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2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76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087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3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93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3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1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3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5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8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8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6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3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0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90FBD573-876E-4A27-A3F7-E94406FC7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Hotel Booking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CD21E8F-7FCD-4246-A9F9-95B6F5DFF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File created on: 11/29/2020 2:06:25 PM</a:t>
            </a:r>
          </a:p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ROHINI KANUNGO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BA871-E99B-4843-A58D-3EE41CC7E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35" r="25141" b="-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adial Graph Canceled ">
            <a:extLst>
              <a:ext uri="{FF2B5EF4-FFF2-40B4-BE49-F238E27FC236}">
                <a16:creationId xmlns:a16="http://schemas.microsoft.com/office/drawing/2014/main" id="{D366CB5E-771B-4571-A204-1FFD5933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62" y="0"/>
            <a:ext cx="5718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eposit Type">
            <a:extLst>
              <a:ext uri="{FF2B5EF4-FFF2-40B4-BE49-F238E27FC236}">
                <a16:creationId xmlns:a16="http://schemas.microsoft.com/office/drawing/2014/main" id="{1C0FF0B4-017C-4502-B8BC-FFE81CD32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72" y="643467"/>
            <a:ext cx="873892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93C957-E0AA-4C6B-BEB0-4295134015C7}"/>
              </a:ext>
            </a:extLst>
          </p:cNvPr>
          <p:cNvSpPr txBox="1"/>
          <p:nvPr/>
        </p:nvSpPr>
        <p:spPr>
          <a:xfrm>
            <a:off x="6575729" y="2052214"/>
            <a:ext cx="4415293" cy="419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CONCLUSION:This is the visualization shows about cancellation of hotels and its analysis, the secret of powerful decision making is to create an insightful visualization , my visualization will help hotel management in knowing the most cancelled month, the room type cancelled and also  on the reservations based on payment and much more.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I have analyzed and also recommended appropriate suggestions for hotel management to take required steps to increase revenue.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17BC94BD-58C4-4FD7-A554-BE01D28D0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5" y="2052214"/>
            <a:ext cx="5553758" cy="3218332"/>
          </a:xfrm>
        </p:spPr>
      </p:pic>
    </p:spTree>
    <p:extLst>
      <p:ext uri="{BB962C8B-B14F-4D97-AF65-F5344CB8AC3E}">
        <p14:creationId xmlns:p14="http://schemas.microsoft.com/office/powerpoint/2010/main" val="263832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4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3" name="Picture 36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4" name="Oval 38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Picture 40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6" name="Picture 42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7" name="Rectangle 44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46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48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BD9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0BF4756-A5D4-453E-A435-1A89B34640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" r="1" b="1033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35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37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5" name="Oval 39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6" name="Picture 41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Picture 43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8" name="Rectangle 45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47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9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E137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ADEDC62-385D-4627-90A9-F517FB2E667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5" r="1" b="4035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onths Canceled">
            <a:extLst>
              <a:ext uri="{FF2B5EF4-FFF2-40B4-BE49-F238E27FC236}">
                <a16:creationId xmlns:a16="http://schemas.microsoft.com/office/drawing/2014/main" id="{4A718D54-F251-4059-B5FD-316D1CBBD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80" y="643467"/>
            <a:ext cx="928511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9BE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Meal Pie Analysis">
            <a:extLst>
              <a:ext uri="{FF2B5EF4-FFF2-40B4-BE49-F238E27FC236}">
                <a16:creationId xmlns:a16="http://schemas.microsoft.com/office/drawing/2014/main" id="{F12DC3A0-D28C-4EA6-9024-C69C49265C6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0" r="1" b="1076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eposit Type -Cancellation">
            <a:extLst>
              <a:ext uri="{FF2B5EF4-FFF2-40B4-BE49-F238E27FC236}">
                <a16:creationId xmlns:a16="http://schemas.microsoft.com/office/drawing/2014/main" id="{7C05146C-C9C8-4A0D-9109-9DE2C5EAC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85" y="643467"/>
            <a:ext cx="89137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Radial Graph Canceled-Quarter">
            <a:extLst>
              <a:ext uri="{FF2B5EF4-FFF2-40B4-BE49-F238E27FC236}">
                <a16:creationId xmlns:a16="http://schemas.microsoft.com/office/drawing/2014/main" id="{3B2DFB9A-909C-420E-94C6-BF0719DAE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355" y="0"/>
            <a:ext cx="5577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ancelled vs not cancelled">
            <a:extLst>
              <a:ext uri="{FF2B5EF4-FFF2-40B4-BE49-F238E27FC236}">
                <a16:creationId xmlns:a16="http://schemas.microsoft.com/office/drawing/2014/main" id="{D7E8F549-F40B-4AB9-87E3-A781B9F8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1" y="643467"/>
            <a:ext cx="89855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ountryMap">
            <a:extLst>
              <a:ext uri="{FF2B5EF4-FFF2-40B4-BE49-F238E27FC236}">
                <a16:creationId xmlns:a16="http://schemas.microsoft.com/office/drawing/2014/main" id="{25FF95A1-BE4B-4CBE-B080-E30B589AF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42" y="643467"/>
            <a:ext cx="87047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Hotel Booking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Analysis</dc:title>
  <dc:creator>Kanungo, Rohini</dc:creator>
  <cp:lastModifiedBy>Kanungo, Rohini</cp:lastModifiedBy>
  <cp:revision>1</cp:revision>
  <dcterms:created xsi:type="dcterms:W3CDTF">2020-11-29T20:31:35Z</dcterms:created>
  <dcterms:modified xsi:type="dcterms:W3CDTF">2020-11-29T20:32:03Z</dcterms:modified>
</cp:coreProperties>
</file>