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NO:31221285</a:t>
            </a:r>
            <a:r>
              <a:rPr dirty="0" sz="2400" lang="en-US"/>
              <a:t>3</a:t>
            </a:r>
            <a:r>
              <a:rPr dirty="0" sz="2400" lang="en-US"/>
              <a:t>/unm2022g10</a:t>
            </a:r>
            <a:r>
              <a:rPr dirty="0" sz="2400" lang="en-US"/>
              <a:t>3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DEPARTMENT:B.COM (GENERAL)</a:t>
            </a:r>
          </a:p>
          <a:p>
            <a:r>
              <a:rPr dirty="0" sz="2400" lang="en-US"/>
              <a:t>COLLEGE:MAHALAKSHMI WOMEN’S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66874" y="1695450"/>
            <a:ext cx="5989744" cy="466785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40919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4917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6253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swathi</cp:lastModifiedBy>
  <dcterms:created xsi:type="dcterms:W3CDTF">2024-03-29T04:07:22Z</dcterms:created>
  <dcterms:modified xsi:type="dcterms:W3CDTF">2024-08-30T03:59:33Z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bbe2a842161f42048e40ebcfd986ac8b</vt:lpwstr>
  </property>
</Properties>
</file>