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7" r:id="rId6"/>
    <p:sldMasterId id="2147483659" r:id="rId7"/>
    <p:sldMasterId id="2147483661" r:id="rId8"/>
    <p:sldMasterId id="2147483663" r:id="rId9"/>
    <p:sldMasterId id="2147483664" r:id="rId10"/>
    <p:sldMasterId id="2147483665" r:id="rId11"/>
    <p:sldMasterId id="2147483666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560C58-3C11-4800-BE4F-0E3079B815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B3E5363-2955-4E62-BCE7-905DA36E11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3E0C1BE-0E74-49D5-9AB5-6A55901D23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2AEBFF1-D496-48DD-97E8-FD24C0C43F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3E0BC07B-C8C7-4159-8128-FABC4C97A9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786DE6-0E5C-486A-8B2C-D87A889DA71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C9057449-00D8-4B20-B797-0C05E7E8DE4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B0FB08E-8955-47CA-AC57-5744439E50D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58AB612-BBA2-4E8A-93EA-4F3B82D2D2C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504BE2D-5261-4903-86B3-8F8440F88C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B9DADE4-2A9E-49C3-9D6F-AE67D943BF4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1722C39-336E-425F-95AC-04235E59601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4334CC5-16B3-4D5F-9B1B-1C60A1183CB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C8BCB47-C0FD-4324-AC31-7A2F024E1F6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8EA7503-DF40-4D35-BD27-8BCB2C4B205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anchorCtr="1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0AD00B-17E5-4FEC-8EBF-D4E481CF70A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C969564-DEA0-4E1A-8D4B-1AC39DC245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F36A1C-0AFC-4266-B94A-C3D99F262F3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CE160FD-BC9B-4CF7-AF21-B19E91B91B8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Penetration Testing on Web Server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Target: testphp.vulnweb.com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Prepared by: Rohinish Sharma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Pankaj Singh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 Conclusion 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-Exposed directories and files (e.g., robots.txt, admin/, phpinfo.php)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-Outdated web technologies (e.g., Apache version, PHP version)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-Input fields vulnerable to SQL Injection and XSS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-Lack of proper access controls and input validation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 Tools Used and Their Purpose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List of tools: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Nmap: Network scanning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Nikto: Web server scanning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sqlmap: Database testing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theHarvester: Email discovery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Burp Suite: Manual vulnerability testing.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8. References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Useful references: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SQLMap documentation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MITRE CVE Database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HackerOne reports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Official tool documentation.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1.Project Objective: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 simulate a real-world attack on a test web server by: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Performing footprinting 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Scanning for vulnerabilities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Attempting exploitation (ethical test only)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Collecting evidence of weaknesses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Recommending security hardening techniques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Footprinting 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Information collected: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IP address of website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Server location and OS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Web server tech and version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Directory listing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Whois, DNS info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Employee emails and LinkedIn profiles.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-1440" y="180000"/>
            <a:ext cx="9143640" cy="306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" descr=""/>
          <p:cNvPicPr/>
          <p:nvPr/>
        </p:nvPicPr>
        <p:blipFill>
          <a:blip r:embed="rId2"/>
          <a:stretch/>
        </p:blipFill>
        <p:spPr>
          <a:xfrm>
            <a:off x="-1440" y="3600000"/>
            <a:ext cx="9143640" cy="30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Vulnerability Scanning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Tools used: Nikto, Nmap, sqlmap.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Findings: Web vulnerabilities like outdated software, exposed directories, potential SQL injection points.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180000" y="360000"/>
            <a:ext cx="8506080" cy="32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180000" y="3780000"/>
            <a:ext cx="7925040" cy="306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Exploitation Attempts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Exploits tested: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SQL Injection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Directory traversal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Brute-forcing login forms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Tools: sqlmap, Hydra, Burp Suite.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80000" y="360000"/>
            <a:ext cx="6120000" cy="288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0" y="3420000"/>
            <a:ext cx="6480000" cy="2880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 Database Access Check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Attempted database access using SQLi techniques.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If successful, tables and contents were extracted using sqlmap.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en-IN</dc:language>
  <cp:lastModifiedBy/>
  <dcterms:modified xsi:type="dcterms:W3CDTF">2025-07-29T21:20:20Z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