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ROHINI K</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312208076</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NAAN MUDHALVAN ID:asunm132531220876</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FAD9C37CB8DE90389CC433D04D58FAD3 DEPARTMENT: B.COM COMMERCE (SHIFT-1)</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Rohini K</cp:lastModifiedBy>
  <cp:revision>2</cp:revision>
  <dcterms:modified xsi:type="dcterms:W3CDTF">2024-08-30T06:44:14Z</dcterms:modified>
</cp:coreProperties>
</file>