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33" r:id="rId3"/>
    <p:sldMasterId id="214748373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Abril Fatface"/>
      <p:regular r:id="rId21"/>
    </p:embeddedFont>
    <p:embeddedFont>
      <p:font typeface="Inter"/>
      <p:regular r:id="rId22"/>
      <p:bold r:id="rId23"/>
    </p:embeddedFont>
    <p:embeddedFont>
      <p:font typeface="Raleway Black"/>
      <p:bold r:id="rId24"/>
      <p:boldItalic r:id="rId25"/>
    </p:embeddedFont>
    <p:embeddedFont>
      <p:font typeface="PT Sans"/>
      <p:regular r:id="rId26"/>
      <p:bold r:id="rId27"/>
      <p:italic r:id="rId28"/>
      <p:boldItalic r:id="rId29"/>
    </p:embeddedFont>
    <p:embeddedFont>
      <p:font typeface="Archivo Black"/>
      <p:regular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regular.fntdata"/><Relationship Id="rId30" Type="http://schemas.openxmlformats.org/officeDocument/2006/relationships/font" Target="fonts/ArchivoBlack-regular.fntdata"/><Relationship Id="rId33" Type="http://schemas.openxmlformats.org/officeDocument/2006/relationships/font" Target="fonts/OpenSans-italic.fntdata"/><Relationship Id="rId32" Type="http://schemas.openxmlformats.org/officeDocument/2006/relationships/font" Target="fonts/OpenSans-bold.fntdata"/><Relationship Id="rId34" Type="http://schemas.openxmlformats.org/officeDocument/2006/relationships/font" Target="fonts/OpenSans-boldItalic.fntdata"/><Relationship Id="rId20" Type="http://schemas.openxmlformats.org/officeDocument/2006/relationships/font" Target="fonts/Roboto-boldItalic.fntdata"/><Relationship Id="rId22" Type="http://schemas.openxmlformats.org/officeDocument/2006/relationships/font" Target="fonts/Inter-regular.fntdata"/><Relationship Id="rId21" Type="http://schemas.openxmlformats.org/officeDocument/2006/relationships/font" Target="fonts/AbrilFatface-regular.fntdata"/><Relationship Id="rId24" Type="http://schemas.openxmlformats.org/officeDocument/2006/relationships/font" Target="fonts/RalewayBlack-bold.fntdata"/><Relationship Id="rId23" Type="http://schemas.openxmlformats.org/officeDocument/2006/relationships/font" Target="fonts/Inter-bold.fntdata"/><Relationship Id="rId26" Type="http://schemas.openxmlformats.org/officeDocument/2006/relationships/font" Target="fonts/PTSans-regular.fntdata"/><Relationship Id="rId25" Type="http://schemas.openxmlformats.org/officeDocument/2006/relationships/font" Target="fonts/RalewayBlack-boldItalic.fntdata"/><Relationship Id="rId28" Type="http://schemas.openxmlformats.org/officeDocument/2006/relationships/font" Target="fonts/PTSans-italic.fntdata"/><Relationship Id="rId27" Type="http://schemas.openxmlformats.org/officeDocument/2006/relationships/font" Target="fonts/PTSans-bold.fntdata"/><Relationship Id="rId29" Type="http://schemas.openxmlformats.org/officeDocument/2006/relationships/font" Target="fonts/PT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0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2" name="Google Shape;214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4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Google Shape;222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6" name="Google Shape;222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2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4" name="Google Shape;223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3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5" name="Google Shape;21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2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4" name="Google Shape;21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0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" name="Google Shape;217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2" name="Google Shape;21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9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1" name="Google Shape;21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7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9" name="Google Shape;21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7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9" name="Google Shape;21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8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0" name="Google Shape;221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4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6" name="Google Shape;22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reepik.com/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8;p2"/>
          <p:cNvGrpSpPr/>
          <p:nvPr/>
        </p:nvGrpSpPr>
        <p:grpSpPr>
          <a:xfrm>
            <a:off x="-576426" y="-1638298"/>
            <a:ext cx="2579302" cy="7060735"/>
            <a:chOff x="-576426" y="-1638298"/>
            <a:chExt cx="2579302" cy="7060735"/>
          </a:xfrm>
        </p:grpSpPr>
        <p:sp>
          <p:nvSpPr>
            <p:cNvPr id="9" name="Google Shape;9;p2"/>
            <p:cNvSpPr/>
            <p:nvPr/>
          </p:nvSpPr>
          <p:spPr>
            <a:xfrm>
              <a:off x="-576425" y="-1638298"/>
              <a:ext cx="1705786" cy="7060735"/>
            </a:xfrm>
            <a:custGeom>
              <a:rect b="b" l="l" r="r" t="t"/>
              <a:pathLst>
                <a:path extrusionOk="0" fill="none" h="74788" w="23818">
                  <a:moveTo>
                    <a:pt x="23817" y="1"/>
                  </a:moveTo>
                  <a:lnTo>
                    <a:pt x="0" y="22651"/>
                  </a:lnTo>
                  <a:lnTo>
                    <a:pt x="23817" y="74788"/>
                  </a:ln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2"/>
            <p:cNvSpPr/>
            <p:nvPr/>
          </p:nvSpPr>
          <p:spPr>
            <a:xfrm>
              <a:off x="-576426" y="4225858"/>
              <a:ext cx="2579302" cy="1140333"/>
            </a:xfrm>
            <a:custGeom>
              <a:rect b="b" l="l" r="r" t="t"/>
              <a:pathLst>
                <a:path extrusionOk="0" fill="none" h="22151" w="50103">
                  <a:moveTo>
                    <a:pt x="0" y="1"/>
                  </a:moveTo>
                  <a:lnTo>
                    <a:pt x="50103" y="22150"/>
                  </a:ln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" name="Google Shape;11;p2"/>
          <p:cNvSpPr/>
          <p:nvPr/>
        </p:nvSpPr>
        <p:spPr>
          <a:xfrm flipH="1" rot="10800000">
            <a:off x="7834950" y="-509883"/>
            <a:ext cx="1485935" cy="2438382"/>
          </a:xfrm>
          <a:custGeom>
            <a:rect b="b" l="l" r="r" t="t"/>
            <a:pathLst>
              <a:path extrusionOk="0" fill="none" h="22151" w="50137">
                <a:moveTo>
                  <a:pt x="50136" y="1"/>
                </a:moveTo>
                <a:lnTo>
                  <a:pt x="0" y="22150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457400" y="836563"/>
            <a:ext cx="6229200" cy="31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458450" y="3977640"/>
            <a:ext cx="62271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713225" y="3384875"/>
            <a:ext cx="6377400" cy="11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/>
          <p:nvPr/>
        </p:nvSpPr>
        <p:spPr>
          <a:xfrm>
            <a:off x="-576425" y="-1638298"/>
            <a:ext cx="1705786" cy="7060735"/>
          </a:xfrm>
          <a:custGeom>
            <a:rect b="b" l="l" r="r" t="t"/>
            <a:pathLst>
              <a:path extrusionOk="0" fill="none" h="74788" w="23818">
                <a:moveTo>
                  <a:pt x="23817" y="1"/>
                </a:moveTo>
                <a:lnTo>
                  <a:pt x="0" y="22651"/>
                </a:lnTo>
                <a:lnTo>
                  <a:pt x="23817" y="74788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2"/>
          <p:cNvSpPr/>
          <p:nvPr/>
        </p:nvSpPr>
        <p:spPr>
          <a:xfrm>
            <a:off x="-576426" y="4225858"/>
            <a:ext cx="2579302" cy="1140333"/>
          </a:xfrm>
          <a:custGeom>
            <a:rect b="b" l="l" r="r" t="t"/>
            <a:pathLst>
              <a:path extrusionOk="0" fill="none" h="22151" w="50103">
                <a:moveTo>
                  <a:pt x="0" y="1"/>
                </a:moveTo>
                <a:lnTo>
                  <a:pt x="50103" y="22150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2"/>
          <p:cNvSpPr/>
          <p:nvPr/>
        </p:nvSpPr>
        <p:spPr>
          <a:xfrm flipH="1" rot="10800000">
            <a:off x="7834950" y="-509883"/>
            <a:ext cx="1485935" cy="2438382"/>
          </a:xfrm>
          <a:custGeom>
            <a:rect b="b" l="l" r="r" t="t"/>
            <a:pathLst>
              <a:path extrusionOk="0" fill="none" h="22151" w="50137">
                <a:moveTo>
                  <a:pt x="50136" y="1"/>
                </a:moveTo>
                <a:lnTo>
                  <a:pt x="0" y="22150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2"/>
          <p:cNvSpPr txBox="1"/>
          <p:nvPr>
            <p:ph hasCustomPrompt="1" type="title"/>
          </p:nvPr>
        </p:nvSpPr>
        <p:spPr>
          <a:xfrm>
            <a:off x="839525" y="1109100"/>
            <a:ext cx="76992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/>
          <p:nvPr>
            <p:ph idx="1" type="subTitle"/>
          </p:nvPr>
        </p:nvSpPr>
        <p:spPr>
          <a:xfrm>
            <a:off x="840125" y="3060975"/>
            <a:ext cx="7698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/>
          <p:nvPr/>
        </p:nvSpPr>
        <p:spPr>
          <a:xfrm>
            <a:off x="-383675" y="-244298"/>
            <a:ext cx="1705786" cy="7060735"/>
          </a:xfrm>
          <a:custGeom>
            <a:rect b="b" l="l" r="r" t="t"/>
            <a:pathLst>
              <a:path extrusionOk="0" fill="none" h="74788" w="23818">
                <a:moveTo>
                  <a:pt x="23817" y="1"/>
                </a:moveTo>
                <a:lnTo>
                  <a:pt x="0" y="22651"/>
                </a:lnTo>
                <a:lnTo>
                  <a:pt x="23817" y="74788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4"/>
          <p:cNvSpPr txBox="1"/>
          <p:nvPr>
            <p:ph type="title"/>
          </p:nvPr>
        </p:nvSpPr>
        <p:spPr>
          <a:xfrm>
            <a:off x="713225" y="502950"/>
            <a:ext cx="3311700" cy="40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" type="subTitle"/>
          </p:nvPr>
        </p:nvSpPr>
        <p:spPr>
          <a:xfrm>
            <a:off x="4419600" y="1772950"/>
            <a:ext cx="1938600" cy="1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2" type="subTitle"/>
          </p:nvPr>
        </p:nvSpPr>
        <p:spPr>
          <a:xfrm>
            <a:off x="4419600" y="1391925"/>
            <a:ext cx="19386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1" i="0" sz="18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3" type="title"/>
          </p:nvPr>
        </p:nvSpPr>
        <p:spPr>
          <a:xfrm>
            <a:off x="4419600" y="384050"/>
            <a:ext cx="1938600" cy="9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4"/>
          <p:cNvSpPr txBox="1"/>
          <p:nvPr>
            <p:ph idx="4" type="subTitle"/>
          </p:nvPr>
        </p:nvSpPr>
        <p:spPr>
          <a:xfrm>
            <a:off x="4418700" y="3938825"/>
            <a:ext cx="1938600" cy="1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5" type="subTitle"/>
          </p:nvPr>
        </p:nvSpPr>
        <p:spPr>
          <a:xfrm>
            <a:off x="4418700" y="3557800"/>
            <a:ext cx="20892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1" i="0" sz="18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6" type="title"/>
          </p:nvPr>
        </p:nvSpPr>
        <p:spPr>
          <a:xfrm>
            <a:off x="4418700" y="2552975"/>
            <a:ext cx="1938600" cy="9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91" name="Google Shape;91;p14"/>
          <p:cNvSpPr txBox="1"/>
          <p:nvPr>
            <p:ph idx="7" type="subTitle"/>
          </p:nvPr>
        </p:nvSpPr>
        <p:spPr>
          <a:xfrm>
            <a:off x="6587200" y="1769898"/>
            <a:ext cx="1938600" cy="1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8" type="subTitle"/>
          </p:nvPr>
        </p:nvSpPr>
        <p:spPr>
          <a:xfrm>
            <a:off x="6587200" y="1388873"/>
            <a:ext cx="19386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1" i="0" sz="18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9" type="title"/>
          </p:nvPr>
        </p:nvSpPr>
        <p:spPr>
          <a:xfrm>
            <a:off x="6587200" y="384048"/>
            <a:ext cx="1938600" cy="9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94" name="Google Shape;94;p14"/>
          <p:cNvSpPr txBox="1"/>
          <p:nvPr>
            <p:ph idx="13" type="subTitle"/>
          </p:nvPr>
        </p:nvSpPr>
        <p:spPr>
          <a:xfrm>
            <a:off x="6586300" y="3937026"/>
            <a:ext cx="1938600" cy="1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4" type="subTitle"/>
          </p:nvPr>
        </p:nvSpPr>
        <p:spPr>
          <a:xfrm>
            <a:off x="6586300" y="3556001"/>
            <a:ext cx="19386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1" i="0" sz="18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96" name="Google Shape;96;p14"/>
          <p:cNvSpPr txBox="1"/>
          <p:nvPr>
            <p:ph idx="15" type="title"/>
          </p:nvPr>
        </p:nvSpPr>
        <p:spPr>
          <a:xfrm>
            <a:off x="6586300" y="2551176"/>
            <a:ext cx="1938600" cy="9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5"/>
          <p:cNvGrpSpPr/>
          <p:nvPr/>
        </p:nvGrpSpPr>
        <p:grpSpPr>
          <a:xfrm>
            <a:off x="6866621" y="-513571"/>
            <a:ext cx="2914495" cy="6324224"/>
            <a:chOff x="6866621" y="-513571"/>
            <a:chExt cx="2914495" cy="6324224"/>
          </a:xfrm>
        </p:grpSpPr>
        <p:sp>
          <p:nvSpPr>
            <p:cNvPr id="99" name="Google Shape;99;p15"/>
            <p:cNvSpPr/>
            <p:nvPr/>
          </p:nvSpPr>
          <p:spPr>
            <a:xfrm flipH="1">
              <a:off x="7174381" y="-513571"/>
              <a:ext cx="2260662" cy="4519177"/>
            </a:xfrm>
            <a:custGeom>
              <a:rect b="b" l="l" r="r" t="t"/>
              <a:pathLst>
                <a:path extrusionOk="0" fill="none" h="78824" w="39429">
                  <a:moveTo>
                    <a:pt x="39429" y="0"/>
                  </a:moveTo>
                  <a:lnTo>
                    <a:pt x="1" y="26686"/>
                  </a:lnTo>
                  <a:lnTo>
                    <a:pt x="20215" y="78823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 flipH="1">
              <a:off x="8282713" y="3505424"/>
              <a:ext cx="1498403" cy="2305229"/>
            </a:xfrm>
            <a:custGeom>
              <a:rect b="b" l="l" r="r" t="t"/>
              <a:pathLst>
                <a:path extrusionOk="0" fill="none" h="52706" w="34259">
                  <a:moveTo>
                    <a:pt x="7572" y="52705"/>
                  </a:moveTo>
                  <a:lnTo>
                    <a:pt x="34258" y="11509"/>
                  </a:ln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 flipH="1" rot="609211">
              <a:off x="6948448" y="4309290"/>
              <a:ext cx="2154976" cy="1119791"/>
            </a:xfrm>
            <a:custGeom>
              <a:rect b="b" l="l" r="r" t="t"/>
              <a:pathLst>
                <a:path extrusionOk="0" fill="none" h="22117" w="42565">
                  <a:moveTo>
                    <a:pt x="0" y="0"/>
                  </a:moveTo>
                  <a:lnTo>
                    <a:pt x="42564" y="22116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15"/>
          <p:cNvSpPr txBox="1"/>
          <p:nvPr>
            <p:ph idx="1" type="subTitle"/>
          </p:nvPr>
        </p:nvSpPr>
        <p:spPr>
          <a:xfrm>
            <a:off x="753950" y="1646977"/>
            <a:ext cx="6482100" cy="1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15"/>
          <p:cNvSpPr txBox="1"/>
          <p:nvPr>
            <p:ph idx="2" type="subTitle"/>
          </p:nvPr>
        </p:nvSpPr>
        <p:spPr>
          <a:xfrm>
            <a:off x="753950" y="3054323"/>
            <a:ext cx="64830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1" i="0" sz="20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6"/>
          <p:cNvGrpSpPr/>
          <p:nvPr/>
        </p:nvGrpSpPr>
        <p:grpSpPr>
          <a:xfrm>
            <a:off x="6936874" y="1927290"/>
            <a:ext cx="3510904" cy="4345598"/>
            <a:chOff x="6936874" y="1927290"/>
            <a:chExt cx="3510904" cy="4345598"/>
          </a:xfrm>
        </p:grpSpPr>
        <p:sp>
          <p:nvSpPr>
            <p:cNvPr id="106" name="Google Shape;106;p16"/>
            <p:cNvSpPr/>
            <p:nvPr/>
          </p:nvSpPr>
          <p:spPr>
            <a:xfrm flipH="1" rot="8543527">
              <a:off x="8247690" y="4051673"/>
              <a:ext cx="2133419" cy="944935"/>
            </a:xfrm>
            <a:custGeom>
              <a:rect b="b" l="l" r="r" t="t"/>
              <a:pathLst>
                <a:path extrusionOk="0" fill="none" h="18247" w="41197">
                  <a:moveTo>
                    <a:pt x="41197" y="0"/>
                  </a:moveTo>
                  <a:lnTo>
                    <a:pt x="9007" y="18246"/>
                  </a:ln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6"/>
            <p:cNvSpPr/>
            <p:nvPr/>
          </p:nvSpPr>
          <p:spPr>
            <a:xfrm rot="-3439989">
              <a:off x="6426638" y="3504014"/>
              <a:ext cx="4397753" cy="1192150"/>
            </a:xfrm>
            <a:custGeom>
              <a:rect b="b" l="l" r="r" t="t"/>
              <a:pathLst>
                <a:path extrusionOk="0" fill="none" h="23418" w="52705">
                  <a:moveTo>
                    <a:pt x="0" y="5171"/>
                  </a:moveTo>
                  <a:lnTo>
                    <a:pt x="41196" y="23417"/>
                  </a:lnTo>
                  <a:lnTo>
                    <a:pt x="52705" y="1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" name="Google Shape;108;p16"/>
          <p:cNvGrpSpPr/>
          <p:nvPr/>
        </p:nvGrpSpPr>
        <p:grpSpPr>
          <a:xfrm rot="10800000">
            <a:off x="-629133" y="-955946"/>
            <a:ext cx="2914495" cy="6324224"/>
            <a:chOff x="6866621" y="-513571"/>
            <a:chExt cx="2914495" cy="6324224"/>
          </a:xfrm>
        </p:grpSpPr>
        <p:sp>
          <p:nvSpPr>
            <p:cNvPr id="109" name="Google Shape;109;p16"/>
            <p:cNvSpPr/>
            <p:nvPr/>
          </p:nvSpPr>
          <p:spPr>
            <a:xfrm flipH="1">
              <a:off x="7174381" y="-513571"/>
              <a:ext cx="2260662" cy="4519177"/>
            </a:xfrm>
            <a:custGeom>
              <a:rect b="b" l="l" r="r" t="t"/>
              <a:pathLst>
                <a:path extrusionOk="0" fill="none" h="78824" w="39429">
                  <a:moveTo>
                    <a:pt x="39429" y="0"/>
                  </a:moveTo>
                  <a:lnTo>
                    <a:pt x="1" y="26686"/>
                  </a:lnTo>
                  <a:lnTo>
                    <a:pt x="20215" y="78823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6"/>
            <p:cNvSpPr/>
            <p:nvPr/>
          </p:nvSpPr>
          <p:spPr>
            <a:xfrm flipH="1">
              <a:off x="8282713" y="3505424"/>
              <a:ext cx="1498403" cy="2305229"/>
            </a:xfrm>
            <a:custGeom>
              <a:rect b="b" l="l" r="r" t="t"/>
              <a:pathLst>
                <a:path extrusionOk="0" fill="none" h="52706" w="34259">
                  <a:moveTo>
                    <a:pt x="7572" y="52705"/>
                  </a:moveTo>
                  <a:lnTo>
                    <a:pt x="34258" y="11509"/>
                  </a:ln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 flipH="1" rot="609211">
              <a:off x="6948448" y="4309290"/>
              <a:ext cx="2154976" cy="1119791"/>
            </a:xfrm>
            <a:custGeom>
              <a:rect b="b" l="l" r="r" t="t"/>
              <a:pathLst>
                <a:path extrusionOk="0" fill="none" h="22117" w="42565">
                  <a:moveTo>
                    <a:pt x="0" y="0"/>
                  </a:moveTo>
                  <a:lnTo>
                    <a:pt x="42564" y="22116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16"/>
          <p:cNvSpPr txBox="1"/>
          <p:nvPr>
            <p:ph type="title"/>
          </p:nvPr>
        </p:nvSpPr>
        <p:spPr>
          <a:xfrm>
            <a:off x="2163750" y="502925"/>
            <a:ext cx="48165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" type="subTitle"/>
          </p:nvPr>
        </p:nvSpPr>
        <p:spPr>
          <a:xfrm>
            <a:off x="2133597" y="2343188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16"/>
          <p:cNvSpPr txBox="1"/>
          <p:nvPr>
            <p:ph idx="2" type="subTitle"/>
          </p:nvPr>
        </p:nvSpPr>
        <p:spPr>
          <a:xfrm>
            <a:off x="2133597" y="1962163"/>
            <a:ext cx="22860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1" i="0" sz="18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115" name="Google Shape;115;p16"/>
          <p:cNvSpPr txBox="1"/>
          <p:nvPr>
            <p:ph idx="3" type="subTitle"/>
          </p:nvPr>
        </p:nvSpPr>
        <p:spPr>
          <a:xfrm>
            <a:off x="2133597" y="3944188"/>
            <a:ext cx="22860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16"/>
          <p:cNvSpPr txBox="1"/>
          <p:nvPr>
            <p:ph idx="4" type="subTitle"/>
          </p:nvPr>
        </p:nvSpPr>
        <p:spPr>
          <a:xfrm>
            <a:off x="2133597" y="3563163"/>
            <a:ext cx="22860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1" i="0" sz="18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117" name="Google Shape;117;p16"/>
          <p:cNvSpPr txBox="1"/>
          <p:nvPr>
            <p:ph idx="5" type="subTitle"/>
          </p:nvPr>
        </p:nvSpPr>
        <p:spPr>
          <a:xfrm>
            <a:off x="4724403" y="2346985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16"/>
          <p:cNvSpPr txBox="1"/>
          <p:nvPr>
            <p:ph idx="6" type="subTitle"/>
          </p:nvPr>
        </p:nvSpPr>
        <p:spPr>
          <a:xfrm>
            <a:off x="4724403" y="1965960"/>
            <a:ext cx="22860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1" i="0" sz="18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119" name="Google Shape;119;p16"/>
          <p:cNvSpPr txBox="1"/>
          <p:nvPr>
            <p:ph idx="7" type="subTitle"/>
          </p:nvPr>
        </p:nvSpPr>
        <p:spPr>
          <a:xfrm>
            <a:off x="4724403" y="3945542"/>
            <a:ext cx="22860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8" type="subTitle"/>
          </p:nvPr>
        </p:nvSpPr>
        <p:spPr>
          <a:xfrm>
            <a:off x="4724403" y="3566160"/>
            <a:ext cx="22860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1" i="0" sz="18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713225" y="502925"/>
            <a:ext cx="5199600" cy="13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3" name="Google Shape;123;p17"/>
          <p:cNvSpPr txBox="1"/>
          <p:nvPr>
            <p:ph idx="1" type="subTitle"/>
          </p:nvPr>
        </p:nvSpPr>
        <p:spPr>
          <a:xfrm>
            <a:off x="1057613" y="2816333"/>
            <a:ext cx="32004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17"/>
          <p:cNvSpPr txBox="1"/>
          <p:nvPr>
            <p:ph idx="2" type="subTitle"/>
          </p:nvPr>
        </p:nvSpPr>
        <p:spPr>
          <a:xfrm>
            <a:off x="1073363" y="3758165"/>
            <a:ext cx="31689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1" i="0" sz="14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125" name="Google Shape;125;p17"/>
          <p:cNvSpPr txBox="1"/>
          <p:nvPr>
            <p:ph idx="3" type="subTitle"/>
          </p:nvPr>
        </p:nvSpPr>
        <p:spPr>
          <a:xfrm>
            <a:off x="4885988" y="2819955"/>
            <a:ext cx="32004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17"/>
          <p:cNvSpPr txBox="1"/>
          <p:nvPr>
            <p:ph idx="4" type="subTitle"/>
          </p:nvPr>
        </p:nvSpPr>
        <p:spPr>
          <a:xfrm>
            <a:off x="4901738" y="3752643"/>
            <a:ext cx="31689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1" i="0" sz="14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grpSp>
        <p:nvGrpSpPr>
          <p:cNvPr id="127" name="Google Shape;127;p17"/>
          <p:cNvGrpSpPr/>
          <p:nvPr/>
        </p:nvGrpSpPr>
        <p:grpSpPr>
          <a:xfrm>
            <a:off x="-419078" y="4343399"/>
            <a:ext cx="4692925" cy="1192152"/>
            <a:chOff x="-419078" y="4343399"/>
            <a:chExt cx="4692925" cy="1192152"/>
          </a:xfrm>
        </p:grpSpPr>
        <p:sp>
          <p:nvSpPr>
            <p:cNvPr id="128" name="Google Shape;128;p17"/>
            <p:cNvSpPr/>
            <p:nvPr/>
          </p:nvSpPr>
          <p:spPr>
            <a:xfrm flipH="1" rot="10800000">
              <a:off x="2140357" y="4346383"/>
              <a:ext cx="2133490" cy="944967"/>
            </a:xfrm>
            <a:custGeom>
              <a:rect b="b" l="l" r="r" t="t"/>
              <a:pathLst>
                <a:path extrusionOk="0" fill="none" h="18247" w="41197">
                  <a:moveTo>
                    <a:pt x="41197" y="0"/>
                  </a:moveTo>
                  <a:lnTo>
                    <a:pt x="9007" y="18246"/>
                  </a:ln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7"/>
            <p:cNvSpPr/>
            <p:nvPr/>
          </p:nvSpPr>
          <p:spPr>
            <a:xfrm flipH="1" rot="10800000">
              <a:off x="-419078" y="4343399"/>
              <a:ext cx="3859719" cy="1192152"/>
            </a:xfrm>
            <a:custGeom>
              <a:rect b="b" l="l" r="r" t="t"/>
              <a:pathLst>
                <a:path extrusionOk="0" fill="none" h="23418" w="52705">
                  <a:moveTo>
                    <a:pt x="0" y="5171"/>
                  </a:moveTo>
                  <a:lnTo>
                    <a:pt x="41196" y="23417"/>
                  </a:lnTo>
                  <a:lnTo>
                    <a:pt x="52705" y="1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713225" y="502925"/>
            <a:ext cx="3127500" cy="12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18"/>
          <p:cNvSpPr txBox="1"/>
          <p:nvPr>
            <p:ph idx="1" type="subTitle"/>
          </p:nvPr>
        </p:nvSpPr>
        <p:spPr>
          <a:xfrm>
            <a:off x="713225" y="2228000"/>
            <a:ext cx="27168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18"/>
          <p:cNvSpPr txBox="1"/>
          <p:nvPr>
            <p:ph idx="2" type="subTitle"/>
          </p:nvPr>
        </p:nvSpPr>
        <p:spPr>
          <a:xfrm>
            <a:off x="713225" y="1846975"/>
            <a:ext cx="27159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1" i="0" sz="18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134" name="Google Shape;134;p18"/>
          <p:cNvSpPr txBox="1"/>
          <p:nvPr>
            <p:ph idx="3" type="subTitle"/>
          </p:nvPr>
        </p:nvSpPr>
        <p:spPr>
          <a:xfrm>
            <a:off x="713675" y="3710223"/>
            <a:ext cx="27159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18"/>
          <p:cNvSpPr txBox="1"/>
          <p:nvPr>
            <p:ph idx="4" type="subTitle"/>
          </p:nvPr>
        </p:nvSpPr>
        <p:spPr>
          <a:xfrm>
            <a:off x="713675" y="3329198"/>
            <a:ext cx="27159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1" i="0" sz="18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5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9"/>
          <p:cNvGrpSpPr/>
          <p:nvPr/>
        </p:nvGrpSpPr>
        <p:grpSpPr>
          <a:xfrm>
            <a:off x="-346225" y="-787823"/>
            <a:ext cx="2646151" cy="7060735"/>
            <a:chOff x="-346225" y="-787823"/>
            <a:chExt cx="2646151" cy="7060735"/>
          </a:xfrm>
        </p:grpSpPr>
        <p:sp>
          <p:nvSpPr>
            <p:cNvPr id="138" name="Google Shape;138;p19"/>
            <p:cNvSpPr/>
            <p:nvPr/>
          </p:nvSpPr>
          <p:spPr>
            <a:xfrm>
              <a:off x="-346225" y="-787823"/>
              <a:ext cx="1705786" cy="7060735"/>
            </a:xfrm>
            <a:custGeom>
              <a:rect b="b" l="l" r="r" t="t"/>
              <a:pathLst>
                <a:path extrusionOk="0" fill="none" h="74788" w="23818">
                  <a:moveTo>
                    <a:pt x="23817" y="1"/>
                  </a:moveTo>
                  <a:lnTo>
                    <a:pt x="0" y="22651"/>
                  </a:lnTo>
                  <a:lnTo>
                    <a:pt x="23817" y="74788"/>
                  </a:ln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-279376" y="4029258"/>
              <a:ext cx="2579302" cy="1140333"/>
            </a:xfrm>
            <a:custGeom>
              <a:rect b="b" l="l" r="r" t="t"/>
              <a:pathLst>
                <a:path extrusionOk="0" fill="none" h="22151" w="50103">
                  <a:moveTo>
                    <a:pt x="0" y="1"/>
                  </a:moveTo>
                  <a:lnTo>
                    <a:pt x="50103" y="22150"/>
                  </a:ln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19"/>
          <p:cNvSpPr txBox="1"/>
          <p:nvPr>
            <p:ph type="title"/>
          </p:nvPr>
        </p:nvSpPr>
        <p:spPr>
          <a:xfrm>
            <a:off x="713225" y="502950"/>
            <a:ext cx="3003000" cy="40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19"/>
          <p:cNvSpPr txBox="1"/>
          <p:nvPr>
            <p:ph idx="1" type="subTitle"/>
          </p:nvPr>
        </p:nvSpPr>
        <p:spPr>
          <a:xfrm>
            <a:off x="6567163" y="1825050"/>
            <a:ext cx="1863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Google Shape;142;p19"/>
          <p:cNvSpPr txBox="1"/>
          <p:nvPr>
            <p:ph idx="2" type="subTitle"/>
          </p:nvPr>
        </p:nvSpPr>
        <p:spPr>
          <a:xfrm>
            <a:off x="5094221" y="1825050"/>
            <a:ext cx="13260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1" i="0" sz="18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143" name="Google Shape;143;p19"/>
          <p:cNvSpPr txBox="1"/>
          <p:nvPr>
            <p:ph idx="3" type="subTitle"/>
          </p:nvPr>
        </p:nvSpPr>
        <p:spPr>
          <a:xfrm>
            <a:off x="6567175" y="2851552"/>
            <a:ext cx="1863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19"/>
          <p:cNvSpPr txBox="1"/>
          <p:nvPr>
            <p:ph idx="4" type="subTitle"/>
          </p:nvPr>
        </p:nvSpPr>
        <p:spPr>
          <a:xfrm>
            <a:off x="5094225" y="2851552"/>
            <a:ext cx="13260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1" i="0" sz="18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145" name="Google Shape;145;p19"/>
          <p:cNvSpPr txBox="1"/>
          <p:nvPr>
            <p:ph idx="5" type="subTitle"/>
          </p:nvPr>
        </p:nvSpPr>
        <p:spPr>
          <a:xfrm>
            <a:off x="6567175" y="798548"/>
            <a:ext cx="1863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19"/>
          <p:cNvSpPr txBox="1"/>
          <p:nvPr>
            <p:ph idx="6" type="subTitle"/>
          </p:nvPr>
        </p:nvSpPr>
        <p:spPr>
          <a:xfrm>
            <a:off x="5094225" y="798548"/>
            <a:ext cx="13260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1" i="0" sz="18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147" name="Google Shape;147;p19"/>
          <p:cNvSpPr txBox="1"/>
          <p:nvPr>
            <p:ph idx="7" type="subTitle"/>
          </p:nvPr>
        </p:nvSpPr>
        <p:spPr>
          <a:xfrm>
            <a:off x="3963896" y="1825050"/>
            <a:ext cx="12144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1" i="0" sz="18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148" name="Google Shape;148;p19"/>
          <p:cNvSpPr txBox="1"/>
          <p:nvPr>
            <p:ph idx="8" type="subTitle"/>
          </p:nvPr>
        </p:nvSpPr>
        <p:spPr>
          <a:xfrm>
            <a:off x="3963900" y="2851552"/>
            <a:ext cx="121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1" i="0" sz="18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149" name="Google Shape;149;p19"/>
          <p:cNvSpPr txBox="1"/>
          <p:nvPr>
            <p:ph idx="9" type="subTitle"/>
          </p:nvPr>
        </p:nvSpPr>
        <p:spPr>
          <a:xfrm>
            <a:off x="3963900" y="798548"/>
            <a:ext cx="121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1" i="0" sz="18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150" name="Google Shape;150;p19"/>
          <p:cNvSpPr txBox="1"/>
          <p:nvPr>
            <p:ph idx="13" type="subTitle"/>
          </p:nvPr>
        </p:nvSpPr>
        <p:spPr>
          <a:xfrm>
            <a:off x="6567175" y="3842152"/>
            <a:ext cx="1863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Google Shape;151;p19"/>
          <p:cNvSpPr txBox="1"/>
          <p:nvPr>
            <p:ph idx="14" type="subTitle"/>
          </p:nvPr>
        </p:nvSpPr>
        <p:spPr>
          <a:xfrm>
            <a:off x="5094225" y="3842152"/>
            <a:ext cx="13260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1" i="0" sz="18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152" name="Google Shape;152;p19"/>
          <p:cNvSpPr txBox="1"/>
          <p:nvPr>
            <p:ph idx="15" type="subTitle"/>
          </p:nvPr>
        </p:nvSpPr>
        <p:spPr>
          <a:xfrm>
            <a:off x="3963900" y="3842152"/>
            <a:ext cx="121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1" i="0" sz="18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5_2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20"/>
          <p:cNvGrpSpPr/>
          <p:nvPr/>
        </p:nvGrpSpPr>
        <p:grpSpPr>
          <a:xfrm>
            <a:off x="7141011" y="-228425"/>
            <a:ext cx="2734061" cy="5571863"/>
            <a:chOff x="7486924" y="-19452"/>
            <a:chExt cx="2579302" cy="5256475"/>
          </a:xfrm>
        </p:grpSpPr>
        <p:sp>
          <p:nvSpPr>
            <p:cNvPr id="155" name="Google Shape;155;p20"/>
            <p:cNvSpPr/>
            <p:nvPr/>
          </p:nvSpPr>
          <p:spPr>
            <a:xfrm rot="10800000">
              <a:off x="8360439" y="-19452"/>
              <a:ext cx="1705786" cy="5256475"/>
            </a:xfrm>
            <a:custGeom>
              <a:rect b="b" l="l" r="r" t="t"/>
              <a:pathLst>
                <a:path extrusionOk="0" fill="none" h="74788" w="23818">
                  <a:moveTo>
                    <a:pt x="23817" y="1"/>
                  </a:moveTo>
                  <a:lnTo>
                    <a:pt x="0" y="22651"/>
                  </a:lnTo>
                  <a:lnTo>
                    <a:pt x="23817" y="74788"/>
                  </a:ln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0"/>
            <p:cNvSpPr/>
            <p:nvPr/>
          </p:nvSpPr>
          <p:spPr>
            <a:xfrm rot="10800000">
              <a:off x="7486924" y="36860"/>
              <a:ext cx="2579302" cy="1140333"/>
            </a:xfrm>
            <a:custGeom>
              <a:rect b="b" l="l" r="r" t="t"/>
              <a:pathLst>
                <a:path extrusionOk="0" fill="none" h="22151" w="50103">
                  <a:moveTo>
                    <a:pt x="0" y="1"/>
                  </a:moveTo>
                  <a:lnTo>
                    <a:pt x="50103" y="22150"/>
                  </a:ln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" name="Google Shape;157;p20"/>
          <p:cNvSpPr txBox="1"/>
          <p:nvPr>
            <p:ph type="title"/>
          </p:nvPr>
        </p:nvSpPr>
        <p:spPr>
          <a:xfrm>
            <a:off x="713225" y="502950"/>
            <a:ext cx="77562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8" name="Google Shape;158;p20"/>
          <p:cNvSpPr txBox="1"/>
          <p:nvPr>
            <p:ph idx="1" type="subTitle"/>
          </p:nvPr>
        </p:nvSpPr>
        <p:spPr>
          <a:xfrm>
            <a:off x="3483013" y="3972561"/>
            <a:ext cx="1863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20"/>
          <p:cNvSpPr txBox="1"/>
          <p:nvPr>
            <p:ph idx="2" type="subTitle"/>
          </p:nvPr>
        </p:nvSpPr>
        <p:spPr>
          <a:xfrm>
            <a:off x="3483025" y="3591525"/>
            <a:ext cx="25335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1" i="0" sz="18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160" name="Google Shape;160;p20"/>
          <p:cNvSpPr txBox="1"/>
          <p:nvPr>
            <p:ph idx="3" type="subTitle"/>
          </p:nvPr>
        </p:nvSpPr>
        <p:spPr>
          <a:xfrm>
            <a:off x="6253400" y="3974636"/>
            <a:ext cx="1863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20"/>
          <p:cNvSpPr txBox="1"/>
          <p:nvPr>
            <p:ph idx="4" type="subTitle"/>
          </p:nvPr>
        </p:nvSpPr>
        <p:spPr>
          <a:xfrm>
            <a:off x="6222050" y="3593592"/>
            <a:ext cx="21672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1" i="0" sz="18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162" name="Google Shape;162;p20"/>
          <p:cNvSpPr txBox="1"/>
          <p:nvPr>
            <p:ph idx="5" type="subTitle"/>
          </p:nvPr>
        </p:nvSpPr>
        <p:spPr>
          <a:xfrm>
            <a:off x="739250" y="3974622"/>
            <a:ext cx="1863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0"/>
          <p:cNvSpPr txBox="1"/>
          <p:nvPr>
            <p:ph idx="6" type="subTitle"/>
          </p:nvPr>
        </p:nvSpPr>
        <p:spPr>
          <a:xfrm>
            <a:off x="739250" y="3593592"/>
            <a:ext cx="21672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1" i="0" sz="18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3"/>
          <p:cNvGrpSpPr/>
          <p:nvPr/>
        </p:nvGrpSpPr>
        <p:grpSpPr>
          <a:xfrm>
            <a:off x="-151300" y="4082900"/>
            <a:ext cx="1848013" cy="1869700"/>
            <a:chOff x="-151300" y="4082900"/>
            <a:chExt cx="1848013" cy="1869700"/>
          </a:xfrm>
        </p:grpSpPr>
        <p:sp>
          <p:nvSpPr>
            <p:cNvPr id="16" name="Google Shape;16;p3"/>
            <p:cNvSpPr/>
            <p:nvPr/>
          </p:nvSpPr>
          <p:spPr>
            <a:xfrm flipH="1">
              <a:off x="-151300" y="4082900"/>
              <a:ext cx="595450" cy="1869700"/>
            </a:xfrm>
            <a:custGeom>
              <a:rect b="b" l="l" r="r" t="t"/>
              <a:pathLst>
                <a:path extrusionOk="0" fill="none" h="74788" w="23818">
                  <a:moveTo>
                    <a:pt x="23817" y="1"/>
                  </a:moveTo>
                  <a:lnTo>
                    <a:pt x="0" y="22651"/>
                  </a:lnTo>
                  <a:lnTo>
                    <a:pt x="23817" y="74788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44138" y="4646500"/>
              <a:ext cx="1252575" cy="553775"/>
            </a:xfrm>
            <a:custGeom>
              <a:rect b="b" l="l" r="r" t="t"/>
              <a:pathLst>
                <a:path extrusionOk="0" fill="none" h="22151" w="50103">
                  <a:moveTo>
                    <a:pt x="0" y="1"/>
                  </a:moveTo>
                  <a:lnTo>
                    <a:pt x="50103" y="22150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3"/>
          <p:cNvGrpSpPr/>
          <p:nvPr/>
        </p:nvGrpSpPr>
        <p:grpSpPr>
          <a:xfrm>
            <a:off x="8001181" y="-235356"/>
            <a:ext cx="1869700" cy="2714909"/>
            <a:chOff x="8020231" y="-63906"/>
            <a:chExt cx="1869700" cy="2714909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8657356" y="-701031"/>
              <a:ext cx="595450" cy="1869700"/>
            </a:xfrm>
            <a:custGeom>
              <a:rect b="b" l="l" r="r" t="t"/>
              <a:pathLst>
                <a:path extrusionOk="0" fill="none" h="74788" w="23818">
                  <a:moveTo>
                    <a:pt x="23817" y="1"/>
                  </a:moveTo>
                  <a:lnTo>
                    <a:pt x="0" y="22651"/>
                  </a:lnTo>
                  <a:lnTo>
                    <a:pt x="23817" y="74788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 flipH="1" rot="-5400000">
              <a:off x="7868558" y="1246786"/>
              <a:ext cx="2119482" cy="688951"/>
            </a:xfrm>
            <a:custGeom>
              <a:rect b="b" l="l" r="r" t="t"/>
              <a:pathLst>
                <a:path extrusionOk="0" fill="none" h="22151" w="50103">
                  <a:moveTo>
                    <a:pt x="0" y="1"/>
                  </a:moveTo>
                  <a:lnTo>
                    <a:pt x="50103" y="22150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13225" y="502920"/>
            <a:ext cx="775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757875" y="1381600"/>
            <a:ext cx="7672800" cy="3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21"/>
          <p:cNvGrpSpPr/>
          <p:nvPr/>
        </p:nvGrpSpPr>
        <p:grpSpPr>
          <a:xfrm>
            <a:off x="6936874" y="1927290"/>
            <a:ext cx="3510904" cy="4345598"/>
            <a:chOff x="6936874" y="1927290"/>
            <a:chExt cx="3510904" cy="4345598"/>
          </a:xfrm>
        </p:grpSpPr>
        <p:sp>
          <p:nvSpPr>
            <p:cNvPr id="166" name="Google Shape;166;p21"/>
            <p:cNvSpPr/>
            <p:nvPr/>
          </p:nvSpPr>
          <p:spPr>
            <a:xfrm flipH="1" rot="8543527">
              <a:off x="8247690" y="4051673"/>
              <a:ext cx="2133419" cy="944935"/>
            </a:xfrm>
            <a:custGeom>
              <a:rect b="b" l="l" r="r" t="t"/>
              <a:pathLst>
                <a:path extrusionOk="0" fill="none" h="18247" w="41197">
                  <a:moveTo>
                    <a:pt x="41197" y="0"/>
                  </a:moveTo>
                  <a:lnTo>
                    <a:pt x="9007" y="18246"/>
                  </a:ln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1"/>
            <p:cNvSpPr/>
            <p:nvPr/>
          </p:nvSpPr>
          <p:spPr>
            <a:xfrm rot="-3439989">
              <a:off x="6426638" y="3504014"/>
              <a:ext cx="4397753" cy="1192150"/>
            </a:xfrm>
            <a:custGeom>
              <a:rect b="b" l="l" r="r" t="t"/>
              <a:pathLst>
                <a:path extrusionOk="0" fill="none" h="23418" w="52705">
                  <a:moveTo>
                    <a:pt x="0" y="5171"/>
                  </a:moveTo>
                  <a:lnTo>
                    <a:pt x="41196" y="23417"/>
                  </a:lnTo>
                  <a:lnTo>
                    <a:pt x="52705" y="1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21"/>
          <p:cNvSpPr txBox="1"/>
          <p:nvPr>
            <p:ph type="title"/>
          </p:nvPr>
        </p:nvSpPr>
        <p:spPr>
          <a:xfrm>
            <a:off x="801725" y="2324575"/>
            <a:ext cx="19935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69" name="Google Shape;169;p21"/>
          <p:cNvSpPr txBox="1"/>
          <p:nvPr>
            <p:ph idx="1" type="subTitle"/>
          </p:nvPr>
        </p:nvSpPr>
        <p:spPr>
          <a:xfrm>
            <a:off x="802025" y="2844188"/>
            <a:ext cx="1992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7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Google Shape;170;p21"/>
          <p:cNvSpPr txBox="1"/>
          <p:nvPr>
            <p:ph idx="2" type="subTitle"/>
          </p:nvPr>
        </p:nvSpPr>
        <p:spPr>
          <a:xfrm>
            <a:off x="802025" y="3225247"/>
            <a:ext cx="19929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Google Shape;171;p21"/>
          <p:cNvSpPr txBox="1"/>
          <p:nvPr>
            <p:ph idx="3" type="title"/>
          </p:nvPr>
        </p:nvSpPr>
        <p:spPr>
          <a:xfrm>
            <a:off x="3575250" y="2322576"/>
            <a:ext cx="19935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72" name="Google Shape;172;p21"/>
          <p:cNvSpPr txBox="1"/>
          <p:nvPr>
            <p:ph idx="4" type="subTitle"/>
          </p:nvPr>
        </p:nvSpPr>
        <p:spPr>
          <a:xfrm>
            <a:off x="3575550" y="2842189"/>
            <a:ext cx="1992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7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3" name="Google Shape;173;p21"/>
          <p:cNvSpPr txBox="1"/>
          <p:nvPr>
            <p:ph idx="5" type="subTitle"/>
          </p:nvPr>
        </p:nvSpPr>
        <p:spPr>
          <a:xfrm>
            <a:off x="3575550" y="3223248"/>
            <a:ext cx="19929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4" name="Google Shape;174;p21"/>
          <p:cNvSpPr txBox="1"/>
          <p:nvPr>
            <p:ph idx="6" type="title"/>
          </p:nvPr>
        </p:nvSpPr>
        <p:spPr>
          <a:xfrm>
            <a:off x="6437275" y="2322576"/>
            <a:ext cx="19935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75" name="Google Shape;175;p21"/>
          <p:cNvSpPr txBox="1"/>
          <p:nvPr>
            <p:ph idx="7" type="subTitle"/>
          </p:nvPr>
        </p:nvSpPr>
        <p:spPr>
          <a:xfrm>
            <a:off x="6437575" y="2842189"/>
            <a:ext cx="1992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7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p21"/>
          <p:cNvSpPr txBox="1"/>
          <p:nvPr>
            <p:ph idx="8" type="subTitle"/>
          </p:nvPr>
        </p:nvSpPr>
        <p:spPr>
          <a:xfrm>
            <a:off x="6437575" y="3223248"/>
            <a:ext cx="19929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77" name="Google Shape;177;p21"/>
          <p:cNvGrpSpPr/>
          <p:nvPr/>
        </p:nvGrpSpPr>
        <p:grpSpPr>
          <a:xfrm rot="10800000">
            <a:off x="-629133" y="-955946"/>
            <a:ext cx="2914495" cy="6324224"/>
            <a:chOff x="6866621" y="-513571"/>
            <a:chExt cx="2914495" cy="6324224"/>
          </a:xfrm>
        </p:grpSpPr>
        <p:sp>
          <p:nvSpPr>
            <p:cNvPr id="178" name="Google Shape;178;p21"/>
            <p:cNvSpPr/>
            <p:nvPr/>
          </p:nvSpPr>
          <p:spPr>
            <a:xfrm flipH="1">
              <a:off x="7174381" y="-513571"/>
              <a:ext cx="2260662" cy="4519177"/>
            </a:xfrm>
            <a:custGeom>
              <a:rect b="b" l="l" r="r" t="t"/>
              <a:pathLst>
                <a:path extrusionOk="0" fill="none" h="78824" w="39429">
                  <a:moveTo>
                    <a:pt x="39429" y="0"/>
                  </a:moveTo>
                  <a:lnTo>
                    <a:pt x="1" y="26686"/>
                  </a:lnTo>
                  <a:lnTo>
                    <a:pt x="20215" y="78823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1"/>
            <p:cNvSpPr/>
            <p:nvPr/>
          </p:nvSpPr>
          <p:spPr>
            <a:xfrm flipH="1">
              <a:off x="8282713" y="3505424"/>
              <a:ext cx="1498403" cy="2305229"/>
            </a:xfrm>
            <a:custGeom>
              <a:rect b="b" l="l" r="r" t="t"/>
              <a:pathLst>
                <a:path extrusionOk="0" fill="none" h="52706" w="34259">
                  <a:moveTo>
                    <a:pt x="7572" y="52705"/>
                  </a:moveTo>
                  <a:lnTo>
                    <a:pt x="34258" y="11509"/>
                  </a:ln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1"/>
            <p:cNvSpPr/>
            <p:nvPr/>
          </p:nvSpPr>
          <p:spPr>
            <a:xfrm flipH="1" rot="609211">
              <a:off x="6948448" y="4309290"/>
              <a:ext cx="2154976" cy="1119791"/>
            </a:xfrm>
            <a:custGeom>
              <a:rect b="b" l="l" r="r" t="t"/>
              <a:pathLst>
                <a:path extrusionOk="0" fill="none" h="22117" w="42565">
                  <a:moveTo>
                    <a:pt x="0" y="0"/>
                  </a:moveTo>
                  <a:lnTo>
                    <a:pt x="42564" y="22116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22"/>
          <p:cNvGrpSpPr/>
          <p:nvPr/>
        </p:nvGrpSpPr>
        <p:grpSpPr>
          <a:xfrm>
            <a:off x="-151300" y="4082900"/>
            <a:ext cx="1848013" cy="1869700"/>
            <a:chOff x="-151300" y="4082900"/>
            <a:chExt cx="1848013" cy="1869700"/>
          </a:xfrm>
        </p:grpSpPr>
        <p:sp>
          <p:nvSpPr>
            <p:cNvPr id="183" name="Google Shape;183;p22"/>
            <p:cNvSpPr/>
            <p:nvPr/>
          </p:nvSpPr>
          <p:spPr>
            <a:xfrm flipH="1">
              <a:off x="-151300" y="4082900"/>
              <a:ext cx="595450" cy="1869700"/>
            </a:xfrm>
            <a:custGeom>
              <a:rect b="b" l="l" r="r" t="t"/>
              <a:pathLst>
                <a:path extrusionOk="0" fill="none" h="74788" w="23818">
                  <a:moveTo>
                    <a:pt x="23817" y="1"/>
                  </a:moveTo>
                  <a:lnTo>
                    <a:pt x="0" y="22651"/>
                  </a:lnTo>
                  <a:lnTo>
                    <a:pt x="23817" y="74788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444138" y="4646500"/>
              <a:ext cx="1252575" cy="553775"/>
            </a:xfrm>
            <a:custGeom>
              <a:rect b="b" l="l" r="r" t="t"/>
              <a:pathLst>
                <a:path extrusionOk="0" fill="none" h="22151" w="50103">
                  <a:moveTo>
                    <a:pt x="0" y="1"/>
                  </a:moveTo>
                  <a:lnTo>
                    <a:pt x="50103" y="22150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" name="Google Shape;185;p22"/>
          <p:cNvGrpSpPr/>
          <p:nvPr/>
        </p:nvGrpSpPr>
        <p:grpSpPr>
          <a:xfrm>
            <a:off x="8001181" y="-235356"/>
            <a:ext cx="1869700" cy="2714909"/>
            <a:chOff x="8020231" y="-63906"/>
            <a:chExt cx="1869700" cy="2714909"/>
          </a:xfrm>
        </p:grpSpPr>
        <p:sp>
          <p:nvSpPr>
            <p:cNvPr id="186" name="Google Shape;186;p22"/>
            <p:cNvSpPr/>
            <p:nvPr/>
          </p:nvSpPr>
          <p:spPr>
            <a:xfrm rot="-5400000">
              <a:off x="8657356" y="-701031"/>
              <a:ext cx="595450" cy="1869700"/>
            </a:xfrm>
            <a:custGeom>
              <a:rect b="b" l="l" r="r" t="t"/>
              <a:pathLst>
                <a:path extrusionOk="0" fill="none" h="74788" w="23818">
                  <a:moveTo>
                    <a:pt x="23817" y="1"/>
                  </a:moveTo>
                  <a:lnTo>
                    <a:pt x="0" y="22651"/>
                  </a:lnTo>
                  <a:lnTo>
                    <a:pt x="23817" y="74788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2"/>
            <p:cNvSpPr/>
            <p:nvPr/>
          </p:nvSpPr>
          <p:spPr>
            <a:xfrm flipH="1" rot="-5400000">
              <a:off x="7868558" y="1246786"/>
              <a:ext cx="2119482" cy="688951"/>
            </a:xfrm>
            <a:custGeom>
              <a:rect b="b" l="l" r="r" t="t"/>
              <a:pathLst>
                <a:path extrusionOk="0" fill="none" h="22151" w="50103">
                  <a:moveTo>
                    <a:pt x="0" y="1"/>
                  </a:moveTo>
                  <a:lnTo>
                    <a:pt x="50103" y="22150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" name="Google Shape;188;p22"/>
          <p:cNvSpPr txBox="1"/>
          <p:nvPr>
            <p:ph type="title"/>
          </p:nvPr>
        </p:nvSpPr>
        <p:spPr>
          <a:xfrm>
            <a:off x="713225" y="502926"/>
            <a:ext cx="77562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9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23"/>
          <p:cNvGrpSpPr/>
          <p:nvPr/>
        </p:nvGrpSpPr>
        <p:grpSpPr>
          <a:xfrm>
            <a:off x="5383047" y="-361526"/>
            <a:ext cx="4692925" cy="1192152"/>
            <a:chOff x="5738822" y="-361526"/>
            <a:chExt cx="4692925" cy="1192152"/>
          </a:xfrm>
        </p:grpSpPr>
        <p:sp>
          <p:nvSpPr>
            <p:cNvPr id="191" name="Google Shape;191;p23"/>
            <p:cNvSpPr/>
            <p:nvPr/>
          </p:nvSpPr>
          <p:spPr>
            <a:xfrm>
              <a:off x="8298257" y="-117326"/>
              <a:ext cx="2133490" cy="944967"/>
            </a:xfrm>
            <a:custGeom>
              <a:rect b="b" l="l" r="r" t="t"/>
              <a:pathLst>
                <a:path extrusionOk="0" fill="none" h="18247" w="41197">
                  <a:moveTo>
                    <a:pt x="41197" y="0"/>
                  </a:moveTo>
                  <a:lnTo>
                    <a:pt x="9007" y="18246"/>
                  </a:ln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5738822" y="-361526"/>
              <a:ext cx="3859719" cy="1192152"/>
            </a:xfrm>
            <a:custGeom>
              <a:rect b="b" l="l" r="r" t="t"/>
              <a:pathLst>
                <a:path extrusionOk="0" fill="none" h="23418" w="52705">
                  <a:moveTo>
                    <a:pt x="0" y="5171"/>
                  </a:moveTo>
                  <a:lnTo>
                    <a:pt x="41196" y="23417"/>
                  </a:lnTo>
                  <a:lnTo>
                    <a:pt x="52705" y="1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3" name="Google Shape;193;p23"/>
          <p:cNvSpPr txBox="1"/>
          <p:nvPr>
            <p:ph type="title"/>
          </p:nvPr>
        </p:nvSpPr>
        <p:spPr>
          <a:xfrm>
            <a:off x="713225" y="502926"/>
            <a:ext cx="77562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9_1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/>
          <p:nvPr/>
        </p:nvSpPr>
        <p:spPr>
          <a:xfrm>
            <a:off x="7717075" y="-3895723"/>
            <a:ext cx="1705786" cy="7060735"/>
          </a:xfrm>
          <a:custGeom>
            <a:rect b="b" l="l" r="r" t="t"/>
            <a:pathLst>
              <a:path extrusionOk="0" fill="none" h="74788" w="23818">
                <a:moveTo>
                  <a:pt x="23817" y="1"/>
                </a:moveTo>
                <a:lnTo>
                  <a:pt x="0" y="22651"/>
                </a:lnTo>
                <a:lnTo>
                  <a:pt x="23817" y="74788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6843549" y="-31817"/>
            <a:ext cx="2579302" cy="1140333"/>
          </a:xfrm>
          <a:custGeom>
            <a:rect b="b" l="l" r="r" t="t"/>
            <a:pathLst>
              <a:path extrusionOk="0" fill="none" h="22151" w="50103">
                <a:moveTo>
                  <a:pt x="0" y="1"/>
                </a:moveTo>
                <a:lnTo>
                  <a:pt x="50103" y="22150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-471650" y="-819148"/>
            <a:ext cx="1705786" cy="7060735"/>
          </a:xfrm>
          <a:custGeom>
            <a:rect b="b" l="l" r="r" t="t"/>
            <a:pathLst>
              <a:path extrusionOk="0" fill="none" h="74788" w="23818">
                <a:moveTo>
                  <a:pt x="23817" y="1"/>
                </a:moveTo>
                <a:lnTo>
                  <a:pt x="0" y="22651"/>
                </a:lnTo>
                <a:lnTo>
                  <a:pt x="23817" y="74788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4"/>
          <p:cNvSpPr/>
          <p:nvPr/>
        </p:nvSpPr>
        <p:spPr>
          <a:xfrm>
            <a:off x="-424026" y="4378258"/>
            <a:ext cx="2579302" cy="1140333"/>
          </a:xfrm>
          <a:custGeom>
            <a:rect b="b" l="l" r="r" t="t"/>
            <a:pathLst>
              <a:path extrusionOk="0" fill="none" h="22151" w="50103">
                <a:moveTo>
                  <a:pt x="0" y="1"/>
                </a:moveTo>
                <a:lnTo>
                  <a:pt x="50103" y="22150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4"/>
          <p:cNvSpPr txBox="1"/>
          <p:nvPr>
            <p:ph type="title"/>
          </p:nvPr>
        </p:nvSpPr>
        <p:spPr>
          <a:xfrm>
            <a:off x="713225" y="502925"/>
            <a:ext cx="41763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_1_1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5"/>
          <p:cNvGrpSpPr/>
          <p:nvPr/>
        </p:nvGrpSpPr>
        <p:grpSpPr>
          <a:xfrm>
            <a:off x="6619699" y="-1388273"/>
            <a:ext cx="3470237" cy="7060735"/>
            <a:chOff x="6619699" y="-1388273"/>
            <a:chExt cx="3470237" cy="7060735"/>
          </a:xfrm>
        </p:grpSpPr>
        <p:sp>
          <p:nvSpPr>
            <p:cNvPr id="202" name="Google Shape;202;p25"/>
            <p:cNvSpPr/>
            <p:nvPr/>
          </p:nvSpPr>
          <p:spPr>
            <a:xfrm>
              <a:off x="8384150" y="-1388273"/>
              <a:ext cx="1705786" cy="7060735"/>
            </a:xfrm>
            <a:custGeom>
              <a:rect b="b" l="l" r="r" t="t"/>
              <a:pathLst>
                <a:path extrusionOk="0" fill="none" h="74788" w="23818">
                  <a:moveTo>
                    <a:pt x="23817" y="1"/>
                  </a:moveTo>
                  <a:lnTo>
                    <a:pt x="0" y="22651"/>
                  </a:lnTo>
                  <a:lnTo>
                    <a:pt x="23817" y="74788"/>
                  </a:ln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6619699" y="-30667"/>
              <a:ext cx="2579302" cy="1140333"/>
            </a:xfrm>
            <a:custGeom>
              <a:rect b="b" l="l" r="r" t="t"/>
              <a:pathLst>
                <a:path extrusionOk="0" fill="none" h="22151" w="50103">
                  <a:moveTo>
                    <a:pt x="0" y="1"/>
                  </a:moveTo>
                  <a:lnTo>
                    <a:pt x="50103" y="22150"/>
                  </a:ln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p25"/>
          <p:cNvSpPr txBox="1"/>
          <p:nvPr>
            <p:ph type="title"/>
          </p:nvPr>
        </p:nvSpPr>
        <p:spPr>
          <a:xfrm>
            <a:off x="713225" y="502925"/>
            <a:ext cx="4176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5" name="Google Shape;205;p25"/>
          <p:cNvSpPr txBox="1"/>
          <p:nvPr>
            <p:ph idx="1" type="subTitle"/>
          </p:nvPr>
        </p:nvSpPr>
        <p:spPr>
          <a:xfrm>
            <a:off x="713675" y="2660904"/>
            <a:ext cx="25512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9_1_1_1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1934700" y="502923"/>
            <a:ext cx="52746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08" name="Google Shape;208;p26"/>
          <p:cNvGrpSpPr/>
          <p:nvPr/>
        </p:nvGrpSpPr>
        <p:grpSpPr>
          <a:xfrm>
            <a:off x="-151300" y="4082900"/>
            <a:ext cx="1848013" cy="1869700"/>
            <a:chOff x="-151300" y="4082900"/>
            <a:chExt cx="1848013" cy="1869700"/>
          </a:xfrm>
        </p:grpSpPr>
        <p:sp>
          <p:nvSpPr>
            <p:cNvPr id="209" name="Google Shape;209;p26"/>
            <p:cNvSpPr/>
            <p:nvPr/>
          </p:nvSpPr>
          <p:spPr>
            <a:xfrm flipH="1">
              <a:off x="-151300" y="4082900"/>
              <a:ext cx="595450" cy="1869700"/>
            </a:xfrm>
            <a:custGeom>
              <a:rect b="b" l="l" r="r" t="t"/>
              <a:pathLst>
                <a:path extrusionOk="0" fill="none" h="74788" w="23818">
                  <a:moveTo>
                    <a:pt x="23817" y="1"/>
                  </a:moveTo>
                  <a:lnTo>
                    <a:pt x="0" y="22651"/>
                  </a:lnTo>
                  <a:lnTo>
                    <a:pt x="23817" y="74788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444138" y="4646500"/>
              <a:ext cx="1252575" cy="553775"/>
            </a:xfrm>
            <a:custGeom>
              <a:rect b="b" l="l" r="r" t="t"/>
              <a:pathLst>
                <a:path extrusionOk="0" fill="none" h="22151" w="50103">
                  <a:moveTo>
                    <a:pt x="0" y="1"/>
                  </a:moveTo>
                  <a:lnTo>
                    <a:pt x="50103" y="22150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" name="Google Shape;211;p26"/>
          <p:cNvGrpSpPr/>
          <p:nvPr/>
        </p:nvGrpSpPr>
        <p:grpSpPr>
          <a:xfrm>
            <a:off x="8001181" y="-235356"/>
            <a:ext cx="1869700" cy="2714909"/>
            <a:chOff x="8020231" y="-63906"/>
            <a:chExt cx="1869700" cy="2714909"/>
          </a:xfrm>
        </p:grpSpPr>
        <p:sp>
          <p:nvSpPr>
            <p:cNvPr id="212" name="Google Shape;212;p26"/>
            <p:cNvSpPr/>
            <p:nvPr/>
          </p:nvSpPr>
          <p:spPr>
            <a:xfrm rot="-5400000">
              <a:off x="8657356" y="-701031"/>
              <a:ext cx="595450" cy="1869700"/>
            </a:xfrm>
            <a:custGeom>
              <a:rect b="b" l="l" r="r" t="t"/>
              <a:pathLst>
                <a:path extrusionOk="0" fill="none" h="74788" w="23818">
                  <a:moveTo>
                    <a:pt x="23817" y="1"/>
                  </a:moveTo>
                  <a:lnTo>
                    <a:pt x="0" y="22651"/>
                  </a:lnTo>
                  <a:lnTo>
                    <a:pt x="23817" y="74788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 flipH="1" rot="-5400000">
              <a:off x="7868558" y="1246786"/>
              <a:ext cx="2119482" cy="688951"/>
            </a:xfrm>
            <a:custGeom>
              <a:rect b="b" l="l" r="r" t="t"/>
              <a:pathLst>
                <a:path extrusionOk="0" fill="none" h="22151" w="50103">
                  <a:moveTo>
                    <a:pt x="0" y="1"/>
                  </a:moveTo>
                  <a:lnTo>
                    <a:pt x="50103" y="22150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5_1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713225" y="502920"/>
            <a:ext cx="775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6" name="Google Shape;216;p27"/>
          <p:cNvSpPr txBox="1"/>
          <p:nvPr>
            <p:ph idx="1" type="subTitle"/>
          </p:nvPr>
        </p:nvSpPr>
        <p:spPr>
          <a:xfrm>
            <a:off x="3640188" y="3261061"/>
            <a:ext cx="1863600" cy="1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7" name="Google Shape;217;p27"/>
          <p:cNvSpPr txBox="1"/>
          <p:nvPr>
            <p:ph idx="2" type="subTitle"/>
          </p:nvPr>
        </p:nvSpPr>
        <p:spPr>
          <a:xfrm>
            <a:off x="3640188" y="2880025"/>
            <a:ext cx="18636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8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218" name="Google Shape;218;p27"/>
          <p:cNvSpPr txBox="1"/>
          <p:nvPr>
            <p:ph idx="3" type="subTitle"/>
          </p:nvPr>
        </p:nvSpPr>
        <p:spPr>
          <a:xfrm>
            <a:off x="5871450" y="3261396"/>
            <a:ext cx="1863600" cy="1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" name="Google Shape;219;p27"/>
          <p:cNvSpPr txBox="1"/>
          <p:nvPr>
            <p:ph idx="4" type="subTitle"/>
          </p:nvPr>
        </p:nvSpPr>
        <p:spPr>
          <a:xfrm>
            <a:off x="5871450" y="2880360"/>
            <a:ext cx="18636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8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220" name="Google Shape;220;p27"/>
          <p:cNvSpPr txBox="1"/>
          <p:nvPr>
            <p:ph idx="5" type="subTitle"/>
          </p:nvPr>
        </p:nvSpPr>
        <p:spPr>
          <a:xfrm>
            <a:off x="1408950" y="3261061"/>
            <a:ext cx="1863600" cy="1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1" name="Google Shape;221;p27"/>
          <p:cNvSpPr txBox="1"/>
          <p:nvPr>
            <p:ph idx="6" type="subTitle"/>
          </p:nvPr>
        </p:nvSpPr>
        <p:spPr>
          <a:xfrm>
            <a:off x="1408950" y="2880025"/>
            <a:ext cx="18636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8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2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713225" y="502950"/>
            <a:ext cx="3311700" cy="40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29"/>
          <p:cNvGrpSpPr/>
          <p:nvPr/>
        </p:nvGrpSpPr>
        <p:grpSpPr>
          <a:xfrm>
            <a:off x="5819729" y="-758424"/>
            <a:ext cx="3860953" cy="2290738"/>
            <a:chOff x="5819729" y="-758424"/>
            <a:chExt cx="3860953" cy="2290738"/>
          </a:xfrm>
        </p:grpSpPr>
        <p:sp>
          <p:nvSpPr>
            <p:cNvPr id="226" name="Google Shape;226;p29"/>
            <p:cNvSpPr/>
            <p:nvPr/>
          </p:nvSpPr>
          <p:spPr>
            <a:xfrm rot="6832134">
              <a:off x="8275774" y="45134"/>
              <a:ext cx="1079220" cy="1414906"/>
            </a:xfrm>
            <a:custGeom>
              <a:rect b="b" l="l" r="r" t="t"/>
              <a:pathLst>
                <a:path extrusionOk="0" fill="none" h="41197" w="31423">
                  <a:moveTo>
                    <a:pt x="0" y="0"/>
                  </a:moveTo>
                  <a:lnTo>
                    <a:pt x="31423" y="32190"/>
                  </a:lnTo>
                  <a:lnTo>
                    <a:pt x="0" y="41196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9"/>
            <p:cNvSpPr/>
            <p:nvPr/>
          </p:nvSpPr>
          <p:spPr>
            <a:xfrm flipH="1" rot="5595787">
              <a:off x="6716228" y="-969626"/>
              <a:ext cx="818046" cy="2568645"/>
            </a:xfrm>
            <a:custGeom>
              <a:rect b="b" l="l" r="r" t="t"/>
              <a:pathLst>
                <a:path extrusionOk="0" fill="none" h="74788" w="23818">
                  <a:moveTo>
                    <a:pt x="23817" y="1"/>
                  </a:moveTo>
                  <a:lnTo>
                    <a:pt x="0" y="22651"/>
                  </a:lnTo>
                  <a:lnTo>
                    <a:pt x="23817" y="74788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9"/>
            <p:cNvSpPr/>
            <p:nvPr/>
          </p:nvSpPr>
          <p:spPr>
            <a:xfrm rot="6832134">
              <a:off x="7343529" y="-663932"/>
              <a:ext cx="1385129" cy="1810147"/>
            </a:xfrm>
            <a:custGeom>
              <a:rect b="b" l="l" r="r" t="t"/>
              <a:pathLst>
                <a:path extrusionOk="0" fill="none" h="52705" w="40330">
                  <a:moveTo>
                    <a:pt x="8907" y="52705"/>
                  </a:moveTo>
                  <a:lnTo>
                    <a:pt x="40330" y="11509"/>
                  </a:ln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9" name="Google Shape;229;p29"/>
          <p:cNvSpPr txBox="1"/>
          <p:nvPr>
            <p:ph type="title"/>
          </p:nvPr>
        </p:nvSpPr>
        <p:spPr>
          <a:xfrm>
            <a:off x="3000300" y="502950"/>
            <a:ext cx="3143400" cy="1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0" name="Google Shape;230;p29"/>
          <p:cNvSpPr txBox="1"/>
          <p:nvPr>
            <p:ph idx="1" type="subTitle"/>
          </p:nvPr>
        </p:nvSpPr>
        <p:spPr>
          <a:xfrm>
            <a:off x="3640188" y="3261061"/>
            <a:ext cx="1863600" cy="1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1" name="Google Shape;231;p29"/>
          <p:cNvSpPr txBox="1"/>
          <p:nvPr>
            <p:ph idx="2" type="subTitle"/>
          </p:nvPr>
        </p:nvSpPr>
        <p:spPr>
          <a:xfrm>
            <a:off x="3640188" y="2880025"/>
            <a:ext cx="18636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1" i="0" sz="18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232" name="Google Shape;232;p29"/>
          <p:cNvSpPr txBox="1"/>
          <p:nvPr>
            <p:ph idx="3" type="subTitle"/>
          </p:nvPr>
        </p:nvSpPr>
        <p:spPr>
          <a:xfrm>
            <a:off x="5871450" y="3261396"/>
            <a:ext cx="1863600" cy="1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3" name="Google Shape;233;p29"/>
          <p:cNvSpPr txBox="1"/>
          <p:nvPr>
            <p:ph idx="4" type="subTitle"/>
          </p:nvPr>
        </p:nvSpPr>
        <p:spPr>
          <a:xfrm>
            <a:off x="5871450" y="2880360"/>
            <a:ext cx="18636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1" i="0" sz="18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234" name="Google Shape;234;p29"/>
          <p:cNvSpPr txBox="1"/>
          <p:nvPr>
            <p:ph idx="5" type="subTitle"/>
          </p:nvPr>
        </p:nvSpPr>
        <p:spPr>
          <a:xfrm>
            <a:off x="1408950" y="3261061"/>
            <a:ext cx="1863600" cy="1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5" name="Google Shape;235;p29"/>
          <p:cNvSpPr txBox="1"/>
          <p:nvPr>
            <p:ph idx="6" type="subTitle"/>
          </p:nvPr>
        </p:nvSpPr>
        <p:spPr>
          <a:xfrm>
            <a:off x="1408950" y="2880025"/>
            <a:ext cx="18636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1" i="0" sz="18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6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/>
          <p:nvPr/>
        </p:nvSpPr>
        <p:spPr>
          <a:xfrm>
            <a:off x="5473197" y="-275376"/>
            <a:ext cx="3859719" cy="1192152"/>
          </a:xfrm>
          <a:custGeom>
            <a:rect b="b" l="l" r="r" t="t"/>
            <a:pathLst>
              <a:path extrusionOk="0" fill="none" h="23418" w="52705">
                <a:moveTo>
                  <a:pt x="0" y="5171"/>
                </a:moveTo>
                <a:lnTo>
                  <a:pt x="41196" y="23417"/>
                </a:lnTo>
                <a:lnTo>
                  <a:pt x="52705" y="1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0"/>
          <p:cNvSpPr/>
          <p:nvPr/>
        </p:nvSpPr>
        <p:spPr>
          <a:xfrm>
            <a:off x="-852887" y="-1248223"/>
            <a:ext cx="1705786" cy="7060735"/>
          </a:xfrm>
          <a:custGeom>
            <a:rect b="b" l="l" r="r" t="t"/>
            <a:pathLst>
              <a:path extrusionOk="0" fill="none" h="74788" w="23818">
                <a:moveTo>
                  <a:pt x="23817" y="1"/>
                </a:moveTo>
                <a:lnTo>
                  <a:pt x="0" y="22651"/>
                </a:lnTo>
                <a:lnTo>
                  <a:pt x="23817" y="74788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0"/>
          <p:cNvSpPr txBox="1"/>
          <p:nvPr>
            <p:ph type="title"/>
          </p:nvPr>
        </p:nvSpPr>
        <p:spPr>
          <a:xfrm>
            <a:off x="713225" y="502917"/>
            <a:ext cx="4974900" cy="12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0" name="Google Shape;240;p30"/>
          <p:cNvSpPr txBox="1"/>
          <p:nvPr>
            <p:ph idx="1" type="subTitle"/>
          </p:nvPr>
        </p:nvSpPr>
        <p:spPr>
          <a:xfrm>
            <a:off x="3429000" y="2747630"/>
            <a:ext cx="22860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1" name="Google Shape;241;p30"/>
          <p:cNvSpPr txBox="1"/>
          <p:nvPr>
            <p:ph idx="2" type="subTitle"/>
          </p:nvPr>
        </p:nvSpPr>
        <p:spPr>
          <a:xfrm>
            <a:off x="3429000" y="2366600"/>
            <a:ext cx="22860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1" i="0" sz="18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242" name="Google Shape;242;p30"/>
          <p:cNvSpPr txBox="1"/>
          <p:nvPr>
            <p:ph idx="3" type="subTitle"/>
          </p:nvPr>
        </p:nvSpPr>
        <p:spPr>
          <a:xfrm>
            <a:off x="6144775" y="2747805"/>
            <a:ext cx="2286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3" name="Google Shape;243;p30"/>
          <p:cNvSpPr txBox="1"/>
          <p:nvPr>
            <p:ph idx="4" type="subTitle"/>
          </p:nvPr>
        </p:nvSpPr>
        <p:spPr>
          <a:xfrm>
            <a:off x="6144775" y="2366935"/>
            <a:ext cx="22860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1" i="0" sz="18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244" name="Google Shape;244;p30"/>
          <p:cNvSpPr txBox="1"/>
          <p:nvPr>
            <p:ph idx="5" type="subTitle"/>
          </p:nvPr>
        </p:nvSpPr>
        <p:spPr>
          <a:xfrm>
            <a:off x="713225" y="2747623"/>
            <a:ext cx="22860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5" name="Google Shape;245;p30"/>
          <p:cNvSpPr txBox="1"/>
          <p:nvPr>
            <p:ph idx="6" type="subTitle"/>
          </p:nvPr>
        </p:nvSpPr>
        <p:spPr>
          <a:xfrm>
            <a:off x="713225" y="2366600"/>
            <a:ext cx="22860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1" i="0" sz="18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246" name="Google Shape;246;p30"/>
          <p:cNvSpPr txBox="1"/>
          <p:nvPr>
            <p:ph idx="7" type="subTitle"/>
          </p:nvPr>
        </p:nvSpPr>
        <p:spPr>
          <a:xfrm>
            <a:off x="3429000" y="3959980"/>
            <a:ext cx="2286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7" name="Google Shape;247;p30"/>
          <p:cNvSpPr txBox="1"/>
          <p:nvPr>
            <p:ph idx="8" type="subTitle"/>
          </p:nvPr>
        </p:nvSpPr>
        <p:spPr>
          <a:xfrm>
            <a:off x="3429000" y="3578950"/>
            <a:ext cx="22860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1" i="0" sz="18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248" name="Google Shape;248;p30"/>
          <p:cNvSpPr txBox="1"/>
          <p:nvPr>
            <p:ph idx="9" type="subTitle"/>
          </p:nvPr>
        </p:nvSpPr>
        <p:spPr>
          <a:xfrm>
            <a:off x="6144775" y="3960147"/>
            <a:ext cx="2286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9" name="Google Shape;249;p30"/>
          <p:cNvSpPr txBox="1"/>
          <p:nvPr>
            <p:ph idx="13" type="subTitle"/>
          </p:nvPr>
        </p:nvSpPr>
        <p:spPr>
          <a:xfrm>
            <a:off x="6144775" y="3579285"/>
            <a:ext cx="22860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1" i="0" sz="18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250" name="Google Shape;250;p30"/>
          <p:cNvSpPr txBox="1"/>
          <p:nvPr>
            <p:ph idx="14" type="subTitle"/>
          </p:nvPr>
        </p:nvSpPr>
        <p:spPr>
          <a:xfrm>
            <a:off x="713225" y="3959980"/>
            <a:ext cx="2286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1" name="Google Shape;251;p30"/>
          <p:cNvSpPr txBox="1"/>
          <p:nvPr>
            <p:ph idx="15" type="subTitle"/>
          </p:nvPr>
        </p:nvSpPr>
        <p:spPr>
          <a:xfrm>
            <a:off x="713225" y="3578950"/>
            <a:ext cx="22860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1" i="0" sz="18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-576425" y="-1638298"/>
            <a:ext cx="1705786" cy="7060735"/>
          </a:xfrm>
          <a:custGeom>
            <a:rect b="b" l="l" r="r" t="t"/>
            <a:pathLst>
              <a:path extrusionOk="0" fill="none" h="74788" w="23818">
                <a:moveTo>
                  <a:pt x="23817" y="1"/>
                </a:moveTo>
                <a:lnTo>
                  <a:pt x="0" y="22651"/>
                </a:lnTo>
                <a:lnTo>
                  <a:pt x="23817" y="74788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-576426" y="4225858"/>
            <a:ext cx="2579302" cy="1140333"/>
          </a:xfrm>
          <a:custGeom>
            <a:rect b="b" l="l" r="r" t="t"/>
            <a:pathLst>
              <a:path extrusionOk="0" fill="none" h="22151" w="50103">
                <a:moveTo>
                  <a:pt x="0" y="1"/>
                </a:moveTo>
                <a:lnTo>
                  <a:pt x="50103" y="22150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/>
          <p:nvPr/>
        </p:nvSpPr>
        <p:spPr>
          <a:xfrm flipH="1" rot="10800000">
            <a:off x="7834950" y="-509883"/>
            <a:ext cx="1485935" cy="2438382"/>
          </a:xfrm>
          <a:custGeom>
            <a:rect b="b" l="l" r="r" t="t"/>
            <a:pathLst>
              <a:path extrusionOk="0" fill="none" h="22151" w="50137">
                <a:moveTo>
                  <a:pt x="50136" y="1"/>
                </a:moveTo>
                <a:lnTo>
                  <a:pt x="0" y="22150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692700" y="502925"/>
            <a:ext cx="3293100" cy="12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2433725" y="2223850"/>
            <a:ext cx="4584000" cy="19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/>
          <p:nvPr/>
        </p:nvSpPr>
        <p:spPr>
          <a:xfrm rot="-1643023">
            <a:off x="-170800" y="-1019712"/>
            <a:ext cx="10066151" cy="6378675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1"/>
          <p:cNvSpPr txBox="1"/>
          <p:nvPr>
            <p:ph type="title"/>
          </p:nvPr>
        </p:nvSpPr>
        <p:spPr>
          <a:xfrm>
            <a:off x="713225" y="539500"/>
            <a:ext cx="3657600" cy="40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5" name="Google Shape;255;p31"/>
          <p:cNvSpPr txBox="1"/>
          <p:nvPr>
            <p:ph idx="1" type="subTitle"/>
          </p:nvPr>
        </p:nvSpPr>
        <p:spPr>
          <a:xfrm>
            <a:off x="4572000" y="1307592"/>
            <a:ext cx="3858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b="1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b="1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b="1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b="1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b="1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b="1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b="1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b="1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6" name="Google Shape;256;p31"/>
          <p:cNvSpPr txBox="1"/>
          <p:nvPr>
            <p:ph idx="2" type="subTitle"/>
          </p:nvPr>
        </p:nvSpPr>
        <p:spPr>
          <a:xfrm>
            <a:off x="4572000" y="1689653"/>
            <a:ext cx="38589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7" name="Google Shape;257;p31"/>
          <p:cNvSpPr txBox="1"/>
          <p:nvPr>
            <p:ph idx="3" type="subTitle"/>
          </p:nvPr>
        </p:nvSpPr>
        <p:spPr>
          <a:xfrm>
            <a:off x="4572000" y="2466892"/>
            <a:ext cx="3858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8" name="Google Shape;258;p31"/>
          <p:cNvSpPr txBox="1"/>
          <p:nvPr/>
        </p:nvSpPr>
        <p:spPr>
          <a:xfrm>
            <a:off x="4572000" y="3474720"/>
            <a:ext cx="3180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Credits:</a:t>
            </a:r>
            <a:r>
              <a:rPr b="0" i="0" lang="en" sz="11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This presentation template was created</a:t>
            </a:r>
            <a:r>
              <a:rPr b="1" i="0" lang="en" sz="11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by </a:t>
            </a:r>
            <a:r>
              <a:rPr b="1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/>
              </a:rPr>
              <a:t>Slidesgo</a:t>
            </a:r>
            <a:r>
              <a:rPr b="0" i="0" lang="en" sz="11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, infographics &amp; images </a:t>
            </a:r>
            <a:r>
              <a:rPr b="1" i="0" lang="en" sz="11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by </a:t>
            </a:r>
            <a:r>
              <a:rPr b="1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Freepik</a:t>
            </a:r>
            <a:endParaRPr b="0" i="0" sz="1100" u="none" cap="none" strike="noStrike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32"/>
          <p:cNvGrpSpPr/>
          <p:nvPr/>
        </p:nvGrpSpPr>
        <p:grpSpPr>
          <a:xfrm>
            <a:off x="-151300" y="4082900"/>
            <a:ext cx="1848013" cy="1869700"/>
            <a:chOff x="-151300" y="4082900"/>
            <a:chExt cx="1848013" cy="1869700"/>
          </a:xfrm>
        </p:grpSpPr>
        <p:sp>
          <p:nvSpPr>
            <p:cNvPr id="261" name="Google Shape;261;p32"/>
            <p:cNvSpPr/>
            <p:nvPr/>
          </p:nvSpPr>
          <p:spPr>
            <a:xfrm flipH="1">
              <a:off x="-151300" y="4082900"/>
              <a:ext cx="595450" cy="1869700"/>
            </a:xfrm>
            <a:custGeom>
              <a:rect b="b" l="l" r="r" t="t"/>
              <a:pathLst>
                <a:path extrusionOk="0" fill="none" h="74788" w="23818">
                  <a:moveTo>
                    <a:pt x="23817" y="1"/>
                  </a:moveTo>
                  <a:lnTo>
                    <a:pt x="0" y="22651"/>
                  </a:lnTo>
                  <a:lnTo>
                    <a:pt x="23817" y="74788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2"/>
            <p:cNvSpPr/>
            <p:nvPr/>
          </p:nvSpPr>
          <p:spPr>
            <a:xfrm>
              <a:off x="444138" y="4646500"/>
              <a:ext cx="1252575" cy="553775"/>
            </a:xfrm>
            <a:custGeom>
              <a:rect b="b" l="l" r="r" t="t"/>
              <a:pathLst>
                <a:path extrusionOk="0" fill="none" h="22151" w="50103">
                  <a:moveTo>
                    <a:pt x="0" y="1"/>
                  </a:moveTo>
                  <a:lnTo>
                    <a:pt x="50103" y="22150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3" name="Google Shape;263;p32"/>
          <p:cNvGrpSpPr/>
          <p:nvPr/>
        </p:nvGrpSpPr>
        <p:grpSpPr>
          <a:xfrm>
            <a:off x="8001181" y="-235356"/>
            <a:ext cx="1869700" cy="2714909"/>
            <a:chOff x="8020231" y="-63906"/>
            <a:chExt cx="1869700" cy="2714909"/>
          </a:xfrm>
        </p:grpSpPr>
        <p:sp>
          <p:nvSpPr>
            <p:cNvPr id="264" name="Google Shape;264;p32"/>
            <p:cNvSpPr/>
            <p:nvPr/>
          </p:nvSpPr>
          <p:spPr>
            <a:xfrm rot="-5400000">
              <a:off x="8657356" y="-701031"/>
              <a:ext cx="595450" cy="1869700"/>
            </a:xfrm>
            <a:custGeom>
              <a:rect b="b" l="l" r="r" t="t"/>
              <a:pathLst>
                <a:path extrusionOk="0" fill="none" h="74788" w="23818">
                  <a:moveTo>
                    <a:pt x="23817" y="1"/>
                  </a:moveTo>
                  <a:lnTo>
                    <a:pt x="0" y="22651"/>
                  </a:lnTo>
                  <a:lnTo>
                    <a:pt x="23817" y="74788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2"/>
            <p:cNvSpPr/>
            <p:nvPr/>
          </p:nvSpPr>
          <p:spPr>
            <a:xfrm flipH="1" rot="-5400000">
              <a:off x="7868558" y="1246786"/>
              <a:ext cx="2119482" cy="688951"/>
            </a:xfrm>
            <a:custGeom>
              <a:rect b="b" l="l" r="r" t="t"/>
              <a:pathLst>
                <a:path extrusionOk="0" fill="none" h="22151" w="50103">
                  <a:moveTo>
                    <a:pt x="0" y="1"/>
                  </a:moveTo>
                  <a:lnTo>
                    <a:pt x="50103" y="22150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6" name="Google Shape;266;p32"/>
          <p:cNvSpPr txBox="1"/>
          <p:nvPr>
            <p:ph type="title"/>
          </p:nvPr>
        </p:nvSpPr>
        <p:spPr>
          <a:xfrm>
            <a:off x="713225" y="502920"/>
            <a:ext cx="775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7" name="Google Shape;267;p32"/>
          <p:cNvSpPr txBox="1"/>
          <p:nvPr>
            <p:ph idx="1" type="subTitle"/>
          </p:nvPr>
        </p:nvSpPr>
        <p:spPr>
          <a:xfrm>
            <a:off x="4572000" y="2164149"/>
            <a:ext cx="3657600" cy="24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8" name="Google Shape;268;p32"/>
          <p:cNvSpPr txBox="1"/>
          <p:nvPr>
            <p:ph idx="2" type="subTitle"/>
          </p:nvPr>
        </p:nvSpPr>
        <p:spPr>
          <a:xfrm>
            <a:off x="4571988" y="1783080"/>
            <a:ext cx="36576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1" i="0" sz="18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269" name="Google Shape;269;p32"/>
          <p:cNvSpPr txBox="1"/>
          <p:nvPr>
            <p:ph idx="3" type="subTitle"/>
          </p:nvPr>
        </p:nvSpPr>
        <p:spPr>
          <a:xfrm>
            <a:off x="713225" y="2164125"/>
            <a:ext cx="3657600" cy="24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0" name="Google Shape;270;p32"/>
          <p:cNvSpPr txBox="1"/>
          <p:nvPr>
            <p:ph idx="4" type="subTitle"/>
          </p:nvPr>
        </p:nvSpPr>
        <p:spPr>
          <a:xfrm>
            <a:off x="713225" y="1783080"/>
            <a:ext cx="36576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1" i="0" sz="18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33"/>
          <p:cNvGrpSpPr/>
          <p:nvPr/>
        </p:nvGrpSpPr>
        <p:grpSpPr>
          <a:xfrm>
            <a:off x="-151300" y="4082900"/>
            <a:ext cx="1848013" cy="1869700"/>
            <a:chOff x="-151300" y="4082900"/>
            <a:chExt cx="1848013" cy="1869700"/>
          </a:xfrm>
        </p:grpSpPr>
        <p:sp>
          <p:nvSpPr>
            <p:cNvPr id="273" name="Google Shape;273;p33"/>
            <p:cNvSpPr/>
            <p:nvPr/>
          </p:nvSpPr>
          <p:spPr>
            <a:xfrm flipH="1">
              <a:off x="-151300" y="4082900"/>
              <a:ext cx="595450" cy="1869700"/>
            </a:xfrm>
            <a:custGeom>
              <a:rect b="b" l="l" r="r" t="t"/>
              <a:pathLst>
                <a:path extrusionOk="0" fill="none" h="74788" w="23818">
                  <a:moveTo>
                    <a:pt x="23817" y="1"/>
                  </a:moveTo>
                  <a:lnTo>
                    <a:pt x="0" y="22651"/>
                  </a:lnTo>
                  <a:lnTo>
                    <a:pt x="23817" y="74788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3"/>
            <p:cNvSpPr/>
            <p:nvPr/>
          </p:nvSpPr>
          <p:spPr>
            <a:xfrm>
              <a:off x="444138" y="4646500"/>
              <a:ext cx="1252575" cy="553775"/>
            </a:xfrm>
            <a:custGeom>
              <a:rect b="b" l="l" r="r" t="t"/>
              <a:pathLst>
                <a:path extrusionOk="0" fill="none" h="22151" w="50103">
                  <a:moveTo>
                    <a:pt x="0" y="1"/>
                  </a:moveTo>
                  <a:lnTo>
                    <a:pt x="50103" y="22150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" name="Google Shape;275;p33"/>
          <p:cNvGrpSpPr/>
          <p:nvPr/>
        </p:nvGrpSpPr>
        <p:grpSpPr>
          <a:xfrm>
            <a:off x="8001181" y="-235356"/>
            <a:ext cx="1869700" cy="2714909"/>
            <a:chOff x="8020231" y="-63906"/>
            <a:chExt cx="1869700" cy="2714909"/>
          </a:xfrm>
        </p:grpSpPr>
        <p:sp>
          <p:nvSpPr>
            <p:cNvPr id="276" name="Google Shape;276;p33"/>
            <p:cNvSpPr/>
            <p:nvPr/>
          </p:nvSpPr>
          <p:spPr>
            <a:xfrm rot="-5400000">
              <a:off x="8657356" y="-701031"/>
              <a:ext cx="595450" cy="1869700"/>
            </a:xfrm>
            <a:custGeom>
              <a:rect b="b" l="l" r="r" t="t"/>
              <a:pathLst>
                <a:path extrusionOk="0" fill="none" h="74788" w="23818">
                  <a:moveTo>
                    <a:pt x="23817" y="1"/>
                  </a:moveTo>
                  <a:lnTo>
                    <a:pt x="0" y="22651"/>
                  </a:lnTo>
                  <a:lnTo>
                    <a:pt x="23817" y="74788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3"/>
            <p:cNvSpPr/>
            <p:nvPr/>
          </p:nvSpPr>
          <p:spPr>
            <a:xfrm flipH="1" rot="-5400000">
              <a:off x="7868558" y="1246786"/>
              <a:ext cx="2119482" cy="688951"/>
            </a:xfrm>
            <a:custGeom>
              <a:rect b="b" l="l" r="r" t="t"/>
              <a:pathLst>
                <a:path extrusionOk="0" fill="none" h="22151" w="50103">
                  <a:moveTo>
                    <a:pt x="0" y="1"/>
                  </a:moveTo>
                  <a:lnTo>
                    <a:pt x="50103" y="22150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8" name="Google Shape;278;p33"/>
          <p:cNvSpPr txBox="1"/>
          <p:nvPr>
            <p:ph type="title"/>
          </p:nvPr>
        </p:nvSpPr>
        <p:spPr>
          <a:xfrm>
            <a:off x="3255850" y="502925"/>
            <a:ext cx="5213700" cy="13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9" name="Google Shape;279;p33"/>
          <p:cNvSpPr txBox="1"/>
          <p:nvPr>
            <p:ph idx="1" type="subTitle"/>
          </p:nvPr>
        </p:nvSpPr>
        <p:spPr>
          <a:xfrm>
            <a:off x="713225" y="2164125"/>
            <a:ext cx="3657600" cy="24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0" name="Google Shape;280;p33"/>
          <p:cNvSpPr txBox="1"/>
          <p:nvPr>
            <p:ph idx="2" type="subTitle"/>
          </p:nvPr>
        </p:nvSpPr>
        <p:spPr>
          <a:xfrm>
            <a:off x="713225" y="1783080"/>
            <a:ext cx="36576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1" i="0" sz="18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35"/>
          <p:cNvGrpSpPr/>
          <p:nvPr/>
        </p:nvGrpSpPr>
        <p:grpSpPr>
          <a:xfrm>
            <a:off x="-540125" y="-9525"/>
            <a:ext cx="10224238" cy="5148650"/>
            <a:chOff x="-540125" y="-9525"/>
            <a:chExt cx="10224238" cy="5148650"/>
          </a:xfrm>
        </p:grpSpPr>
        <p:sp>
          <p:nvSpPr>
            <p:cNvPr id="286" name="Google Shape;286;p35"/>
            <p:cNvSpPr/>
            <p:nvPr/>
          </p:nvSpPr>
          <p:spPr>
            <a:xfrm>
              <a:off x="5025" y="1299850"/>
              <a:ext cx="9140707" cy="3522165"/>
            </a:xfrm>
            <a:custGeom>
              <a:rect b="b" l="l" r="r" t="t"/>
              <a:pathLst>
                <a:path extrusionOk="0" h="40289" w="27675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5"/>
            <p:cNvSpPr/>
            <p:nvPr/>
          </p:nvSpPr>
          <p:spPr>
            <a:xfrm>
              <a:off x="8972950" y="257125"/>
              <a:ext cx="169775" cy="4609241"/>
            </a:xfrm>
            <a:custGeom>
              <a:rect b="b" l="l" r="r" t="t"/>
              <a:pathLst>
                <a:path extrusionOk="0" h="38738" w="860">
                  <a:moveTo>
                    <a:pt x="0" y="0"/>
                  </a:moveTo>
                  <a:lnTo>
                    <a:pt x="0" y="38737"/>
                  </a:lnTo>
                  <a:lnTo>
                    <a:pt x="860" y="38737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5"/>
            <p:cNvSpPr/>
            <p:nvPr/>
          </p:nvSpPr>
          <p:spPr>
            <a:xfrm>
              <a:off x="100" y="247650"/>
              <a:ext cx="169775" cy="4618635"/>
            </a:xfrm>
            <a:custGeom>
              <a:rect b="b" l="l" r="r" t="t"/>
              <a:pathLst>
                <a:path extrusionOk="0" h="38738" w="850">
                  <a:moveTo>
                    <a:pt x="0" y="0"/>
                  </a:moveTo>
                  <a:lnTo>
                    <a:pt x="0" y="38737"/>
                  </a:lnTo>
                  <a:lnTo>
                    <a:pt x="850" y="38737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9" name="Google Shape;289;p35"/>
            <p:cNvGrpSpPr/>
            <p:nvPr/>
          </p:nvGrpSpPr>
          <p:grpSpPr>
            <a:xfrm>
              <a:off x="169884" y="4505102"/>
              <a:ext cx="8807563" cy="318713"/>
              <a:chOff x="188112" y="4401147"/>
              <a:chExt cx="8663745" cy="305867"/>
            </a:xfrm>
          </p:grpSpPr>
          <p:sp>
            <p:nvSpPr>
              <p:cNvPr id="290" name="Google Shape;290;p35"/>
              <p:cNvSpPr/>
              <p:nvPr/>
            </p:nvSpPr>
            <p:spPr>
              <a:xfrm>
                <a:off x="188112" y="4401147"/>
                <a:ext cx="8663745" cy="305867"/>
              </a:xfrm>
              <a:custGeom>
                <a:rect b="b" l="l" r="r" t="t"/>
                <a:pathLst>
                  <a:path extrusionOk="0" h="3178" w="27171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35"/>
              <p:cNvSpPr/>
              <p:nvPr/>
            </p:nvSpPr>
            <p:spPr>
              <a:xfrm>
                <a:off x="1201135" y="4401147"/>
                <a:ext cx="6647593" cy="305867"/>
              </a:xfrm>
              <a:custGeom>
                <a:rect b="b" l="l" r="r" t="t"/>
                <a:pathLst>
                  <a:path extrusionOk="0" h="3178" w="20848">
                    <a:moveTo>
                      <a:pt x="1" y="0"/>
                    </a:moveTo>
                    <a:lnTo>
                      <a:pt x="378" y="3177"/>
                    </a:lnTo>
                    <a:lnTo>
                      <a:pt x="20470" y="3177"/>
                    </a:lnTo>
                    <a:lnTo>
                      <a:pt x="20848" y="0"/>
                    </a:ln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35"/>
              <p:cNvSpPr/>
              <p:nvPr/>
            </p:nvSpPr>
            <p:spPr>
              <a:xfrm>
                <a:off x="743887" y="4570540"/>
                <a:ext cx="220332" cy="55630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3" name="Google Shape;293;p35"/>
            <p:cNvSpPr/>
            <p:nvPr/>
          </p:nvSpPr>
          <p:spPr>
            <a:xfrm>
              <a:off x="169868" y="454400"/>
              <a:ext cx="8807154" cy="855436"/>
            </a:xfrm>
            <a:custGeom>
              <a:rect b="b" l="l" r="r" t="t"/>
              <a:pathLst>
                <a:path extrusionOk="0" h="40289" w="27675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5"/>
            <p:cNvSpPr/>
            <p:nvPr/>
          </p:nvSpPr>
          <p:spPr>
            <a:xfrm>
              <a:off x="-9525" y="438375"/>
              <a:ext cx="9153523" cy="302799"/>
            </a:xfrm>
            <a:custGeom>
              <a:rect b="b" l="l" r="r" t="t"/>
              <a:pathLst>
                <a:path extrusionOk="0" h="1375" w="27423">
                  <a:moveTo>
                    <a:pt x="1" y="1"/>
                  </a:moveTo>
                  <a:lnTo>
                    <a:pt x="1" y="1374"/>
                  </a:lnTo>
                  <a:lnTo>
                    <a:pt x="27422" y="1374"/>
                  </a:lnTo>
                  <a:lnTo>
                    <a:pt x="274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5"/>
            <p:cNvSpPr/>
            <p:nvPr/>
          </p:nvSpPr>
          <p:spPr>
            <a:xfrm>
              <a:off x="14452" y="504162"/>
              <a:ext cx="9120845" cy="130625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5"/>
            <p:cNvSpPr/>
            <p:nvPr/>
          </p:nvSpPr>
          <p:spPr>
            <a:xfrm>
              <a:off x="-134261" y="215612"/>
              <a:ext cx="9409084" cy="261761"/>
            </a:xfrm>
            <a:custGeom>
              <a:rect b="b" l="l" r="r" t="t"/>
              <a:pathLst>
                <a:path extrusionOk="0" h="1658" w="30138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-540125" y="-9525"/>
              <a:ext cx="10224238" cy="266655"/>
            </a:xfrm>
            <a:custGeom>
              <a:rect b="b" l="l" r="r" t="t"/>
              <a:pathLst>
                <a:path extrusionOk="0" h="1689" w="32749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-540125" y="-9525"/>
              <a:ext cx="10221116" cy="49731"/>
            </a:xfrm>
            <a:custGeom>
              <a:rect b="b" l="l" r="r" t="t"/>
              <a:pathLst>
                <a:path extrusionOk="0" h="315" w="32739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710332" y="375906"/>
              <a:ext cx="3444951" cy="99841"/>
            </a:xfrm>
            <a:custGeom>
              <a:rect b="b" l="l" r="r" t="t"/>
              <a:pathLst>
                <a:path extrusionOk="0" h="672" w="23187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-340627" y="121200"/>
              <a:ext cx="9821812" cy="34891"/>
            </a:xfrm>
            <a:custGeom>
              <a:rect b="b" l="l" r="r" t="t"/>
              <a:pathLst>
                <a:path extrusionOk="0" h="221" w="3146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-157810" y="4820400"/>
              <a:ext cx="9437035" cy="206502"/>
            </a:xfrm>
            <a:custGeom>
              <a:rect b="b" l="l" r="r" t="t"/>
              <a:pathLst>
                <a:path extrusionOk="0" h="1312" w="30842">
                  <a:moveTo>
                    <a:pt x="882" y="0"/>
                  </a:moveTo>
                  <a:cubicBezTo>
                    <a:pt x="1" y="0"/>
                    <a:pt x="1" y="1311"/>
                    <a:pt x="882" y="1311"/>
                  </a:cubicBezTo>
                  <a:lnTo>
                    <a:pt x="30191" y="1311"/>
                  </a:lnTo>
                  <a:cubicBezTo>
                    <a:pt x="30548" y="1311"/>
                    <a:pt x="30841" y="1018"/>
                    <a:pt x="30841" y="651"/>
                  </a:cubicBezTo>
                  <a:cubicBezTo>
                    <a:pt x="30841" y="294"/>
                    <a:pt x="30548" y="0"/>
                    <a:pt x="30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-369550" y="4991961"/>
              <a:ext cx="9889274" cy="147164"/>
            </a:xfrm>
            <a:custGeom>
              <a:rect b="b" l="l" r="r" t="t"/>
              <a:pathLst>
                <a:path extrusionOk="0" h="935" w="32320">
                  <a:moveTo>
                    <a:pt x="945" y="1"/>
                  </a:moveTo>
                  <a:cubicBezTo>
                    <a:pt x="420" y="1"/>
                    <a:pt x="1" y="420"/>
                    <a:pt x="1" y="934"/>
                  </a:cubicBezTo>
                  <a:lnTo>
                    <a:pt x="32320" y="934"/>
                  </a:lnTo>
                  <a:cubicBezTo>
                    <a:pt x="32320" y="420"/>
                    <a:pt x="31900" y="1"/>
                    <a:pt x="31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1170769" y="4991961"/>
              <a:ext cx="3603526" cy="147164"/>
            </a:xfrm>
            <a:custGeom>
              <a:rect b="b" l="l" r="r" t="t"/>
              <a:pathLst>
                <a:path extrusionOk="0" h="935" w="11777">
                  <a:moveTo>
                    <a:pt x="11758" y="1"/>
                  </a:moveTo>
                  <a:cubicBezTo>
                    <a:pt x="11752" y="1"/>
                    <a:pt x="11746" y="1"/>
                    <a:pt x="11739" y="1"/>
                  </a:cubicBezTo>
                  <a:lnTo>
                    <a:pt x="11776" y="1"/>
                  </a:lnTo>
                  <a:cubicBezTo>
                    <a:pt x="11770" y="1"/>
                    <a:pt x="11764" y="1"/>
                    <a:pt x="11758" y="1"/>
                  </a:cubicBezTo>
                  <a:close/>
                  <a:moveTo>
                    <a:pt x="758" y="1"/>
                  </a:moveTo>
                  <a:cubicBezTo>
                    <a:pt x="336" y="1"/>
                    <a:pt x="0" y="353"/>
                    <a:pt x="0" y="777"/>
                  </a:cubicBezTo>
                  <a:lnTo>
                    <a:pt x="0" y="934"/>
                  </a:lnTo>
                  <a:lnTo>
                    <a:pt x="11000" y="934"/>
                  </a:lnTo>
                  <a:lnTo>
                    <a:pt x="11000" y="777"/>
                  </a:lnTo>
                  <a:cubicBezTo>
                    <a:pt x="11000" y="359"/>
                    <a:pt x="11327" y="11"/>
                    <a:pt x="11739" y="1"/>
                  </a:cubicBezTo>
                  <a:lnTo>
                    <a:pt x="776" y="1"/>
                  </a:lnTo>
                  <a:cubicBezTo>
                    <a:pt x="770" y="1"/>
                    <a:pt x="764" y="1"/>
                    <a:pt x="758" y="1"/>
                  </a:cubicBezTo>
                  <a:close/>
                </a:path>
              </a:pathLst>
            </a:custGeom>
            <a:solidFill>
              <a:srgbClr val="FFFCF7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5524907" y="4991961"/>
              <a:ext cx="1854851" cy="147164"/>
            </a:xfrm>
            <a:custGeom>
              <a:rect b="b" l="l" r="r" t="t"/>
              <a:pathLst>
                <a:path extrusionOk="0" h="935" w="6062">
                  <a:moveTo>
                    <a:pt x="776" y="1"/>
                  </a:moveTo>
                  <a:cubicBezTo>
                    <a:pt x="346" y="1"/>
                    <a:pt x="0" y="347"/>
                    <a:pt x="0" y="777"/>
                  </a:cubicBezTo>
                  <a:lnTo>
                    <a:pt x="0" y="934"/>
                  </a:lnTo>
                  <a:lnTo>
                    <a:pt x="5296" y="934"/>
                  </a:lnTo>
                  <a:lnTo>
                    <a:pt x="5296" y="777"/>
                  </a:lnTo>
                  <a:cubicBezTo>
                    <a:pt x="5296" y="347"/>
                    <a:pt x="5631" y="1"/>
                    <a:pt x="6061" y="1"/>
                  </a:cubicBezTo>
                  <a:close/>
                </a:path>
              </a:pathLst>
            </a:custGeom>
            <a:solidFill>
              <a:srgbClr val="FFFCF7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5" name="Google Shape;305;p35"/>
            <p:cNvGrpSpPr/>
            <p:nvPr/>
          </p:nvGrpSpPr>
          <p:grpSpPr>
            <a:xfrm>
              <a:off x="-10709" y="444378"/>
              <a:ext cx="448838" cy="860613"/>
              <a:chOff x="561117" y="628348"/>
              <a:chExt cx="448838" cy="855480"/>
            </a:xfrm>
          </p:grpSpPr>
          <p:sp>
            <p:nvSpPr>
              <p:cNvPr id="306" name="Google Shape;306;p35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35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35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9" name="Google Shape;309;p35"/>
            <p:cNvGrpSpPr/>
            <p:nvPr/>
          </p:nvGrpSpPr>
          <p:grpSpPr>
            <a:xfrm>
              <a:off x="8694552" y="444361"/>
              <a:ext cx="448838" cy="855480"/>
              <a:chOff x="4189590" y="628348"/>
              <a:chExt cx="448838" cy="855480"/>
            </a:xfrm>
          </p:grpSpPr>
          <p:sp>
            <p:nvSpPr>
              <p:cNvPr id="310" name="Google Shape;310;p35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35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rect b="b" l="l" r="r" t="t"/>
                <a:pathLst>
                  <a:path extrusionOk="0" h="405" w="494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35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rect b="b" l="l" r="r" t="t"/>
                <a:pathLst>
                  <a:path extrusionOk="0" h="1370" w="1238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3" name="Google Shape;313;p35"/>
            <p:cNvSpPr/>
            <p:nvPr/>
          </p:nvSpPr>
          <p:spPr>
            <a:xfrm>
              <a:off x="384093" y="4634587"/>
              <a:ext cx="219363" cy="57966"/>
            </a:xfrm>
            <a:custGeom>
              <a:rect b="b" l="l" r="r" t="t"/>
              <a:pathLst>
                <a:path extrusionOk="0" h="578" w="691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5"/>
            <p:cNvSpPr/>
            <p:nvPr/>
          </p:nvSpPr>
          <p:spPr>
            <a:xfrm>
              <a:off x="8540543" y="4634587"/>
              <a:ext cx="219363" cy="57966"/>
            </a:xfrm>
            <a:custGeom>
              <a:rect b="b" l="l" r="r" t="t"/>
              <a:pathLst>
                <a:path extrusionOk="0" h="578" w="691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5" name="Google Shape;315;p35"/>
          <p:cNvSpPr txBox="1"/>
          <p:nvPr>
            <p:ph type="ctrTitle"/>
          </p:nvPr>
        </p:nvSpPr>
        <p:spPr>
          <a:xfrm>
            <a:off x="1181700" y="1784775"/>
            <a:ext cx="6780600" cy="17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6" name="Google Shape;316;p35"/>
          <p:cNvSpPr txBox="1"/>
          <p:nvPr>
            <p:ph idx="1" type="subTitle"/>
          </p:nvPr>
        </p:nvSpPr>
        <p:spPr>
          <a:xfrm>
            <a:off x="2307600" y="3618619"/>
            <a:ext cx="45288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6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9" name="Google Shape;319;p36"/>
          <p:cNvSpPr txBox="1"/>
          <p:nvPr>
            <p:ph idx="1" type="body"/>
          </p:nvPr>
        </p:nvSpPr>
        <p:spPr>
          <a:xfrm>
            <a:off x="720000" y="1017700"/>
            <a:ext cx="7704000" cy="3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AutoNum type="alphaLcPeriod"/>
              <a:defRPr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AutoNum type="romanLcPeriod"/>
              <a:defRPr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AutoNum type="arabicPeriod"/>
              <a:defRPr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AutoNum type="alphaLcPeriod"/>
              <a:defRPr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AutoNum type="romanLcPeriod"/>
              <a:defRPr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AutoNum type="arabicPeriod"/>
              <a:defRPr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AutoNum type="alphaLcPeriod"/>
              <a:defRPr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Nunito Light"/>
              <a:buAutoNum type="romanLcPeriod"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320" name="Google Shape;320;p36"/>
          <p:cNvGrpSpPr/>
          <p:nvPr/>
        </p:nvGrpSpPr>
        <p:grpSpPr>
          <a:xfrm>
            <a:off x="-540119" y="-190500"/>
            <a:ext cx="10224238" cy="5634425"/>
            <a:chOff x="-540125" y="-190500"/>
            <a:chExt cx="10224238" cy="5634425"/>
          </a:xfrm>
        </p:grpSpPr>
        <p:grpSp>
          <p:nvGrpSpPr>
            <p:cNvPr id="321" name="Google Shape;321;p36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322" name="Google Shape;322;p36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36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4" name="Google Shape;324;p36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325" name="Google Shape;325;p36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326" name="Google Shape;326;p36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7" name="Google Shape;327;p36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882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8" name="Google Shape;328;p36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29" name="Google Shape;329;p36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36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36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36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36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36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36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36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36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36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39" name="Google Shape;339;p36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340" name="Google Shape;340;p36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1" name="Google Shape;341;p36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2" name="Google Shape;342;p36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43" name="Google Shape;343;p36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44" name="Google Shape;344;p36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345" name="Google Shape;345;p36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6" name="Google Shape;346;p36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7" name="Google Shape;347;p36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348" name="Google Shape;348;p36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9" name="Google Shape;349;p36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350" name="Google Shape;350;p36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351" name="Google Shape;351;p36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36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3" name="Google Shape;353;p36"/>
            <p:cNvGrpSpPr/>
            <p:nvPr/>
          </p:nvGrpSpPr>
          <p:grpSpPr>
            <a:xfrm>
              <a:off x="8736599" y="406611"/>
              <a:ext cx="274415" cy="353455"/>
              <a:chOff x="4231636" y="771574"/>
              <a:chExt cx="274415" cy="353455"/>
            </a:xfrm>
          </p:grpSpPr>
          <p:sp>
            <p:nvSpPr>
              <p:cNvPr id="354" name="Google Shape;354;p36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rect b="b" l="l" r="r" t="t"/>
                <a:pathLst>
                  <a:path extrusionOk="0" h="405" w="494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36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rect b="b" l="l" r="r" t="t"/>
                <a:pathLst>
                  <a:path extrusionOk="0" h="1370" w="1238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6" name="Google Shape;356;p36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357" name="Google Shape;357;p36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358" name="Google Shape;358;p36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9" name="Google Shape;359;p36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882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0" name="Google Shape;360;p36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61" name="Google Shape;361;p36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36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36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36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36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36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36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36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36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36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71" name="Google Shape;371;p36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372" name="Google Shape;372;p36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3" name="Google Shape;373;p36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4" name="Google Shape;374;p36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75" name="Google Shape;375;p36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76" name="Google Shape;376;p36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377" name="Google Shape;377;p36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8" name="Google Shape;378;p36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9" name="Google Shape;379;p36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380" name="Google Shape;380;p36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36"/>
            <p:cNvSpPr/>
            <p:nvPr/>
          </p:nvSpPr>
          <p:spPr>
            <a:xfrm>
              <a:off x="384093" y="4954718"/>
              <a:ext cx="219363" cy="57966"/>
            </a:xfrm>
            <a:custGeom>
              <a:rect b="b" l="l" r="r" t="t"/>
              <a:pathLst>
                <a:path extrusionOk="0" h="578" w="691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36"/>
            <p:cNvSpPr/>
            <p:nvPr/>
          </p:nvSpPr>
          <p:spPr>
            <a:xfrm>
              <a:off x="8540543" y="4954718"/>
              <a:ext cx="219363" cy="57966"/>
            </a:xfrm>
            <a:custGeom>
              <a:rect b="b" l="l" r="r" t="t"/>
              <a:pathLst>
                <a:path extrusionOk="0" h="578" w="691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bg>
      <p:bgPr>
        <a:solidFill>
          <a:schemeClr val="dk1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Google Shape;384;p37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385" name="Google Shape;385;p37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386" name="Google Shape;386;p37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387" name="Google Shape;387;p37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388" name="Google Shape;388;p37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rect b="b" l="l" r="r" t="t"/>
                    <a:pathLst>
                      <a:path extrusionOk="0" h="3178" w="27171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9" name="Google Shape;389;p37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rect b="b" l="l" r="r" t="t"/>
                    <a:pathLst>
                      <a:path extrusionOk="0" h="3178" w="20848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8823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0" name="Google Shape;390;p37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rect b="b" l="l" r="r" t="t"/>
                    <a:pathLst>
                      <a:path extrusionOk="0" h="578" w="691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391" name="Google Shape;391;p37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rect b="b" l="l" r="r" t="t"/>
                  <a:pathLst>
                    <a:path extrusionOk="0" h="1658" w="30138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2" name="Google Shape;392;p37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rect b="b" l="l" r="r" t="t"/>
                  <a:pathLst>
                    <a:path extrusionOk="0" h="1689" w="32749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3" name="Google Shape;393;p37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rect b="b" l="l" r="r" t="t"/>
                  <a:pathLst>
                    <a:path extrusionOk="0" h="315" w="32739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4" name="Google Shape;394;p37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rect b="b" l="l" r="r" t="t"/>
                  <a:pathLst>
                    <a:path extrusionOk="0" h="672" w="23187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882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5" name="Google Shape;395;p37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rect b="b" l="l" r="r" t="t"/>
                  <a:pathLst>
                    <a:path extrusionOk="0" h="221" w="3146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6" name="Google Shape;396;p37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rect b="b" l="l" r="r" t="t"/>
                  <a:pathLst>
                    <a:path extrusionOk="0" h="1312" w="30842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7" name="Google Shape;397;p37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rect b="b" l="l" r="r" t="t"/>
                  <a:pathLst>
                    <a:path extrusionOk="0" h="935" w="3232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8" name="Google Shape;398;p37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rect b="b" l="l" r="r" t="t"/>
                  <a:pathLst>
                    <a:path extrusionOk="0" h="935" w="11777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882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9" name="Google Shape;399;p37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rect b="b" l="l" r="r" t="t"/>
                  <a:pathLst>
                    <a:path extrusionOk="0" h="935" w="6062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882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0" name="Google Shape;400;p37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rect b="b" l="l" r="r" t="t"/>
                  <a:pathLst>
                    <a:path extrusionOk="0" h="38738" w="86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01" name="Google Shape;401;p37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402" name="Google Shape;402;p37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rect b="b" l="l" r="r" t="t"/>
                    <a:pathLst>
                      <a:path extrusionOk="0" h="5758" w="3021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03" name="Google Shape;403;p37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rect b="b" l="l" r="r" t="t"/>
                    <a:pathLst>
                      <a:path extrusionOk="0" h="405" w="494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04" name="Google Shape;404;p37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rect b="b" l="l" r="r" t="t"/>
                    <a:pathLst>
                      <a:path extrusionOk="0" h="1370" w="1238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405" name="Google Shape;405;p37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rect b="b" l="l" r="r" t="t"/>
                  <a:pathLst>
                    <a:path extrusionOk="0" h="38738" w="85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06" name="Google Shape;406;p37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407" name="Google Shape;407;p37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rect b="b" l="l" r="r" t="t"/>
                    <a:pathLst>
                      <a:path extrusionOk="0" h="5758" w="3021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08" name="Google Shape;408;p37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rect b="b" l="l" r="r" t="t"/>
                    <a:pathLst>
                      <a:path extrusionOk="0" h="1369" w="126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09" name="Google Shape;409;p37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rect b="b" l="l" r="r" t="t"/>
                    <a:pathLst>
                      <a:path extrusionOk="0" h="381" w="475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410" name="Google Shape;410;p37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rect b="b" l="l" r="r" t="t"/>
                <a:pathLst>
                  <a:path extrusionOk="0" h="798" w="28723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1" name="Google Shape;411;p37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412" name="Google Shape;412;p37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37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14" name="Google Shape;414;p37"/>
          <p:cNvSpPr txBox="1"/>
          <p:nvPr>
            <p:ph type="title"/>
          </p:nvPr>
        </p:nvSpPr>
        <p:spPr>
          <a:xfrm>
            <a:off x="720000" y="1968400"/>
            <a:ext cx="23055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5" name="Google Shape;415;p37"/>
          <p:cNvSpPr txBox="1"/>
          <p:nvPr>
            <p:ph idx="1" type="subTitle"/>
          </p:nvPr>
        </p:nvSpPr>
        <p:spPr>
          <a:xfrm>
            <a:off x="720000" y="228842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p37"/>
          <p:cNvSpPr txBox="1"/>
          <p:nvPr>
            <p:ph idx="2" type="title"/>
          </p:nvPr>
        </p:nvSpPr>
        <p:spPr>
          <a:xfrm>
            <a:off x="3419275" y="1968400"/>
            <a:ext cx="23055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7" name="Google Shape;417;p37"/>
          <p:cNvSpPr txBox="1"/>
          <p:nvPr>
            <p:ph idx="3" type="subTitle"/>
          </p:nvPr>
        </p:nvSpPr>
        <p:spPr>
          <a:xfrm>
            <a:off x="3419269" y="228842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37"/>
          <p:cNvSpPr txBox="1"/>
          <p:nvPr>
            <p:ph idx="4" type="title"/>
          </p:nvPr>
        </p:nvSpPr>
        <p:spPr>
          <a:xfrm>
            <a:off x="720000" y="3782850"/>
            <a:ext cx="23055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9" name="Google Shape;419;p37"/>
          <p:cNvSpPr txBox="1"/>
          <p:nvPr>
            <p:ph idx="5" type="subTitle"/>
          </p:nvPr>
        </p:nvSpPr>
        <p:spPr>
          <a:xfrm>
            <a:off x="720000" y="410282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37"/>
          <p:cNvSpPr txBox="1"/>
          <p:nvPr>
            <p:ph idx="6" type="title"/>
          </p:nvPr>
        </p:nvSpPr>
        <p:spPr>
          <a:xfrm>
            <a:off x="3419271" y="3782850"/>
            <a:ext cx="23055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1" name="Google Shape;421;p37"/>
          <p:cNvSpPr txBox="1"/>
          <p:nvPr>
            <p:ph idx="7" type="subTitle"/>
          </p:nvPr>
        </p:nvSpPr>
        <p:spPr>
          <a:xfrm>
            <a:off x="3419269" y="410282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37"/>
          <p:cNvSpPr txBox="1"/>
          <p:nvPr>
            <p:ph idx="8" type="title"/>
          </p:nvPr>
        </p:nvSpPr>
        <p:spPr>
          <a:xfrm>
            <a:off x="6118550" y="1968400"/>
            <a:ext cx="23055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3" name="Google Shape;423;p37"/>
          <p:cNvSpPr txBox="1"/>
          <p:nvPr>
            <p:ph idx="9" type="subTitle"/>
          </p:nvPr>
        </p:nvSpPr>
        <p:spPr>
          <a:xfrm>
            <a:off x="6118545" y="228842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37"/>
          <p:cNvSpPr txBox="1"/>
          <p:nvPr>
            <p:ph idx="13" type="title"/>
          </p:nvPr>
        </p:nvSpPr>
        <p:spPr>
          <a:xfrm>
            <a:off x="6118550" y="3782850"/>
            <a:ext cx="23055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5" name="Google Shape;425;p37"/>
          <p:cNvSpPr txBox="1"/>
          <p:nvPr>
            <p:ph idx="14" type="subTitle"/>
          </p:nvPr>
        </p:nvSpPr>
        <p:spPr>
          <a:xfrm>
            <a:off x="6118545" y="410282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37"/>
          <p:cNvSpPr txBox="1"/>
          <p:nvPr>
            <p:ph idx="15" type="title"/>
          </p:nvPr>
        </p:nvSpPr>
        <p:spPr>
          <a:xfrm>
            <a:off x="1580700" y="1307799"/>
            <a:ext cx="5841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7" name="Google Shape;427;p37"/>
          <p:cNvSpPr txBox="1"/>
          <p:nvPr>
            <p:ph idx="16" type="title"/>
          </p:nvPr>
        </p:nvSpPr>
        <p:spPr>
          <a:xfrm>
            <a:off x="1580700" y="3117543"/>
            <a:ext cx="5841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8" name="Google Shape;428;p37"/>
          <p:cNvSpPr txBox="1"/>
          <p:nvPr>
            <p:ph idx="17" type="title"/>
          </p:nvPr>
        </p:nvSpPr>
        <p:spPr>
          <a:xfrm>
            <a:off x="4279974" y="1307799"/>
            <a:ext cx="5841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9" name="Google Shape;429;p37"/>
          <p:cNvSpPr txBox="1"/>
          <p:nvPr>
            <p:ph idx="18" type="title"/>
          </p:nvPr>
        </p:nvSpPr>
        <p:spPr>
          <a:xfrm>
            <a:off x="4279974" y="3117543"/>
            <a:ext cx="5841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30" name="Google Shape;430;p37"/>
          <p:cNvSpPr txBox="1"/>
          <p:nvPr>
            <p:ph idx="19" type="title"/>
          </p:nvPr>
        </p:nvSpPr>
        <p:spPr>
          <a:xfrm>
            <a:off x="6979249" y="1307799"/>
            <a:ext cx="5841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31" name="Google Shape;431;p37"/>
          <p:cNvSpPr txBox="1"/>
          <p:nvPr>
            <p:ph idx="20" type="title"/>
          </p:nvPr>
        </p:nvSpPr>
        <p:spPr>
          <a:xfrm>
            <a:off x="6979249" y="3117543"/>
            <a:ext cx="5841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32" name="Google Shape;432;p37"/>
          <p:cNvSpPr txBox="1"/>
          <p:nvPr>
            <p:ph idx="21"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2">
  <p:cSld name="BLANK_1_1_1_1_1_1_1">
    <p:bg>
      <p:bgPr>
        <a:solidFill>
          <a:schemeClr val="dk1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8"/>
          <p:cNvSpPr txBox="1"/>
          <p:nvPr>
            <p:ph type="title"/>
          </p:nvPr>
        </p:nvSpPr>
        <p:spPr>
          <a:xfrm>
            <a:off x="1254725" y="1315925"/>
            <a:ext cx="22476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5" name="Google Shape;435;p38"/>
          <p:cNvSpPr txBox="1"/>
          <p:nvPr>
            <p:ph idx="1" type="subTitle"/>
          </p:nvPr>
        </p:nvSpPr>
        <p:spPr>
          <a:xfrm>
            <a:off x="1254725" y="1635950"/>
            <a:ext cx="2247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6" name="Google Shape;436;p38"/>
          <p:cNvSpPr txBox="1"/>
          <p:nvPr>
            <p:ph idx="2" type="title"/>
          </p:nvPr>
        </p:nvSpPr>
        <p:spPr>
          <a:xfrm>
            <a:off x="710475" y="1245886"/>
            <a:ext cx="5841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7" name="Google Shape;437;p38"/>
          <p:cNvSpPr txBox="1"/>
          <p:nvPr>
            <p:ph idx="3" type="title"/>
          </p:nvPr>
        </p:nvSpPr>
        <p:spPr>
          <a:xfrm>
            <a:off x="1254725" y="3803750"/>
            <a:ext cx="22476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8" name="Google Shape;438;p38"/>
          <p:cNvSpPr txBox="1"/>
          <p:nvPr>
            <p:ph idx="4" type="subTitle"/>
          </p:nvPr>
        </p:nvSpPr>
        <p:spPr>
          <a:xfrm>
            <a:off x="1254725" y="4123775"/>
            <a:ext cx="2247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9" name="Google Shape;439;p38"/>
          <p:cNvSpPr txBox="1"/>
          <p:nvPr>
            <p:ph idx="5" type="title"/>
          </p:nvPr>
        </p:nvSpPr>
        <p:spPr>
          <a:xfrm>
            <a:off x="710475" y="3733711"/>
            <a:ext cx="5841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0" name="Google Shape;440;p38"/>
          <p:cNvSpPr txBox="1"/>
          <p:nvPr>
            <p:ph idx="6" type="title"/>
          </p:nvPr>
        </p:nvSpPr>
        <p:spPr>
          <a:xfrm>
            <a:off x="1254725" y="2559838"/>
            <a:ext cx="22476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1" name="Google Shape;441;p38"/>
          <p:cNvSpPr txBox="1"/>
          <p:nvPr>
            <p:ph idx="7" type="subTitle"/>
          </p:nvPr>
        </p:nvSpPr>
        <p:spPr>
          <a:xfrm>
            <a:off x="1254725" y="2879863"/>
            <a:ext cx="2247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2" name="Google Shape;442;p38"/>
          <p:cNvSpPr txBox="1"/>
          <p:nvPr>
            <p:ph idx="8" type="title"/>
          </p:nvPr>
        </p:nvSpPr>
        <p:spPr>
          <a:xfrm>
            <a:off x="710475" y="2489799"/>
            <a:ext cx="5841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3" name="Google Shape;443;p38"/>
          <p:cNvSpPr txBox="1"/>
          <p:nvPr>
            <p:ph idx="9" type="title"/>
          </p:nvPr>
        </p:nvSpPr>
        <p:spPr>
          <a:xfrm>
            <a:off x="4326525" y="1315925"/>
            <a:ext cx="22476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4" name="Google Shape;444;p38"/>
          <p:cNvSpPr txBox="1"/>
          <p:nvPr>
            <p:ph idx="13" type="subTitle"/>
          </p:nvPr>
        </p:nvSpPr>
        <p:spPr>
          <a:xfrm>
            <a:off x="4326525" y="1635950"/>
            <a:ext cx="2247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p38"/>
          <p:cNvSpPr txBox="1"/>
          <p:nvPr>
            <p:ph idx="14" type="title"/>
          </p:nvPr>
        </p:nvSpPr>
        <p:spPr>
          <a:xfrm>
            <a:off x="3782275" y="1245886"/>
            <a:ext cx="5841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6" name="Google Shape;446;p38"/>
          <p:cNvSpPr txBox="1"/>
          <p:nvPr>
            <p:ph idx="15" type="title"/>
          </p:nvPr>
        </p:nvSpPr>
        <p:spPr>
          <a:xfrm>
            <a:off x="4326525" y="3803750"/>
            <a:ext cx="22476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7" name="Google Shape;447;p38"/>
          <p:cNvSpPr txBox="1"/>
          <p:nvPr>
            <p:ph idx="16" type="subTitle"/>
          </p:nvPr>
        </p:nvSpPr>
        <p:spPr>
          <a:xfrm>
            <a:off x="4326525" y="4123775"/>
            <a:ext cx="2247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8" name="Google Shape;448;p38"/>
          <p:cNvSpPr txBox="1"/>
          <p:nvPr>
            <p:ph idx="17" type="title"/>
          </p:nvPr>
        </p:nvSpPr>
        <p:spPr>
          <a:xfrm>
            <a:off x="3782275" y="3733711"/>
            <a:ext cx="5841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9" name="Google Shape;449;p38"/>
          <p:cNvSpPr txBox="1"/>
          <p:nvPr>
            <p:ph idx="18" type="title"/>
          </p:nvPr>
        </p:nvSpPr>
        <p:spPr>
          <a:xfrm>
            <a:off x="4326525" y="2559838"/>
            <a:ext cx="22476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0" name="Google Shape;450;p38"/>
          <p:cNvSpPr txBox="1"/>
          <p:nvPr>
            <p:ph idx="19" type="subTitle"/>
          </p:nvPr>
        </p:nvSpPr>
        <p:spPr>
          <a:xfrm>
            <a:off x="4326525" y="2879863"/>
            <a:ext cx="2247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38"/>
          <p:cNvSpPr txBox="1"/>
          <p:nvPr>
            <p:ph idx="20" type="title"/>
          </p:nvPr>
        </p:nvSpPr>
        <p:spPr>
          <a:xfrm>
            <a:off x="3782275" y="2489799"/>
            <a:ext cx="5841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452" name="Google Shape;452;p38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453" name="Google Shape;453;p38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454" name="Google Shape;454;p38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455" name="Google Shape;455;p38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456" name="Google Shape;456;p38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rect b="b" l="l" r="r" t="t"/>
                    <a:pathLst>
                      <a:path extrusionOk="0" h="3178" w="27171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7" name="Google Shape;457;p38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rect b="b" l="l" r="r" t="t"/>
                    <a:pathLst>
                      <a:path extrusionOk="0" h="3178" w="20848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8823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8" name="Google Shape;458;p38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rect b="b" l="l" r="r" t="t"/>
                    <a:pathLst>
                      <a:path extrusionOk="0" h="578" w="691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459" name="Google Shape;459;p38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rect b="b" l="l" r="r" t="t"/>
                  <a:pathLst>
                    <a:path extrusionOk="0" h="1658" w="30138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0" name="Google Shape;460;p38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rect b="b" l="l" r="r" t="t"/>
                  <a:pathLst>
                    <a:path extrusionOk="0" h="1689" w="32749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1" name="Google Shape;461;p38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rect b="b" l="l" r="r" t="t"/>
                  <a:pathLst>
                    <a:path extrusionOk="0" h="315" w="32739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2" name="Google Shape;462;p38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rect b="b" l="l" r="r" t="t"/>
                  <a:pathLst>
                    <a:path extrusionOk="0" h="672" w="23187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882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3" name="Google Shape;463;p38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rect b="b" l="l" r="r" t="t"/>
                  <a:pathLst>
                    <a:path extrusionOk="0" h="221" w="3146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4" name="Google Shape;464;p38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rect b="b" l="l" r="r" t="t"/>
                  <a:pathLst>
                    <a:path extrusionOk="0" h="1312" w="30842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5" name="Google Shape;465;p38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rect b="b" l="l" r="r" t="t"/>
                  <a:pathLst>
                    <a:path extrusionOk="0" h="935" w="3232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6" name="Google Shape;466;p38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rect b="b" l="l" r="r" t="t"/>
                  <a:pathLst>
                    <a:path extrusionOk="0" h="935" w="11777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882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7" name="Google Shape;467;p38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rect b="b" l="l" r="r" t="t"/>
                  <a:pathLst>
                    <a:path extrusionOk="0" h="935" w="6062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882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8" name="Google Shape;468;p38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rect b="b" l="l" r="r" t="t"/>
                  <a:pathLst>
                    <a:path extrusionOk="0" h="38738" w="86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69" name="Google Shape;469;p38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470" name="Google Shape;470;p38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rect b="b" l="l" r="r" t="t"/>
                    <a:pathLst>
                      <a:path extrusionOk="0" h="5758" w="3021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71" name="Google Shape;471;p38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rect b="b" l="l" r="r" t="t"/>
                    <a:pathLst>
                      <a:path extrusionOk="0" h="405" w="494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72" name="Google Shape;472;p38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rect b="b" l="l" r="r" t="t"/>
                    <a:pathLst>
                      <a:path extrusionOk="0" h="1370" w="1238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473" name="Google Shape;473;p38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rect b="b" l="l" r="r" t="t"/>
                  <a:pathLst>
                    <a:path extrusionOk="0" h="38738" w="85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74" name="Google Shape;474;p38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475" name="Google Shape;475;p38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rect b="b" l="l" r="r" t="t"/>
                    <a:pathLst>
                      <a:path extrusionOk="0" h="5758" w="3021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76" name="Google Shape;476;p38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rect b="b" l="l" r="r" t="t"/>
                    <a:pathLst>
                      <a:path extrusionOk="0" h="1369" w="126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77" name="Google Shape;477;p38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rect b="b" l="l" r="r" t="t"/>
                    <a:pathLst>
                      <a:path extrusionOk="0" h="381" w="475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478" name="Google Shape;478;p38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rect b="b" l="l" r="r" t="t"/>
                <a:pathLst>
                  <a:path extrusionOk="0" h="798" w="28723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9" name="Google Shape;479;p38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480" name="Google Shape;480;p38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38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2" name="Google Shape;482;p38"/>
          <p:cNvSpPr txBox="1"/>
          <p:nvPr>
            <p:ph idx="21"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9"/>
          <p:cNvSpPr txBox="1"/>
          <p:nvPr>
            <p:ph type="title"/>
          </p:nvPr>
        </p:nvSpPr>
        <p:spPr>
          <a:xfrm>
            <a:off x="1719100" y="2141113"/>
            <a:ext cx="57153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5" name="Google Shape;485;p39"/>
          <p:cNvSpPr txBox="1"/>
          <p:nvPr>
            <p:ph idx="1" type="subTitle"/>
          </p:nvPr>
        </p:nvSpPr>
        <p:spPr>
          <a:xfrm>
            <a:off x="2140300" y="3331638"/>
            <a:ext cx="4872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6" name="Google Shape;486;p39"/>
          <p:cNvSpPr/>
          <p:nvPr/>
        </p:nvSpPr>
        <p:spPr>
          <a:xfrm>
            <a:off x="169868" y="454400"/>
            <a:ext cx="8807154" cy="855436"/>
          </a:xfrm>
          <a:custGeom>
            <a:rect b="b" l="l" r="r" t="t"/>
            <a:pathLst>
              <a:path extrusionOk="0" h="40289" w="27675">
                <a:moveTo>
                  <a:pt x="1" y="0"/>
                </a:moveTo>
                <a:lnTo>
                  <a:pt x="1" y="40289"/>
                </a:lnTo>
                <a:lnTo>
                  <a:pt x="27674" y="40289"/>
                </a:lnTo>
                <a:lnTo>
                  <a:pt x="276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7" name="Google Shape;487;p39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488" name="Google Shape;488;p39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489" name="Google Shape;489;p39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490" name="Google Shape;490;p39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491" name="Google Shape;491;p39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rect b="b" l="l" r="r" t="t"/>
                    <a:pathLst>
                      <a:path extrusionOk="0" h="3178" w="27171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2" name="Google Shape;492;p39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rect b="b" l="l" r="r" t="t"/>
                    <a:pathLst>
                      <a:path extrusionOk="0" h="3178" w="20848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8823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3" name="Google Shape;493;p39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rect b="b" l="l" r="r" t="t"/>
                    <a:pathLst>
                      <a:path extrusionOk="0" h="578" w="691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494" name="Google Shape;494;p39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rect b="b" l="l" r="r" t="t"/>
                  <a:pathLst>
                    <a:path extrusionOk="0" h="1658" w="30138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5" name="Google Shape;495;p39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rect b="b" l="l" r="r" t="t"/>
                  <a:pathLst>
                    <a:path extrusionOk="0" h="1689" w="32749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6" name="Google Shape;496;p39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rect b="b" l="l" r="r" t="t"/>
                  <a:pathLst>
                    <a:path extrusionOk="0" h="315" w="32739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7" name="Google Shape;497;p39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rect b="b" l="l" r="r" t="t"/>
                  <a:pathLst>
                    <a:path extrusionOk="0" h="672" w="23187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882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8" name="Google Shape;498;p39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rect b="b" l="l" r="r" t="t"/>
                  <a:pathLst>
                    <a:path extrusionOk="0" h="221" w="3146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9" name="Google Shape;499;p39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rect b="b" l="l" r="r" t="t"/>
                  <a:pathLst>
                    <a:path extrusionOk="0" h="1312" w="30842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0" name="Google Shape;500;p39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rect b="b" l="l" r="r" t="t"/>
                  <a:pathLst>
                    <a:path extrusionOk="0" h="935" w="3232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1" name="Google Shape;501;p39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rect b="b" l="l" r="r" t="t"/>
                  <a:pathLst>
                    <a:path extrusionOk="0" h="935" w="11777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882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2" name="Google Shape;502;p39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rect b="b" l="l" r="r" t="t"/>
                  <a:pathLst>
                    <a:path extrusionOk="0" h="935" w="6062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882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3" name="Google Shape;503;p39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rect b="b" l="l" r="r" t="t"/>
                  <a:pathLst>
                    <a:path extrusionOk="0" h="38738" w="86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504" name="Google Shape;504;p39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505" name="Google Shape;505;p39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rect b="b" l="l" r="r" t="t"/>
                    <a:pathLst>
                      <a:path extrusionOk="0" h="5758" w="3021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6" name="Google Shape;506;p39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rect b="b" l="l" r="r" t="t"/>
                    <a:pathLst>
                      <a:path extrusionOk="0" h="405" w="494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7" name="Google Shape;507;p39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rect b="b" l="l" r="r" t="t"/>
                    <a:pathLst>
                      <a:path extrusionOk="0" h="1370" w="1238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508" name="Google Shape;508;p39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rect b="b" l="l" r="r" t="t"/>
                  <a:pathLst>
                    <a:path extrusionOk="0" h="38738" w="85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509" name="Google Shape;509;p39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510" name="Google Shape;510;p39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rect b="b" l="l" r="r" t="t"/>
                    <a:pathLst>
                      <a:path extrusionOk="0" h="5758" w="3021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1" name="Google Shape;511;p39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rect b="b" l="l" r="r" t="t"/>
                    <a:pathLst>
                      <a:path extrusionOk="0" h="1369" w="126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2" name="Google Shape;512;p39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rect b="b" l="l" r="r" t="t"/>
                    <a:pathLst>
                      <a:path extrusionOk="0" h="381" w="475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513" name="Google Shape;513;p39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rect b="b" l="l" r="r" t="t"/>
                <a:pathLst>
                  <a:path extrusionOk="0" h="798" w="28723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14" name="Google Shape;514;p39"/>
            <p:cNvSpPr/>
            <p:nvPr/>
          </p:nvSpPr>
          <p:spPr>
            <a:xfrm>
              <a:off x="384093" y="4954718"/>
              <a:ext cx="219363" cy="57966"/>
            </a:xfrm>
            <a:custGeom>
              <a:rect b="b" l="l" r="r" t="t"/>
              <a:pathLst>
                <a:path extrusionOk="0" h="578" w="691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8540543" y="4954718"/>
              <a:ext cx="219363" cy="57966"/>
            </a:xfrm>
            <a:custGeom>
              <a:rect b="b" l="l" r="r" t="t"/>
              <a:pathLst>
                <a:path extrusionOk="0" h="578" w="691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1_1"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7" name="Google Shape;517;p40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518" name="Google Shape;518;p40"/>
            <p:cNvGrpSpPr/>
            <p:nvPr/>
          </p:nvGrpSpPr>
          <p:grpSpPr>
            <a:xfrm>
              <a:off x="-375736" y="5125200"/>
              <a:ext cx="9889274" cy="318725"/>
              <a:chOff x="-375736" y="5125200"/>
              <a:chExt cx="9889274" cy="318725"/>
            </a:xfrm>
          </p:grpSpPr>
          <p:sp>
            <p:nvSpPr>
              <p:cNvPr id="519" name="Google Shape;519;p40"/>
              <p:cNvSpPr/>
              <p:nvPr/>
            </p:nvSpPr>
            <p:spPr>
              <a:xfrm flipH="1">
                <a:off x="-135238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40"/>
              <p:cNvSpPr/>
              <p:nvPr/>
            </p:nvSpPr>
            <p:spPr>
              <a:xfrm flipH="1">
                <a:off x="-375736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40"/>
              <p:cNvSpPr/>
              <p:nvPr/>
            </p:nvSpPr>
            <p:spPr>
              <a:xfrm flipH="1">
                <a:off x="4369693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40"/>
              <p:cNvSpPr/>
              <p:nvPr/>
            </p:nvSpPr>
            <p:spPr>
              <a:xfrm flipH="1">
                <a:off x="1764230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3" name="Google Shape;523;p40"/>
            <p:cNvGrpSpPr/>
            <p:nvPr/>
          </p:nvGrpSpPr>
          <p:grpSpPr>
            <a:xfrm>
              <a:off x="-540125" y="-190500"/>
              <a:ext cx="10224238" cy="644300"/>
              <a:chOff x="-540125" y="-190500"/>
              <a:chExt cx="10224238" cy="644300"/>
            </a:xfrm>
          </p:grpSpPr>
          <p:sp>
            <p:nvSpPr>
              <p:cNvPr id="524" name="Google Shape;524;p40"/>
              <p:cNvSpPr/>
              <p:nvPr/>
            </p:nvSpPr>
            <p:spPr>
              <a:xfrm flipH="1">
                <a:off x="-130835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40"/>
              <p:cNvSpPr/>
              <p:nvPr/>
            </p:nvSpPr>
            <p:spPr>
              <a:xfrm flipH="1"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40"/>
              <p:cNvSpPr/>
              <p:nvPr/>
            </p:nvSpPr>
            <p:spPr>
              <a:xfrm flipH="1">
                <a:off x="-537003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40"/>
              <p:cNvSpPr/>
              <p:nvPr/>
            </p:nvSpPr>
            <p:spPr>
              <a:xfrm flipH="1">
                <a:off x="4985805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40"/>
              <p:cNvSpPr/>
              <p:nvPr/>
            </p:nvSpPr>
            <p:spPr>
              <a:xfrm flipH="1">
                <a:off x="-33719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40"/>
              <p:cNvSpPr/>
              <p:nvPr/>
            </p:nvSpPr>
            <p:spPr>
              <a:xfrm flipH="1">
                <a:off x="-45733" y="247300"/>
                <a:ext cx="9230208" cy="206500"/>
              </a:xfrm>
              <a:custGeom>
                <a:rect b="b" l="l" r="r" t="t"/>
                <a:pathLst>
                  <a:path extrusionOk="0" h="798" w="28723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30" name="Google Shape;530;p40"/>
          <p:cNvSpPr txBox="1"/>
          <p:nvPr>
            <p:ph type="title"/>
          </p:nvPr>
        </p:nvSpPr>
        <p:spPr>
          <a:xfrm>
            <a:off x="2368400" y="1407100"/>
            <a:ext cx="5265000" cy="9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1" name="Google Shape;531;p40"/>
          <p:cNvSpPr txBox="1"/>
          <p:nvPr>
            <p:ph idx="1" type="subTitle"/>
          </p:nvPr>
        </p:nvSpPr>
        <p:spPr>
          <a:xfrm>
            <a:off x="2368475" y="2378200"/>
            <a:ext cx="5265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1"/>
          <p:cNvSpPr/>
          <p:nvPr/>
        </p:nvSpPr>
        <p:spPr>
          <a:xfrm>
            <a:off x="-9525" y="438375"/>
            <a:ext cx="9153523" cy="302799"/>
          </a:xfrm>
          <a:custGeom>
            <a:rect b="b" l="l" r="r" t="t"/>
            <a:pathLst>
              <a:path extrusionOk="0" h="1375" w="27423">
                <a:moveTo>
                  <a:pt x="1" y="1"/>
                </a:moveTo>
                <a:lnTo>
                  <a:pt x="1" y="1374"/>
                </a:lnTo>
                <a:lnTo>
                  <a:pt x="27422" y="1374"/>
                </a:lnTo>
                <a:lnTo>
                  <a:pt x="2742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41"/>
          <p:cNvSpPr/>
          <p:nvPr/>
        </p:nvSpPr>
        <p:spPr>
          <a:xfrm>
            <a:off x="14452" y="504162"/>
            <a:ext cx="9120845" cy="130625"/>
          </a:xfrm>
          <a:custGeom>
            <a:rect b="b" l="l" r="r" t="t"/>
            <a:pathLst>
              <a:path extrusionOk="0" h="798" w="28723">
                <a:moveTo>
                  <a:pt x="0" y="0"/>
                </a:moveTo>
                <a:lnTo>
                  <a:pt x="0" y="797"/>
                </a:lnTo>
                <a:lnTo>
                  <a:pt x="28722" y="797"/>
                </a:lnTo>
                <a:lnTo>
                  <a:pt x="287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41"/>
          <p:cNvSpPr/>
          <p:nvPr/>
        </p:nvSpPr>
        <p:spPr>
          <a:xfrm>
            <a:off x="-134261" y="215612"/>
            <a:ext cx="9409084" cy="261761"/>
          </a:xfrm>
          <a:custGeom>
            <a:rect b="b" l="l" r="r" t="t"/>
            <a:pathLst>
              <a:path extrusionOk="0" h="1658" w="30138">
                <a:moveTo>
                  <a:pt x="902" y="0"/>
                </a:moveTo>
                <a:cubicBezTo>
                  <a:pt x="0" y="0"/>
                  <a:pt x="0" y="1657"/>
                  <a:pt x="902" y="1657"/>
                </a:cubicBezTo>
                <a:lnTo>
                  <a:pt x="29247" y="1657"/>
                </a:lnTo>
                <a:cubicBezTo>
                  <a:pt x="30138" y="1657"/>
                  <a:pt x="30138" y="0"/>
                  <a:pt x="29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41"/>
          <p:cNvSpPr/>
          <p:nvPr/>
        </p:nvSpPr>
        <p:spPr>
          <a:xfrm>
            <a:off x="-540125" y="-9525"/>
            <a:ext cx="10224238" cy="266655"/>
          </a:xfrm>
          <a:custGeom>
            <a:rect b="b" l="l" r="r" t="t"/>
            <a:pathLst>
              <a:path extrusionOk="0" h="1689" w="32749">
                <a:moveTo>
                  <a:pt x="0" y="0"/>
                </a:moveTo>
                <a:lnTo>
                  <a:pt x="0" y="315"/>
                </a:lnTo>
                <a:lnTo>
                  <a:pt x="902" y="1028"/>
                </a:lnTo>
                <a:cubicBezTo>
                  <a:pt x="902" y="1395"/>
                  <a:pt x="1195" y="1688"/>
                  <a:pt x="1562" y="1688"/>
                </a:cubicBezTo>
                <a:lnTo>
                  <a:pt x="31186" y="1688"/>
                </a:lnTo>
                <a:cubicBezTo>
                  <a:pt x="31553" y="1688"/>
                  <a:pt x="31847" y="1395"/>
                  <a:pt x="31847" y="1028"/>
                </a:cubicBezTo>
                <a:lnTo>
                  <a:pt x="32749" y="315"/>
                </a:lnTo>
                <a:lnTo>
                  <a:pt x="3274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41"/>
          <p:cNvSpPr/>
          <p:nvPr/>
        </p:nvSpPr>
        <p:spPr>
          <a:xfrm>
            <a:off x="-540125" y="-9525"/>
            <a:ext cx="10221116" cy="49731"/>
          </a:xfrm>
          <a:custGeom>
            <a:rect b="b" l="l" r="r" t="t"/>
            <a:pathLst>
              <a:path extrusionOk="0" h="315" w="32739">
                <a:moveTo>
                  <a:pt x="0" y="0"/>
                </a:moveTo>
                <a:lnTo>
                  <a:pt x="0" y="315"/>
                </a:lnTo>
                <a:lnTo>
                  <a:pt x="32738" y="315"/>
                </a:lnTo>
                <a:lnTo>
                  <a:pt x="32738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41"/>
          <p:cNvSpPr/>
          <p:nvPr/>
        </p:nvSpPr>
        <p:spPr>
          <a:xfrm>
            <a:off x="710332" y="375906"/>
            <a:ext cx="3444951" cy="99841"/>
          </a:xfrm>
          <a:custGeom>
            <a:rect b="b" l="l" r="r" t="t"/>
            <a:pathLst>
              <a:path extrusionOk="0" h="672" w="23187">
                <a:moveTo>
                  <a:pt x="441" y="0"/>
                </a:moveTo>
                <a:cubicBezTo>
                  <a:pt x="231" y="11"/>
                  <a:pt x="64" y="147"/>
                  <a:pt x="1" y="336"/>
                </a:cubicBezTo>
                <a:cubicBezTo>
                  <a:pt x="64" y="535"/>
                  <a:pt x="231" y="672"/>
                  <a:pt x="441" y="672"/>
                </a:cubicBezTo>
                <a:lnTo>
                  <a:pt x="22746" y="672"/>
                </a:lnTo>
                <a:cubicBezTo>
                  <a:pt x="22945" y="672"/>
                  <a:pt x="23123" y="535"/>
                  <a:pt x="23186" y="336"/>
                </a:cubicBezTo>
                <a:cubicBezTo>
                  <a:pt x="23123" y="147"/>
                  <a:pt x="22945" y="11"/>
                  <a:pt x="22746" y="0"/>
                </a:cubicBezTo>
                <a:close/>
              </a:path>
            </a:pathLst>
          </a:custGeom>
          <a:solidFill>
            <a:srgbClr val="FFFCF7">
              <a:alpha val="1882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41"/>
          <p:cNvSpPr/>
          <p:nvPr/>
        </p:nvSpPr>
        <p:spPr>
          <a:xfrm>
            <a:off x="-340627" y="121200"/>
            <a:ext cx="9821812" cy="34891"/>
          </a:xfrm>
          <a:custGeom>
            <a:rect b="b" l="l" r="r" t="t"/>
            <a:pathLst>
              <a:path extrusionOk="0" h="221" w="31460">
                <a:moveTo>
                  <a:pt x="1" y="0"/>
                </a:moveTo>
                <a:lnTo>
                  <a:pt x="263" y="200"/>
                </a:lnTo>
                <a:lnTo>
                  <a:pt x="263" y="221"/>
                </a:lnTo>
                <a:lnTo>
                  <a:pt x="31208" y="221"/>
                </a:lnTo>
                <a:lnTo>
                  <a:pt x="31208" y="200"/>
                </a:lnTo>
                <a:lnTo>
                  <a:pt x="3146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41"/>
          <p:cNvSpPr/>
          <p:nvPr/>
        </p:nvSpPr>
        <p:spPr>
          <a:xfrm>
            <a:off x="5025" y="1299850"/>
            <a:ext cx="9140707" cy="3522165"/>
          </a:xfrm>
          <a:custGeom>
            <a:rect b="b" l="l" r="r" t="t"/>
            <a:pathLst>
              <a:path extrusionOk="0" h="40289" w="27675">
                <a:moveTo>
                  <a:pt x="1" y="0"/>
                </a:moveTo>
                <a:lnTo>
                  <a:pt x="1" y="40289"/>
                </a:lnTo>
                <a:lnTo>
                  <a:pt x="27674" y="40289"/>
                </a:lnTo>
                <a:lnTo>
                  <a:pt x="276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41"/>
          <p:cNvSpPr/>
          <p:nvPr/>
        </p:nvSpPr>
        <p:spPr>
          <a:xfrm>
            <a:off x="8868500" y="257125"/>
            <a:ext cx="274226" cy="4609241"/>
          </a:xfrm>
          <a:custGeom>
            <a:rect b="b" l="l" r="r" t="t"/>
            <a:pathLst>
              <a:path extrusionOk="0" h="38738" w="860">
                <a:moveTo>
                  <a:pt x="0" y="0"/>
                </a:moveTo>
                <a:lnTo>
                  <a:pt x="0" y="38737"/>
                </a:lnTo>
                <a:lnTo>
                  <a:pt x="860" y="38737"/>
                </a:lnTo>
                <a:lnTo>
                  <a:pt x="86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41"/>
          <p:cNvSpPr/>
          <p:nvPr/>
        </p:nvSpPr>
        <p:spPr>
          <a:xfrm>
            <a:off x="100" y="247648"/>
            <a:ext cx="274225" cy="4618635"/>
          </a:xfrm>
          <a:custGeom>
            <a:rect b="b" l="l" r="r" t="t"/>
            <a:pathLst>
              <a:path extrusionOk="0" h="38738" w="850">
                <a:moveTo>
                  <a:pt x="0" y="0"/>
                </a:moveTo>
                <a:lnTo>
                  <a:pt x="0" y="38737"/>
                </a:lnTo>
                <a:lnTo>
                  <a:pt x="850" y="38737"/>
                </a:lnTo>
                <a:lnTo>
                  <a:pt x="8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41"/>
          <p:cNvSpPr/>
          <p:nvPr/>
        </p:nvSpPr>
        <p:spPr>
          <a:xfrm>
            <a:off x="-10709" y="444378"/>
            <a:ext cx="448838" cy="860613"/>
          </a:xfrm>
          <a:custGeom>
            <a:rect b="b" l="l" r="r" t="t"/>
            <a:pathLst>
              <a:path extrusionOk="0" h="5758" w="3021">
                <a:moveTo>
                  <a:pt x="3020" y="1"/>
                </a:moveTo>
                <a:lnTo>
                  <a:pt x="0" y="11"/>
                </a:lnTo>
                <a:lnTo>
                  <a:pt x="73" y="5758"/>
                </a:lnTo>
                <a:lnTo>
                  <a:pt x="1321" y="5758"/>
                </a:lnTo>
                <a:lnTo>
                  <a:pt x="1321" y="5422"/>
                </a:lnTo>
                <a:cubicBezTo>
                  <a:pt x="944" y="5422"/>
                  <a:pt x="828" y="4174"/>
                  <a:pt x="1573" y="4174"/>
                </a:cubicBezTo>
                <a:lnTo>
                  <a:pt x="1573" y="3723"/>
                </a:lnTo>
                <a:cubicBezTo>
                  <a:pt x="1825" y="3723"/>
                  <a:pt x="2380" y="3335"/>
                  <a:pt x="2380" y="2528"/>
                </a:cubicBezTo>
                <a:cubicBezTo>
                  <a:pt x="2380" y="2213"/>
                  <a:pt x="2318" y="2056"/>
                  <a:pt x="2244" y="1972"/>
                </a:cubicBezTo>
                <a:cubicBezTo>
                  <a:pt x="2108" y="1826"/>
                  <a:pt x="2189" y="1526"/>
                  <a:pt x="2344" y="1526"/>
                </a:cubicBezTo>
                <a:cubicBezTo>
                  <a:pt x="2355" y="1526"/>
                  <a:pt x="2368" y="1528"/>
                  <a:pt x="2380" y="1532"/>
                </a:cubicBezTo>
                <a:lnTo>
                  <a:pt x="2391" y="1532"/>
                </a:lnTo>
                <a:cubicBezTo>
                  <a:pt x="2437" y="1552"/>
                  <a:pt x="2485" y="1562"/>
                  <a:pt x="2532" y="1562"/>
                </a:cubicBezTo>
                <a:cubicBezTo>
                  <a:pt x="2701" y="1562"/>
                  <a:pt x="2861" y="1439"/>
                  <a:pt x="2894" y="1259"/>
                </a:cubicBezTo>
                <a:cubicBezTo>
                  <a:pt x="2914" y="1122"/>
                  <a:pt x="2888" y="867"/>
                  <a:pt x="2714" y="867"/>
                </a:cubicBezTo>
                <a:cubicBezTo>
                  <a:pt x="2702" y="867"/>
                  <a:pt x="2688" y="868"/>
                  <a:pt x="2674" y="871"/>
                </a:cubicBezTo>
                <a:lnTo>
                  <a:pt x="2674" y="703"/>
                </a:lnTo>
                <a:cubicBezTo>
                  <a:pt x="2863" y="703"/>
                  <a:pt x="3020" y="546"/>
                  <a:pt x="3020" y="357"/>
                </a:cubicBezTo>
                <a:lnTo>
                  <a:pt x="302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41"/>
          <p:cNvSpPr/>
          <p:nvPr/>
        </p:nvSpPr>
        <p:spPr>
          <a:xfrm>
            <a:off x="314816" y="590555"/>
            <a:ext cx="70572" cy="56946"/>
          </a:xfrm>
          <a:custGeom>
            <a:rect b="b" l="l" r="r" t="t"/>
            <a:pathLst>
              <a:path extrusionOk="0" h="381" w="475">
                <a:moveTo>
                  <a:pt x="229" y="0"/>
                </a:moveTo>
                <a:cubicBezTo>
                  <a:pt x="151" y="0"/>
                  <a:pt x="70" y="39"/>
                  <a:pt x="22" y="124"/>
                </a:cubicBezTo>
                <a:cubicBezTo>
                  <a:pt x="1" y="239"/>
                  <a:pt x="85" y="344"/>
                  <a:pt x="189" y="365"/>
                </a:cubicBezTo>
                <a:cubicBezTo>
                  <a:pt x="219" y="376"/>
                  <a:pt x="248" y="381"/>
                  <a:pt x="276" y="381"/>
                </a:cubicBezTo>
                <a:cubicBezTo>
                  <a:pt x="359" y="381"/>
                  <a:pt x="431" y="336"/>
                  <a:pt x="462" y="250"/>
                </a:cubicBezTo>
                <a:cubicBezTo>
                  <a:pt x="475" y="96"/>
                  <a:pt x="354" y="0"/>
                  <a:pt x="2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41"/>
          <p:cNvSpPr/>
          <p:nvPr/>
        </p:nvSpPr>
        <p:spPr>
          <a:xfrm>
            <a:off x="8694552" y="444361"/>
            <a:ext cx="448838" cy="855480"/>
          </a:xfrm>
          <a:custGeom>
            <a:rect b="b" l="l" r="r" t="t"/>
            <a:pathLst>
              <a:path extrusionOk="0" h="5758" w="3021">
                <a:moveTo>
                  <a:pt x="1" y="1"/>
                </a:moveTo>
                <a:lnTo>
                  <a:pt x="1" y="357"/>
                </a:lnTo>
                <a:cubicBezTo>
                  <a:pt x="1" y="546"/>
                  <a:pt x="148" y="703"/>
                  <a:pt x="336" y="703"/>
                </a:cubicBezTo>
                <a:lnTo>
                  <a:pt x="336" y="871"/>
                </a:lnTo>
                <a:cubicBezTo>
                  <a:pt x="323" y="868"/>
                  <a:pt x="310" y="867"/>
                  <a:pt x="298" y="867"/>
                </a:cubicBezTo>
                <a:cubicBezTo>
                  <a:pt x="132" y="867"/>
                  <a:pt x="97" y="1122"/>
                  <a:pt x="127" y="1259"/>
                </a:cubicBezTo>
                <a:cubicBezTo>
                  <a:pt x="151" y="1439"/>
                  <a:pt x="310" y="1562"/>
                  <a:pt x="484" y="1562"/>
                </a:cubicBezTo>
                <a:cubicBezTo>
                  <a:pt x="532" y="1562"/>
                  <a:pt x="582" y="1552"/>
                  <a:pt x="630" y="1532"/>
                </a:cubicBezTo>
                <a:lnTo>
                  <a:pt x="640" y="1532"/>
                </a:lnTo>
                <a:cubicBezTo>
                  <a:pt x="652" y="1528"/>
                  <a:pt x="664" y="1526"/>
                  <a:pt x="675" y="1526"/>
                </a:cubicBezTo>
                <a:cubicBezTo>
                  <a:pt x="822" y="1526"/>
                  <a:pt x="903" y="1826"/>
                  <a:pt x="777" y="1972"/>
                </a:cubicBezTo>
                <a:cubicBezTo>
                  <a:pt x="703" y="2056"/>
                  <a:pt x="640" y="2213"/>
                  <a:pt x="640" y="2528"/>
                </a:cubicBezTo>
                <a:cubicBezTo>
                  <a:pt x="640" y="3335"/>
                  <a:pt x="1196" y="3723"/>
                  <a:pt x="1448" y="3723"/>
                </a:cubicBezTo>
                <a:lnTo>
                  <a:pt x="1448" y="4174"/>
                </a:lnTo>
                <a:cubicBezTo>
                  <a:pt x="2192" y="4174"/>
                  <a:pt x="2077" y="5422"/>
                  <a:pt x="1699" y="5422"/>
                </a:cubicBezTo>
                <a:lnTo>
                  <a:pt x="1699" y="5758"/>
                </a:lnTo>
                <a:lnTo>
                  <a:pt x="2947" y="5758"/>
                </a:lnTo>
                <a:lnTo>
                  <a:pt x="3021" y="11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41"/>
          <p:cNvSpPr/>
          <p:nvPr/>
        </p:nvSpPr>
        <p:spPr>
          <a:xfrm>
            <a:off x="8736599" y="587586"/>
            <a:ext cx="73395" cy="60172"/>
          </a:xfrm>
          <a:custGeom>
            <a:rect b="b" l="l" r="r" t="t"/>
            <a:pathLst>
              <a:path extrusionOk="0" h="405" w="494">
                <a:moveTo>
                  <a:pt x="269" y="0"/>
                </a:moveTo>
                <a:cubicBezTo>
                  <a:pt x="230" y="0"/>
                  <a:pt x="192" y="11"/>
                  <a:pt x="158" y="33"/>
                </a:cubicBezTo>
                <a:cubicBezTo>
                  <a:pt x="53" y="85"/>
                  <a:pt x="1" y="201"/>
                  <a:pt x="53" y="316"/>
                </a:cubicBezTo>
                <a:cubicBezTo>
                  <a:pt x="92" y="374"/>
                  <a:pt x="155" y="405"/>
                  <a:pt x="219" y="405"/>
                </a:cubicBezTo>
                <a:cubicBezTo>
                  <a:pt x="259" y="405"/>
                  <a:pt x="300" y="393"/>
                  <a:pt x="336" y="369"/>
                </a:cubicBezTo>
                <a:cubicBezTo>
                  <a:pt x="441" y="316"/>
                  <a:pt x="494" y="201"/>
                  <a:pt x="452" y="96"/>
                </a:cubicBezTo>
                <a:cubicBezTo>
                  <a:pt x="411" y="35"/>
                  <a:pt x="340" y="0"/>
                  <a:pt x="2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41"/>
          <p:cNvSpPr txBox="1"/>
          <p:nvPr>
            <p:ph type="title"/>
          </p:nvPr>
        </p:nvSpPr>
        <p:spPr>
          <a:xfrm>
            <a:off x="2038200" y="3191825"/>
            <a:ext cx="50676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48" name="Google Shape;548;p41"/>
          <p:cNvSpPr txBox="1"/>
          <p:nvPr>
            <p:ph idx="2" type="title"/>
          </p:nvPr>
        </p:nvSpPr>
        <p:spPr>
          <a:xfrm>
            <a:off x="3950850" y="1909866"/>
            <a:ext cx="1242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49" name="Google Shape;549;p41"/>
          <p:cNvSpPr txBox="1"/>
          <p:nvPr>
            <p:ph idx="1" type="subTitle"/>
          </p:nvPr>
        </p:nvSpPr>
        <p:spPr>
          <a:xfrm>
            <a:off x="2038200" y="3816150"/>
            <a:ext cx="50676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0" name="Google Shape;550;p41"/>
          <p:cNvSpPr/>
          <p:nvPr/>
        </p:nvSpPr>
        <p:spPr>
          <a:xfrm>
            <a:off x="713218" y="4662143"/>
            <a:ext cx="219363" cy="57966"/>
          </a:xfrm>
          <a:custGeom>
            <a:rect b="b" l="l" r="r" t="t"/>
            <a:pathLst>
              <a:path extrusionOk="0" h="578" w="691">
                <a:moveTo>
                  <a:pt x="366" y="0"/>
                </a:moveTo>
                <a:cubicBezTo>
                  <a:pt x="269" y="0"/>
                  <a:pt x="171" y="48"/>
                  <a:pt x="114" y="149"/>
                </a:cubicBezTo>
                <a:cubicBezTo>
                  <a:pt x="1" y="346"/>
                  <a:pt x="150" y="578"/>
                  <a:pt x="356" y="578"/>
                </a:cubicBezTo>
                <a:cubicBezTo>
                  <a:pt x="379" y="578"/>
                  <a:pt x="403" y="575"/>
                  <a:pt x="428" y="568"/>
                </a:cubicBezTo>
                <a:cubicBezTo>
                  <a:pt x="596" y="526"/>
                  <a:pt x="690" y="358"/>
                  <a:pt x="638" y="201"/>
                </a:cubicBezTo>
                <a:cubicBezTo>
                  <a:pt x="598" y="70"/>
                  <a:pt x="483" y="0"/>
                  <a:pt x="3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41"/>
          <p:cNvSpPr/>
          <p:nvPr/>
        </p:nvSpPr>
        <p:spPr>
          <a:xfrm>
            <a:off x="8238118" y="4662143"/>
            <a:ext cx="219363" cy="57966"/>
          </a:xfrm>
          <a:custGeom>
            <a:rect b="b" l="l" r="r" t="t"/>
            <a:pathLst>
              <a:path extrusionOk="0" h="578" w="691">
                <a:moveTo>
                  <a:pt x="366" y="0"/>
                </a:moveTo>
                <a:cubicBezTo>
                  <a:pt x="269" y="0"/>
                  <a:pt x="171" y="48"/>
                  <a:pt x="114" y="149"/>
                </a:cubicBezTo>
                <a:cubicBezTo>
                  <a:pt x="1" y="346"/>
                  <a:pt x="150" y="578"/>
                  <a:pt x="356" y="578"/>
                </a:cubicBezTo>
                <a:cubicBezTo>
                  <a:pt x="379" y="578"/>
                  <a:pt x="403" y="575"/>
                  <a:pt x="428" y="568"/>
                </a:cubicBezTo>
                <a:cubicBezTo>
                  <a:pt x="596" y="526"/>
                  <a:pt x="690" y="358"/>
                  <a:pt x="638" y="201"/>
                </a:cubicBezTo>
                <a:cubicBezTo>
                  <a:pt x="598" y="70"/>
                  <a:pt x="483" y="0"/>
                  <a:pt x="3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41"/>
          <p:cNvSpPr/>
          <p:nvPr/>
        </p:nvSpPr>
        <p:spPr>
          <a:xfrm>
            <a:off x="243846" y="4505452"/>
            <a:ext cx="8625638" cy="318714"/>
          </a:xfrm>
          <a:custGeom>
            <a:rect b="b" l="l" r="r" t="t"/>
            <a:pathLst>
              <a:path extrusionOk="0" h="3178" w="27171">
                <a:moveTo>
                  <a:pt x="1" y="0"/>
                </a:moveTo>
                <a:lnTo>
                  <a:pt x="1" y="3177"/>
                </a:lnTo>
                <a:lnTo>
                  <a:pt x="27171" y="3177"/>
                </a:lnTo>
                <a:lnTo>
                  <a:pt x="2717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3" name="Google Shape;553;p41"/>
          <p:cNvGrpSpPr/>
          <p:nvPr/>
        </p:nvGrpSpPr>
        <p:grpSpPr>
          <a:xfrm>
            <a:off x="700362" y="4505452"/>
            <a:ext cx="7743276" cy="318714"/>
            <a:chOff x="700362" y="4505452"/>
            <a:chExt cx="7743276" cy="318714"/>
          </a:xfrm>
        </p:grpSpPr>
        <p:sp>
          <p:nvSpPr>
            <p:cNvPr id="554" name="Google Shape;554;p41"/>
            <p:cNvSpPr/>
            <p:nvPr/>
          </p:nvSpPr>
          <p:spPr>
            <a:xfrm>
              <a:off x="1252412" y="4505452"/>
              <a:ext cx="6618354" cy="318714"/>
            </a:xfrm>
            <a:custGeom>
              <a:rect b="b" l="l" r="r" t="t"/>
              <a:pathLst>
                <a:path extrusionOk="0" h="3178" w="20848">
                  <a:moveTo>
                    <a:pt x="1" y="0"/>
                  </a:moveTo>
                  <a:lnTo>
                    <a:pt x="378" y="3177"/>
                  </a:lnTo>
                  <a:lnTo>
                    <a:pt x="20470" y="3177"/>
                  </a:lnTo>
                  <a:lnTo>
                    <a:pt x="20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41"/>
            <p:cNvSpPr/>
            <p:nvPr/>
          </p:nvSpPr>
          <p:spPr>
            <a:xfrm>
              <a:off x="700362" y="4658898"/>
              <a:ext cx="219363" cy="57966"/>
            </a:xfrm>
            <a:custGeom>
              <a:rect b="b" l="l" r="r" t="t"/>
              <a:pathLst>
                <a:path extrusionOk="0" h="578" w="691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41"/>
            <p:cNvSpPr/>
            <p:nvPr/>
          </p:nvSpPr>
          <p:spPr>
            <a:xfrm>
              <a:off x="8224275" y="4658898"/>
              <a:ext cx="219363" cy="57966"/>
            </a:xfrm>
            <a:custGeom>
              <a:rect b="b" l="l" r="r" t="t"/>
              <a:pathLst>
                <a:path extrusionOk="0" h="578" w="691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7" name="Google Shape;557;p41"/>
          <p:cNvSpPr/>
          <p:nvPr/>
        </p:nvSpPr>
        <p:spPr>
          <a:xfrm>
            <a:off x="-157810" y="4820400"/>
            <a:ext cx="9437035" cy="206502"/>
          </a:xfrm>
          <a:custGeom>
            <a:rect b="b" l="l" r="r" t="t"/>
            <a:pathLst>
              <a:path extrusionOk="0" h="1312" w="30842">
                <a:moveTo>
                  <a:pt x="882" y="0"/>
                </a:moveTo>
                <a:cubicBezTo>
                  <a:pt x="1" y="0"/>
                  <a:pt x="1" y="1311"/>
                  <a:pt x="882" y="1311"/>
                </a:cubicBezTo>
                <a:lnTo>
                  <a:pt x="30191" y="1311"/>
                </a:lnTo>
                <a:cubicBezTo>
                  <a:pt x="30548" y="1311"/>
                  <a:pt x="30841" y="1018"/>
                  <a:pt x="30841" y="651"/>
                </a:cubicBezTo>
                <a:cubicBezTo>
                  <a:pt x="30841" y="294"/>
                  <a:pt x="30548" y="0"/>
                  <a:pt x="301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41"/>
          <p:cNvSpPr/>
          <p:nvPr/>
        </p:nvSpPr>
        <p:spPr>
          <a:xfrm>
            <a:off x="-369550" y="4991961"/>
            <a:ext cx="9889274" cy="147164"/>
          </a:xfrm>
          <a:custGeom>
            <a:rect b="b" l="l" r="r" t="t"/>
            <a:pathLst>
              <a:path extrusionOk="0" h="935" w="32320">
                <a:moveTo>
                  <a:pt x="945" y="1"/>
                </a:moveTo>
                <a:cubicBezTo>
                  <a:pt x="420" y="1"/>
                  <a:pt x="1" y="420"/>
                  <a:pt x="1" y="934"/>
                </a:cubicBezTo>
                <a:lnTo>
                  <a:pt x="32320" y="934"/>
                </a:lnTo>
                <a:cubicBezTo>
                  <a:pt x="32320" y="420"/>
                  <a:pt x="31900" y="1"/>
                  <a:pt x="3138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41"/>
          <p:cNvSpPr/>
          <p:nvPr/>
        </p:nvSpPr>
        <p:spPr>
          <a:xfrm>
            <a:off x="1170769" y="4991961"/>
            <a:ext cx="3603526" cy="147164"/>
          </a:xfrm>
          <a:custGeom>
            <a:rect b="b" l="l" r="r" t="t"/>
            <a:pathLst>
              <a:path extrusionOk="0" h="935" w="11777">
                <a:moveTo>
                  <a:pt x="11758" y="1"/>
                </a:moveTo>
                <a:cubicBezTo>
                  <a:pt x="11752" y="1"/>
                  <a:pt x="11746" y="1"/>
                  <a:pt x="11739" y="1"/>
                </a:cubicBezTo>
                <a:lnTo>
                  <a:pt x="11776" y="1"/>
                </a:lnTo>
                <a:cubicBezTo>
                  <a:pt x="11770" y="1"/>
                  <a:pt x="11764" y="1"/>
                  <a:pt x="11758" y="1"/>
                </a:cubicBezTo>
                <a:close/>
                <a:moveTo>
                  <a:pt x="758" y="1"/>
                </a:moveTo>
                <a:cubicBezTo>
                  <a:pt x="336" y="1"/>
                  <a:pt x="0" y="353"/>
                  <a:pt x="0" y="777"/>
                </a:cubicBezTo>
                <a:lnTo>
                  <a:pt x="0" y="934"/>
                </a:lnTo>
                <a:lnTo>
                  <a:pt x="11000" y="934"/>
                </a:lnTo>
                <a:lnTo>
                  <a:pt x="11000" y="777"/>
                </a:lnTo>
                <a:cubicBezTo>
                  <a:pt x="11000" y="359"/>
                  <a:pt x="11327" y="11"/>
                  <a:pt x="11739" y="1"/>
                </a:cubicBezTo>
                <a:lnTo>
                  <a:pt x="776" y="1"/>
                </a:lnTo>
                <a:cubicBezTo>
                  <a:pt x="770" y="1"/>
                  <a:pt x="764" y="1"/>
                  <a:pt x="758" y="1"/>
                </a:cubicBezTo>
                <a:close/>
              </a:path>
            </a:pathLst>
          </a:custGeom>
          <a:solidFill>
            <a:srgbClr val="FFFCF7">
              <a:alpha val="1882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41"/>
          <p:cNvSpPr/>
          <p:nvPr/>
        </p:nvSpPr>
        <p:spPr>
          <a:xfrm>
            <a:off x="5524907" y="4991961"/>
            <a:ext cx="1854851" cy="147164"/>
          </a:xfrm>
          <a:custGeom>
            <a:rect b="b" l="l" r="r" t="t"/>
            <a:pathLst>
              <a:path extrusionOk="0" h="935" w="6062">
                <a:moveTo>
                  <a:pt x="776" y="1"/>
                </a:moveTo>
                <a:cubicBezTo>
                  <a:pt x="346" y="1"/>
                  <a:pt x="0" y="347"/>
                  <a:pt x="0" y="777"/>
                </a:cubicBezTo>
                <a:lnTo>
                  <a:pt x="0" y="934"/>
                </a:lnTo>
                <a:lnTo>
                  <a:pt x="5296" y="934"/>
                </a:lnTo>
                <a:lnTo>
                  <a:pt x="5296" y="777"/>
                </a:lnTo>
                <a:cubicBezTo>
                  <a:pt x="5296" y="347"/>
                  <a:pt x="5631" y="1"/>
                  <a:pt x="6061" y="1"/>
                </a:cubicBezTo>
                <a:close/>
              </a:path>
            </a:pathLst>
          </a:custGeom>
          <a:solidFill>
            <a:srgbClr val="FFFCF7">
              <a:alpha val="1882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41"/>
          <p:cNvSpPr/>
          <p:nvPr/>
        </p:nvSpPr>
        <p:spPr>
          <a:xfrm>
            <a:off x="123156" y="738675"/>
            <a:ext cx="187201" cy="204616"/>
          </a:xfrm>
          <a:custGeom>
            <a:rect b="b" l="l" r="r" t="t"/>
            <a:pathLst>
              <a:path extrusionOk="0" h="1369" w="1260">
                <a:moveTo>
                  <a:pt x="673" y="1"/>
                </a:moveTo>
                <a:cubicBezTo>
                  <a:pt x="413" y="1"/>
                  <a:pt x="159" y="235"/>
                  <a:pt x="85" y="559"/>
                </a:cubicBezTo>
                <a:cubicBezTo>
                  <a:pt x="1" y="926"/>
                  <a:pt x="179" y="1283"/>
                  <a:pt x="473" y="1356"/>
                </a:cubicBezTo>
                <a:cubicBezTo>
                  <a:pt x="508" y="1365"/>
                  <a:pt x="544" y="1369"/>
                  <a:pt x="580" y="1369"/>
                </a:cubicBezTo>
                <a:cubicBezTo>
                  <a:pt x="848" y="1369"/>
                  <a:pt x="1101" y="1135"/>
                  <a:pt x="1175" y="811"/>
                </a:cubicBezTo>
                <a:cubicBezTo>
                  <a:pt x="1259" y="433"/>
                  <a:pt x="1081" y="77"/>
                  <a:pt x="777" y="14"/>
                </a:cubicBezTo>
                <a:cubicBezTo>
                  <a:pt x="742" y="5"/>
                  <a:pt x="708" y="1"/>
                  <a:pt x="6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41"/>
          <p:cNvSpPr/>
          <p:nvPr/>
        </p:nvSpPr>
        <p:spPr>
          <a:xfrm>
            <a:off x="8827080" y="737497"/>
            <a:ext cx="183933" cy="203544"/>
          </a:xfrm>
          <a:custGeom>
            <a:rect b="b" l="l" r="r" t="t"/>
            <a:pathLst>
              <a:path extrusionOk="0" h="1370" w="1238">
                <a:moveTo>
                  <a:pt x="594" y="0"/>
                </a:moveTo>
                <a:cubicBezTo>
                  <a:pt x="564" y="0"/>
                  <a:pt x="534" y="3"/>
                  <a:pt x="503" y="10"/>
                </a:cubicBezTo>
                <a:cubicBezTo>
                  <a:pt x="199" y="62"/>
                  <a:pt x="0" y="398"/>
                  <a:pt x="63" y="775"/>
                </a:cubicBezTo>
                <a:cubicBezTo>
                  <a:pt x="130" y="1129"/>
                  <a:pt x="380" y="1369"/>
                  <a:pt x="662" y="1369"/>
                </a:cubicBezTo>
                <a:cubicBezTo>
                  <a:pt x="689" y="1369"/>
                  <a:pt x="717" y="1367"/>
                  <a:pt x="745" y="1362"/>
                </a:cubicBezTo>
                <a:cubicBezTo>
                  <a:pt x="1049" y="1310"/>
                  <a:pt x="1237" y="964"/>
                  <a:pt x="1174" y="586"/>
                </a:cubicBezTo>
                <a:cubicBezTo>
                  <a:pt x="1118" y="247"/>
                  <a:pt x="866" y="0"/>
                  <a:pt x="5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-39875" y="-23150"/>
            <a:ext cx="1318326" cy="5456906"/>
          </a:xfrm>
          <a:custGeom>
            <a:rect b="b" l="l" r="r" t="t"/>
            <a:pathLst>
              <a:path extrusionOk="0" fill="none" h="74788" w="23818">
                <a:moveTo>
                  <a:pt x="23817" y="1"/>
                </a:moveTo>
                <a:lnTo>
                  <a:pt x="0" y="22651"/>
                </a:lnTo>
                <a:lnTo>
                  <a:pt x="23817" y="74788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5"/>
          <p:cNvSpPr/>
          <p:nvPr/>
        </p:nvSpPr>
        <p:spPr>
          <a:xfrm>
            <a:off x="-39875" y="4509014"/>
            <a:ext cx="1993473" cy="881333"/>
          </a:xfrm>
          <a:custGeom>
            <a:rect b="b" l="l" r="r" t="t"/>
            <a:pathLst>
              <a:path extrusionOk="0" fill="none" h="22151" w="50103">
                <a:moveTo>
                  <a:pt x="0" y="1"/>
                </a:moveTo>
                <a:lnTo>
                  <a:pt x="50103" y="22150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"/>
          <p:cNvSpPr/>
          <p:nvPr/>
        </p:nvSpPr>
        <p:spPr>
          <a:xfrm rot="10800000">
            <a:off x="7825671" y="-121775"/>
            <a:ext cx="1318326" cy="5456906"/>
          </a:xfrm>
          <a:custGeom>
            <a:rect b="b" l="l" r="r" t="t"/>
            <a:pathLst>
              <a:path extrusionOk="0" fill="none" h="74788" w="23818">
                <a:moveTo>
                  <a:pt x="23817" y="1"/>
                </a:moveTo>
                <a:lnTo>
                  <a:pt x="0" y="22651"/>
                </a:lnTo>
                <a:lnTo>
                  <a:pt x="23817" y="74788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5"/>
          <p:cNvSpPr/>
          <p:nvPr/>
        </p:nvSpPr>
        <p:spPr>
          <a:xfrm rot="10800000">
            <a:off x="7150525" y="-78365"/>
            <a:ext cx="1993473" cy="881333"/>
          </a:xfrm>
          <a:custGeom>
            <a:rect b="b" l="l" r="r" t="t"/>
            <a:pathLst>
              <a:path extrusionOk="0" fill="none" h="22151" w="50103">
                <a:moveTo>
                  <a:pt x="0" y="1"/>
                </a:moveTo>
                <a:lnTo>
                  <a:pt x="50103" y="22150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722400" y="2454164"/>
            <a:ext cx="7699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" name="Google Shape;35;p5"/>
          <p:cNvSpPr txBox="1"/>
          <p:nvPr>
            <p:ph idx="2" type="title"/>
          </p:nvPr>
        </p:nvSpPr>
        <p:spPr>
          <a:xfrm>
            <a:off x="722400" y="1262939"/>
            <a:ext cx="7699200" cy="13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36" name="Google Shape;36;p5"/>
          <p:cNvSpPr txBox="1"/>
          <p:nvPr>
            <p:ph idx="1" type="subTitle"/>
          </p:nvPr>
        </p:nvSpPr>
        <p:spPr>
          <a:xfrm>
            <a:off x="723000" y="3430562"/>
            <a:ext cx="7698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4_1"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2"/>
          <p:cNvSpPr txBox="1"/>
          <p:nvPr>
            <p:ph type="title"/>
          </p:nvPr>
        </p:nvSpPr>
        <p:spPr>
          <a:xfrm>
            <a:off x="2064925" y="2557100"/>
            <a:ext cx="3379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65" name="Google Shape;565;p42"/>
          <p:cNvSpPr txBox="1"/>
          <p:nvPr>
            <p:ph idx="2" type="title"/>
          </p:nvPr>
        </p:nvSpPr>
        <p:spPr>
          <a:xfrm>
            <a:off x="692937" y="2557091"/>
            <a:ext cx="1251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66" name="Google Shape;566;p42"/>
          <p:cNvSpPr txBox="1"/>
          <p:nvPr>
            <p:ph idx="1" type="subTitle"/>
          </p:nvPr>
        </p:nvSpPr>
        <p:spPr>
          <a:xfrm>
            <a:off x="2064925" y="3457700"/>
            <a:ext cx="25638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67" name="Google Shape;567;p42"/>
          <p:cNvGrpSpPr/>
          <p:nvPr/>
        </p:nvGrpSpPr>
        <p:grpSpPr>
          <a:xfrm>
            <a:off x="-540125" y="-9525"/>
            <a:ext cx="10224238" cy="5148650"/>
            <a:chOff x="-540125" y="-9525"/>
            <a:chExt cx="10224238" cy="5148650"/>
          </a:xfrm>
        </p:grpSpPr>
        <p:sp>
          <p:nvSpPr>
            <p:cNvPr id="568" name="Google Shape;568;p42"/>
            <p:cNvSpPr/>
            <p:nvPr/>
          </p:nvSpPr>
          <p:spPr>
            <a:xfrm>
              <a:off x="169868" y="454400"/>
              <a:ext cx="8807154" cy="855436"/>
            </a:xfrm>
            <a:custGeom>
              <a:rect b="b" l="l" r="r" t="t"/>
              <a:pathLst>
                <a:path extrusionOk="0" h="40289" w="27675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42"/>
            <p:cNvSpPr/>
            <p:nvPr/>
          </p:nvSpPr>
          <p:spPr>
            <a:xfrm>
              <a:off x="-9525" y="438375"/>
              <a:ext cx="9153523" cy="302799"/>
            </a:xfrm>
            <a:custGeom>
              <a:rect b="b" l="l" r="r" t="t"/>
              <a:pathLst>
                <a:path extrusionOk="0" h="1375" w="27423">
                  <a:moveTo>
                    <a:pt x="1" y="1"/>
                  </a:moveTo>
                  <a:lnTo>
                    <a:pt x="1" y="1374"/>
                  </a:lnTo>
                  <a:lnTo>
                    <a:pt x="27422" y="1374"/>
                  </a:lnTo>
                  <a:lnTo>
                    <a:pt x="274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42"/>
            <p:cNvSpPr/>
            <p:nvPr/>
          </p:nvSpPr>
          <p:spPr>
            <a:xfrm>
              <a:off x="14452" y="504162"/>
              <a:ext cx="9120845" cy="130625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42"/>
            <p:cNvSpPr/>
            <p:nvPr/>
          </p:nvSpPr>
          <p:spPr>
            <a:xfrm>
              <a:off x="-134261" y="215612"/>
              <a:ext cx="9409084" cy="261761"/>
            </a:xfrm>
            <a:custGeom>
              <a:rect b="b" l="l" r="r" t="t"/>
              <a:pathLst>
                <a:path extrusionOk="0" h="1658" w="30138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42"/>
            <p:cNvSpPr/>
            <p:nvPr/>
          </p:nvSpPr>
          <p:spPr>
            <a:xfrm>
              <a:off x="-540125" y="-9525"/>
              <a:ext cx="10224238" cy="266655"/>
            </a:xfrm>
            <a:custGeom>
              <a:rect b="b" l="l" r="r" t="t"/>
              <a:pathLst>
                <a:path extrusionOk="0" h="1689" w="32749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42"/>
            <p:cNvSpPr/>
            <p:nvPr/>
          </p:nvSpPr>
          <p:spPr>
            <a:xfrm>
              <a:off x="-540125" y="-9525"/>
              <a:ext cx="10221116" cy="49731"/>
            </a:xfrm>
            <a:custGeom>
              <a:rect b="b" l="l" r="r" t="t"/>
              <a:pathLst>
                <a:path extrusionOk="0" h="315" w="32739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42"/>
            <p:cNvSpPr/>
            <p:nvPr/>
          </p:nvSpPr>
          <p:spPr>
            <a:xfrm>
              <a:off x="-340627" y="121200"/>
              <a:ext cx="9821812" cy="34891"/>
            </a:xfrm>
            <a:custGeom>
              <a:rect b="b" l="l" r="r" t="t"/>
              <a:pathLst>
                <a:path extrusionOk="0" h="221" w="3146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5" name="Google Shape;575;p42"/>
            <p:cNvGrpSpPr/>
            <p:nvPr/>
          </p:nvGrpSpPr>
          <p:grpSpPr>
            <a:xfrm>
              <a:off x="-369550" y="247648"/>
              <a:ext cx="9889274" cy="4891477"/>
              <a:chOff x="-369550" y="247648"/>
              <a:chExt cx="9889274" cy="4891477"/>
            </a:xfrm>
          </p:grpSpPr>
          <p:sp>
            <p:nvSpPr>
              <p:cNvPr id="576" name="Google Shape;576;p42"/>
              <p:cNvSpPr/>
              <p:nvPr/>
            </p:nvSpPr>
            <p:spPr>
              <a:xfrm>
                <a:off x="5025" y="1299850"/>
                <a:ext cx="9140707" cy="3522165"/>
              </a:xfrm>
              <a:custGeom>
                <a:rect b="b" l="l" r="r" t="t"/>
                <a:pathLst>
                  <a:path extrusionOk="0" h="40289" w="27675">
                    <a:moveTo>
                      <a:pt x="1" y="0"/>
                    </a:moveTo>
                    <a:lnTo>
                      <a:pt x="1" y="40289"/>
                    </a:lnTo>
                    <a:lnTo>
                      <a:pt x="27674" y="40289"/>
                    </a:lnTo>
                    <a:lnTo>
                      <a:pt x="276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42"/>
              <p:cNvSpPr/>
              <p:nvPr/>
            </p:nvSpPr>
            <p:spPr>
              <a:xfrm>
                <a:off x="243846" y="4505452"/>
                <a:ext cx="8625638" cy="318714"/>
              </a:xfrm>
              <a:custGeom>
                <a:rect b="b" l="l" r="r" t="t"/>
                <a:pathLst>
                  <a:path extrusionOk="0" h="3178" w="27171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78" name="Google Shape;578;p42"/>
              <p:cNvGrpSpPr/>
              <p:nvPr/>
            </p:nvGrpSpPr>
            <p:grpSpPr>
              <a:xfrm>
                <a:off x="700362" y="4505452"/>
                <a:ext cx="7743276" cy="318714"/>
                <a:chOff x="700362" y="4505452"/>
                <a:chExt cx="7743276" cy="318714"/>
              </a:xfrm>
            </p:grpSpPr>
            <p:sp>
              <p:nvSpPr>
                <p:cNvPr id="579" name="Google Shape;579;p42"/>
                <p:cNvSpPr/>
                <p:nvPr/>
              </p:nvSpPr>
              <p:spPr>
                <a:xfrm>
                  <a:off x="1252412" y="4505452"/>
                  <a:ext cx="6618354" cy="318714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0" name="Google Shape;580;p42"/>
                <p:cNvSpPr/>
                <p:nvPr/>
              </p:nvSpPr>
              <p:spPr>
                <a:xfrm>
                  <a:off x="700362" y="4658898"/>
                  <a:ext cx="219363" cy="57966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1" name="Google Shape;581;p42"/>
                <p:cNvSpPr/>
                <p:nvPr/>
              </p:nvSpPr>
              <p:spPr>
                <a:xfrm>
                  <a:off x="8224275" y="4658898"/>
                  <a:ext cx="219363" cy="57966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82" name="Google Shape;582;p42"/>
              <p:cNvSpPr/>
              <p:nvPr/>
            </p:nvSpPr>
            <p:spPr>
              <a:xfrm>
                <a:off x="8868500" y="257125"/>
                <a:ext cx="274226" cy="4609241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42"/>
              <p:cNvSpPr/>
              <p:nvPr/>
            </p:nvSpPr>
            <p:spPr>
              <a:xfrm>
                <a:off x="100" y="247648"/>
                <a:ext cx="274225" cy="461863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42"/>
              <p:cNvSpPr/>
              <p:nvPr/>
            </p:nvSpPr>
            <p:spPr>
              <a:xfrm>
                <a:off x="-157810" y="48204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42"/>
              <p:cNvSpPr/>
              <p:nvPr/>
            </p:nvSpPr>
            <p:spPr>
              <a:xfrm>
                <a:off x="-369550" y="49919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42"/>
              <p:cNvSpPr/>
              <p:nvPr/>
            </p:nvSpPr>
            <p:spPr>
              <a:xfrm>
                <a:off x="1170769" y="49919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42"/>
              <p:cNvSpPr/>
              <p:nvPr/>
            </p:nvSpPr>
            <p:spPr>
              <a:xfrm>
                <a:off x="5524907" y="49919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8" name="Google Shape;588;p42"/>
            <p:cNvGrpSpPr/>
            <p:nvPr/>
          </p:nvGrpSpPr>
          <p:grpSpPr>
            <a:xfrm>
              <a:off x="-10709" y="444378"/>
              <a:ext cx="448838" cy="860613"/>
              <a:chOff x="561117" y="628348"/>
              <a:chExt cx="448838" cy="855480"/>
            </a:xfrm>
          </p:grpSpPr>
          <p:sp>
            <p:nvSpPr>
              <p:cNvPr id="589" name="Google Shape;589;p42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42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42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92" name="Google Shape;592;p42"/>
            <p:cNvSpPr/>
            <p:nvPr/>
          </p:nvSpPr>
          <p:spPr>
            <a:xfrm>
              <a:off x="710332" y="375906"/>
              <a:ext cx="3444951" cy="99841"/>
            </a:xfrm>
            <a:custGeom>
              <a:rect b="b" l="l" r="r" t="t"/>
              <a:pathLst>
                <a:path extrusionOk="0" h="672" w="23187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93" name="Google Shape;593;p42"/>
            <p:cNvGrpSpPr/>
            <p:nvPr/>
          </p:nvGrpSpPr>
          <p:grpSpPr>
            <a:xfrm>
              <a:off x="8694552" y="444361"/>
              <a:ext cx="448838" cy="855480"/>
              <a:chOff x="4189590" y="628348"/>
              <a:chExt cx="448838" cy="855480"/>
            </a:xfrm>
          </p:grpSpPr>
          <p:sp>
            <p:nvSpPr>
              <p:cNvPr id="594" name="Google Shape;594;p42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42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rect b="b" l="l" r="r" t="t"/>
                <a:pathLst>
                  <a:path extrusionOk="0" h="405" w="494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42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rect b="b" l="l" r="r" t="t"/>
                <a:pathLst>
                  <a:path extrusionOk="0" h="1370" w="1238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1"/>
        </a:solidFill>
      </p:bgPr>
    </p:bg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3"/>
          <p:cNvSpPr txBox="1"/>
          <p:nvPr>
            <p:ph type="title"/>
          </p:nvPr>
        </p:nvSpPr>
        <p:spPr>
          <a:xfrm>
            <a:off x="720000" y="454800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9" name="Google Shape;599;p43"/>
          <p:cNvSpPr txBox="1"/>
          <p:nvPr>
            <p:ph idx="1" type="subTitle"/>
          </p:nvPr>
        </p:nvSpPr>
        <p:spPr>
          <a:xfrm>
            <a:off x="720000" y="1307775"/>
            <a:ext cx="5675700" cy="3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■"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●"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Light"/>
              <a:buChar char="○"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Light"/>
              <a:buChar char="■"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●"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○"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Nunito Light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600" name="Google Shape;600;p43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601" name="Google Shape;601;p43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602" name="Google Shape;602;p43"/>
              <p:cNvGrpSpPr/>
              <p:nvPr/>
            </p:nvGrpSpPr>
            <p:grpSpPr>
              <a:xfrm>
                <a:off x="123156" y="409580"/>
                <a:ext cx="262232" cy="352736"/>
                <a:chOff x="694982" y="773654"/>
                <a:chExt cx="262232" cy="350632"/>
              </a:xfrm>
            </p:grpSpPr>
            <p:sp>
              <p:nvSpPr>
                <p:cNvPr id="603" name="Google Shape;603;p43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882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4" name="Google Shape;604;p43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05" name="Google Shape;605;p43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606" name="Google Shape;606;p43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607" name="Google Shape;607;p43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rect b="b" l="l" r="r" t="t"/>
                    <a:pathLst>
                      <a:path extrusionOk="0" h="3178" w="27171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08" name="Google Shape;608;p43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rect b="b" l="l" r="r" t="t"/>
                    <a:pathLst>
                      <a:path extrusionOk="0" h="3178" w="20848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8823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09" name="Google Shape;609;p43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rect b="b" l="l" r="r" t="t"/>
                    <a:pathLst>
                      <a:path extrusionOk="0" h="578" w="691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610" name="Google Shape;610;p43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rect b="b" l="l" r="r" t="t"/>
                  <a:pathLst>
                    <a:path extrusionOk="0" h="1658" w="30138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1" name="Google Shape;611;p43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rect b="b" l="l" r="r" t="t"/>
                  <a:pathLst>
                    <a:path extrusionOk="0" h="1689" w="32749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2" name="Google Shape;612;p43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rect b="b" l="l" r="r" t="t"/>
                  <a:pathLst>
                    <a:path extrusionOk="0" h="315" w="32739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3" name="Google Shape;613;p43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rect b="b" l="l" r="r" t="t"/>
                  <a:pathLst>
                    <a:path extrusionOk="0" h="672" w="23187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882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4" name="Google Shape;614;p43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rect b="b" l="l" r="r" t="t"/>
                  <a:pathLst>
                    <a:path extrusionOk="0" h="221" w="3146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5" name="Google Shape;615;p43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rect b="b" l="l" r="r" t="t"/>
                  <a:pathLst>
                    <a:path extrusionOk="0" h="1312" w="30842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6" name="Google Shape;616;p43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rect b="b" l="l" r="r" t="t"/>
                  <a:pathLst>
                    <a:path extrusionOk="0" h="935" w="3232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7" name="Google Shape;617;p43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rect b="b" l="l" r="r" t="t"/>
                  <a:pathLst>
                    <a:path extrusionOk="0" h="935" w="11777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882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8" name="Google Shape;618;p43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rect b="b" l="l" r="r" t="t"/>
                  <a:pathLst>
                    <a:path extrusionOk="0" h="935" w="6062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882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9" name="Google Shape;619;p43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rect b="b" l="l" r="r" t="t"/>
                  <a:pathLst>
                    <a:path extrusionOk="0" h="38738" w="86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620" name="Google Shape;620;p43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621" name="Google Shape;621;p43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rect b="b" l="l" r="r" t="t"/>
                    <a:pathLst>
                      <a:path extrusionOk="0" h="5758" w="3021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22" name="Google Shape;622;p43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rect b="b" l="l" r="r" t="t"/>
                    <a:pathLst>
                      <a:path extrusionOk="0" h="405" w="494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23" name="Google Shape;623;p43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rect b="b" l="l" r="r" t="t"/>
                    <a:pathLst>
                      <a:path extrusionOk="0" h="1370" w="1238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624" name="Google Shape;624;p43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rect b="b" l="l" r="r" t="t"/>
                  <a:pathLst>
                    <a:path extrusionOk="0" h="38738" w="85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625" name="Google Shape;625;p43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626" name="Google Shape;626;p43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rect b="b" l="l" r="r" t="t"/>
                    <a:pathLst>
                      <a:path extrusionOk="0" h="5758" w="3021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27" name="Google Shape;627;p43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rect b="b" l="l" r="r" t="t"/>
                    <a:pathLst>
                      <a:path extrusionOk="0" h="1369" w="126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28" name="Google Shape;628;p43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rect b="b" l="l" r="r" t="t"/>
                    <a:pathLst>
                      <a:path extrusionOk="0" h="381" w="475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629" name="Google Shape;629;p43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rect b="b" l="l" r="r" t="t"/>
                <a:pathLst>
                  <a:path extrusionOk="0" h="798" w="28723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0" name="Google Shape;630;p43"/>
            <p:cNvGrpSpPr/>
            <p:nvPr/>
          </p:nvGrpSpPr>
          <p:grpSpPr>
            <a:xfrm>
              <a:off x="700362" y="4963698"/>
              <a:ext cx="7743276" cy="57966"/>
              <a:chOff x="700362" y="4658898"/>
              <a:chExt cx="7743276" cy="57966"/>
            </a:xfrm>
          </p:grpSpPr>
          <p:sp>
            <p:nvSpPr>
              <p:cNvPr id="631" name="Google Shape;631;p43"/>
              <p:cNvSpPr/>
              <p:nvPr/>
            </p:nvSpPr>
            <p:spPr>
              <a:xfrm>
                <a:off x="700362" y="4658898"/>
                <a:ext cx="219363" cy="57966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43"/>
              <p:cNvSpPr/>
              <p:nvPr/>
            </p:nvSpPr>
            <p:spPr>
              <a:xfrm>
                <a:off x="8224275" y="4658898"/>
                <a:ext cx="219363" cy="57966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44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5" name="Google Shape;635;p44"/>
          <p:cNvSpPr txBox="1"/>
          <p:nvPr>
            <p:ph idx="2" type="title"/>
          </p:nvPr>
        </p:nvSpPr>
        <p:spPr>
          <a:xfrm>
            <a:off x="1095263" y="2712821"/>
            <a:ext cx="33243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6" name="Google Shape;636;p44"/>
          <p:cNvSpPr txBox="1"/>
          <p:nvPr>
            <p:ph idx="3" type="title"/>
          </p:nvPr>
        </p:nvSpPr>
        <p:spPr>
          <a:xfrm>
            <a:off x="4724437" y="2712821"/>
            <a:ext cx="33243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7" name="Google Shape;637;p44"/>
          <p:cNvSpPr txBox="1"/>
          <p:nvPr>
            <p:ph idx="1" type="subTitle"/>
          </p:nvPr>
        </p:nvSpPr>
        <p:spPr>
          <a:xfrm>
            <a:off x="4724437" y="3023525"/>
            <a:ext cx="33243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8" name="Google Shape;638;p44"/>
          <p:cNvSpPr txBox="1"/>
          <p:nvPr>
            <p:ph idx="4" type="subTitle"/>
          </p:nvPr>
        </p:nvSpPr>
        <p:spPr>
          <a:xfrm>
            <a:off x="1095263" y="3023525"/>
            <a:ext cx="33243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639" name="Google Shape;639;p44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sp>
          <p:nvSpPr>
            <p:cNvPr id="640" name="Google Shape;640;p44"/>
            <p:cNvSpPr/>
            <p:nvPr/>
          </p:nvSpPr>
          <p:spPr>
            <a:xfrm>
              <a:off x="8868499" y="258010"/>
              <a:ext cx="274226" cy="5038749"/>
            </a:xfrm>
            <a:custGeom>
              <a:rect b="b" l="l" r="r" t="t"/>
              <a:pathLst>
                <a:path extrusionOk="0" h="38738" w="860">
                  <a:moveTo>
                    <a:pt x="0" y="0"/>
                  </a:moveTo>
                  <a:lnTo>
                    <a:pt x="0" y="38737"/>
                  </a:lnTo>
                  <a:lnTo>
                    <a:pt x="860" y="38737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44"/>
            <p:cNvSpPr/>
            <p:nvPr/>
          </p:nvSpPr>
          <p:spPr>
            <a:xfrm>
              <a:off x="100" y="247650"/>
              <a:ext cx="274225" cy="5049014"/>
            </a:xfrm>
            <a:custGeom>
              <a:rect b="b" l="l" r="r" t="t"/>
              <a:pathLst>
                <a:path extrusionOk="0" h="38738" w="850">
                  <a:moveTo>
                    <a:pt x="0" y="0"/>
                  </a:moveTo>
                  <a:lnTo>
                    <a:pt x="0" y="38737"/>
                  </a:lnTo>
                  <a:lnTo>
                    <a:pt x="850" y="38737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42" name="Google Shape;642;p44"/>
            <p:cNvGrpSpPr/>
            <p:nvPr/>
          </p:nvGrpSpPr>
          <p:grpSpPr>
            <a:xfrm>
              <a:off x="243846" y="4810252"/>
              <a:ext cx="8625625" cy="318713"/>
              <a:chOff x="188112" y="4401147"/>
              <a:chExt cx="8663745" cy="305867"/>
            </a:xfrm>
          </p:grpSpPr>
          <p:sp>
            <p:nvSpPr>
              <p:cNvPr id="643" name="Google Shape;643;p44"/>
              <p:cNvSpPr/>
              <p:nvPr/>
            </p:nvSpPr>
            <p:spPr>
              <a:xfrm>
                <a:off x="188112" y="4401147"/>
                <a:ext cx="8663745" cy="305867"/>
              </a:xfrm>
              <a:custGeom>
                <a:rect b="b" l="l" r="r" t="t"/>
                <a:pathLst>
                  <a:path extrusionOk="0" h="3178" w="27171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44"/>
              <p:cNvSpPr/>
              <p:nvPr/>
            </p:nvSpPr>
            <p:spPr>
              <a:xfrm>
                <a:off x="1201135" y="4401147"/>
                <a:ext cx="6647593" cy="305867"/>
              </a:xfrm>
              <a:custGeom>
                <a:rect b="b" l="l" r="r" t="t"/>
                <a:pathLst>
                  <a:path extrusionOk="0" h="3178" w="20848">
                    <a:moveTo>
                      <a:pt x="1" y="0"/>
                    </a:moveTo>
                    <a:lnTo>
                      <a:pt x="378" y="3177"/>
                    </a:lnTo>
                    <a:lnTo>
                      <a:pt x="20470" y="3177"/>
                    </a:lnTo>
                    <a:lnTo>
                      <a:pt x="208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44"/>
              <p:cNvSpPr/>
              <p:nvPr/>
            </p:nvSpPr>
            <p:spPr>
              <a:xfrm>
                <a:off x="743887" y="4570540"/>
                <a:ext cx="220332" cy="55630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46" name="Google Shape;646;p44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44"/>
            <p:cNvSpPr/>
            <p:nvPr/>
          </p:nvSpPr>
          <p:spPr>
            <a:xfrm>
              <a:off x="-134261" y="34637"/>
              <a:ext cx="9409084" cy="261761"/>
            </a:xfrm>
            <a:custGeom>
              <a:rect b="b" l="l" r="r" t="t"/>
              <a:pathLst>
                <a:path extrusionOk="0" h="1658" w="30138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44"/>
            <p:cNvSpPr/>
            <p:nvPr/>
          </p:nvSpPr>
          <p:spPr>
            <a:xfrm>
              <a:off x="-540125" y="-190500"/>
              <a:ext cx="10224238" cy="266655"/>
            </a:xfrm>
            <a:custGeom>
              <a:rect b="b" l="l" r="r" t="t"/>
              <a:pathLst>
                <a:path extrusionOk="0" h="1689" w="32749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44"/>
            <p:cNvSpPr/>
            <p:nvPr/>
          </p:nvSpPr>
          <p:spPr>
            <a:xfrm>
              <a:off x="-540125" y="-190500"/>
              <a:ext cx="10221116" cy="49731"/>
            </a:xfrm>
            <a:custGeom>
              <a:rect b="b" l="l" r="r" t="t"/>
              <a:pathLst>
                <a:path extrusionOk="0" h="315" w="32739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44"/>
            <p:cNvSpPr/>
            <p:nvPr/>
          </p:nvSpPr>
          <p:spPr>
            <a:xfrm>
              <a:off x="710332" y="194931"/>
              <a:ext cx="3444951" cy="99841"/>
            </a:xfrm>
            <a:custGeom>
              <a:rect b="b" l="l" r="r" t="t"/>
              <a:pathLst>
                <a:path extrusionOk="0" h="672" w="23187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44"/>
            <p:cNvSpPr/>
            <p:nvPr/>
          </p:nvSpPr>
          <p:spPr>
            <a:xfrm>
              <a:off x="-340627" y="-59775"/>
              <a:ext cx="9821812" cy="34891"/>
            </a:xfrm>
            <a:custGeom>
              <a:rect b="b" l="l" r="r" t="t"/>
              <a:pathLst>
                <a:path extrusionOk="0" h="221" w="3146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44"/>
            <p:cNvSpPr/>
            <p:nvPr/>
          </p:nvSpPr>
          <p:spPr>
            <a:xfrm>
              <a:off x="-157810" y="5125200"/>
              <a:ext cx="9437035" cy="206502"/>
            </a:xfrm>
            <a:custGeom>
              <a:rect b="b" l="l" r="r" t="t"/>
              <a:pathLst>
                <a:path extrusionOk="0" h="1312" w="30842">
                  <a:moveTo>
                    <a:pt x="882" y="0"/>
                  </a:moveTo>
                  <a:cubicBezTo>
                    <a:pt x="1" y="0"/>
                    <a:pt x="1" y="1311"/>
                    <a:pt x="882" y="1311"/>
                  </a:cubicBezTo>
                  <a:lnTo>
                    <a:pt x="30191" y="1311"/>
                  </a:lnTo>
                  <a:cubicBezTo>
                    <a:pt x="30548" y="1311"/>
                    <a:pt x="30841" y="1018"/>
                    <a:pt x="30841" y="651"/>
                  </a:cubicBezTo>
                  <a:cubicBezTo>
                    <a:pt x="30841" y="294"/>
                    <a:pt x="30548" y="0"/>
                    <a:pt x="30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44"/>
            <p:cNvSpPr/>
            <p:nvPr/>
          </p:nvSpPr>
          <p:spPr>
            <a:xfrm>
              <a:off x="-369550" y="5296761"/>
              <a:ext cx="9889274" cy="147164"/>
            </a:xfrm>
            <a:custGeom>
              <a:rect b="b" l="l" r="r" t="t"/>
              <a:pathLst>
                <a:path extrusionOk="0" h="935" w="32320">
                  <a:moveTo>
                    <a:pt x="945" y="1"/>
                  </a:moveTo>
                  <a:cubicBezTo>
                    <a:pt x="420" y="1"/>
                    <a:pt x="1" y="420"/>
                    <a:pt x="1" y="934"/>
                  </a:cubicBezTo>
                  <a:lnTo>
                    <a:pt x="32320" y="934"/>
                  </a:lnTo>
                  <a:cubicBezTo>
                    <a:pt x="32320" y="420"/>
                    <a:pt x="31900" y="1"/>
                    <a:pt x="31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44"/>
            <p:cNvSpPr/>
            <p:nvPr/>
          </p:nvSpPr>
          <p:spPr>
            <a:xfrm>
              <a:off x="1170769" y="5296761"/>
              <a:ext cx="3603526" cy="147164"/>
            </a:xfrm>
            <a:custGeom>
              <a:rect b="b" l="l" r="r" t="t"/>
              <a:pathLst>
                <a:path extrusionOk="0" h="935" w="11777">
                  <a:moveTo>
                    <a:pt x="11758" y="1"/>
                  </a:moveTo>
                  <a:cubicBezTo>
                    <a:pt x="11752" y="1"/>
                    <a:pt x="11746" y="1"/>
                    <a:pt x="11739" y="1"/>
                  </a:cubicBezTo>
                  <a:lnTo>
                    <a:pt x="11776" y="1"/>
                  </a:lnTo>
                  <a:cubicBezTo>
                    <a:pt x="11770" y="1"/>
                    <a:pt x="11764" y="1"/>
                    <a:pt x="11758" y="1"/>
                  </a:cubicBezTo>
                  <a:close/>
                  <a:moveTo>
                    <a:pt x="758" y="1"/>
                  </a:moveTo>
                  <a:cubicBezTo>
                    <a:pt x="336" y="1"/>
                    <a:pt x="0" y="353"/>
                    <a:pt x="0" y="777"/>
                  </a:cubicBezTo>
                  <a:lnTo>
                    <a:pt x="0" y="934"/>
                  </a:lnTo>
                  <a:lnTo>
                    <a:pt x="11000" y="934"/>
                  </a:lnTo>
                  <a:lnTo>
                    <a:pt x="11000" y="777"/>
                  </a:lnTo>
                  <a:cubicBezTo>
                    <a:pt x="11000" y="359"/>
                    <a:pt x="11327" y="11"/>
                    <a:pt x="11739" y="1"/>
                  </a:cubicBezTo>
                  <a:lnTo>
                    <a:pt x="776" y="1"/>
                  </a:lnTo>
                  <a:cubicBezTo>
                    <a:pt x="770" y="1"/>
                    <a:pt x="764" y="1"/>
                    <a:pt x="758" y="1"/>
                  </a:cubicBezTo>
                  <a:close/>
                </a:path>
              </a:pathLst>
            </a:custGeom>
            <a:solidFill>
              <a:srgbClr val="FFFCF7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44"/>
            <p:cNvSpPr/>
            <p:nvPr/>
          </p:nvSpPr>
          <p:spPr>
            <a:xfrm>
              <a:off x="5524907" y="5296761"/>
              <a:ext cx="1854851" cy="147164"/>
            </a:xfrm>
            <a:custGeom>
              <a:rect b="b" l="l" r="r" t="t"/>
              <a:pathLst>
                <a:path extrusionOk="0" h="935" w="6062">
                  <a:moveTo>
                    <a:pt x="776" y="1"/>
                  </a:moveTo>
                  <a:cubicBezTo>
                    <a:pt x="346" y="1"/>
                    <a:pt x="0" y="347"/>
                    <a:pt x="0" y="777"/>
                  </a:cubicBezTo>
                  <a:lnTo>
                    <a:pt x="0" y="934"/>
                  </a:lnTo>
                  <a:lnTo>
                    <a:pt x="5296" y="934"/>
                  </a:lnTo>
                  <a:lnTo>
                    <a:pt x="5296" y="777"/>
                  </a:lnTo>
                  <a:cubicBezTo>
                    <a:pt x="5296" y="347"/>
                    <a:pt x="5631" y="1"/>
                    <a:pt x="6061" y="1"/>
                  </a:cubicBezTo>
                  <a:close/>
                </a:path>
              </a:pathLst>
            </a:custGeom>
            <a:solidFill>
              <a:srgbClr val="FFFCF7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56" name="Google Shape;656;p44"/>
            <p:cNvGrpSpPr/>
            <p:nvPr/>
          </p:nvGrpSpPr>
          <p:grpSpPr>
            <a:xfrm>
              <a:off x="-10709" y="263403"/>
              <a:ext cx="448838" cy="860613"/>
              <a:chOff x="561117" y="628348"/>
              <a:chExt cx="448838" cy="855480"/>
            </a:xfrm>
          </p:grpSpPr>
          <p:sp>
            <p:nvSpPr>
              <p:cNvPr id="657" name="Google Shape;657;p44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44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44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0" name="Google Shape;660;p44"/>
            <p:cNvGrpSpPr/>
            <p:nvPr/>
          </p:nvGrpSpPr>
          <p:grpSpPr>
            <a:xfrm>
              <a:off x="8694552" y="263386"/>
              <a:ext cx="448838" cy="855480"/>
              <a:chOff x="4189590" y="628348"/>
              <a:chExt cx="448838" cy="855480"/>
            </a:xfrm>
          </p:grpSpPr>
          <p:sp>
            <p:nvSpPr>
              <p:cNvPr id="661" name="Google Shape;661;p44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44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rect b="b" l="l" r="r" t="t"/>
                <a:pathLst>
                  <a:path extrusionOk="0" h="405" w="494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44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rect b="b" l="l" r="r" t="t"/>
                <a:pathLst>
                  <a:path extrusionOk="0" h="1370" w="1238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1_1">
    <p:bg>
      <p:bgPr>
        <a:solidFill>
          <a:schemeClr val="lt1"/>
        </a:solidFill>
      </p:bgPr>
    </p:bg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45"/>
          <p:cNvSpPr txBox="1"/>
          <p:nvPr>
            <p:ph type="title"/>
          </p:nvPr>
        </p:nvSpPr>
        <p:spPr>
          <a:xfrm>
            <a:off x="941837" y="2585547"/>
            <a:ext cx="27672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6" name="Google Shape;666;p45"/>
          <p:cNvSpPr txBox="1"/>
          <p:nvPr>
            <p:ph idx="2" type="title"/>
          </p:nvPr>
        </p:nvSpPr>
        <p:spPr>
          <a:xfrm>
            <a:off x="5432256" y="2585550"/>
            <a:ext cx="27699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7" name="Google Shape;667;p45"/>
          <p:cNvSpPr txBox="1"/>
          <p:nvPr>
            <p:ph idx="1" type="subTitle"/>
          </p:nvPr>
        </p:nvSpPr>
        <p:spPr>
          <a:xfrm>
            <a:off x="5432256" y="2888703"/>
            <a:ext cx="27699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0"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8" name="Google Shape;668;p45"/>
          <p:cNvSpPr txBox="1"/>
          <p:nvPr>
            <p:ph idx="3" type="subTitle"/>
          </p:nvPr>
        </p:nvSpPr>
        <p:spPr>
          <a:xfrm>
            <a:off x="941837" y="2888703"/>
            <a:ext cx="27672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0"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9" name="Google Shape;669;p45"/>
          <p:cNvSpPr txBox="1"/>
          <p:nvPr>
            <p:ph idx="4"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70" name="Google Shape;670;p45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sp>
          <p:nvSpPr>
            <p:cNvPr id="671" name="Google Shape;671;p45"/>
            <p:cNvSpPr/>
            <p:nvPr/>
          </p:nvSpPr>
          <p:spPr>
            <a:xfrm>
              <a:off x="8868499" y="258010"/>
              <a:ext cx="274226" cy="5038749"/>
            </a:xfrm>
            <a:custGeom>
              <a:rect b="b" l="l" r="r" t="t"/>
              <a:pathLst>
                <a:path extrusionOk="0" h="38738" w="860">
                  <a:moveTo>
                    <a:pt x="0" y="0"/>
                  </a:moveTo>
                  <a:lnTo>
                    <a:pt x="0" y="38737"/>
                  </a:lnTo>
                  <a:lnTo>
                    <a:pt x="860" y="38737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45"/>
            <p:cNvSpPr/>
            <p:nvPr/>
          </p:nvSpPr>
          <p:spPr>
            <a:xfrm>
              <a:off x="100" y="247650"/>
              <a:ext cx="274225" cy="5049014"/>
            </a:xfrm>
            <a:custGeom>
              <a:rect b="b" l="l" r="r" t="t"/>
              <a:pathLst>
                <a:path extrusionOk="0" h="38738" w="850">
                  <a:moveTo>
                    <a:pt x="0" y="0"/>
                  </a:moveTo>
                  <a:lnTo>
                    <a:pt x="0" y="38737"/>
                  </a:lnTo>
                  <a:lnTo>
                    <a:pt x="850" y="38737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3" name="Google Shape;673;p45"/>
            <p:cNvGrpSpPr/>
            <p:nvPr/>
          </p:nvGrpSpPr>
          <p:grpSpPr>
            <a:xfrm>
              <a:off x="243846" y="4810252"/>
              <a:ext cx="8625625" cy="318713"/>
              <a:chOff x="188112" y="4401147"/>
              <a:chExt cx="8663745" cy="305867"/>
            </a:xfrm>
          </p:grpSpPr>
          <p:sp>
            <p:nvSpPr>
              <p:cNvPr id="674" name="Google Shape;674;p45"/>
              <p:cNvSpPr/>
              <p:nvPr/>
            </p:nvSpPr>
            <p:spPr>
              <a:xfrm>
                <a:off x="188112" y="4401147"/>
                <a:ext cx="8663745" cy="305867"/>
              </a:xfrm>
              <a:custGeom>
                <a:rect b="b" l="l" r="r" t="t"/>
                <a:pathLst>
                  <a:path extrusionOk="0" h="3178" w="27171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45"/>
              <p:cNvSpPr/>
              <p:nvPr/>
            </p:nvSpPr>
            <p:spPr>
              <a:xfrm>
                <a:off x="1201135" y="4401147"/>
                <a:ext cx="6647593" cy="305867"/>
              </a:xfrm>
              <a:custGeom>
                <a:rect b="b" l="l" r="r" t="t"/>
                <a:pathLst>
                  <a:path extrusionOk="0" h="3178" w="20848">
                    <a:moveTo>
                      <a:pt x="1" y="0"/>
                    </a:moveTo>
                    <a:lnTo>
                      <a:pt x="378" y="3177"/>
                    </a:lnTo>
                    <a:lnTo>
                      <a:pt x="20470" y="3177"/>
                    </a:lnTo>
                    <a:lnTo>
                      <a:pt x="208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45"/>
              <p:cNvSpPr/>
              <p:nvPr/>
            </p:nvSpPr>
            <p:spPr>
              <a:xfrm>
                <a:off x="743887" y="4570540"/>
                <a:ext cx="220332" cy="55630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77" name="Google Shape;677;p45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45"/>
            <p:cNvSpPr/>
            <p:nvPr/>
          </p:nvSpPr>
          <p:spPr>
            <a:xfrm>
              <a:off x="-134261" y="34637"/>
              <a:ext cx="9409084" cy="261761"/>
            </a:xfrm>
            <a:custGeom>
              <a:rect b="b" l="l" r="r" t="t"/>
              <a:pathLst>
                <a:path extrusionOk="0" h="1658" w="30138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45"/>
            <p:cNvSpPr/>
            <p:nvPr/>
          </p:nvSpPr>
          <p:spPr>
            <a:xfrm>
              <a:off x="-540125" y="-190500"/>
              <a:ext cx="10224238" cy="266655"/>
            </a:xfrm>
            <a:custGeom>
              <a:rect b="b" l="l" r="r" t="t"/>
              <a:pathLst>
                <a:path extrusionOk="0" h="1689" w="32749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45"/>
            <p:cNvSpPr/>
            <p:nvPr/>
          </p:nvSpPr>
          <p:spPr>
            <a:xfrm>
              <a:off x="-540125" y="-190500"/>
              <a:ext cx="10221116" cy="49731"/>
            </a:xfrm>
            <a:custGeom>
              <a:rect b="b" l="l" r="r" t="t"/>
              <a:pathLst>
                <a:path extrusionOk="0" h="315" w="32739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45"/>
            <p:cNvSpPr/>
            <p:nvPr/>
          </p:nvSpPr>
          <p:spPr>
            <a:xfrm>
              <a:off x="710332" y="194931"/>
              <a:ext cx="3444951" cy="99841"/>
            </a:xfrm>
            <a:custGeom>
              <a:rect b="b" l="l" r="r" t="t"/>
              <a:pathLst>
                <a:path extrusionOk="0" h="672" w="23187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45"/>
            <p:cNvSpPr/>
            <p:nvPr/>
          </p:nvSpPr>
          <p:spPr>
            <a:xfrm>
              <a:off x="-340627" y="-59775"/>
              <a:ext cx="9821812" cy="34891"/>
            </a:xfrm>
            <a:custGeom>
              <a:rect b="b" l="l" r="r" t="t"/>
              <a:pathLst>
                <a:path extrusionOk="0" h="221" w="3146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45"/>
            <p:cNvSpPr/>
            <p:nvPr/>
          </p:nvSpPr>
          <p:spPr>
            <a:xfrm>
              <a:off x="-157810" y="5125200"/>
              <a:ext cx="9437035" cy="206502"/>
            </a:xfrm>
            <a:custGeom>
              <a:rect b="b" l="l" r="r" t="t"/>
              <a:pathLst>
                <a:path extrusionOk="0" h="1312" w="30842">
                  <a:moveTo>
                    <a:pt x="882" y="0"/>
                  </a:moveTo>
                  <a:cubicBezTo>
                    <a:pt x="1" y="0"/>
                    <a:pt x="1" y="1311"/>
                    <a:pt x="882" y="1311"/>
                  </a:cubicBezTo>
                  <a:lnTo>
                    <a:pt x="30191" y="1311"/>
                  </a:lnTo>
                  <a:cubicBezTo>
                    <a:pt x="30548" y="1311"/>
                    <a:pt x="30841" y="1018"/>
                    <a:pt x="30841" y="651"/>
                  </a:cubicBezTo>
                  <a:cubicBezTo>
                    <a:pt x="30841" y="294"/>
                    <a:pt x="30548" y="0"/>
                    <a:pt x="30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45"/>
            <p:cNvSpPr/>
            <p:nvPr/>
          </p:nvSpPr>
          <p:spPr>
            <a:xfrm>
              <a:off x="-369550" y="5296761"/>
              <a:ext cx="9889274" cy="147164"/>
            </a:xfrm>
            <a:custGeom>
              <a:rect b="b" l="l" r="r" t="t"/>
              <a:pathLst>
                <a:path extrusionOk="0" h="935" w="32320">
                  <a:moveTo>
                    <a:pt x="945" y="1"/>
                  </a:moveTo>
                  <a:cubicBezTo>
                    <a:pt x="420" y="1"/>
                    <a:pt x="1" y="420"/>
                    <a:pt x="1" y="934"/>
                  </a:cubicBezTo>
                  <a:lnTo>
                    <a:pt x="32320" y="934"/>
                  </a:lnTo>
                  <a:cubicBezTo>
                    <a:pt x="32320" y="420"/>
                    <a:pt x="31900" y="1"/>
                    <a:pt x="31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45"/>
            <p:cNvSpPr/>
            <p:nvPr/>
          </p:nvSpPr>
          <p:spPr>
            <a:xfrm>
              <a:off x="1170769" y="5296761"/>
              <a:ext cx="3603526" cy="147164"/>
            </a:xfrm>
            <a:custGeom>
              <a:rect b="b" l="l" r="r" t="t"/>
              <a:pathLst>
                <a:path extrusionOk="0" h="935" w="11777">
                  <a:moveTo>
                    <a:pt x="11758" y="1"/>
                  </a:moveTo>
                  <a:cubicBezTo>
                    <a:pt x="11752" y="1"/>
                    <a:pt x="11746" y="1"/>
                    <a:pt x="11739" y="1"/>
                  </a:cubicBezTo>
                  <a:lnTo>
                    <a:pt x="11776" y="1"/>
                  </a:lnTo>
                  <a:cubicBezTo>
                    <a:pt x="11770" y="1"/>
                    <a:pt x="11764" y="1"/>
                    <a:pt x="11758" y="1"/>
                  </a:cubicBezTo>
                  <a:close/>
                  <a:moveTo>
                    <a:pt x="758" y="1"/>
                  </a:moveTo>
                  <a:cubicBezTo>
                    <a:pt x="336" y="1"/>
                    <a:pt x="0" y="353"/>
                    <a:pt x="0" y="777"/>
                  </a:cubicBezTo>
                  <a:lnTo>
                    <a:pt x="0" y="934"/>
                  </a:lnTo>
                  <a:lnTo>
                    <a:pt x="11000" y="934"/>
                  </a:lnTo>
                  <a:lnTo>
                    <a:pt x="11000" y="777"/>
                  </a:lnTo>
                  <a:cubicBezTo>
                    <a:pt x="11000" y="359"/>
                    <a:pt x="11327" y="11"/>
                    <a:pt x="11739" y="1"/>
                  </a:cubicBezTo>
                  <a:lnTo>
                    <a:pt x="776" y="1"/>
                  </a:lnTo>
                  <a:cubicBezTo>
                    <a:pt x="770" y="1"/>
                    <a:pt x="764" y="1"/>
                    <a:pt x="758" y="1"/>
                  </a:cubicBezTo>
                  <a:close/>
                </a:path>
              </a:pathLst>
            </a:custGeom>
            <a:solidFill>
              <a:srgbClr val="FFFCF7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45"/>
            <p:cNvSpPr/>
            <p:nvPr/>
          </p:nvSpPr>
          <p:spPr>
            <a:xfrm>
              <a:off x="5524907" y="5296761"/>
              <a:ext cx="1854851" cy="147164"/>
            </a:xfrm>
            <a:custGeom>
              <a:rect b="b" l="l" r="r" t="t"/>
              <a:pathLst>
                <a:path extrusionOk="0" h="935" w="6062">
                  <a:moveTo>
                    <a:pt x="776" y="1"/>
                  </a:moveTo>
                  <a:cubicBezTo>
                    <a:pt x="346" y="1"/>
                    <a:pt x="0" y="347"/>
                    <a:pt x="0" y="777"/>
                  </a:cubicBezTo>
                  <a:lnTo>
                    <a:pt x="0" y="934"/>
                  </a:lnTo>
                  <a:lnTo>
                    <a:pt x="5296" y="934"/>
                  </a:lnTo>
                  <a:lnTo>
                    <a:pt x="5296" y="777"/>
                  </a:lnTo>
                  <a:cubicBezTo>
                    <a:pt x="5296" y="347"/>
                    <a:pt x="5631" y="1"/>
                    <a:pt x="6061" y="1"/>
                  </a:cubicBezTo>
                  <a:close/>
                </a:path>
              </a:pathLst>
            </a:custGeom>
            <a:solidFill>
              <a:srgbClr val="FFFCF7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87" name="Google Shape;687;p45"/>
            <p:cNvGrpSpPr/>
            <p:nvPr/>
          </p:nvGrpSpPr>
          <p:grpSpPr>
            <a:xfrm>
              <a:off x="-10709" y="263403"/>
              <a:ext cx="448838" cy="860613"/>
              <a:chOff x="561117" y="628348"/>
              <a:chExt cx="448838" cy="855480"/>
            </a:xfrm>
          </p:grpSpPr>
          <p:sp>
            <p:nvSpPr>
              <p:cNvPr id="688" name="Google Shape;688;p45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45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45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1" name="Google Shape;691;p45"/>
            <p:cNvGrpSpPr/>
            <p:nvPr/>
          </p:nvGrpSpPr>
          <p:grpSpPr>
            <a:xfrm>
              <a:off x="8694552" y="263386"/>
              <a:ext cx="448838" cy="855480"/>
              <a:chOff x="4189590" y="628348"/>
              <a:chExt cx="448838" cy="855480"/>
            </a:xfrm>
          </p:grpSpPr>
          <p:sp>
            <p:nvSpPr>
              <p:cNvPr id="692" name="Google Shape;692;p45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45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rect b="b" l="l" r="r" t="t"/>
                <a:pathLst>
                  <a:path extrusionOk="0" h="405" w="494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45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rect b="b" l="l" r="r" t="t"/>
                <a:pathLst>
                  <a:path extrusionOk="0" h="1370" w="1238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6"/>
          <p:cNvSpPr txBox="1"/>
          <p:nvPr>
            <p:ph type="title"/>
          </p:nvPr>
        </p:nvSpPr>
        <p:spPr>
          <a:xfrm>
            <a:off x="711300" y="2690819"/>
            <a:ext cx="2547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97" name="Google Shape;697;p46"/>
          <p:cNvSpPr txBox="1"/>
          <p:nvPr>
            <p:ph idx="1" type="subTitle"/>
          </p:nvPr>
        </p:nvSpPr>
        <p:spPr>
          <a:xfrm>
            <a:off x="711306" y="3053418"/>
            <a:ext cx="25470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8" name="Google Shape;698;p46"/>
          <p:cNvSpPr txBox="1"/>
          <p:nvPr>
            <p:ph idx="2" type="title"/>
          </p:nvPr>
        </p:nvSpPr>
        <p:spPr>
          <a:xfrm>
            <a:off x="3298461" y="2686231"/>
            <a:ext cx="2547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99" name="Google Shape;699;p46"/>
          <p:cNvSpPr txBox="1"/>
          <p:nvPr>
            <p:ph idx="3" type="subTitle"/>
          </p:nvPr>
        </p:nvSpPr>
        <p:spPr>
          <a:xfrm>
            <a:off x="3298464" y="3048831"/>
            <a:ext cx="25470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0" name="Google Shape;700;p46"/>
          <p:cNvSpPr txBox="1"/>
          <p:nvPr>
            <p:ph idx="4" type="title"/>
          </p:nvPr>
        </p:nvSpPr>
        <p:spPr>
          <a:xfrm>
            <a:off x="5885622" y="2690819"/>
            <a:ext cx="2547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01" name="Google Shape;701;p46"/>
          <p:cNvSpPr txBox="1"/>
          <p:nvPr>
            <p:ph idx="5" type="subTitle"/>
          </p:nvPr>
        </p:nvSpPr>
        <p:spPr>
          <a:xfrm>
            <a:off x="5885622" y="3053418"/>
            <a:ext cx="25470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2" name="Google Shape;702;p46"/>
          <p:cNvSpPr txBox="1"/>
          <p:nvPr>
            <p:ph idx="6"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03" name="Google Shape;703;p46"/>
          <p:cNvGrpSpPr/>
          <p:nvPr/>
        </p:nvGrpSpPr>
        <p:grpSpPr>
          <a:xfrm flipH="1">
            <a:off x="-540119" y="-190500"/>
            <a:ext cx="10224238" cy="5634425"/>
            <a:chOff x="-540125" y="-190500"/>
            <a:chExt cx="10224238" cy="5634425"/>
          </a:xfrm>
        </p:grpSpPr>
        <p:sp>
          <p:nvSpPr>
            <p:cNvPr id="704" name="Google Shape;704;p46"/>
            <p:cNvSpPr/>
            <p:nvPr/>
          </p:nvSpPr>
          <p:spPr>
            <a:xfrm>
              <a:off x="8868499" y="258010"/>
              <a:ext cx="274226" cy="5038749"/>
            </a:xfrm>
            <a:custGeom>
              <a:rect b="b" l="l" r="r" t="t"/>
              <a:pathLst>
                <a:path extrusionOk="0" h="38738" w="860">
                  <a:moveTo>
                    <a:pt x="0" y="0"/>
                  </a:moveTo>
                  <a:lnTo>
                    <a:pt x="0" y="38737"/>
                  </a:lnTo>
                  <a:lnTo>
                    <a:pt x="860" y="38737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46"/>
            <p:cNvSpPr/>
            <p:nvPr/>
          </p:nvSpPr>
          <p:spPr>
            <a:xfrm>
              <a:off x="100" y="247650"/>
              <a:ext cx="274225" cy="5049014"/>
            </a:xfrm>
            <a:custGeom>
              <a:rect b="b" l="l" r="r" t="t"/>
              <a:pathLst>
                <a:path extrusionOk="0" h="38738" w="850">
                  <a:moveTo>
                    <a:pt x="0" y="0"/>
                  </a:moveTo>
                  <a:lnTo>
                    <a:pt x="0" y="38737"/>
                  </a:lnTo>
                  <a:lnTo>
                    <a:pt x="850" y="38737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06" name="Google Shape;706;p46"/>
            <p:cNvGrpSpPr/>
            <p:nvPr/>
          </p:nvGrpSpPr>
          <p:grpSpPr>
            <a:xfrm>
              <a:off x="243846" y="4810252"/>
              <a:ext cx="8625625" cy="318713"/>
              <a:chOff x="188112" y="4401147"/>
              <a:chExt cx="8663745" cy="305867"/>
            </a:xfrm>
          </p:grpSpPr>
          <p:sp>
            <p:nvSpPr>
              <p:cNvPr id="707" name="Google Shape;707;p46"/>
              <p:cNvSpPr/>
              <p:nvPr/>
            </p:nvSpPr>
            <p:spPr>
              <a:xfrm>
                <a:off x="188112" y="4401147"/>
                <a:ext cx="8663745" cy="305867"/>
              </a:xfrm>
              <a:custGeom>
                <a:rect b="b" l="l" r="r" t="t"/>
                <a:pathLst>
                  <a:path extrusionOk="0" h="3178" w="27171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46"/>
              <p:cNvSpPr/>
              <p:nvPr/>
            </p:nvSpPr>
            <p:spPr>
              <a:xfrm>
                <a:off x="1201135" y="4401147"/>
                <a:ext cx="6647593" cy="305867"/>
              </a:xfrm>
              <a:custGeom>
                <a:rect b="b" l="l" r="r" t="t"/>
                <a:pathLst>
                  <a:path extrusionOk="0" h="3178" w="20848">
                    <a:moveTo>
                      <a:pt x="1" y="0"/>
                    </a:moveTo>
                    <a:lnTo>
                      <a:pt x="378" y="3177"/>
                    </a:lnTo>
                    <a:lnTo>
                      <a:pt x="20470" y="3177"/>
                    </a:lnTo>
                    <a:lnTo>
                      <a:pt x="208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46"/>
              <p:cNvSpPr/>
              <p:nvPr/>
            </p:nvSpPr>
            <p:spPr>
              <a:xfrm>
                <a:off x="743887" y="4570540"/>
                <a:ext cx="220332" cy="55630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10" name="Google Shape;710;p46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46"/>
            <p:cNvSpPr/>
            <p:nvPr/>
          </p:nvSpPr>
          <p:spPr>
            <a:xfrm>
              <a:off x="-134261" y="34637"/>
              <a:ext cx="9409084" cy="261761"/>
            </a:xfrm>
            <a:custGeom>
              <a:rect b="b" l="l" r="r" t="t"/>
              <a:pathLst>
                <a:path extrusionOk="0" h="1658" w="30138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46"/>
            <p:cNvSpPr/>
            <p:nvPr/>
          </p:nvSpPr>
          <p:spPr>
            <a:xfrm>
              <a:off x="-540125" y="-190500"/>
              <a:ext cx="10224238" cy="266655"/>
            </a:xfrm>
            <a:custGeom>
              <a:rect b="b" l="l" r="r" t="t"/>
              <a:pathLst>
                <a:path extrusionOk="0" h="1689" w="32749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46"/>
            <p:cNvSpPr/>
            <p:nvPr/>
          </p:nvSpPr>
          <p:spPr>
            <a:xfrm>
              <a:off x="-540125" y="-190500"/>
              <a:ext cx="10221116" cy="49731"/>
            </a:xfrm>
            <a:custGeom>
              <a:rect b="b" l="l" r="r" t="t"/>
              <a:pathLst>
                <a:path extrusionOk="0" h="315" w="32739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46"/>
            <p:cNvSpPr/>
            <p:nvPr/>
          </p:nvSpPr>
          <p:spPr>
            <a:xfrm>
              <a:off x="710332" y="194931"/>
              <a:ext cx="3444951" cy="99841"/>
            </a:xfrm>
            <a:custGeom>
              <a:rect b="b" l="l" r="r" t="t"/>
              <a:pathLst>
                <a:path extrusionOk="0" h="672" w="23187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46"/>
            <p:cNvSpPr/>
            <p:nvPr/>
          </p:nvSpPr>
          <p:spPr>
            <a:xfrm>
              <a:off x="-340627" y="-59775"/>
              <a:ext cx="9821812" cy="34891"/>
            </a:xfrm>
            <a:custGeom>
              <a:rect b="b" l="l" r="r" t="t"/>
              <a:pathLst>
                <a:path extrusionOk="0" h="221" w="3146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46"/>
            <p:cNvSpPr/>
            <p:nvPr/>
          </p:nvSpPr>
          <p:spPr>
            <a:xfrm>
              <a:off x="-157810" y="5125200"/>
              <a:ext cx="9437035" cy="206502"/>
            </a:xfrm>
            <a:custGeom>
              <a:rect b="b" l="l" r="r" t="t"/>
              <a:pathLst>
                <a:path extrusionOk="0" h="1312" w="30842">
                  <a:moveTo>
                    <a:pt x="882" y="0"/>
                  </a:moveTo>
                  <a:cubicBezTo>
                    <a:pt x="1" y="0"/>
                    <a:pt x="1" y="1311"/>
                    <a:pt x="882" y="1311"/>
                  </a:cubicBezTo>
                  <a:lnTo>
                    <a:pt x="30191" y="1311"/>
                  </a:lnTo>
                  <a:cubicBezTo>
                    <a:pt x="30548" y="1311"/>
                    <a:pt x="30841" y="1018"/>
                    <a:pt x="30841" y="651"/>
                  </a:cubicBezTo>
                  <a:cubicBezTo>
                    <a:pt x="30841" y="294"/>
                    <a:pt x="30548" y="0"/>
                    <a:pt x="30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46"/>
            <p:cNvSpPr/>
            <p:nvPr/>
          </p:nvSpPr>
          <p:spPr>
            <a:xfrm>
              <a:off x="-369550" y="5296761"/>
              <a:ext cx="9889274" cy="147164"/>
            </a:xfrm>
            <a:custGeom>
              <a:rect b="b" l="l" r="r" t="t"/>
              <a:pathLst>
                <a:path extrusionOk="0" h="935" w="32320">
                  <a:moveTo>
                    <a:pt x="945" y="1"/>
                  </a:moveTo>
                  <a:cubicBezTo>
                    <a:pt x="420" y="1"/>
                    <a:pt x="1" y="420"/>
                    <a:pt x="1" y="934"/>
                  </a:cubicBezTo>
                  <a:lnTo>
                    <a:pt x="32320" y="934"/>
                  </a:lnTo>
                  <a:cubicBezTo>
                    <a:pt x="32320" y="420"/>
                    <a:pt x="31900" y="1"/>
                    <a:pt x="31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46"/>
            <p:cNvSpPr/>
            <p:nvPr/>
          </p:nvSpPr>
          <p:spPr>
            <a:xfrm>
              <a:off x="1170769" y="5296761"/>
              <a:ext cx="3603526" cy="147164"/>
            </a:xfrm>
            <a:custGeom>
              <a:rect b="b" l="l" r="r" t="t"/>
              <a:pathLst>
                <a:path extrusionOk="0" h="935" w="11777">
                  <a:moveTo>
                    <a:pt x="11758" y="1"/>
                  </a:moveTo>
                  <a:cubicBezTo>
                    <a:pt x="11752" y="1"/>
                    <a:pt x="11746" y="1"/>
                    <a:pt x="11739" y="1"/>
                  </a:cubicBezTo>
                  <a:lnTo>
                    <a:pt x="11776" y="1"/>
                  </a:lnTo>
                  <a:cubicBezTo>
                    <a:pt x="11770" y="1"/>
                    <a:pt x="11764" y="1"/>
                    <a:pt x="11758" y="1"/>
                  </a:cubicBezTo>
                  <a:close/>
                  <a:moveTo>
                    <a:pt x="758" y="1"/>
                  </a:moveTo>
                  <a:cubicBezTo>
                    <a:pt x="336" y="1"/>
                    <a:pt x="0" y="353"/>
                    <a:pt x="0" y="777"/>
                  </a:cubicBezTo>
                  <a:lnTo>
                    <a:pt x="0" y="934"/>
                  </a:lnTo>
                  <a:lnTo>
                    <a:pt x="11000" y="934"/>
                  </a:lnTo>
                  <a:lnTo>
                    <a:pt x="11000" y="777"/>
                  </a:lnTo>
                  <a:cubicBezTo>
                    <a:pt x="11000" y="359"/>
                    <a:pt x="11327" y="11"/>
                    <a:pt x="11739" y="1"/>
                  </a:cubicBezTo>
                  <a:lnTo>
                    <a:pt x="776" y="1"/>
                  </a:lnTo>
                  <a:cubicBezTo>
                    <a:pt x="770" y="1"/>
                    <a:pt x="764" y="1"/>
                    <a:pt x="758" y="1"/>
                  </a:cubicBezTo>
                  <a:close/>
                </a:path>
              </a:pathLst>
            </a:custGeom>
            <a:solidFill>
              <a:srgbClr val="FFFCF7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46"/>
            <p:cNvSpPr/>
            <p:nvPr/>
          </p:nvSpPr>
          <p:spPr>
            <a:xfrm>
              <a:off x="5524907" y="5296761"/>
              <a:ext cx="1854851" cy="147164"/>
            </a:xfrm>
            <a:custGeom>
              <a:rect b="b" l="l" r="r" t="t"/>
              <a:pathLst>
                <a:path extrusionOk="0" h="935" w="6062">
                  <a:moveTo>
                    <a:pt x="776" y="1"/>
                  </a:moveTo>
                  <a:cubicBezTo>
                    <a:pt x="346" y="1"/>
                    <a:pt x="0" y="347"/>
                    <a:pt x="0" y="777"/>
                  </a:cubicBezTo>
                  <a:lnTo>
                    <a:pt x="0" y="934"/>
                  </a:lnTo>
                  <a:lnTo>
                    <a:pt x="5296" y="934"/>
                  </a:lnTo>
                  <a:lnTo>
                    <a:pt x="5296" y="777"/>
                  </a:lnTo>
                  <a:cubicBezTo>
                    <a:pt x="5296" y="347"/>
                    <a:pt x="5631" y="1"/>
                    <a:pt x="6061" y="1"/>
                  </a:cubicBezTo>
                  <a:close/>
                </a:path>
              </a:pathLst>
            </a:custGeom>
            <a:solidFill>
              <a:srgbClr val="FFFCF7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0" name="Google Shape;720;p46"/>
            <p:cNvGrpSpPr/>
            <p:nvPr/>
          </p:nvGrpSpPr>
          <p:grpSpPr>
            <a:xfrm>
              <a:off x="-10709" y="263403"/>
              <a:ext cx="448838" cy="860613"/>
              <a:chOff x="561117" y="628348"/>
              <a:chExt cx="448838" cy="855480"/>
            </a:xfrm>
          </p:grpSpPr>
          <p:sp>
            <p:nvSpPr>
              <p:cNvPr id="721" name="Google Shape;721;p46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46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46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4" name="Google Shape;724;p46"/>
            <p:cNvGrpSpPr/>
            <p:nvPr/>
          </p:nvGrpSpPr>
          <p:grpSpPr>
            <a:xfrm>
              <a:off x="8694552" y="263386"/>
              <a:ext cx="448838" cy="855480"/>
              <a:chOff x="4189590" y="628348"/>
              <a:chExt cx="448838" cy="855480"/>
            </a:xfrm>
          </p:grpSpPr>
          <p:sp>
            <p:nvSpPr>
              <p:cNvPr id="725" name="Google Shape;725;p46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46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rect b="b" l="l" r="r" t="t"/>
                <a:pathLst>
                  <a:path extrusionOk="0" h="405" w="494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46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rect b="b" l="l" r="r" t="t"/>
                <a:pathLst>
                  <a:path extrusionOk="0" h="1370" w="1238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47"/>
          <p:cNvSpPr txBox="1"/>
          <p:nvPr>
            <p:ph type="title"/>
          </p:nvPr>
        </p:nvSpPr>
        <p:spPr>
          <a:xfrm>
            <a:off x="1387608" y="1896510"/>
            <a:ext cx="32466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30" name="Google Shape;730;p47"/>
          <p:cNvSpPr txBox="1"/>
          <p:nvPr>
            <p:ph idx="1" type="subTitle"/>
          </p:nvPr>
        </p:nvSpPr>
        <p:spPr>
          <a:xfrm>
            <a:off x="1387608" y="2193549"/>
            <a:ext cx="32466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1" name="Google Shape;731;p47"/>
          <p:cNvSpPr txBox="1"/>
          <p:nvPr>
            <p:ph idx="2" type="title"/>
          </p:nvPr>
        </p:nvSpPr>
        <p:spPr>
          <a:xfrm>
            <a:off x="1387608" y="3705798"/>
            <a:ext cx="32466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32" name="Google Shape;732;p47"/>
          <p:cNvSpPr txBox="1"/>
          <p:nvPr>
            <p:ph idx="3" type="subTitle"/>
          </p:nvPr>
        </p:nvSpPr>
        <p:spPr>
          <a:xfrm>
            <a:off x="1387608" y="4012776"/>
            <a:ext cx="32466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3" name="Google Shape;733;p47"/>
          <p:cNvSpPr txBox="1"/>
          <p:nvPr>
            <p:ph idx="4" type="title"/>
          </p:nvPr>
        </p:nvSpPr>
        <p:spPr>
          <a:xfrm>
            <a:off x="4807023" y="1834424"/>
            <a:ext cx="3246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34" name="Google Shape;734;p47"/>
          <p:cNvSpPr txBox="1"/>
          <p:nvPr>
            <p:ph idx="5" type="subTitle"/>
          </p:nvPr>
        </p:nvSpPr>
        <p:spPr>
          <a:xfrm>
            <a:off x="4807023" y="2193549"/>
            <a:ext cx="32466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5" name="Google Shape;735;p47"/>
          <p:cNvSpPr txBox="1"/>
          <p:nvPr>
            <p:ph idx="6"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36" name="Google Shape;736;p47"/>
          <p:cNvGrpSpPr/>
          <p:nvPr/>
        </p:nvGrpSpPr>
        <p:grpSpPr>
          <a:xfrm flipH="1">
            <a:off x="-540119" y="-190500"/>
            <a:ext cx="10224238" cy="5634425"/>
            <a:chOff x="-540125" y="-190500"/>
            <a:chExt cx="10224238" cy="5634425"/>
          </a:xfrm>
        </p:grpSpPr>
        <p:sp>
          <p:nvSpPr>
            <p:cNvPr id="737" name="Google Shape;737;p47"/>
            <p:cNvSpPr/>
            <p:nvPr/>
          </p:nvSpPr>
          <p:spPr>
            <a:xfrm>
              <a:off x="8868499" y="258010"/>
              <a:ext cx="274226" cy="5038749"/>
            </a:xfrm>
            <a:custGeom>
              <a:rect b="b" l="l" r="r" t="t"/>
              <a:pathLst>
                <a:path extrusionOk="0" h="38738" w="860">
                  <a:moveTo>
                    <a:pt x="0" y="0"/>
                  </a:moveTo>
                  <a:lnTo>
                    <a:pt x="0" y="38737"/>
                  </a:lnTo>
                  <a:lnTo>
                    <a:pt x="860" y="38737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47"/>
            <p:cNvSpPr/>
            <p:nvPr/>
          </p:nvSpPr>
          <p:spPr>
            <a:xfrm>
              <a:off x="100" y="247650"/>
              <a:ext cx="274225" cy="5049014"/>
            </a:xfrm>
            <a:custGeom>
              <a:rect b="b" l="l" r="r" t="t"/>
              <a:pathLst>
                <a:path extrusionOk="0" h="38738" w="850">
                  <a:moveTo>
                    <a:pt x="0" y="0"/>
                  </a:moveTo>
                  <a:lnTo>
                    <a:pt x="0" y="38737"/>
                  </a:lnTo>
                  <a:lnTo>
                    <a:pt x="850" y="38737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39" name="Google Shape;739;p47"/>
            <p:cNvGrpSpPr/>
            <p:nvPr/>
          </p:nvGrpSpPr>
          <p:grpSpPr>
            <a:xfrm>
              <a:off x="243846" y="4810252"/>
              <a:ext cx="8625625" cy="318713"/>
              <a:chOff x="188112" y="4401147"/>
              <a:chExt cx="8663745" cy="305867"/>
            </a:xfrm>
          </p:grpSpPr>
          <p:sp>
            <p:nvSpPr>
              <p:cNvPr id="740" name="Google Shape;740;p47"/>
              <p:cNvSpPr/>
              <p:nvPr/>
            </p:nvSpPr>
            <p:spPr>
              <a:xfrm>
                <a:off x="188112" y="4401147"/>
                <a:ext cx="8663745" cy="305867"/>
              </a:xfrm>
              <a:custGeom>
                <a:rect b="b" l="l" r="r" t="t"/>
                <a:pathLst>
                  <a:path extrusionOk="0" h="3178" w="27171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47"/>
              <p:cNvSpPr/>
              <p:nvPr/>
            </p:nvSpPr>
            <p:spPr>
              <a:xfrm>
                <a:off x="1201135" y="4401147"/>
                <a:ext cx="6647593" cy="305867"/>
              </a:xfrm>
              <a:custGeom>
                <a:rect b="b" l="l" r="r" t="t"/>
                <a:pathLst>
                  <a:path extrusionOk="0" h="3178" w="20848">
                    <a:moveTo>
                      <a:pt x="1" y="0"/>
                    </a:moveTo>
                    <a:lnTo>
                      <a:pt x="378" y="3177"/>
                    </a:lnTo>
                    <a:lnTo>
                      <a:pt x="20470" y="3177"/>
                    </a:lnTo>
                    <a:lnTo>
                      <a:pt x="208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47"/>
              <p:cNvSpPr/>
              <p:nvPr/>
            </p:nvSpPr>
            <p:spPr>
              <a:xfrm>
                <a:off x="743887" y="4570540"/>
                <a:ext cx="220332" cy="55630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43" name="Google Shape;743;p47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47"/>
            <p:cNvSpPr/>
            <p:nvPr/>
          </p:nvSpPr>
          <p:spPr>
            <a:xfrm>
              <a:off x="-134261" y="34637"/>
              <a:ext cx="9409084" cy="261761"/>
            </a:xfrm>
            <a:custGeom>
              <a:rect b="b" l="l" r="r" t="t"/>
              <a:pathLst>
                <a:path extrusionOk="0" h="1658" w="30138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47"/>
            <p:cNvSpPr/>
            <p:nvPr/>
          </p:nvSpPr>
          <p:spPr>
            <a:xfrm>
              <a:off x="-540125" y="-190500"/>
              <a:ext cx="10224238" cy="266655"/>
            </a:xfrm>
            <a:custGeom>
              <a:rect b="b" l="l" r="r" t="t"/>
              <a:pathLst>
                <a:path extrusionOk="0" h="1689" w="32749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47"/>
            <p:cNvSpPr/>
            <p:nvPr/>
          </p:nvSpPr>
          <p:spPr>
            <a:xfrm>
              <a:off x="-540125" y="-190500"/>
              <a:ext cx="10221116" cy="49731"/>
            </a:xfrm>
            <a:custGeom>
              <a:rect b="b" l="l" r="r" t="t"/>
              <a:pathLst>
                <a:path extrusionOk="0" h="315" w="32739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47"/>
            <p:cNvSpPr/>
            <p:nvPr/>
          </p:nvSpPr>
          <p:spPr>
            <a:xfrm>
              <a:off x="710332" y="194931"/>
              <a:ext cx="3444951" cy="99841"/>
            </a:xfrm>
            <a:custGeom>
              <a:rect b="b" l="l" r="r" t="t"/>
              <a:pathLst>
                <a:path extrusionOk="0" h="672" w="23187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47"/>
            <p:cNvSpPr/>
            <p:nvPr/>
          </p:nvSpPr>
          <p:spPr>
            <a:xfrm>
              <a:off x="-340627" y="-59775"/>
              <a:ext cx="9821812" cy="34891"/>
            </a:xfrm>
            <a:custGeom>
              <a:rect b="b" l="l" r="r" t="t"/>
              <a:pathLst>
                <a:path extrusionOk="0" h="221" w="3146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47"/>
            <p:cNvSpPr/>
            <p:nvPr/>
          </p:nvSpPr>
          <p:spPr>
            <a:xfrm>
              <a:off x="-157810" y="5125200"/>
              <a:ext cx="9437035" cy="206502"/>
            </a:xfrm>
            <a:custGeom>
              <a:rect b="b" l="l" r="r" t="t"/>
              <a:pathLst>
                <a:path extrusionOk="0" h="1312" w="30842">
                  <a:moveTo>
                    <a:pt x="882" y="0"/>
                  </a:moveTo>
                  <a:cubicBezTo>
                    <a:pt x="1" y="0"/>
                    <a:pt x="1" y="1311"/>
                    <a:pt x="882" y="1311"/>
                  </a:cubicBezTo>
                  <a:lnTo>
                    <a:pt x="30191" y="1311"/>
                  </a:lnTo>
                  <a:cubicBezTo>
                    <a:pt x="30548" y="1311"/>
                    <a:pt x="30841" y="1018"/>
                    <a:pt x="30841" y="651"/>
                  </a:cubicBezTo>
                  <a:cubicBezTo>
                    <a:pt x="30841" y="294"/>
                    <a:pt x="30548" y="0"/>
                    <a:pt x="30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47"/>
            <p:cNvSpPr/>
            <p:nvPr/>
          </p:nvSpPr>
          <p:spPr>
            <a:xfrm>
              <a:off x="-369550" y="5296761"/>
              <a:ext cx="9889274" cy="147164"/>
            </a:xfrm>
            <a:custGeom>
              <a:rect b="b" l="l" r="r" t="t"/>
              <a:pathLst>
                <a:path extrusionOk="0" h="935" w="32320">
                  <a:moveTo>
                    <a:pt x="945" y="1"/>
                  </a:moveTo>
                  <a:cubicBezTo>
                    <a:pt x="420" y="1"/>
                    <a:pt x="1" y="420"/>
                    <a:pt x="1" y="934"/>
                  </a:cubicBezTo>
                  <a:lnTo>
                    <a:pt x="32320" y="934"/>
                  </a:lnTo>
                  <a:cubicBezTo>
                    <a:pt x="32320" y="420"/>
                    <a:pt x="31900" y="1"/>
                    <a:pt x="31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47"/>
            <p:cNvSpPr/>
            <p:nvPr/>
          </p:nvSpPr>
          <p:spPr>
            <a:xfrm>
              <a:off x="1170769" y="5296761"/>
              <a:ext cx="3603526" cy="147164"/>
            </a:xfrm>
            <a:custGeom>
              <a:rect b="b" l="l" r="r" t="t"/>
              <a:pathLst>
                <a:path extrusionOk="0" h="935" w="11777">
                  <a:moveTo>
                    <a:pt x="11758" y="1"/>
                  </a:moveTo>
                  <a:cubicBezTo>
                    <a:pt x="11752" y="1"/>
                    <a:pt x="11746" y="1"/>
                    <a:pt x="11739" y="1"/>
                  </a:cubicBezTo>
                  <a:lnTo>
                    <a:pt x="11776" y="1"/>
                  </a:lnTo>
                  <a:cubicBezTo>
                    <a:pt x="11770" y="1"/>
                    <a:pt x="11764" y="1"/>
                    <a:pt x="11758" y="1"/>
                  </a:cubicBezTo>
                  <a:close/>
                  <a:moveTo>
                    <a:pt x="758" y="1"/>
                  </a:moveTo>
                  <a:cubicBezTo>
                    <a:pt x="336" y="1"/>
                    <a:pt x="0" y="353"/>
                    <a:pt x="0" y="777"/>
                  </a:cubicBezTo>
                  <a:lnTo>
                    <a:pt x="0" y="934"/>
                  </a:lnTo>
                  <a:lnTo>
                    <a:pt x="11000" y="934"/>
                  </a:lnTo>
                  <a:lnTo>
                    <a:pt x="11000" y="777"/>
                  </a:lnTo>
                  <a:cubicBezTo>
                    <a:pt x="11000" y="359"/>
                    <a:pt x="11327" y="11"/>
                    <a:pt x="11739" y="1"/>
                  </a:cubicBezTo>
                  <a:lnTo>
                    <a:pt x="776" y="1"/>
                  </a:lnTo>
                  <a:cubicBezTo>
                    <a:pt x="770" y="1"/>
                    <a:pt x="764" y="1"/>
                    <a:pt x="758" y="1"/>
                  </a:cubicBezTo>
                  <a:close/>
                </a:path>
              </a:pathLst>
            </a:custGeom>
            <a:solidFill>
              <a:srgbClr val="FFFCF7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47"/>
            <p:cNvSpPr/>
            <p:nvPr/>
          </p:nvSpPr>
          <p:spPr>
            <a:xfrm>
              <a:off x="5524907" y="5296761"/>
              <a:ext cx="1854851" cy="147164"/>
            </a:xfrm>
            <a:custGeom>
              <a:rect b="b" l="l" r="r" t="t"/>
              <a:pathLst>
                <a:path extrusionOk="0" h="935" w="6062">
                  <a:moveTo>
                    <a:pt x="776" y="1"/>
                  </a:moveTo>
                  <a:cubicBezTo>
                    <a:pt x="346" y="1"/>
                    <a:pt x="0" y="347"/>
                    <a:pt x="0" y="777"/>
                  </a:cubicBezTo>
                  <a:lnTo>
                    <a:pt x="0" y="934"/>
                  </a:lnTo>
                  <a:lnTo>
                    <a:pt x="5296" y="934"/>
                  </a:lnTo>
                  <a:lnTo>
                    <a:pt x="5296" y="777"/>
                  </a:lnTo>
                  <a:cubicBezTo>
                    <a:pt x="5296" y="347"/>
                    <a:pt x="5631" y="1"/>
                    <a:pt x="6061" y="1"/>
                  </a:cubicBezTo>
                  <a:close/>
                </a:path>
              </a:pathLst>
            </a:custGeom>
            <a:solidFill>
              <a:srgbClr val="FFFCF7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53" name="Google Shape;753;p47"/>
            <p:cNvGrpSpPr/>
            <p:nvPr/>
          </p:nvGrpSpPr>
          <p:grpSpPr>
            <a:xfrm>
              <a:off x="-10709" y="263403"/>
              <a:ext cx="448838" cy="860613"/>
              <a:chOff x="561117" y="628348"/>
              <a:chExt cx="448838" cy="855480"/>
            </a:xfrm>
          </p:grpSpPr>
          <p:sp>
            <p:nvSpPr>
              <p:cNvPr id="754" name="Google Shape;754;p47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47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47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57" name="Google Shape;757;p47"/>
            <p:cNvGrpSpPr/>
            <p:nvPr/>
          </p:nvGrpSpPr>
          <p:grpSpPr>
            <a:xfrm>
              <a:off x="8694552" y="263386"/>
              <a:ext cx="448838" cy="855480"/>
              <a:chOff x="4189590" y="628348"/>
              <a:chExt cx="448838" cy="855480"/>
            </a:xfrm>
          </p:grpSpPr>
          <p:sp>
            <p:nvSpPr>
              <p:cNvPr id="758" name="Google Shape;758;p47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47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rect b="b" l="l" r="r" t="t"/>
                <a:pathLst>
                  <a:path extrusionOk="0" h="405" w="494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p47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rect b="b" l="l" r="r" t="t"/>
                <a:pathLst>
                  <a:path extrusionOk="0" h="1370" w="1238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2" name="Google Shape;762;p48"/>
          <p:cNvGrpSpPr/>
          <p:nvPr/>
        </p:nvGrpSpPr>
        <p:grpSpPr>
          <a:xfrm>
            <a:off x="-540125" y="-9525"/>
            <a:ext cx="10224238" cy="5148650"/>
            <a:chOff x="-540125" y="-9525"/>
            <a:chExt cx="10224238" cy="5148650"/>
          </a:xfrm>
        </p:grpSpPr>
        <p:sp>
          <p:nvSpPr>
            <p:cNvPr id="763" name="Google Shape;763;p48"/>
            <p:cNvSpPr/>
            <p:nvPr/>
          </p:nvSpPr>
          <p:spPr>
            <a:xfrm>
              <a:off x="169868" y="454400"/>
              <a:ext cx="8807154" cy="855436"/>
            </a:xfrm>
            <a:custGeom>
              <a:rect b="b" l="l" r="r" t="t"/>
              <a:pathLst>
                <a:path extrusionOk="0" h="40289" w="27675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64" name="Google Shape;764;p48"/>
            <p:cNvGrpSpPr/>
            <p:nvPr/>
          </p:nvGrpSpPr>
          <p:grpSpPr>
            <a:xfrm>
              <a:off x="-540125" y="-9525"/>
              <a:ext cx="10224238" cy="5148650"/>
              <a:chOff x="-540125" y="-9525"/>
              <a:chExt cx="10224238" cy="5148650"/>
            </a:xfrm>
          </p:grpSpPr>
          <p:sp>
            <p:nvSpPr>
              <p:cNvPr id="765" name="Google Shape;765;p48"/>
              <p:cNvSpPr/>
              <p:nvPr/>
            </p:nvSpPr>
            <p:spPr>
              <a:xfrm>
                <a:off x="-9525" y="438375"/>
                <a:ext cx="9153523" cy="302799"/>
              </a:xfrm>
              <a:custGeom>
                <a:rect b="b" l="l" r="r" t="t"/>
                <a:pathLst>
                  <a:path extrusionOk="0" h="1375" w="27423">
                    <a:moveTo>
                      <a:pt x="1" y="1"/>
                    </a:moveTo>
                    <a:lnTo>
                      <a:pt x="1" y="1374"/>
                    </a:lnTo>
                    <a:lnTo>
                      <a:pt x="27422" y="1374"/>
                    </a:lnTo>
                    <a:lnTo>
                      <a:pt x="274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48"/>
              <p:cNvSpPr/>
              <p:nvPr/>
            </p:nvSpPr>
            <p:spPr>
              <a:xfrm>
                <a:off x="-134261" y="215612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48"/>
              <p:cNvSpPr/>
              <p:nvPr/>
            </p:nvSpPr>
            <p:spPr>
              <a:xfrm>
                <a:off x="-540125" y="-9525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48"/>
              <p:cNvSpPr/>
              <p:nvPr/>
            </p:nvSpPr>
            <p:spPr>
              <a:xfrm>
                <a:off x="-540125" y="-9525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48"/>
              <p:cNvSpPr/>
              <p:nvPr/>
            </p:nvSpPr>
            <p:spPr>
              <a:xfrm>
                <a:off x="710332" y="3759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48"/>
              <p:cNvSpPr/>
              <p:nvPr/>
            </p:nvSpPr>
            <p:spPr>
              <a:xfrm>
                <a:off x="-340627" y="121200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71" name="Google Shape;771;p48"/>
              <p:cNvGrpSpPr/>
              <p:nvPr/>
            </p:nvGrpSpPr>
            <p:grpSpPr>
              <a:xfrm>
                <a:off x="-369550" y="247648"/>
                <a:ext cx="9889274" cy="4891477"/>
                <a:chOff x="-369550" y="247648"/>
                <a:chExt cx="9889274" cy="4891477"/>
              </a:xfrm>
            </p:grpSpPr>
            <p:sp>
              <p:nvSpPr>
                <p:cNvPr id="772" name="Google Shape;772;p48"/>
                <p:cNvSpPr/>
                <p:nvPr/>
              </p:nvSpPr>
              <p:spPr>
                <a:xfrm>
                  <a:off x="5025" y="1299850"/>
                  <a:ext cx="9140707" cy="3522165"/>
                </a:xfrm>
                <a:custGeom>
                  <a:rect b="b" l="l" r="r" t="t"/>
                  <a:pathLst>
                    <a:path extrusionOk="0" h="40289" w="27675">
                      <a:moveTo>
                        <a:pt x="1" y="0"/>
                      </a:moveTo>
                      <a:lnTo>
                        <a:pt x="1" y="40289"/>
                      </a:lnTo>
                      <a:lnTo>
                        <a:pt x="27674" y="40289"/>
                      </a:lnTo>
                      <a:lnTo>
                        <a:pt x="2767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3" name="Google Shape;773;p48"/>
                <p:cNvSpPr/>
                <p:nvPr/>
              </p:nvSpPr>
              <p:spPr>
                <a:xfrm>
                  <a:off x="243846" y="4505452"/>
                  <a:ext cx="8625638" cy="318714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774" name="Google Shape;774;p48"/>
                <p:cNvGrpSpPr/>
                <p:nvPr/>
              </p:nvGrpSpPr>
              <p:grpSpPr>
                <a:xfrm>
                  <a:off x="700362" y="4505452"/>
                  <a:ext cx="7743276" cy="318714"/>
                  <a:chOff x="700362" y="4505452"/>
                  <a:chExt cx="7743276" cy="318714"/>
                </a:xfrm>
              </p:grpSpPr>
              <p:sp>
                <p:nvSpPr>
                  <p:cNvPr id="775" name="Google Shape;775;p48"/>
                  <p:cNvSpPr/>
                  <p:nvPr/>
                </p:nvSpPr>
                <p:spPr>
                  <a:xfrm>
                    <a:off x="1252412" y="4505452"/>
                    <a:ext cx="6618354" cy="318714"/>
                  </a:xfrm>
                  <a:custGeom>
                    <a:rect b="b" l="l" r="r" t="t"/>
                    <a:pathLst>
                      <a:path extrusionOk="0" h="3178" w="20848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76" name="Google Shape;776;p48"/>
                  <p:cNvSpPr/>
                  <p:nvPr/>
                </p:nvSpPr>
                <p:spPr>
                  <a:xfrm>
                    <a:off x="700362" y="4658898"/>
                    <a:ext cx="219363" cy="57966"/>
                  </a:xfrm>
                  <a:custGeom>
                    <a:rect b="b" l="l" r="r" t="t"/>
                    <a:pathLst>
                      <a:path extrusionOk="0" h="578" w="691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77" name="Google Shape;777;p48"/>
                  <p:cNvSpPr/>
                  <p:nvPr/>
                </p:nvSpPr>
                <p:spPr>
                  <a:xfrm>
                    <a:off x="8224275" y="4658898"/>
                    <a:ext cx="219363" cy="57966"/>
                  </a:xfrm>
                  <a:custGeom>
                    <a:rect b="b" l="l" r="r" t="t"/>
                    <a:pathLst>
                      <a:path extrusionOk="0" h="578" w="691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778" name="Google Shape;778;p48"/>
                <p:cNvSpPr/>
                <p:nvPr/>
              </p:nvSpPr>
              <p:spPr>
                <a:xfrm>
                  <a:off x="8868500" y="257125"/>
                  <a:ext cx="274226" cy="4609241"/>
                </a:xfrm>
                <a:custGeom>
                  <a:rect b="b" l="l" r="r" t="t"/>
                  <a:pathLst>
                    <a:path extrusionOk="0" h="38738" w="86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9" name="Google Shape;779;p48"/>
                <p:cNvSpPr/>
                <p:nvPr/>
              </p:nvSpPr>
              <p:spPr>
                <a:xfrm>
                  <a:off x="100" y="247648"/>
                  <a:ext cx="274225" cy="4618635"/>
                </a:xfrm>
                <a:custGeom>
                  <a:rect b="b" l="l" r="r" t="t"/>
                  <a:pathLst>
                    <a:path extrusionOk="0" h="38738" w="85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0" name="Google Shape;780;p48"/>
                <p:cNvSpPr/>
                <p:nvPr/>
              </p:nvSpPr>
              <p:spPr>
                <a:xfrm>
                  <a:off x="-157810" y="4820400"/>
                  <a:ext cx="9437035" cy="206502"/>
                </a:xfrm>
                <a:custGeom>
                  <a:rect b="b" l="l" r="r" t="t"/>
                  <a:pathLst>
                    <a:path extrusionOk="0" h="1312" w="30842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1" name="Google Shape;781;p48"/>
                <p:cNvSpPr/>
                <p:nvPr/>
              </p:nvSpPr>
              <p:spPr>
                <a:xfrm>
                  <a:off x="-369550" y="4991961"/>
                  <a:ext cx="9889274" cy="147164"/>
                </a:xfrm>
                <a:custGeom>
                  <a:rect b="b" l="l" r="r" t="t"/>
                  <a:pathLst>
                    <a:path extrusionOk="0" h="935" w="3232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2" name="Google Shape;782;p48"/>
                <p:cNvSpPr/>
                <p:nvPr/>
              </p:nvSpPr>
              <p:spPr>
                <a:xfrm>
                  <a:off x="1170769" y="4991961"/>
                  <a:ext cx="3603526" cy="147164"/>
                </a:xfrm>
                <a:custGeom>
                  <a:rect b="b" l="l" r="r" t="t"/>
                  <a:pathLst>
                    <a:path extrusionOk="0" h="935" w="11777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882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3" name="Google Shape;783;p48"/>
                <p:cNvSpPr/>
                <p:nvPr/>
              </p:nvSpPr>
              <p:spPr>
                <a:xfrm>
                  <a:off x="5524907" y="4991961"/>
                  <a:ext cx="1854851" cy="147164"/>
                </a:xfrm>
                <a:custGeom>
                  <a:rect b="b" l="l" r="r" t="t"/>
                  <a:pathLst>
                    <a:path extrusionOk="0" h="935" w="6062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882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84" name="Google Shape;784;p48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785" name="Google Shape;785;p48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6" name="Google Shape;786;p48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7" name="Google Shape;787;p48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88" name="Google Shape;788;p48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789" name="Google Shape;789;p48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0" name="Google Shape;790;p48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1" name="Google Shape;791;p48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792" name="Google Shape;792;p48"/>
            <p:cNvSpPr/>
            <p:nvPr/>
          </p:nvSpPr>
          <p:spPr>
            <a:xfrm>
              <a:off x="14452" y="504162"/>
              <a:ext cx="9120845" cy="130625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3" name="Google Shape;793;p48"/>
          <p:cNvSpPr txBox="1"/>
          <p:nvPr>
            <p:ph type="title"/>
          </p:nvPr>
        </p:nvSpPr>
        <p:spPr>
          <a:xfrm>
            <a:off x="713225" y="3037772"/>
            <a:ext cx="4361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94" name="Google Shape;794;p48"/>
          <p:cNvSpPr txBox="1"/>
          <p:nvPr>
            <p:ph idx="2" type="title"/>
          </p:nvPr>
        </p:nvSpPr>
        <p:spPr>
          <a:xfrm>
            <a:off x="748132" y="1829068"/>
            <a:ext cx="1306500" cy="7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795" name="Google Shape;795;p48"/>
          <p:cNvSpPr txBox="1"/>
          <p:nvPr>
            <p:ph idx="1" type="subTitle"/>
          </p:nvPr>
        </p:nvSpPr>
        <p:spPr>
          <a:xfrm>
            <a:off x="713225" y="3879575"/>
            <a:ext cx="436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SECTION_HEADER_1_4_1_1"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49"/>
          <p:cNvSpPr txBox="1"/>
          <p:nvPr>
            <p:ph type="title"/>
          </p:nvPr>
        </p:nvSpPr>
        <p:spPr>
          <a:xfrm>
            <a:off x="1119025" y="2385600"/>
            <a:ext cx="3141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98" name="Google Shape;798;p49"/>
          <p:cNvSpPr txBox="1"/>
          <p:nvPr>
            <p:ph idx="2" type="title"/>
          </p:nvPr>
        </p:nvSpPr>
        <p:spPr>
          <a:xfrm>
            <a:off x="1098737" y="1438716"/>
            <a:ext cx="1251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799" name="Google Shape;799;p49"/>
          <p:cNvSpPr txBox="1"/>
          <p:nvPr>
            <p:ph idx="1" type="subTitle"/>
          </p:nvPr>
        </p:nvSpPr>
        <p:spPr>
          <a:xfrm>
            <a:off x="1119025" y="3227400"/>
            <a:ext cx="26448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00" name="Google Shape;800;p49"/>
          <p:cNvGrpSpPr/>
          <p:nvPr/>
        </p:nvGrpSpPr>
        <p:grpSpPr>
          <a:xfrm>
            <a:off x="-540125" y="-9525"/>
            <a:ext cx="10224238" cy="5148650"/>
            <a:chOff x="-540125" y="-9525"/>
            <a:chExt cx="10224238" cy="5148650"/>
          </a:xfrm>
        </p:grpSpPr>
        <p:sp>
          <p:nvSpPr>
            <p:cNvPr id="801" name="Google Shape;801;p49"/>
            <p:cNvSpPr/>
            <p:nvPr/>
          </p:nvSpPr>
          <p:spPr>
            <a:xfrm>
              <a:off x="169868" y="454400"/>
              <a:ext cx="8807154" cy="855436"/>
            </a:xfrm>
            <a:custGeom>
              <a:rect b="b" l="l" r="r" t="t"/>
              <a:pathLst>
                <a:path extrusionOk="0" h="40289" w="27675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02" name="Google Shape;802;p49"/>
            <p:cNvGrpSpPr/>
            <p:nvPr/>
          </p:nvGrpSpPr>
          <p:grpSpPr>
            <a:xfrm>
              <a:off x="-540125" y="-9525"/>
              <a:ext cx="10224238" cy="5148650"/>
              <a:chOff x="-540125" y="-9525"/>
              <a:chExt cx="10224238" cy="5148650"/>
            </a:xfrm>
          </p:grpSpPr>
          <p:sp>
            <p:nvSpPr>
              <p:cNvPr id="803" name="Google Shape;803;p49"/>
              <p:cNvSpPr/>
              <p:nvPr/>
            </p:nvSpPr>
            <p:spPr>
              <a:xfrm>
                <a:off x="-9525" y="438375"/>
                <a:ext cx="9153523" cy="302799"/>
              </a:xfrm>
              <a:custGeom>
                <a:rect b="b" l="l" r="r" t="t"/>
                <a:pathLst>
                  <a:path extrusionOk="0" h="1375" w="27423">
                    <a:moveTo>
                      <a:pt x="1" y="1"/>
                    </a:moveTo>
                    <a:lnTo>
                      <a:pt x="1" y="1374"/>
                    </a:lnTo>
                    <a:lnTo>
                      <a:pt x="27422" y="1374"/>
                    </a:lnTo>
                    <a:lnTo>
                      <a:pt x="274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49"/>
              <p:cNvSpPr/>
              <p:nvPr/>
            </p:nvSpPr>
            <p:spPr>
              <a:xfrm>
                <a:off x="-134261" y="215612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49"/>
              <p:cNvSpPr/>
              <p:nvPr/>
            </p:nvSpPr>
            <p:spPr>
              <a:xfrm>
                <a:off x="-540125" y="-9525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49"/>
              <p:cNvSpPr/>
              <p:nvPr/>
            </p:nvSpPr>
            <p:spPr>
              <a:xfrm>
                <a:off x="-540125" y="-9525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49"/>
              <p:cNvSpPr/>
              <p:nvPr/>
            </p:nvSpPr>
            <p:spPr>
              <a:xfrm>
                <a:off x="710332" y="3759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49"/>
              <p:cNvSpPr/>
              <p:nvPr/>
            </p:nvSpPr>
            <p:spPr>
              <a:xfrm>
                <a:off x="-340627" y="121200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09" name="Google Shape;809;p49"/>
              <p:cNvGrpSpPr/>
              <p:nvPr/>
            </p:nvGrpSpPr>
            <p:grpSpPr>
              <a:xfrm>
                <a:off x="-369550" y="247648"/>
                <a:ext cx="9889274" cy="4891477"/>
                <a:chOff x="-369550" y="247648"/>
                <a:chExt cx="9889274" cy="4891477"/>
              </a:xfrm>
            </p:grpSpPr>
            <p:sp>
              <p:nvSpPr>
                <p:cNvPr id="810" name="Google Shape;810;p49"/>
                <p:cNvSpPr/>
                <p:nvPr/>
              </p:nvSpPr>
              <p:spPr>
                <a:xfrm>
                  <a:off x="5025" y="1299850"/>
                  <a:ext cx="9140707" cy="3522165"/>
                </a:xfrm>
                <a:custGeom>
                  <a:rect b="b" l="l" r="r" t="t"/>
                  <a:pathLst>
                    <a:path extrusionOk="0" h="40289" w="27675">
                      <a:moveTo>
                        <a:pt x="1" y="0"/>
                      </a:moveTo>
                      <a:lnTo>
                        <a:pt x="1" y="40289"/>
                      </a:lnTo>
                      <a:lnTo>
                        <a:pt x="27674" y="40289"/>
                      </a:lnTo>
                      <a:lnTo>
                        <a:pt x="2767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1" name="Google Shape;811;p49"/>
                <p:cNvSpPr/>
                <p:nvPr/>
              </p:nvSpPr>
              <p:spPr>
                <a:xfrm>
                  <a:off x="243846" y="4505452"/>
                  <a:ext cx="8625638" cy="318714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812" name="Google Shape;812;p49"/>
                <p:cNvGrpSpPr/>
                <p:nvPr/>
              </p:nvGrpSpPr>
              <p:grpSpPr>
                <a:xfrm>
                  <a:off x="700362" y="4505452"/>
                  <a:ext cx="7743276" cy="318714"/>
                  <a:chOff x="700362" y="4505452"/>
                  <a:chExt cx="7743276" cy="318714"/>
                </a:xfrm>
              </p:grpSpPr>
              <p:sp>
                <p:nvSpPr>
                  <p:cNvPr id="813" name="Google Shape;813;p49"/>
                  <p:cNvSpPr/>
                  <p:nvPr/>
                </p:nvSpPr>
                <p:spPr>
                  <a:xfrm>
                    <a:off x="1252412" y="4505452"/>
                    <a:ext cx="6618354" cy="318714"/>
                  </a:xfrm>
                  <a:custGeom>
                    <a:rect b="b" l="l" r="r" t="t"/>
                    <a:pathLst>
                      <a:path extrusionOk="0" h="3178" w="20848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14" name="Google Shape;814;p49"/>
                  <p:cNvSpPr/>
                  <p:nvPr/>
                </p:nvSpPr>
                <p:spPr>
                  <a:xfrm>
                    <a:off x="700362" y="4658898"/>
                    <a:ext cx="219363" cy="57966"/>
                  </a:xfrm>
                  <a:custGeom>
                    <a:rect b="b" l="l" r="r" t="t"/>
                    <a:pathLst>
                      <a:path extrusionOk="0" h="578" w="691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15" name="Google Shape;815;p49"/>
                  <p:cNvSpPr/>
                  <p:nvPr/>
                </p:nvSpPr>
                <p:spPr>
                  <a:xfrm>
                    <a:off x="8224275" y="4658898"/>
                    <a:ext cx="219363" cy="57966"/>
                  </a:xfrm>
                  <a:custGeom>
                    <a:rect b="b" l="l" r="r" t="t"/>
                    <a:pathLst>
                      <a:path extrusionOk="0" h="578" w="691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816" name="Google Shape;816;p49"/>
                <p:cNvSpPr/>
                <p:nvPr/>
              </p:nvSpPr>
              <p:spPr>
                <a:xfrm>
                  <a:off x="8868500" y="257125"/>
                  <a:ext cx="274226" cy="4609241"/>
                </a:xfrm>
                <a:custGeom>
                  <a:rect b="b" l="l" r="r" t="t"/>
                  <a:pathLst>
                    <a:path extrusionOk="0" h="38738" w="86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7" name="Google Shape;817;p49"/>
                <p:cNvSpPr/>
                <p:nvPr/>
              </p:nvSpPr>
              <p:spPr>
                <a:xfrm>
                  <a:off x="100" y="247648"/>
                  <a:ext cx="274225" cy="4618635"/>
                </a:xfrm>
                <a:custGeom>
                  <a:rect b="b" l="l" r="r" t="t"/>
                  <a:pathLst>
                    <a:path extrusionOk="0" h="38738" w="85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8" name="Google Shape;818;p49"/>
                <p:cNvSpPr/>
                <p:nvPr/>
              </p:nvSpPr>
              <p:spPr>
                <a:xfrm>
                  <a:off x="-157810" y="4820400"/>
                  <a:ext cx="9437035" cy="206502"/>
                </a:xfrm>
                <a:custGeom>
                  <a:rect b="b" l="l" r="r" t="t"/>
                  <a:pathLst>
                    <a:path extrusionOk="0" h="1312" w="30842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9" name="Google Shape;819;p49"/>
                <p:cNvSpPr/>
                <p:nvPr/>
              </p:nvSpPr>
              <p:spPr>
                <a:xfrm>
                  <a:off x="-369550" y="4991961"/>
                  <a:ext cx="9889274" cy="147164"/>
                </a:xfrm>
                <a:custGeom>
                  <a:rect b="b" l="l" r="r" t="t"/>
                  <a:pathLst>
                    <a:path extrusionOk="0" h="935" w="3232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0" name="Google Shape;820;p49"/>
                <p:cNvSpPr/>
                <p:nvPr/>
              </p:nvSpPr>
              <p:spPr>
                <a:xfrm>
                  <a:off x="1170769" y="4991961"/>
                  <a:ext cx="3603526" cy="147164"/>
                </a:xfrm>
                <a:custGeom>
                  <a:rect b="b" l="l" r="r" t="t"/>
                  <a:pathLst>
                    <a:path extrusionOk="0" h="935" w="11777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882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1" name="Google Shape;821;p49"/>
                <p:cNvSpPr/>
                <p:nvPr/>
              </p:nvSpPr>
              <p:spPr>
                <a:xfrm>
                  <a:off x="5524907" y="4991961"/>
                  <a:ext cx="1854851" cy="147164"/>
                </a:xfrm>
                <a:custGeom>
                  <a:rect b="b" l="l" r="r" t="t"/>
                  <a:pathLst>
                    <a:path extrusionOk="0" h="935" w="6062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882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22" name="Google Shape;822;p49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823" name="Google Shape;823;p49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4" name="Google Shape;824;p49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5" name="Google Shape;825;p49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26" name="Google Shape;826;p49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827" name="Google Shape;827;p49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8" name="Google Shape;828;p49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9" name="Google Shape;829;p49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830" name="Google Shape;830;p49"/>
            <p:cNvSpPr/>
            <p:nvPr/>
          </p:nvSpPr>
          <p:spPr>
            <a:xfrm>
              <a:off x="14452" y="504162"/>
              <a:ext cx="9120845" cy="130625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50"/>
          <p:cNvSpPr txBox="1"/>
          <p:nvPr>
            <p:ph type="title"/>
          </p:nvPr>
        </p:nvSpPr>
        <p:spPr>
          <a:xfrm>
            <a:off x="1374527" y="2055200"/>
            <a:ext cx="22083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33" name="Google Shape;833;p50"/>
          <p:cNvSpPr txBox="1"/>
          <p:nvPr>
            <p:ph idx="1" type="subTitle"/>
          </p:nvPr>
        </p:nvSpPr>
        <p:spPr>
          <a:xfrm>
            <a:off x="1374527" y="2450750"/>
            <a:ext cx="22083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4" name="Google Shape;834;p50"/>
          <p:cNvSpPr txBox="1"/>
          <p:nvPr>
            <p:ph idx="2" type="title"/>
          </p:nvPr>
        </p:nvSpPr>
        <p:spPr>
          <a:xfrm>
            <a:off x="5561173" y="2055200"/>
            <a:ext cx="22083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35" name="Google Shape;835;p50"/>
          <p:cNvSpPr txBox="1"/>
          <p:nvPr>
            <p:ph idx="3" type="subTitle"/>
          </p:nvPr>
        </p:nvSpPr>
        <p:spPr>
          <a:xfrm>
            <a:off x="5561173" y="2450750"/>
            <a:ext cx="22083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6" name="Google Shape;836;p50"/>
          <p:cNvSpPr txBox="1"/>
          <p:nvPr>
            <p:ph idx="4" type="title"/>
          </p:nvPr>
        </p:nvSpPr>
        <p:spPr>
          <a:xfrm>
            <a:off x="1374527" y="3717050"/>
            <a:ext cx="22083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37" name="Google Shape;837;p50"/>
          <p:cNvSpPr txBox="1"/>
          <p:nvPr>
            <p:ph idx="5" type="subTitle"/>
          </p:nvPr>
        </p:nvSpPr>
        <p:spPr>
          <a:xfrm>
            <a:off x="1374527" y="4101525"/>
            <a:ext cx="22083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8" name="Google Shape;838;p50"/>
          <p:cNvSpPr txBox="1"/>
          <p:nvPr>
            <p:ph idx="6" type="title"/>
          </p:nvPr>
        </p:nvSpPr>
        <p:spPr>
          <a:xfrm>
            <a:off x="5561173" y="3717050"/>
            <a:ext cx="22083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39" name="Google Shape;839;p50"/>
          <p:cNvSpPr txBox="1"/>
          <p:nvPr>
            <p:ph idx="7" type="subTitle"/>
          </p:nvPr>
        </p:nvSpPr>
        <p:spPr>
          <a:xfrm>
            <a:off x="5561173" y="4101525"/>
            <a:ext cx="22083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40" name="Google Shape;840;p50"/>
          <p:cNvSpPr txBox="1"/>
          <p:nvPr>
            <p:ph idx="8"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841" name="Google Shape;841;p50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842" name="Google Shape;842;p50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843" name="Google Shape;843;p50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50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45" name="Google Shape;845;p50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846" name="Google Shape;846;p50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847" name="Google Shape;847;p50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8" name="Google Shape;848;p50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882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9" name="Google Shape;849;p50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50" name="Google Shape;850;p50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50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50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50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50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50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50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50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50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50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60" name="Google Shape;860;p50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861" name="Google Shape;861;p50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2" name="Google Shape;862;p50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3" name="Google Shape;863;p50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64" name="Google Shape;864;p50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65" name="Google Shape;865;p50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866" name="Google Shape;866;p50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7" name="Google Shape;867;p50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8" name="Google Shape;868;p50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869" name="Google Shape;869;p50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51"/>
          <p:cNvSpPr txBox="1"/>
          <p:nvPr>
            <p:ph type="title"/>
          </p:nvPr>
        </p:nvSpPr>
        <p:spPr>
          <a:xfrm>
            <a:off x="720002" y="2055200"/>
            <a:ext cx="22083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72" name="Google Shape;872;p51"/>
          <p:cNvSpPr txBox="1"/>
          <p:nvPr>
            <p:ph idx="1" type="subTitle"/>
          </p:nvPr>
        </p:nvSpPr>
        <p:spPr>
          <a:xfrm>
            <a:off x="720002" y="2450750"/>
            <a:ext cx="22083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3" name="Google Shape;873;p51"/>
          <p:cNvSpPr txBox="1"/>
          <p:nvPr>
            <p:ph idx="2" type="title"/>
          </p:nvPr>
        </p:nvSpPr>
        <p:spPr>
          <a:xfrm>
            <a:off x="3148198" y="2055200"/>
            <a:ext cx="22083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74" name="Google Shape;874;p51"/>
          <p:cNvSpPr txBox="1"/>
          <p:nvPr>
            <p:ph idx="3" type="subTitle"/>
          </p:nvPr>
        </p:nvSpPr>
        <p:spPr>
          <a:xfrm>
            <a:off x="3148198" y="2450750"/>
            <a:ext cx="22083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5" name="Google Shape;875;p51"/>
          <p:cNvSpPr txBox="1"/>
          <p:nvPr>
            <p:ph idx="4" type="title"/>
          </p:nvPr>
        </p:nvSpPr>
        <p:spPr>
          <a:xfrm>
            <a:off x="720002" y="3777920"/>
            <a:ext cx="22083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76" name="Google Shape;876;p51"/>
          <p:cNvSpPr txBox="1"/>
          <p:nvPr>
            <p:ph idx="5" type="subTitle"/>
          </p:nvPr>
        </p:nvSpPr>
        <p:spPr>
          <a:xfrm>
            <a:off x="720002" y="4162395"/>
            <a:ext cx="22083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7" name="Google Shape;877;p51"/>
          <p:cNvSpPr txBox="1"/>
          <p:nvPr>
            <p:ph idx="6" type="title"/>
          </p:nvPr>
        </p:nvSpPr>
        <p:spPr>
          <a:xfrm>
            <a:off x="3148198" y="3777920"/>
            <a:ext cx="22083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78" name="Google Shape;878;p51"/>
          <p:cNvSpPr txBox="1"/>
          <p:nvPr>
            <p:ph idx="7" type="subTitle"/>
          </p:nvPr>
        </p:nvSpPr>
        <p:spPr>
          <a:xfrm>
            <a:off x="3148198" y="4162395"/>
            <a:ext cx="22083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9" name="Google Shape;879;p51"/>
          <p:cNvSpPr txBox="1"/>
          <p:nvPr>
            <p:ph idx="8"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880" name="Google Shape;880;p51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881" name="Google Shape;881;p51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882" name="Google Shape;882;p51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51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84" name="Google Shape;884;p51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885" name="Google Shape;885;p51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886" name="Google Shape;886;p51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7" name="Google Shape;887;p51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882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8" name="Google Shape;888;p51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89" name="Google Shape;889;p51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0" name="Google Shape;890;p51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1" name="Google Shape;891;p51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2" name="Google Shape;892;p51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3" name="Google Shape;893;p51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4" name="Google Shape;894;p51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5" name="Google Shape;895;p51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6" name="Google Shape;896;p51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7" name="Google Shape;897;p51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8" name="Google Shape;898;p51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99" name="Google Shape;899;p51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900" name="Google Shape;900;p51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1" name="Google Shape;901;p51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2" name="Google Shape;902;p51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03" name="Google Shape;903;p51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04" name="Google Shape;904;p51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905" name="Google Shape;905;p51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6" name="Google Shape;906;p51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7" name="Google Shape;907;p51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908" name="Google Shape;908;p51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2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6614949" y="-1495423"/>
            <a:ext cx="2579303" cy="7060735"/>
            <a:chOff x="6614949" y="-1495423"/>
            <a:chExt cx="2579303" cy="7060735"/>
          </a:xfrm>
        </p:grpSpPr>
        <p:sp>
          <p:nvSpPr>
            <p:cNvPr id="39" name="Google Shape;39;p6"/>
            <p:cNvSpPr/>
            <p:nvPr/>
          </p:nvSpPr>
          <p:spPr>
            <a:xfrm flipH="1">
              <a:off x="7488466" y="-1495423"/>
              <a:ext cx="1705786" cy="7060735"/>
            </a:xfrm>
            <a:custGeom>
              <a:rect b="b" l="l" r="r" t="t"/>
              <a:pathLst>
                <a:path extrusionOk="0" fill="none" h="74788" w="23818">
                  <a:moveTo>
                    <a:pt x="23817" y="1"/>
                  </a:moveTo>
                  <a:lnTo>
                    <a:pt x="0" y="22651"/>
                  </a:lnTo>
                  <a:lnTo>
                    <a:pt x="23817" y="74788"/>
                  </a:ln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6"/>
            <p:cNvSpPr/>
            <p:nvPr/>
          </p:nvSpPr>
          <p:spPr>
            <a:xfrm flipH="1">
              <a:off x="6614949" y="4368733"/>
              <a:ext cx="2579302" cy="1140333"/>
            </a:xfrm>
            <a:custGeom>
              <a:rect b="b" l="l" r="r" t="t"/>
              <a:pathLst>
                <a:path extrusionOk="0" fill="none" h="22151" w="50103">
                  <a:moveTo>
                    <a:pt x="0" y="1"/>
                  </a:moveTo>
                  <a:lnTo>
                    <a:pt x="50103" y="22150"/>
                  </a:ln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6"/>
          <p:cNvSpPr txBox="1"/>
          <p:nvPr>
            <p:ph type="title"/>
          </p:nvPr>
        </p:nvSpPr>
        <p:spPr>
          <a:xfrm>
            <a:off x="713225" y="1779575"/>
            <a:ext cx="7717500" cy="93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6"/>
          <p:cNvSpPr txBox="1"/>
          <p:nvPr>
            <p:ph idx="1" type="subTitle"/>
          </p:nvPr>
        </p:nvSpPr>
        <p:spPr>
          <a:xfrm>
            <a:off x="713225" y="2679200"/>
            <a:ext cx="7717500" cy="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43" name="Google Shape;43;p6"/>
          <p:cNvGrpSpPr/>
          <p:nvPr/>
        </p:nvGrpSpPr>
        <p:grpSpPr>
          <a:xfrm>
            <a:off x="-576426" y="-1638298"/>
            <a:ext cx="2579302" cy="7060735"/>
            <a:chOff x="-576426" y="-1638298"/>
            <a:chExt cx="2579302" cy="7060735"/>
          </a:xfrm>
        </p:grpSpPr>
        <p:sp>
          <p:nvSpPr>
            <p:cNvPr id="44" name="Google Shape;44;p6"/>
            <p:cNvSpPr/>
            <p:nvPr/>
          </p:nvSpPr>
          <p:spPr>
            <a:xfrm>
              <a:off x="-576425" y="-1638298"/>
              <a:ext cx="1705786" cy="7060735"/>
            </a:xfrm>
            <a:custGeom>
              <a:rect b="b" l="l" r="r" t="t"/>
              <a:pathLst>
                <a:path extrusionOk="0" fill="none" h="74788" w="23818">
                  <a:moveTo>
                    <a:pt x="23817" y="1"/>
                  </a:moveTo>
                  <a:lnTo>
                    <a:pt x="0" y="22651"/>
                  </a:lnTo>
                  <a:lnTo>
                    <a:pt x="23817" y="74788"/>
                  </a:ln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-576426" y="4225858"/>
              <a:ext cx="2579302" cy="1140333"/>
            </a:xfrm>
            <a:custGeom>
              <a:rect b="b" l="l" r="r" t="t"/>
              <a:pathLst>
                <a:path extrusionOk="0" fill="none" h="22151" w="50103">
                  <a:moveTo>
                    <a:pt x="0" y="1"/>
                  </a:moveTo>
                  <a:lnTo>
                    <a:pt x="50103" y="22150"/>
                  </a:ln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bg>
      <p:bgPr>
        <a:solidFill>
          <a:schemeClr val="dk1"/>
        </a:solidFill>
      </p:bgPr>
    </p:bg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52"/>
          <p:cNvSpPr txBox="1"/>
          <p:nvPr>
            <p:ph type="title"/>
          </p:nvPr>
        </p:nvSpPr>
        <p:spPr>
          <a:xfrm>
            <a:off x="706710" y="2015119"/>
            <a:ext cx="19860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11" name="Google Shape;911;p52"/>
          <p:cNvSpPr txBox="1"/>
          <p:nvPr>
            <p:ph idx="1" type="subTitle"/>
          </p:nvPr>
        </p:nvSpPr>
        <p:spPr>
          <a:xfrm>
            <a:off x="706710" y="2329966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12" name="Google Shape;912;p52"/>
          <p:cNvSpPr txBox="1"/>
          <p:nvPr>
            <p:ph idx="2" type="title"/>
          </p:nvPr>
        </p:nvSpPr>
        <p:spPr>
          <a:xfrm>
            <a:off x="3579000" y="2015119"/>
            <a:ext cx="19860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13" name="Google Shape;913;p52"/>
          <p:cNvSpPr txBox="1"/>
          <p:nvPr>
            <p:ph idx="3" type="subTitle"/>
          </p:nvPr>
        </p:nvSpPr>
        <p:spPr>
          <a:xfrm>
            <a:off x="3579000" y="2329966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14" name="Google Shape;914;p52"/>
          <p:cNvSpPr txBox="1"/>
          <p:nvPr>
            <p:ph idx="4" type="title"/>
          </p:nvPr>
        </p:nvSpPr>
        <p:spPr>
          <a:xfrm>
            <a:off x="706710" y="3699485"/>
            <a:ext cx="19860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15" name="Google Shape;915;p52"/>
          <p:cNvSpPr txBox="1"/>
          <p:nvPr>
            <p:ph idx="5" type="subTitle"/>
          </p:nvPr>
        </p:nvSpPr>
        <p:spPr>
          <a:xfrm>
            <a:off x="706710" y="4014307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16" name="Google Shape;916;p52"/>
          <p:cNvSpPr txBox="1"/>
          <p:nvPr>
            <p:ph idx="6" type="title"/>
          </p:nvPr>
        </p:nvSpPr>
        <p:spPr>
          <a:xfrm>
            <a:off x="3572218" y="3699485"/>
            <a:ext cx="19860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17" name="Google Shape;917;p52"/>
          <p:cNvSpPr txBox="1"/>
          <p:nvPr>
            <p:ph idx="7" type="subTitle"/>
          </p:nvPr>
        </p:nvSpPr>
        <p:spPr>
          <a:xfrm>
            <a:off x="3579000" y="4014307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18" name="Google Shape;918;p52"/>
          <p:cNvSpPr txBox="1"/>
          <p:nvPr>
            <p:ph idx="8" type="title"/>
          </p:nvPr>
        </p:nvSpPr>
        <p:spPr>
          <a:xfrm>
            <a:off x="6437726" y="2015119"/>
            <a:ext cx="19860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19" name="Google Shape;919;p52"/>
          <p:cNvSpPr txBox="1"/>
          <p:nvPr>
            <p:ph idx="9" type="subTitle"/>
          </p:nvPr>
        </p:nvSpPr>
        <p:spPr>
          <a:xfrm>
            <a:off x="6437726" y="2329966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0" name="Google Shape;920;p52"/>
          <p:cNvSpPr txBox="1"/>
          <p:nvPr>
            <p:ph idx="13" type="title"/>
          </p:nvPr>
        </p:nvSpPr>
        <p:spPr>
          <a:xfrm>
            <a:off x="6437726" y="3699485"/>
            <a:ext cx="19860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21" name="Google Shape;921;p52"/>
          <p:cNvSpPr txBox="1"/>
          <p:nvPr>
            <p:ph idx="14" type="subTitle"/>
          </p:nvPr>
        </p:nvSpPr>
        <p:spPr>
          <a:xfrm>
            <a:off x="6437726" y="4014307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2" name="Google Shape;922;p52"/>
          <p:cNvSpPr txBox="1"/>
          <p:nvPr>
            <p:ph idx="15"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23" name="Google Shape;923;p52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924" name="Google Shape;924;p52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925" name="Google Shape;925;p52"/>
              <p:cNvGrpSpPr/>
              <p:nvPr/>
            </p:nvGrpSpPr>
            <p:grpSpPr>
              <a:xfrm>
                <a:off x="123156" y="409580"/>
                <a:ext cx="262232" cy="352736"/>
                <a:chOff x="694982" y="773654"/>
                <a:chExt cx="262232" cy="350632"/>
              </a:xfrm>
            </p:grpSpPr>
            <p:sp>
              <p:nvSpPr>
                <p:cNvPr id="926" name="Google Shape;926;p52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882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7" name="Google Shape;927;p52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28" name="Google Shape;928;p52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929" name="Google Shape;929;p52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930" name="Google Shape;930;p52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rect b="b" l="l" r="r" t="t"/>
                    <a:pathLst>
                      <a:path extrusionOk="0" h="3178" w="27171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31" name="Google Shape;931;p52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rect b="b" l="l" r="r" t="t"/>
                    <a:pathLst>
                      <a:path extrusionOk="0" h="3178" w="20848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8823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32" name="Google Shape;932;p52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rect b="b" l="l" r="r" t="t"/>
                    <a:pathLst>
                      <a:path extrusionOk="0" h="578" w="691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933" name="Google Shape;933;p52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rect b="b" l="l" r="r" t="t"/>
                  <a:pathLst>
                    <a:path extrusionOk="0" h="1658" w="30138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4" name="Google Shape;934;p52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rect b="b" l="l" r="r" t="t"/>
                  <a:pathLst>
                    <a:path extrusionOk="0" h="1689" w="32749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5" name="Google Shape;935;p52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rect b="b" l="l" r="r" t="t"/>
                  <a:pathLst>
                    <a:path extrusionOk="0" h="315" w="32739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6" name="Google Shape;936;p52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rect b="b" l="l" r="r" t="t"/>
                  <a:pathLst>
                    <a:path extrusionOk="0" h="672" w="23187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882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7" name="Google Shape;937;p52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rect b="b" l="l" r="r" t="t"/>
                  <a:pathLst>
                    <a:path extrusionOk="0" h="221" w="3146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8" name="Google Shape;938;p52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rect b="b" l="l" r="r" t="t"/>
                  <a:pathLst>
                    <a:path extrusionOk="0" h="1312" w="30842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9" name="Google Shape;939;p52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rect b="b" l="l" r="r" t="t"/>
                  <a:pathLst>
                    <a:path extrusionOk="0" h="935" w="3232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0" name="Google Shape;940;p52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rect b="b" l="l" r="r" t="t"/>
                  <a:pathLst>
                    <a:path extrusionOk="0" h="935" w="11777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882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1" name="Google Shape;941;p52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rect b="b" l="l" r="r" t="t"/>
                  <a:pathLst>
                    <a:path extrusionOk="0" h="935" w="6062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882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2" name="Google Shape;942;p52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rect b="b" l="l" r="r" t="t"/>
                  <a:pathLst>
                    <a:path extrusionOk="0" h="38738" w="86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943" name="Google Shape;943;p52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944" name="Google Shape;944;p52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rect b="b" l="l" r="r" t="t"/>
                    <a:pathLst>
                      <a:path extrusionOk="0" h="5758" w="3021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45" name="Google Shape;945;p52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rect b="b" l="l" r="r" t="t"/>
                    <a:pathLst>
                      <a:path extrusionOk="0" h="405" w="494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46" name="Google Shape;946;p52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rect b="b" l="l" r="r" t="t"/>
                    <a:pathLst>
                      <a:path extrusionOk="0" h="1370" w="1238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947" name="Google Shape;947;p52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rect b="b" l="l" r="r" t="t"/>
                  <a:pathLst>
                    <a:path extrusionOk="0" h="38738" w="85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948" name="Google Shape;948;p52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949" name="Google Shape;949;p52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rect b="b" l="l" r="r" t="t"/>
                    <a:pathLst>
                      <a:path extrusionOk="0" h="5758" w="3021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50" name="Google Shape;950;p52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rect b="b" l="l" r="r" t="t"/>
                    <a:pathLst>
                      <a:path extrusionOk="0" h="1369" w="126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51" name="Google Shape;951;p52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rect b="b" l="l" r="r" t="t"/>
                    <a:pathLst>
                      <a:path extrusionOk="0" h="381" w="475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952" name="Google Shape;952;p52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rect b="b" l="l" r="r" t="t"/>
                <a:pathLst>
                  <a:path extrusionOk="0" h="798" w="28723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53" name="Google Shape;953;p52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954" name="Google Shape;954;p52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5" name="Google Shape;955;p52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53"/>
          <p:cNvSpPr txBox="1"/>
          <p:nvPr>
            <p:ph type="title"/>
          </p:nvPr>
        </p:nvSpPr>
        <p:spPr>
          <a:xfrm>
            <a:off x="1289700" y="1652300"/>
            <a:ext cx="65646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958" name="Google Shape;958;p53"/>
          <p:cNvGrpSpPr/>
          <p:nvPr/>
        </p:nvGrpSpPr>
        <p:grpSpPr>
          <a:xfrm>
            <a:off x="-540125" y="-9525"/>
            <a:ext cx="10224238" cy="5148650"/>
            <a:chOff x="-540125" y="-9525"/>
            <a:chExt cx="10224238" cy="5148650"/>
          </a:xfrm>
        </p:grpSpPr>
        <p:sp>
          <p:nvSpPr>
            <p:cNvPr id="959" name="Google Shape;959;p53"/>
            <p:cNvSpPr/>
            <p:nvPr/>
          </p:nvSpPr>
          <p:spPr>
            <a:xfrm>
              <a:off x="169868" y="454400"/>
              <a:ext cx="8807154" cy="855436"/>
            </a:xfrm>
            <a:custGeom>
              <a:rect b="b" l="l" r="r" t="t"/>
              <a:pathLst>
                <a:path extrusionOk="0" h="40289" w="27675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53"/>
            <p:cNvSpPr/>
            <p:nvPr/>
          </p:nvSpPr>
          <p:spPr>
            <a:xfrm>
              <a:off x="-9525" y="438375"/>
              <a:ext cx="9153523" cy="302799"/>
            </a:xfrm>
            <a:custGeom>
              <a:rect b="b" l="l" r="r" t="t"/>
              <a:pathLst>
                <a:path extrusionOk="0" h="1375" w="27423">
                  <a:moveTo>
                    <a:pt x="1" y="1"/>
                  </a:moveTo>
                  <a:lnTo>
                    <a:pt x="1" y="1374"/>
                  </a:lnTo>
                  <a:lnTo>
                    <a:pt x="27422" y="1374"/>
                  </a:lnTo>
                  <a:lnTo>
                    <a:pt x="274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53"/>
            <p:cNvSpPr/>
            <p:nvPr/>
          </p:nvSpPr>
          <p:spPr>
            <a:xfrm>
              <a:off x="14452" y="504162"/>
              <a:ext cx="9120845" cy="130625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53"/>
            <p:cNvSpPr/>
            <p:nvPr/>
          </p:nvSpPr>
          <p:spPr>
            <a:xfrm>
              <a:off x="-134261" y="215612"/>
              <a:ext cx="9409084" cy="261761"/>
            </a:xfrm>
            <a:custGeom>
              <a:rect b="b" l="l" r="r" t="t"/>
              <a:pathLst>
                <a:path extrusionOk="0" h="1658" w="30138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53"/>
            <p:cNvSpPr/>
            <p:nvPr/>
          </p:nvSpPr>
          <p:spPr>
            <a:xfrm>
              <a:off x="-540125" y="-9525"/>
              <a:ext cx="10224238" cy="266655"/>
            </a:xfrm>
            <a:custGeom>
              <a:rect b="b" l="l" r="r" t="t"/>
              <a:pathLst>
                <a:path extrusionOk="0" h="1689" w="32749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53"/>
            <p:cNvSpPr/>
            <p:nvPr/>
          </p:nvSpPr>
          <p:spPr>
            <a:xfrm>
              <a:off x="-540125" y="-9525"/>
              <a:ext cx="10221116" cy="49731"/>
            </a:xfrm>
            <a:custGeom>
              <a:rect b="b" l="l" r="r" t="t"/>
              <a:pathLst>
                <a:path extrusionOk="0" h="315" w="32739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53"/>
            <p:cNvSpPr/>
            <p:nvPr/>
          </p:nvSpPr>
          <p:spPr>
            <a:xfrm>
              <a:off x="710332" y="375906"/>
              <a:ext cx="3444951" cy="99841"/>
            </a:xfrm>
            <a:custGeom>
              <a:rect b="b" l="l" r="r" t="t"/>
              <a:pathLst>
                <a:path extrusionOk="0" h="672" w="23187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53"/>
            <p:cNvSpPr/>
            <p:nvPr/>
          </p:nvSpPr>
          <p:spPr>
            <a:xfrm>
              <a:off x="-340627" y="121200"/>
              <a:ext cx="9821812" cy="34891"/>
            </a:xfrm>
            <a:custGeom>
              <a:rect b="b" l="l" r="r" t="t"/>
              <a:pathLst>
                <a:path extrusionOk="0" h="221" w="3146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67" name="Google Shape;967;p53"/>
            <p:cNvGrpSpPr/>
            <p:nvPr/>
          </p:nvGrpSpPr>
          <p:grpSpPr>
            <a:xfrm>
              <a:off x="-369550" y="247648"/>
              <a:ext cx="9889274" cy="4891477"/>
              <a:chOff x="-369550" y="247648"/>
              <a:chExt cx="9889274" cy="4891477"/>
            </a:xfrm>
          </p:grpSpPr>
          <p:sp>
            <p:nvSpPr>
              <p:cNvPr id="968" name="Google Shape;968;p53"/>
              <p:cNvSpPr/>
              <p:nvPr/>
            </p:nvSpPr>
            <p:spPr>
              <a:xfrm>
                <a:off x="243846" y="4505452"/>
                <a:ext cx="8625638" cy="318714"/>
              </a:xfrm>
              <a:custGeom>
                <a:rect b="b" l="l" r="r" t="t"/>
                <a:pathLst>
                  <a:path extrusionOk="0" h="3178" w="27171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69" name="Google Shape;969;p53"/>
              <p:cNvGrpSpPr/>
              <p:nvPr/>
            </p:nvGrpSpPr>
            <p:grpSpPr>
              <a:xfrm>
                <a:off x="700362" y="4505452"/>
                <a:ext cx="7743276" cy="318714"/>
                <a:chOff x="700362" y="4505452"/>
                <a:chExt cx="7743276" cy="318714"/>
              </a:xfrm>
            </p:grpSpPr>
            <p:sp>
              <p:nvSpPr>
                <p:cNvPr id="970" name="Google Shape;970;p53"/>
                <p:cNvSpPr/>
                <p:nvPr/>
              </p:nvSpPr>
              <p:spPr>
                <a:xfrm>
                  <a:off x="1252412" y="4505452"/>
                  <a:ext cx="6618354" cy="318714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1" name="Google Shape;971;p53"/>
                <p:cNvSpPr/>
                <p:nvPr/>
              </p:nvSpPr>
              <p:spPr>
                <a:xfrm>
                  <a:off x="700362" y="4658898"/>
                  <a:ext cx="219363" cy="57966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2" name="Google Shape;972;p53"/>
                <p:cNvSpPr/>
                <p:nvPr/>
              </p:nvSpPr>
              <p:spPr>
                <a:xfrm>
                  <a:off x="8224275" y="4658898"/>
                  <a:ext cx="219363" cy="57966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73" name="Google Shape;973;p53"/>
              <p:cNvSpPr/>
              <p:nvPr/>
            </p:nvSpPr>
            <p:spPr>
              <a:xfrm>
                <a:off x="8868500" y="257125"/>
                <a:ext cx="274226" cy="4609241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4" name="Google Shape;974;p53"/>
              <p:cNvSpPr/>
              <p:nvPr/>
            </p:nvSpPr>
            <p:spPr>
              <a:xfrm>
                <a:off x="100" y="247648"/>
                <a:ext cx="274225" cy="461863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5" name="Google Shape;975;p53"/>
              <p:cNvSpPr/>
              <p:nvPr/>
            </p:nvSpPr>
            <p:spPr>
              <a:xfrm>
                <a:off x="-157810" y="48204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6" name="Google Shape;976;p53"/>
              <p:cNvSpPr/>
              <p:nvPr/>
            </p:nvSpPr>
            <p:spPr>
              <a:xfrm>
                <a:off x="-369550" y="49919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7" name="Google Shape;977;p53"/>
              <p:cNvSpPr/>
              <p:nvPr/>
            </p:nvSpPr>
            <p:spPr>
              <a:xfrm>
                <a:off x="1170769" y="49919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8" name="Google Shape;978;p53"/>
              <p:cNvSpPr/>
              <p:nvPr/>
            </p:nvSpPr>
            <p:spPr>
              <a:xfrm>
                <a:off x="5524907" y="49919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79" name="Google Shape;979;p53"/>
            <p:cNvGrpSpPr/>
            <p:nvPr/>
          </p:nvGrpSpPr>
          <p:grpSpPr>
            <a:xfrm>
              <a:off x="-10709" y="444378"/>
              <a:ext cx="448838" cy="860613"/>
              <a:chOff x="561117" y="628348"/>
              <a:chExt cx="448838" cy="855480"/>
            </a:xfrm>
          </p:grpSpPr>
          <p:sp>
            <p:nvSpPr>
              <p:cNvPr id="980" name="Google Shape;980;p53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1" name="Google Shape;981;p53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2" name="Google Shape;982;p53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83" name="Google Shape;983;p53"/>
            <p:cNvGrpSpPr/>
            <p:nvPr/>
          </p:nvGrpSpPr>
          <p:grpSpPr>
            <a:xfrm>
              <a:off x="8694552" y="444361"/>
              <a:ext cx="448838" cy="855480"/>
              <a:chOff x="4189590" y="628348"/>
              <a:chExt cx="448838" cy="855480"/>
            </a:xfrm>
          </p:grpSpPr>
          <p:sp>
            <p:nvSpPr>
              <p:cNvPr id="984" name="Google Shape;984;p53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5" name="Google Shape;985;p53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rect b="b" l="l" r="r" t="t"/>
                <a:pathLst>
                  <a:path extrusionOk="0" h="405" w="494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6" name="Google Shape;986;p53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rect b="b" l="l" r="r" t="t"/>
                <a:pathLst>
                  <a:path extrusionOk="0" h="1370" w="1238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CUSTOM_10"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8" name="Google Shape;988;p54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989" name="Google Shape;989;p54"/>
            <p:cNvGrpSpPr/>
            <p:nvPr/>
          </p:nvGrpSpPr>
          <p:grpSpPr>
            <a:xfrm>
              <a:off x="-375736" y="5125200"/>
              <a:ext cx="9889274" cy="318725"/>
              <a:chOff x="-375736" y="5125200"/>
              <a:chExt cx="9889274" cy="318725"/>
            </a:xfrm>
          </p:grpSpPr>
          <p:sp>
            <p:nvSpPr>
              <p:cNvPr id="990" name="Google Shape;990;p54"/>
              <p:cNvSpPr/>
              <p:nvPr/>
            </p:nvSpPr>
            <p:spPr>
              <a:xfrm flipH="1">
                <a:off x="-135238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1" name="Google Shape;991;p54"/>
              <p:cNvSpPr/>
              <p:nvPr/>
            </p:nvSpPr>
            <p:spPr>
              <a:xfrm flipH="1">
                <a:off x="-375736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2" name="Google Shape;992;p54"/>
              <p:cNvSpPr/>
              <p:nvPr/>
            </p:nvSpPr>
            <p:spPr>
              <a:xfrm flipH="1">
                <a:off x="4369693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3" name="Google Shape;993;p54"/>
              <p:cNvSpPr/>
              <p:nvPr/>
            </p:nvSpPr>
            <p:spPr>
              <a:xfrm flipH="1">
                <a:off x="1764230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94" name="Google Shape;994;p54"/>
            <p:cNvGrpSpPr/>
            <p:nvPr/>
          </p:nvGrpSpPr>
          <p:grpSpPr>
            <a:xfrm>
              <a:off x="-540125" y="-190500"/>
              <a:ext cx="10224238" cy="644300"/>
              <a:chOff x="-540125" y="-190500"/>
              <a:chExt cx="10224238" cy="644300"/>
            </a:xfrm>
          </p:grpSpPr>
          <p:sp>
            <p:nvSpPr>
              <p:cNvPr id="995" name="Google Shape;995;p54"/>
              <p:cNvSpPr/>
              <p:nvPr/>
            </p:nvSpPr>
            <p:spPr>
              <a:xfrm flipH="1">
                <a:off x="-130835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6" name="Google Shape;996;p54"/>
              <p:cNvSpPr/>
              <p:nvPr/>
            </p:nvSpPr>
            <p:spPr>
              <a:xfrm flipH="1"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7" name="Google Shape;997;p54"/>
              <p:cNvSpPr/>
              <p:nvPr/>
            </p:nvSpPr>
            <p:spPr>
              <a:xfrm flipH="1">
                <a:off x="-537003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8" name="Google Shape;998;p54"/>
              <p:cNvSpPr/>
              <p:nvPr/>
            </p:nvSpPr>
            <p:spPr>
              <a:xfrm flipH="1">
                <a:off x="4985805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9" name="Google Shape;999;p54"/>
              <p:cNvSpPr/>
              <p:nvPr/>
            </p:nvSpPr>
            <p:spPr>
              <a:xfrm flipH="1">
                <a:off x="-33719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0" name="Google Shape;1000;p54"/>
              <p:cNvSpPr/>
              <p:nvPr/>
            </p:nvSpPr>
            <p:spPr>
              <a:xfrm flipH="1">
                <a:off x="-45733" y="247300"/>
                <a:ext cx="9230208" cy="206500"/>
              </a:xfrm>
              <a:custGeom>
                <a:rect b="b" l="l" r="r" t="t"/>
                <a:pathLst>
                  <a:path extrusionOk="0" h="798" w="28723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01" name="Google Shape;1001;p54"/>
          <p:cNvSpPr txBox="1"/>
          <p:nvPr>
            <p:ph type="title"/>
          </p:nvPr>
        </p:nvSpPr>
        <p:spPr>
          <a:xfrm>
            <a:off x="2163200" y="1928225"/>
            <a:ext cx="4373400" cy="20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1"/>
        </a:solidFill>
      </p:bgPr>
    </p:bg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55"/>
          <p:cNvSpPr txBox="1"/>
          <p:nvPr>
            <p:ph type="title"/>
          </p:nvPr>
        </p:nvSpPr>
        <p:spPr>
          <a:xfrm>
            <a:off x="2391900" y="3425994"/>
            <a:ext cx="43602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4" name="Google Shape;1004;p55"/>
          <p:cNvSpPr txBox="1"/>
          <p:nvPr>
            <p:ph idx="1" type="subTitle"/>
          </p:nvPr>
        </p:nvSpPr>
        <p:spPr>
          <a:xfrm>
            <a:off x="895950" y="1947606"/>
            <a:ext cx="7352100" cy="14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005" name="Google Shape;1005;p55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006" name="Google Shape;1006;p55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1007" name="Google Shape;1007;p55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8" name="Google Shape;1008;p55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09" name="Google Shape;1009;p55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010" name="Google Shape;1010;p55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1011" name="Google Shape;1011;p55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2" name="Google Shape;1012;p55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882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3" name="Google Shape;1013;p55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14" name="Google Shape;1014;p55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5" name="Google Shape;1015;p55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6" name="Google Shape;1016;p55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7" name="Google Shape;1017;p55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8" name="Google Shape;1018;p55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9" name="Google Shape;1019;p55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0" name="Google Shape;1020;p55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1" name="Google Shape;1021;p55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2" name="Google Shape;1022;p55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3" name="Google Shape;1023;p55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24" name="Google Shape;1024;p55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1025" name="Google Shape;1025;p55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6" name="Google Shape;1026;p55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7" name="Google Shape;1027;p55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28" name="Google Shape;1028;p55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29" name="Google Shape;1029;p55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030" name="Google Shape;1030;p55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1" name="Google Shape;1031;p55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2" name="Google Shape;1032;p55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033" name="Google Shape;1033;p55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5" name="Google Shape;1035;p56"/>
          <p:cNvGrpSpPr/>
          <p:nvPr/>
        </p:nvGrpSpPr>
        <p:grpSpPr>
          <a:xfrm>
            <a:off x="-540125" y="-190500"/>
            <a:ext cx="10224238" cy="5353275"/>
            <a:chOff x="-540125" y="-190500"/>
            <a:chExt cx="10224238" cy="5353275"/>
          </a:xfrm>
        </p:grpSpPr>
        <p:sp>
          <p:nvSpPr>
            <p:cNvPr id="1036" name="Google Shape;1036;p56"/>
            <p:cNvSpPr/>
            <p:nvPr/>
          </p:nvSpPr>
          <p:spPr>
            <a:xfrm>
              <a:off x="243850" y="3862077"/>
              <a:ext cx="8625638" cy="1266918"/>
            </a:xfrm>
            <a:custGeom>
              <a:rect b="b" l="l" r="r" t="t"/>
              <a:pathLst>
                <a:path extrusionOk="0" h="3178" w="27171">
                  <a:moveTo>
                    <a:pt x="1" y="0"/>
                  </a:moveTo>
                  <a:lnTo>
                    <a:pt x="1" y="3177"/>
                  </a:lnTo>
                  <a:lnTo>
                    <a:pt x="27171" y="3177"/>
                  </a:lnTo>
                  <a:lnTo>
                    <a:pt x="271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56"/>
            <p:cNvSpPr/>
            <p:nvPr/>
          </p:nvSpPr>
          <p:spPr>
            <a:xfrm>
              <a:off x="100" y="247650"/>
              <a:ext cx="274225" cy="4891350"/>
            </a:xfrm>
            <a:custGeom>
              <a:rect b="b" l="l" r="r" t="t"/>
              <a:pathLst>
                <a:path extrusionOk="0" h="38738" w="850">
                  <a:moveTo>
                    <a:pt x="0" y="0"/>
                  </a:moveTo>
                  <a:lnTo>
                    <a:pt x="0" y="38737"/>
                  </a:lnTo>
                  <a:lnTo>
                    <a:pt x="850" y="38737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56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56"/>
            <p:cNvSpPr/>
            <p:nvPr/>
          </p:nvSpPr>
          <p:spPr>
            <a:xfrm>
              <a:off x="-134261" y="34637"/>
              <a:ext cx="9409084" cy="261761"/>
            </a:xfrm>
            <a:custGeom>
              <a:rect b="b" l="l" r="r" t="t"/>
              <a:pathLst>
                <a:path extrusionOk="0" h="1658" w="30138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56"/>
            <p:cNvSpPr/>
            <p:nvPr/>
          </p:nvSpPr>
          <p:spPr>
            <a:xfrm>
              <a:off x="-540125" y="-190500"/>
              <a:ext cx="10224238" cy="266655"/>
            </a:xfrm>
            <a:custGeom>
              <a:rect b="b" l="l" r="r" t="t"/>
              <a:pathLst>
                <a:path extrusionOk="0" h="1689" w="32749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56"/>
            <p:cNvSpPr/>
            <p:nvPr/>
          </p:nvSpPr>
          <p:spPr>
            <a:xfrm>
              <a:off x="-540125" y="-190500"/>
              <a:ext cx="10221116" cy="49731"/>
            </a:xfrm>
            <a:custGeom>
              <a:rect b="b" l="l" r="r" t="t"/>
              <a:pathLst>
                <a:path extrusionOk="0" h="315" w="32739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56"/>
            <p:cNvSpPr/>
            <p:nvPr/>
          </p:nvSpPr>
          <p:spPr>
            <a:xfrm>
              <a:off x="710332" y="194931"/>
              <a:ext cx="3444951" cy="99841"/>
            </a:xfrm>
            <a:custGeom>
              <a:rect b="b" l="l" r="r" t="t"/>
              <a:pathLst>
                <a:path extrusionOk="0" h="672" w="23187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56"/>
            <p:cNvSpPr/>
            <p:nvPr/>
          </p:nvSpPr>
          <p:spPr>
            <a:xfrm>
              <a:off x="-340627" y="-59775"/>
              <a:ext cx="9821812" cy="34891"/>
            </a:xfrm>
            <a:custGeom>
              <a:rect b="b" l="l" r="r" t="t"/>
              <a:pathLst>
                <a:path extrusionOk="0" h="221" w="3146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56"/>
            <p:cNvSpPr/>
            <p:nvPr/>
          </p:nvSpPr>
          <p:spPr>
            <a:xfrm>
              <a:off x="-10709" y="263403"/>
              <a:ext cx="448838" cy="860613"/>
            </a:xfrm>
            <a:custGeom>
              <a:rect b="b" l="l" r="r" t="t"/>
              <a:pathLst>
                <a:path extrusionOk="0" h="5758" w="3021">
                  <a:moveTo>
                    <a:pt x="3020" y="1"/>
                  </a:moveTo>
                  <a:lnTo>
                    <a:pt x="0" y="11"/>
                  </a:lnTo>
                  <a:lnTo>
                    <a:pt x="73" y="5758"/>
                  </a:lnTo>
                  <a:lnTo>
                    <a:pt x="1321" y="5758"/>
                  </a:lnTo>
                  <a:lnTo>
                    <a:pt x="1321" y="5422"/>
                  </a:lnTo>
                  <a:cubicBezTo>
                    <a:pt x="944" y="5422"/>
                    <a:pt x="828" y="4174"/>
                    <a:pt x="1573" y="4174"/>
                  </a:cubicBezTo>
                  <a:lnTo>
                    <a:pt x="1573" y="3723"/>
                  </a:lnTo>
                  <a:cubicBezTo>
                    <a:pt x="1825" y="3723"/>
                    <a:pt x="2380" y="3335"/>
                    <a:pt x="2380" y="2528"/>
                  </a:cubicBezTo>
                  <a:cubicBezTo>
                    <a:pt x="2380" y="2213"/>
                    <a:pt x="2318" y="2056"/>
                    <a:pt x="2244" y="1972"/>
                  </a:cubicBezTo>
                  <a:cubicBezTo>
                    <a:pt x="2108" y="1826"/>
                    <a:pt x="2189" y="1526"/>
                    <a:pt x="2344" y="1526"/>
                  </a:cubicBezTo>
                  <a:cubicBezTo>
                    <a:pt x="2355" y="1526"/>
                    <a:pt x="2368" y="1528"/>
                    <a:pt x="2380" y="1532"/>
                  </a:cubicBezTo>
                  <a:lnTo>
                    <a:pt x="2391" y="1532"/>
                  </a:lnTo>
                  <a:cubicBezTo>
                    <a:pt x="2437" y="1552"/>
                    <a:pt x="2485" y="1562"/>
                    <a:pt x="2532" y="1562"/>
                  </a:cubicBezTo>
                  <a:cubicBezTo>
                    <a:pt x="2701" y="1562"/>
                    <a:pt x="2861" y="1439"/>
                    <a:pt x="2894" y="1259"/>
                  </a:cubicBezTo>
                  <a:cubicBezTo>
                    <a:pt x="2914" y="1122"/>
                    <a:pt x="2888" y="867"/>
                    <a:pt x="2714" y="867"/>
                  </a:cubicBezTo>
                  <a:cubicBezTo>
                    <a:pt x="2702" y="867"/>
                    <a:pt x="2688" y="868"/>
                    <a:pt x="2674" y="871"/>
                  </a:cubicBezTo>
                  <a:lnTo>
                    <a:pt x="2674" y="703"/>
                  </a:lnTo>
                  <a:cubicBezTo>
                    <a:pt x="2863" y="703"/>
                    <a:pt x="3020" y="546"/>
                    <a:pt x="3020" y="357"/>
                  </a:cubicBezTo>
                  <a:lnTo>
                    <a:pt x="30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56"/>
            <p:cNvSpPr/>
            <p:nvPr/>
          </p:nvSpPr>
          <p:spPr>
            <a:xfrm>
              <a:off x="314816" y="409580"/>
              <a:ext cx="70572" cy="56946"/>
            </a:xfrm>
            <a:custGeom>
              <a:rect b="b" l="l" r="r" t="t"/>
              <a:pathLst>
                <a:path extrusionOk="0" h="381" w="475">
                  <a:moveTo>
                    <a:pt x="229" y="0"/>
                  </a:moveTo>
                  <a:cubicBezTo>
                    <a:pt x="151" y="0"/>
                    <a:pt x="70" y="39"/>
                    <a:pt x="22" y="124"/>
                  </a:cubicBezTo>
                  <a:cubicBezTo>
                    <a:pt x="1" y="239"/>
                    <a:pt x="85" y="344"/>
                    <a:pt x="189" y="365"/>
                  </a:cubicBezTo>
                  <a:cubicBezTo>
                    <a:pt x="219" y="376"/>
                    <a:pt x="248" y="381"/>
                    <a:pt x="276" y="381"/>
                  </a:cubicBezTo>
                  <a:cubicBezTo>
                    <a:pt x="359" y="381"/>
                    <a:pt x="431" y="336"/>
                    <a:pt x="462" y="250"/>
                  </a:cubicBezTo>
                  <a:cubicBezTo>
                    <a:pt x="475" y="96"/>
                    <a:pt x="354" y="0"/>
                    <a:pt x="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56"/>
            <p:cNvSpPr/>
            <p:nvPr/>
          </p:nvSpPr>
          <p:spPr>
            <a:xfrm rot="5400000">
              <a:off x="4432055" y="721429"/>
              <a:ext cx="249250" cy="8633441"/>
            </a:xfrm>
            <a:custGeom>
              <a:rect b="b" l="l" r="r" t="t"/>
              <a:pathLst>
                <a:path extrusionOk="0" h="38738" w="850">
                  <a:moveTo>
                    <a:pt x="0" y="0"/>
                  </a:moveTo>
                  <a:lnTo>
                    <a:pt x="0" y="38737"/>
                  </a:lnTo>
                  <a:lnTo>
                    <a:pt x="850" y="38737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56"/>
            <p:cNvSpPr/>
            <p:nvPr/>
          </p:nvSpPr>
          <p:spPr>
            <a:xfrm>
              <a:off x="8868499" y="257687"/>
              <a:ext cx="274226" cy="4881472"/>
            </a:xfrm>
            <a:custGeom>
              <a:rect b="b" l="l" r="r" t="t"/>
              <a:pathLst>
                <a:path extrusionOk="0" h="38738" w="860">
                  <a:moveTo>
                    <a:pt x="0" y="0"/>
                  </a:moveTo>
                  <a:lnTo>
                    <a:pt x="0" y="38737"/>
                  </a:lnTo>
                  <a:lnTo>
                    <a:pt x="860" y="38737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56"/>
            <p:cNvSpPr/>
            <p:nvPr/>
          </p:nvSpPr>
          <p:spPr>
            <a:xfrm>
              <a:off x="-157810" y="4820400"/>
              <a:ext cx="9437035" cy="206502"/>
            </a:xfrm>
            <a:custGeom>
              <a:rect b="b" l="l" r="r" t="t"/>
              <a:pathLst>
                <a:path extrusionOk="0" h="1312" w="30842">
                  <a:moveTo>
                    <a:pt x="882" y="0"/>
                  </a:moveTo>
                  <a:cubicBezTo>
                    <a:pt x="1" y="0"/>
                    <a:pt x="1" y="1311"/>
                    <a:pt x="882" y="1311"/>
                  </a:cubicBezTo>
                  <a:lnTo>
                    <a:pt x="30191" y="1311"/>
                  </a:lnTo>
                  <a:cubicBezTo>
                    <a:pt x="30548" y="1311"/>
                    <a:pt x="30841" y="1018"/>
                    <a:pt x="30841" y="651"/>
                  </a:cubicBezTo>
                  <a:cubicBezTo>
                    <a:pt x="30841" y="294"/>
                    <a:pt x="30548" y="0"/>
                    <a:pt x="30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56"/>
            <p:cNvSpPr/>
            <p:nvPr/>
          </p:nvSpPr>
          <p:spPr>
            <a:xfrm>
              <a:off x="-369550" y="4999626"/>
              <a:ext cx="9889274" cy="147164"/>
            </a:xfrm>
            <a:custGeom>
              <a:rect b="b" l="l" r="r" t="t"/>
              <a:pathLst>
                <a:path extrusionOk="0" h="935" w="32320">
                  <a:moveTo>
                    <a:pt x="945" y="1"/>
                  </a:moveTo>
                  <a:cubicBezTo>
                    <a:pt x="420" y="1"/>
                    <a:pt x="1" y="420"/>
                    <a:pt x="1" y="934"/>
                  </a:cubicBezTo>
                  <a:lnTo>
                    <a:pt x="32320" y="934"/>
                  </a:lnTo>
                  <a:cubicBezTo>
                    <a:pt x="32320" y="420"/>
                    <a:pt x="31900" y="1"/>
                    <a:pt x="31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56"/>
            <p:cNvSpPr/>
            <p:nvPr/>
          </p:nvSpPr>
          <p:spPr>
            <a:xfrm>
              <a:off x="1170769" y="4999626"/>
              <a:ext cx="3603526" cy="147164"/>
            </a:xfrm>
            <a:custGeom>
              <a:rect b="b" l="l" r="r" t="t"/>
              <a:pathLst>
                <a:path extrusionOk="0" h="935" w="11777">
                  <a:moveTo>
                    <a:pt x="11758" y="1"/>
                  </a:moveTo>
                  <a:cubicBezTo>
                    <a:pt x="11752" y="1"/>
                    <a:pt x="11746" y="1"/>
                    <a:pt x="11739" y="1"/>
                  </a:cubicBezTo>
                  <a:lnTo>
                    <a:pt x="11776" y="1"/>
                  </a:lnTo>
                  <a:cubicBezTo>
                    <a:pt x="11770" y="1"/>
                    <a:pt x="11764" y="1"/>
                    <a:pt x="11758" y="1"/>
                  </a:cubicBezTo>
                  <a:close/>
                  <a:moveTo>
                    <a:pt x="758" y="1"/>
                  </a:moveTo>
                  <a:cubicBezTo>
                    <a:pt x="336" y="1"/>
                    <a:pt x="0" y="353"/>
                    <a:pt x="0" y="777"/>
                  </a:cubicBezTo>
                  <a:lnTo>
                    <a:pt x="0" y="934"/>
                  </a:lnTo>
                  <a:lnTo>
                    <a:pt x="11000" y="934"/>
                  </a:lnTo>
                  <a:lnTo>
                    <a:pt x="11000" y="777"/>
                  </a:lnTo>
                  <a:cubicBezTo>
                    <a:pt x="11000" y="359"/>
                    <a:pt x="11327" y="11"/>
                    <a:pt x="11739" y="1"/>
                  </a:cubicBezTo>
                  <a:lnTo>
                    <a:pt x="776" y="1"/>
                  </a:lnTo>
                  <a:cubicBezTo>
                    <a:pt x="770" y="1"/>
                    <a:pt x="764" y="1"/>
                    <a:pt x="7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56"/>
            <p:cNvSpPr/>
            <p:nvPr/>
          </p:nvSpPr>
          <p:spPr>
            <a:xfrm>
              <a:off x="5524907" y="4999626"/>
              <a:ext cx="1854851" cy="147164"/>
            </a:xfrm>
            <a:custGeom>
              <a:rect b="b" l="l" r="r" t="t"/>
              <a:pathLst>
                <a:path extrusionOk="0" h="935" w="6062">
                  <a:moveTo>
                    <a:pt x="776" y="1"/>
                  </a:moveTo>
                  <a:cubicBezTo>
                    <a:pt x="346" y="1"/>
                    <a:pt x="0" y="347"/>
                    <a:pt x="0" y="777"/>
                  </a:cubicBezTo>
                  <a:lnTo>
                    <a:pt x="0" y="934"/>
                  </a:lnTo>
                  <a:lnTo>
                    <a:pt x="5296" y="934"/>
                  </a:lnTo>
                  <a:lnTo>
                    <a:pt x="5296" y="777"/>
                  </a:lnTo>
                  <a:cubicBezTo>
                    <a:pt x="5296" y="347"/>
                    <a:pt x="5631" y="1"/>
                    <a:pt x="60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56"/>
            <p:cNvSpPr/>
            <p:nvPr/>
          </p:nvSpPr>
          <p:spPr>
            <a:xfrm>
              <a:off x="123156" y="557700"/>
              <a:ext cx="187201" cy="204616"/>
            </a:xfrm>
            <a:custGeom>
              <a:rect b="b" l="l" r="r" t="t"/>
              <a:pathLst>
                <a:path extrusionOk="0" h="1369" w="1260">
                  <a:moveTo>
                    <a:pt x="673" y="1"/>
                  </a:moveTo>
                  <a:cubicBezTo>
                    <a:pt x="413" y="1"/>
                    <a:pt x="159" y="235"/>
                    <a:pt x="85" y="559"/>
                  </a:cubicBezTo>
                  <a:cubicBezTo>
                    <a:pt x="1" y="926"/>
                    <a:pt x="179" y="1283"/>
                    <a:pt x="473" y="1356"/>
                  </a:cubicBezTo>
                  <a:cubicBezTo>
                    <a:pt x="508" y="1365"/>
                    <a:pt x="544" y="1369"/>
                    <a:pt x="580" y="1369"/>
                  </a:cubicBezTo>
                  <a:cubicBezTo>
                    <a:pt x="848" y="1369"/>
                    <a:pt x="1101" y="1135"/>
                    <a:pt x="1175" y="811"/>
                  </a:cubicBezTo>
                  <a:cubicBezTo>
                    <a:pt x="1259" y="433"/>
                    <a:pt x="1081" y="77"/>
                    <a:pt x="777" y="14"/>
                  </a:cubicBezTo>
                  <a:cubicBezTo>
                    <a:pt x="742" y="5"/>
                    <a:pt x="708" y="1"/>
                    <a:pt x="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56"/>
            <p:cNvSpPr/>
            <p:nvPr/>
          </p:nvSpPr>
          <p:spPr>
            <a:xfrm>
              <a:off x="8694552" y="263386"/>
              <a:ext cx="448838" cy="855480"/>
            </a:xfrm>
            <a:custGeom>
              <a:rect b="b" l="l" r="r" t="t"/>
              <a:pathLst>
                <a:path extrusionOk="0" h="5758" w="3021">
                  <a:moveTo>
                    <a:pt x="1" y="1"/>
                  </a:moveTo>
                  <a:lnTo>
                    <a:pt x="1" y="357"/>
                  </a:lnTo>
                  <a:cubicBezTo>
                    <a:pt x="1" y="546"/>
                    <a:pt x="148" y="703"/>
                    <a:pt x="336" y="703"/>
                  </a:cubicBezTo>
                  <a:lnTo>
                    <a:pt x="336" y="871"/>
                  </a:lnTo>
                  <a:cubicBezTo>
                    <a:pt x="323" y="868"/>
                    <a:pt x="310" y="867"/>
                    <a:pt x="298" y="867"/>
                  </a:cubicBezTo>
                  <a:cubicBezTo>
                    <a:pt x="132" y="867"/>
                    <a:pt x="97" y="1122"/>
                    <a:pt x="127" y="1259"/>
                  </a:cubicBezTo>
                  <a:cubicBezTo>
                    <a:pt x="151" y="1439"/>
                    <a:pt x="310" y="1562"/>
                    <a:pt x="484" y="1562"/>
                  </a:cubicBezTo>
                  <a:cubicBezTo>
                    <a:pt x="532" y="1562"/>
                    <a:pt x="582" y="1552"/>
                    <a:pt x="630" y="1532"/>
                  </a:cubicBezTo>
                  <a:lnTo>
                    <a:pt x="640" y="1532"/>
                  </a:lnTo>
                  <a:cubicBezTo>
                    <a:pt x="652" y="1528"/>
                    <a:pt x="664" y="1526"/>
                    <a:pt x="675" y="1526"/>
                  </a:cubicBezTo>
                  <a:cubicBezTo>
                    <a:pt x="822" y="1526"/>
                    <a:pt x="903" y="1826"/>
                    <a:pt x="777" y="1972"/>
                  </a:cubicBezTo>
                  <a:cubicBezTo>
                    <a:pt x="703" y="2056"/>
                    <a:pt x="640" y="2213"/>
                    <a:pt x="640" y="2528"/>
                  </a:cubicBezTo>
                  <a:cubicBezTo>
                    <a:pt x="640" y="3335"/>
                    <a:pt x="1196" y="3723"/>
                    <a:pt x="1448" y="3723"/>
                  </a:cubicBezTo>
                  <a:lnTo>
                    <a:pt x="1448" y="4174"/>
                  </a:lnTo>
                  <a:cubicBezTo>
                    <a:pt x="2192" y="4174"/>
                    <a:pt x="2077" y="5422"/>
                    <a:pt x="1699" y="5422"/>
                  </a:cubicBezTo>
                  <a:lnTo>
                    <a:pt x="1699" y="5758"/>
                  </a:lnTo>
                  <a:lnTo>
                    <a:pt x="2947" y="5758"/>
                  </a:lnTo>
                  <a:lnTo>
                    <a:pt x="3021" y="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56"/>
            <p:cNvSpPr/>
            <p:nvPr/>
          </p:nvSpPr>
          <p:spPr>
            <a:xfrm>
              <a:off x="8736599" y="406611"/>
              <a:ext cx="73395" cy="60172"/>
            </a:xfrm>
            <a:custGeom>
              <a:rect b="b" l="l" r="r" t="t"/>
              <a:pathLst>
                <a:path extrusionOk="0" h="405" w="494">
                  <a:moveTo>
                    <a:pt x="269" y="0"/>
                  </a:moveTo>
                  <a:cubicBezTo>
                    <a:pt x="230" y="0"/>
                    <a:pt x="192" y="11"/>
                    <a:pt x="158" y="33"/>
                  </a:cubicBezTo>
                  <a:cubicBezTo>
                    <a:pt x="53" y="85"/>
                    <a:pt x="1" y="201"/>
                    <a:pt x="53" y="316"/>
                  </a:cubicBezTo>
                  <a:cubicBezTo>
                    <a:pt x="92" y="374"/>
                    <a:pt x="155" y="405"/>
                    <a:pt x="219" y="405"/>
                  </a:cubicBezTo>
                  <a:cubicBezTo>
                    <a:pt x="259" y="405"/>
                    <a:pt x="300" y="393"/>
                    <a:pt x="336" y="369"/>
                  </a:cubicBezTo>
                  <a:cubicBezTo>
                    <a:pt x="441" y="316"/>
                    <a:pt x="494" y="201"/>
                    <a:pt x="452" y="96"/>
                  </a:cubicBezTo>
                  <a:cubicBezTo>
                    <a:pt x="411" y="35"/>
                    <a:pt x="340" y="0"/>
                    <a:pt x="2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56"/>
            <p:cNvSpPr/>
            <p:nvPr/>
          </p:nvSpPr>
          <p:spPr>
            <a:xfrm>
              <a:off x="8827080" y="556522"/>
              <a:ext cx="183933" cy="203544"/>
            </a:xfrm>
            <a:custGeom>
              <a:rect b="b" l="l" r="r" t="t"/>
              <a:pathLst>
                <a:path extrusionOk="0" h="1370" w="1238">
                  <a:moveTo>
                    <a:pt x="594" y="0"/>
                  </a:moveTo>
                  <a:cubicBezTo>
                    <a:pt x="564" y="0"/>
                    <a:pt x="534" y="3"/>
                    <a:pt x="503" y="10"/>
                  </a:cubicBezTo>
                  <a:cubicBezTo>
                    <a:pt x="199" y="62"/>
                    <a:pt x="0" y="398"/>
                    <a:pt x="63" y="775"/>
                  </a:cubicBezTo>
                  <a:cubicBezTo>
                    <a:pt x="130" y="1129"/>
                    <a:pt x="380" y="1369"/>
                    <a:pt x="662" y="1369"/>
                  </a:cubicBezTo>
                  <a:cubicBezTo>
                    <a:pt x="689" y="1369"/>
                    <a:pt x="717" y="1367"/>
                    <a:pt x="745" y="1362"/>
                  </a:cubicBezTo>
                  <a:cubicBezTo>
                    <a:pt x="1049" y="1310"/>
                    <a:pt x="1237" y="964"/>
                    <a:pt x="1174" y="586"/>
                  </a:cubicBezTo>
                  <a:cubicBezTo>
                    <a:pt x="1118" y="247"/>
                    <a:pt x="866" y="0"/>
                    <a:pt x="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56"/>
            <p:cNvSpPr/>
            <p:nvPr/>
          </p:nvSpPr>
          <p:spPr>
            <a:xfrm>
              <a:off x="384093" y="4254042"/>
              <a:ext cx="219363" cy="57966"/>
            </a:xfrm>
            <a:custGeom>
              <a:rect b="b" l="l" r="r" t="t"/>
              <a:pathLst>
                <a:path extrusionOk="0" h="578" w="691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56"/>
            <p:cNvSpPr/>
            <p:nvPr/>
          </p:nvSpPr>
          <p:spPr>
            <a:xfrm>
              <a:off x="8540543" y="4254042"/>
              <a:ext cx="219363" cy="57966"/>
            </a:xfrm>
            <a:custGeom>
              <a:rect b="b" l="l" r="r" t="t"/>
              <a:pathLst>
                <a:path extrusionOk="0" h="578" w="691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8" name="Google Shape;1058;p56"/>
          <p:cNvSpPr txBox="1"/>
          <p:nvPr>
            <p:ph type="title"/>
          </p:nvPr>
        </p:nvSpPr>
        <p:spPr>
          <a:xfrm>
            <a:off x="1209033" y="4092925"/>
            <a:ext cx="67248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11"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57"/>
          <p:cNvSpPr txBox="1"/>
          <p:nvPr>
            <p:ph type="title"/>
          </p:nvPr>
        </p:nvSpPr>
        <p:spPr>
          <a:xfrm>
            <a:off x="685650" y="1992300"/>
            <a:ext cx="3543000" cy="11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61" name="Google Shape;1061;p57"/>
          <p:cNvSpPr/>
          <p:nvPr/>
        </p:nvSpPr>
        <p:spPr>
          <a:xfrm>
            <a:off x="100" y="247650"/>
            <a:ext cx="274225" cy="4891350"/>
          </a:xfrm>
          <a:custGeom>
            <a:rect b="b" l="l" r="r" t="t"/>
            <a:pathLst>
              <a:path extrusionOk="0" h="38738" w="850">
                <a:moveTo>
                  <a:pt x="0" y="0"/>
                </a:moveTo>
                <a:lnTo>
                  <a:pt x="0" y="38737"/>
                </a:lnTo>
                <a:lnTo>
                  <a:pt x="850" y="38737"/>
                </a:lnTo>
                <a:lnTo>
                  <a:pt x="8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57"/>
          <p:cNvSpPr/>
          <p:nvPr/>
        </p:nvSpPr>
        <p:spPr>
          <a:xfrm>
            <a:off x="14450" y="247294"/>
            <a:ext cx="9120845" cy="206500"/>
          </a:xfrm>
          <a:custGeom>
            <a:rect b="b" l="l" r="r" t="t"/>
            <a:pathLst>
              <a:path extrusionOk="0" h="798" w="28723">
                <a:moveTo>
                  <a:pt x="0" y="0"/>
                </a:moveTo>
                <a:lnTo>
                  <a:pt x="0" y="797"/>
                </a:lnTo>
                <a:lnTo>
                  <a:pt x="28722" y="797"/>
                </a:lnTo>
                <a:lnTo>
                  <a:pt x="287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57"/>
          <p:cNvSpPr/>
          <p:nvPr/>
        </p:nvSpPr>
        <p:spPr>
          <a:xfrm>
            <a:off x="-134261" y="34637"/>
            <a:ext cx="9409084" cy="261761"/>
          </a:xfrm>
          <a:custGeom>
            <a:rect b="b" l="l" r="r" t="t"/>
            <a:pathLst>
              <a:path extrusionOk="0" h="1658" w="30138">
                <a:moveTo>
                  <a:pt x="902" y="0"/>
                </a:moveTo>
                <a:cubicBezTo>
                  <a:pt x="0" y="0"/>
                  <a:pt x="0" y="1657"/>
                  <a:pt x="902" y="1657"/>
                </a:cubicBezTo>
                <a:lnTo>
                  <a:pt x="29247" y="1657"/>
                </a:lnTo>
                <a:cubicBezTo>
                  <a:pt x="30138" y="1657"/>
                  <a:pt x="30138" y="0"/>
                  <a:pt x="29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57"/>
          <p:cNvSpPr/>
          <p:nvPr/>
        </p:nvSpPr>
        <p:spPr>
          <a:xfrm>
            <a:off x="-540125" y="-190500"/>
            <a:ext cx="10224238" cy="266655"/>
          </a:xfrm>
          <a:custGeom>
            <a:rect b="b" l="l" r="r" t="t"/>
            <a:pathLst>
              <a:path extrusionOk="0" h="1689" w="32749">
                <a:moveTo>
                  <a:pt x="0" y="0"/>
                </a:moveTo>
                <a:lnTo>
                  <a:pt x="0" y="315"/>
                </a:lnTo>
                <a:lnTo>
                  <a:pt x="902" y="1028"/>
                </a:lnTo>
                <a:cubicBezTo>
                  <a:pt x="902" y="1395"/>
                  <a:pt x="1195" y="1688"/>
                  <a:pt x="1562" y="1688"/>
                </a:cubicBezTo>
                <a:lnTo>
                  <a:pt x="31186" y="1688"/>
                </a:lnTo>
                <a:cubicBezTo>
                  <a:pt x="31553" y="1688"/>
                  <a:pt x="31847" y="1395"/>
                  <a:pt x="31847" y="1028"/>
                </a:cubicBezTo>
                <a:lnTo>
                  <a:pt x="32749" y="315"/>
                </a:lnTo>
                <a:lnTo>
                  <a:pt x="3274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p57"/>
          <p:cNvSpPr/>
          <p:nvPr/>
        </p:nvSpPr>
        <p:spPr>
          <a:xfrm>
            <a:off x="-540125" y="-190500"/>
            <a:ext cx="10221116" cy="49731"/>
          </a:xfrm>
          <a:custGeom>
            <a:rect b="b" l="l" r="r" t="t"/>
            <a:pathLst>
              <a:path extrusionOk="0" h="315" w="32739">
                <a:moveTo>
                  <a:pt x="0" y="0"/>
                </a:moveTo>
                <a:lnTo>
                  <a:pt x="0" y="315"/>
                </a:lnTo>
                <a:lnTo>
                  <a:pt x="32738" y="315"/>
                </a:lnTo>
                <a:lnTo>
                  <a:pt x="32738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57"/>
          <p:cNvSpPr/>
          <p:nvPr/>
        </p:nvSpPr>
        <p:spPr>
          <a:xfrm>
            <a:off x="710332" y="194931"/>
            <a:ext cx="3444951" cy="99841"/>
          </a:xfrm>
          <a:custGeom>
            <a:rect b="b" l="l" r="r" t="t"/>
            <a:pathLst>
              <a:path extrusionOk="0" h="672" w="23187">
                <a:moveTo>
                  <a:pt x="441" y="0"/>
                </a:moveTo>
                <a:cubicBezTo>
                  <a:pt x="231" y="11"/>
                  <a:pt x="64" y="147"/>
                  <a:pt x="1" y="336"/>
                </a:cubicBezTo>
                <a:cubicBezTo>
                  <a:pt x="64" y="535"/>
                  <a:pt x="231" y="672"/>
                  <a:pt x="441" y="672"/>
                </a:cubicBezTo>
                <a:lnTo>
                  <a:pt x="22746" y="672"/>
                </a:lnTo>
                <a:cubicBezTo>
                  <a:pt x="22945" y="672"/>
                  <a:pt x="23123" y="535"/>
                  <a:pt x="23186" y="336"/>
                </a:cubicBezTo>
                <a:cubicBezTo>
                  <a:pt x="23123" y="147"/>
                  <a:pt x="22945" y="11"/>
                  <a:pt x="22746" y="0"/>
                </a:cubicBezTo>
                <a:close/>
              </a:path>
            </a:pathLst>
          </a:custGeom>
          <a:solidFill>
            <a:srgbClr val="FFFCF7">
              <a:alpha val="1882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57"/>
          <p:cNvSpPr/>
          <p:nvPr/>
        </p:nvSpPr>
        <p:spPr>
          <a:xfrm>
            <a:off x="-340627" y="-59775"/>
            <a:ext cx="9821812" cy="34891"/>
          </a:xfrm>
          <a:custGeom>
            <a:rect b="b" l="l" r="r" t="t"/>
            <a:pathLst>
              <a:path extrusionOk="0" h="221" w="31460">
                <a:moveTo>
                  <a:pt x="1" y="0"/>
                </a:moveTo>
                <a:lnTo>
                  <a:pt x="263" y="200"/>
                </a:lnTo>
                <a:lnTo>
                  <a:pt x="263" y="221"/>
                </a:lnTo>
                <a:lnTo>
                  <a:pt x="31208" y="221"/>
                </a:lnTo>
                <a:lnTo>
                  <a:pt x="31208" y="200"/>
                </a:lnTo>
                <a:lnTo>
                  <a:pt x="3146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57"/>
          <p:cNvSpPr/>
          <p:nvPr/>
        </p:nvSpPr>
        <p:spPr>
          <a:xfrm>
            <a:off x="-10709" y="263403"/>
            <a:ext cx="448838" cy="860619"/>
          </a:xfrm>
          <a:custGeom>
            <a:rect b="b" l="l" r="r" t="t"/>
            <a:pathLst>
              <a:path extrusionOk="0" h="5758" w="3021">
                <a:moveTo>
                  <a:pt x="3020" y="1"/>
                </a:moveTo>
                <a:lnTo>
                  <a:pt x="0" y="11"/>
                </a:lnTo>
                <a:lnTo>
                  <a:pt x="73" y="5758"/>
                </a:lnTo>
                <a:lnTo>
                  <a:pt x="1321" y="5758"/>
                </a:lnTo>
                <a:lnTo>
                  <a:pt x="1321" y="5422"/>
                </a:lnTo>
                <a:cubicBezTo>
                  <a:pt x="944" y="5422"/>
                  <a:pt x="828" y="4174"/>
                  <a:pt x="1573" y="4174"/>
                </a:cubicBezTo>
                <a:lnTo>
                  <a:pt x="1573" y="3723"/>
                </a:lnTo>
                <a:cubicBezTo>
                  <a:pt x="1825" y="3723"/>
                  <a:pt x="2380" y="3335"/>
                  <a:pt x="2380" y="2528"/>
                </a:cubicBezTo>
                <a:cubicBezTo>
                  <a:pt x="2380" y="2213"/>
                  <a:pt x="2318" y="2056"/>
                  <a:pt x="2244" y="1972"/>
                </a:cubicBezTo>
                <a:cubicBezTo>
                  <a:pt x="2108" y="1826"/>
                  <a:pt x="2189" y="1526"/>
                  <a:pt x="2344" y="1526"/>
                </a:cubicBezTo>
                <a:cubicBezTo>
                  <a:pt x="2355" y="1526"/>
                  <a:pt x="2368" y="1528"/>
                  <a:pt x="2380" y="1532"/>
                </a:cubicBezTo>
                <a:lnTo>
                  <a:pt x="2391" y="1532"/>
                </a:lnTo>
                <a:cubicBezTo>
                  <a:pt x="2437" y="1552"/>
                  <a:pt x="2485" y="1562"/>
                  <a:pt x="2532" y="1562"/>
                </a:cubicBezTo>
                <a:cubicBezTo>
                  <a:pt x="2701" y="1562"/>
                  <a:pt x="2861" y="1439"/>
                  <a:pt x="2894" y="1259"/>
                </a:cubicBezTo>
                <a:cubicBezTo>
                  <a:pt x="2914" y="1122"/>
                  <a:pt x="2888" y="867"/>
                  <a:pt x="2714" y="867"/>
                </a:cubicBezTo>
                <a:cubicBezTo>
                  <a:pt x="2702" y="867"/>
                  <a:pt x="2688" y="868"/>
                  <a:pt x="2674" y="871"/>
                </a:cubicBezTo>
                <a:lnTo>
                  <a:pt x="2674" y="703"/>
                </a:lnTo>
                <a:cubicBezTo>
                  <a:pt x="2863" y="703"/>
                  <a:pt x="3020" y="546"/>
                  <a:pt x="3020" y="357"/>
                </a:cubicBezTo>
                <a:lnTo>
                  <a:pt x="302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57"/>
          <p:cNvSpPr/>
          <p:nvPr/>
        </p:nvSpPr>
        <p:spPr>
          <a:xfrm>
            <a:off x="314816" y="409580"/>
            <a:ext cx="70572" cy="56946"/>
          </a:xfrm>
          <a:custGeom>
            <a:rect b="b" l="l" r="r" t="t"/>
            <a:pathLst>
              <a:path extrusionOk="0" h="381" w="475">
                <a:moveTo>
                  <a:pt x="229" y="0"/>
                </a:moveTo>
                <a:cubicBezTo>
                  <a:pt x="151" y="0"/>
                  <a:pt x="70" y="39"/>
                  <a:pt x="22" y="124"/>
                </a:cubicBezTo>
                <a:cubicBezTo>
                  <a:pt x="1" y="239"/>
                  <a:pt x="85" y="344"/>
                  <a:pt x="189" y="365"/>
                </a:cubicBezTo>
                <a:cubicBezTo>
                  <a:pt x="219" y="376"/>
                  <a:pt x="248" y="381"/>
                  <a:pt x="276" y="381"/>
                </a:cubicBezTo>
                <a:cubicBezTo>
                  <a:pt x="359" y="381"/>
                  <a:pt x="431" y="336"/>
                  <a:pt x="462" y="250"/>
                </a:cubicBezTo>
                <a:cubicBezTo>
                  <a:pt x="475" y="96"/>
                  <a:pt x="354" y="0"/>
                  <a:pt x="2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57"/>
          <p:cNvSpPr/>
          <p:nvPr/>
        </p:nvSpPr>
        <p:spPr>
          <a:xfrm rot="5400000">
            <a:off x="4432055" y="721429"/>
            <a:ext cx="249250" cy="8633441"/>
          </a:xfrm>
          <a:custGeom>
            <a:rect b="b" l="l" r="r" t="t"/>
            <a:pathLst>
              <a:path extrusionOk="0" h="38738" w="850">
                <a:moveTo>
                  <a:pt x="0" y="0"/>
                </a:moveTo>
                <a:lnTo>
                  <a:pt x="0" y="38737"/>
                </a:lnTo>
                <a:lnTo>
                  <a:pt x="850" y="38737"/>
                </a:lnTo>
                <a:lnTo>
                  <a:pt x="8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57"/>
          <p:cNvSpPr/>
          <p:nvPr/>
        </p:nvSpPr>
        <p:spPr>
          <a:xfrm>
            <a:off x="8868499" y="257687"/>
            <a:ext cx="274226" cy="4881472"/>
          </a:xfrm>
          <a:custGeom>
            <a:rect b="b" l="l" r="r" t="t"/>
            <a:pathLst>
              <a:path extrusionOk="0" h="38738" w="860">
                <a:moveTo>
                  <a:pt x="0" y="0"/>
                </a:moveTo>
                <a:lnTo>
                  <a:pt x="0" y="38737"/>
                </a:lnTo>
                <a:lnTo>
                  <a:pt x="860" y="38737"/>
                </a:lnTo>
                <a:lnTo>
                  <a:pt x="86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57"/>
          <p:cNvSpPr/>
          <p:nvPr/>
        </p:nvSpPr>
        <p:spPr>
          <a:xfrm>
            <a:off x="-157810" y="4820400"/>
            <a:ext cx="9437035" cy="206502"/>
          </a:xfrm>
          <a:custGeom>
            <a:rect b="b" l="l" r="r" t="t"/>
            <a:pathLst>
              <a:path extrusionOk="0" h="1312" w="30842">
                <a:moveTo>
                  <a:pt x="882" y="0"/>
                </a:moveTo>
                <a:cubicBezTo>
                  <a:pt x="1" y="0"/>
                  <a:pt x="1" y="1311"/>
                  <a:pt x="882" y="1311"/>
                </a:cubicBezTo>
                <a:lnTo>
                  <a:pt x="30191" y="1311"/>
                </a:lnTo>
                <a:cubicBezTo>
                  <a:pt x="30548" y="1311"/>
                  <a:pt x="30841" y="1018"/>
                  <a:pt x="30841" y="651"/>
                </a:cubicBezTo>
                <a:cubicBezTo>
                  <a:pt x="30841" y="294"/>
                  <a:pt x="30548" y="0"/>
                  <a:pt x="301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57"/>
          <p:cNvSpPr/>
          <p:nvPr/>
        </p:nvSpPr>
        <p:spPr>
          <a:xfrm>
            <a:off x="-369550" y="4999626"/>
            <a:ext cx="9889274" cy="147164"/>
          </a:xfrm>
          <a:custGeom>
            <a:rect b="b" l="l" r="r" t="t"/>
            <a:pathLst>
              <a:path extrusionOk="0" h="935" w="32320">
                <a:moveTo>
                  <a:pt x="945" y="1"/>
                </a:moveTo>
                <a:cubicBezTo>
                  <a:pt x="420" y="1"/>
                  <a:pt x="1" y="420"/>
                  <a:pt x="1" y="934"/>
                </a:cubicBezTo>
                <a:lnTo>
                  <a:pt x="32320" y="934"/>
                </a:lnTo>
                <a:cubicBezTo>
                  <a:pt x="32320" y="420"/>
                  <a:pt x="31900" y="1"/>
                  <a:pt x="3138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57"/>
          <p:cNvSpPr/>
          <p:nvPr/>
        </p:nvSpPr>
        <p:spPr>
          <a:xfrm>
            <a:off x="1170769" y="4999626"/>
            <a:ext cx="3603526" cy="147164"/>
          </a:xfrm>
          <a:custGeom>
            <a:rect b="b" l="l" r="r" t="t"/>
            <a:pathLst>
              <a:path extrusionOk="0" h="935" w="11777">
                <a:moveTo>
                  <a:pt x="11758" y="1"/>
                </a:moveTo>
                <a:cubicBezTo>
                  <a:pt x="11752" y="1"/>
                  <a:pt x="11746" y="1"/>
                  <a:pt x="11739" y="1"/>
                </a:cubicBezTo>
                <a:lnTo>
                  <a:pt x="11776" y="1"/>
                </a:lnTo>
                <a:cubicBezTo>
                  <a:pt x="11770" y="1"/>
                  <a:pt x="11764" y="1"/>
                  <a:pt x="11758" y="1"/>
                </a:cubicBezTo>
                <a:close/>
                <a:moveTo>
                  <a:pt x="758" y="1"/>
                </a:moveTo>
                <a:cubicBezTo>
                  <a:pt x="336" y="1"/>
                  <a:pt x="0" y="353"/>
                  <a:pt x="0" y="777"/>
                </a:cubicBezTo>
                <a:lnTo>
                  <a:pt x="0" y="934"/>
                </a:lnTo>
                <a:lnTo>
                  <a:pt x="11000" y="934"/>
                </a:lnTo>
                <a:lnTo>
                  <a:pt x="11000" y="777"/>
                </a:lnTo>
                <a:cubicBezTo>
                  <a:pt x="11000" y="359"/>
                  <a:pt x="11327" y="11"/>
                  <a:pt x="11739" y="1"/>
                </a:cubicBezTo>
                <a:lnTo>
                  <a:pt x="776" y="1"/>
                </a:lnTo>
                <a:cubicBezTo>
                  <a:pt x="770" y="1"/>
                  <a:pt x="764" y="1"/>
                  <a:pt x="75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57"/>
          <p:cNvSpPr/>
          <p:nvPr/>
        </p:nvSpPr>
        <p:spPr>
          <a:xfrm>
            <a:off x="5524907" y="4999626"/>
            <a:ext cx="1854851" cy="147164"/>
          </a:xfrm>
          <a:custGeom>
            <a:rect b="b" l="l" r="r" t="t"/>
            <a:pathLst>
              <a:path extrusionOk="0" h="935" w="6062">
                <a:moveTo>
                  <a:pt x="776" y="1"/>
                </a:moveTo>
                <a:cubicBezTo>
                  <a:pt x="346" y="1"/>
                  <a:pt x="0" y="347"/>
                  <a:pt x="0" y="777"/>
                </a:cubicBezTo>
                <a:lnTo>
                  <a:pt x="0" y="934"/>
                </a:lnTo>
                <a:lnTo>
                  <a:pt x="5296" y="934"/>
                </a:lnTo>
                <a:lnTo>
                  <a:pt x="5296" y="777"/>
                </a:lnTo>
                <a:cubicBezTo>
                  <a:pt x="5296" y="347"/>
                  <a:pt x="5631" y="1"/>
                  <a:pt x="60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57"/>
          <p:cNvSpPr/>
          <p:nvPr/>
        </p:nvSpPr>
        <p:spPr>
          <a:xfrm>
            <a:off x="123156" y="557700"/>
            <a:ext cx="187201" cy="204618"/>
          </a:xfrm>
          <a:custGeom>
            <a:rect b="b" l="l" r="r" t="t"/>
            <a:pathLst>
              <a:path extrusionOk="0" h="1369" w="1260">
                <a:moveTo>
                  <a:pt x="673" y="1"/>
                </a:moveTo>
                <a:cubicBezTo>
                  <a:pt x="413" y="1"/>
                  <a:pt x="159" y="235"/>
                  <a:pt x="85" y="559"/>
                </a:cubicBezTo>
                <a:cubicBezTo>
                  <a:pt x="1" y="926"/>
                  <a:pt x="179" y="1283"/>
                  <a:pt x="473" y="1356"/>
                </a:cubicBezTo>
                <a:cubicBezTo>
                  <a:pt x="508" y="1365"/>
                  <a:pt x="544" y="1369"/>
                  <a:pt x="580" y="1369"/>
                </a:cubicBezTo>
                <a:cubicBezTo>
                  <a:pt x="848" y="1369"/>
                  <a:pt x="1101" y="1135"/>
                  <a:pt x="1175" y="811"/>
                </a:cubicBezTo>
                <a:cubicBezTo>
                  <a:pt x="1259" y="433"/>
                  <a:pt x="1081" y="77"/>
                  <a:pt x="777" y="14"/>
                </a:cubicBezTo>
                <a:cubicBezTo>
                  <a:pt x="742" y="5"/>
                  <a:pt x="708" y="1"/>
                  <a:pt x="6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57"/>
          <p:cNvSpPr/>
          <p:nvPr/>
        </p:nvSpPr>
        <p:spPr>
          <a:xfrm>
            <a:off x="8694552" y="263386"/>
            <a:ext cx="448838" cy="855480"/>
          </a:xfrm>
          <a:custGeom>
            <a:rect b="b" l="l" r="r" t="t"/>
            <a:pathLst>
              <a:path extrusionOk="0" h="5758" w="3021">
                <a:moveTo>
                  <a:pt x="1" y="1"/>
                </a:moveTo>
                <a:lnTo>
                  <a:pt x="1" y="357"/>
                </a:lnTo>
                <a:cubicBezTo>
                  <a:pt x="1" y="546"/>
                  <a:pt x="148" y="703"/>
                  <a:pt x="336" y="703"/>
                </a:cubicBezTo>
                <a:lnTo>
                  <a:pt x="336" y="871"/>
                </a:lnTo>
                <a:cubicBezTo>
                  <a:pt x="323" y="868"/>
                  <a:pt x="310" y="867"/>
                  <a:pt x="298" y="867"/>
                </a:cubicBezTo>
                <a:cubicBezTo>
                  <a:pt x="132" y="867"/>
                  <a:pt x="97" y="1122"/>
                  <a:pt x="127" y="1259"/>
                </a:cubicBezTo>
                <a:cubicBezTo>
                  <a:pt x="151" y="1439"/>
                  <a:pt x="310" y="1562"/>
                  <a:pt x="484" y="1562"/>
                </a:cubicBezTo>
                <a:cubicBezTo>
                  <a:pt x="532" y="1562"/>
                  <a:pt x="582" y="1552"/>
                  <a:pt x="630" y="1532"/>
                </a:cubicBezTo>
                <a:lnTo>
                  <a:pt x="640" y="1532"/>
                </a:lnTo>
                <a:cubicBezTo>
                  <a:pt x="652" y="1528"/>
                  <a:pt x="664" y="1526"/>
                  <a:pt x="675" y="1526"/>
                </a:cubicBezTo>
                <a:cubicBezTo>
                  <a:pt x="822" y="1526"/>
                  <a:pt x="903" y="1826"/>
                  <a:pt x="777" y="1972"/>
                </a:cubicBezTo>
                <a:cubicBezTo>
                  <a:pt x="703" y="2056"/>
                  <a:pt x="640" y="2213"/>
                  <a:pt x="640" y="2528"/>
                </a:cubicBezTo>
                <a:cubicBezTo>
                  <a:pt x="640" y="3335"/>
                  <a:pt x="1196" y="3723"/>
                  <a:pt x="1448" y="3723"/>
                </a:cubicBezTo>
                <a:lnTo>
                  <a:pt x="1448" y="4174"/>
                </a:lnTo>
                <a:cubicBezTo>
                  <a:pt x="2192" y="4174"/>
                  <a:pt x="2077" y="5422"/>
                  <a:pt x="1699" y="5422"/>
                </a:cubicBezTo>
                <a:lnTo>
                  <a:pt x="1699" y="5758"/>
                </a:lnTo>
                <a:lnTo>
                  <a:pt x="2947" y="5758"/>
                </a:lnTo>
                <a:lnTo>
                  <a:pt x="3021" y="11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p57"/>
          <p:cNvSpPr/>
          <p:nvPr/>
        </p:nvSpPr>
        <p:spPr>
          <a:xfrm>
            <a:off x="8736599" y="406611"/>
            <a:ext cx="73395" cy="60172"/>
          </a:xfrm>
          <a:custGeom>
            <a:rect b="b" l="l" r="r" t="t"/>
            <a:pathLst>
              <a:path extrusionOk="0" h="405" w="494">
                <a:moveTo>
                  <a:pt x="269" y="0"/>
                </a:moveTo>
                <a:cubicBezTo>
                  <a:pt x="230" y="0"/>
                  <a:pt x="192" y="11"/>
                  <a:pt x="158" y="33"/>
                </a:cubicBezTo>
                <a:cubicBezTo>
                  <a:pt x="53" y="85"/>
                  <a:pt x="1" y="201"/>
                  <a:pt x="53" y="316"/>
                </a:cubicBezTo>
                <a:cubicBezTo>
                  <a:pt x="92" y="374"/>
                  <a:pt x="155" y="405"/>
                  <a:pt x="219" y="405"/>
                </a:cubicBezTo>
                <a:cubicBezTo>
                  <a:pt x="259" y="405"/>
                  <a:pt x="300" y="393"/>
                  <a:pt x="336" y="369"/>
                </a:cubicBezTo>
                <a:cubicBezTo>
                  <a:pt x="441" y="316"/>
                  <a:pt x="494" y="201"/>
                  <a:pt x="452" y="96"/>
                </a:cubicBezTo>
                <a:cubicBezTo>
                  <a:pt x="411" y="35"/>
                  <a:pt x="340" y="0"/>
                  <a:pt x="2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57"/>
          <p:cNvSpPr/>
          <p:nvPr/>
        </p:nvSpPr>
        <p:spPr>
          <a:xfrm>
            <a:off x="8827080" y="556522"/>
            <a:ext cx="183933" cy="203544"/>
          </a:xfrm>
          <a:custGeom>
            <a:rect b="b" l="l" r="r" t="t"/>
            <a:pathLst>
              <a:path extrusionOk="0" h="1370" w="1238">
                <a:moveTo>
                  <a:pt x="594" y="0"/>
                </a:moveTo>
                <a:cubicBezTo>
                  <a:pt x="564" y="0"/>
                  <a:pt x="534" y="3"/>
                  <a:pt x="503" y="10"/>
                </a:cubicBezTo>
                <a:cubicBezTo>
                  <a:pt x="199" y="62"/>
                  <a:pt x="0" y="398"/>
                  <a:pt x="63" y="775"/>
                </a:cubicBezTo>
                <a:cubicBezTo>
                  <a:pt x="130" y="1129"/>
                  <a:pt x="380" y="1369"/>
                  <a:pt x="662" y="1369"/>
                </a:cubicBezTo>
                <a:cubicBezTo>
                  <a:pt x="689" y="1369"/>
                  <a:pt x="717" y="1367"/>
                  <a:pt x="745" y="1362"/>
                </a:cubicBezTo>
                <a:cubicBezTo>
                  <a:pt x="1049" y="1310"/>
                  <a:pt x="1237" y="964"/>
                  <a:pt x="1174" y="586"/>
                </a:cubicBezTo>
                <a:cubicBezTo>
                  <a:pt x="1118" y="247"/>
                  <a:pt x="866" y="0"/>
                  <a:pt x="5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2">
  <p:cSld name="CUSTOM_11_1"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58"/>
          <p:cNvSpPr txBox="1"/>
          <p:nvPr>
            <p:ph type="title"/>
          </p:nvPr>
        </p:nvSpPr>
        <p:spPr>
          <a:xfrm>
            <a:off x="2086525" y="3366450"/>
            <a:ext cx="3606300" cy="12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82" name="Google Shape;1082;p58"/>
          <p:cNvSpPr/>
          <p:nvPr/>
        </p:nvSpPr>
        <p:spPr>
          <a:xfrm>
            <a:off x="100" y="247650"/>
            <a:ext cx="274225" cy="4891350"/>
          </a:xfrm>
          <a:custGeom>
            <a:rect b="b" l="l" r="r" t="t"/>
            <a:pathLst>
              <a:path extrusionOk="0" h="38738" w="850">
                <a:moveTo>
                  <a:pt x="0" y="0"/>
                </a:moveTo>
                <a:lnTo>
                  <a:pt x="0" y="38737"/>
                </a:lnTo>
                <a:lnTo>
                  <a:pt x="850" y="38737"/>
                </a:lnTo>
                <a:lnTo>
                  <a:pt x="8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58"/>
          <p:cNvSpPr/>
          <p:nvPr/>
        </p:nvSpPr>
        <p:spPr>
          <a:xfrm>
            <a:off x="14450" y="247294"/>
            <a:ext cx="9120845" cy="206500"/>
          </a:xfrm>
          <a:custGeom>
            <a:rect b="b" l="l" r="r" t="t"/>
            <a:pathLst>
              <a:path extrusionOk="0" h="798" w="28723">
                <a:moveTo>
                  <a:pt x="0" y="0"/>
                </a:moveTo>
                <a:lnTo>
                  <a:pt x="0" y="797"/>
                </a:lnTo>
                <a:lnTo>
                  <a:pt x="28722" y="797"/>
                </a:lnTo>
                <a:lnTo>
                  <a:pt x="287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58"/>
          <p:cNvSpPr/>
          <p:nvPr/>
        </p:nvSpPr>
        <p:spPr>
          <a:xfrm>
            <a:off x="-134261" y="34637"/>
            <a:ext cx="9409084" cy="261761"/>
          </a:xfrm>
          <a:custGeom>
            <a:rect b="b" l="l" r="r" t="t"/>
            <a:pathLst>
              <a:path extrusionOk="0" h="1658" w="30138">
                <a:moveTo>
                  <a:pt x="902" y="0"/>
                </a:moveTo>
                <a:cubicBezTo>
                  <a:pt x="0" y="0"/>
                  <a:pt x="0" y="1657"/>
                  <a:pt x="902" y="1657"/>
                </a:cubicBezTo>
                <a:lnTo>
                  <a:pt x="29247" y="1657"/>
                </a:lnTo>
                <a:cubicBezTo>
                  <a:pt x="30138" y="1657"/>
                  <a:pt x="30138" y="0"/>
                  <a:pt x="29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58"/>
          <p:cNvSpPr/>
          <p:nvPr/>
        </p:nvSpPr>
        <p:spPr>
          <a:xfrm>
            <a:off x="-540125" y="-190500"/>
            <a:ext cx="10224238" cy="266655"/>
          </a:xfrm>
          <a:custGeom>
            <a:rect b="b" l="l" r="r" t="t"/>
            <a:pathLst>
              <a:path extrusionOk="0" h="1689" w="32749">
                <a:moveTo>
                  <a:pt x="0" y="0"/>
                </a:moveTo>
                <a:lnTo>
                  <a:pt x="0" y="315"/>
                </a:lnTo>
                <a:lnTo>
                  <a:pt x="902" y="1028"/>
                </a:lnTo>
                <a:cubicBezTo>
                  <a:pt x="902" y="1395"/>
                  <a:pt x="1195" y="1688"/>
                  <a:pt x="1562" y="1688"/>
                </a:cubicBezTo>
                <a:lnTo>
                  <a:pt x="31186" y="1688"/>
                </a:lnTo>
                <a:cubicBezTo>
                  <a:pt x="31553" y="1688"/>
                  <a:pt x="31847" y="1395"/>
                  <a:pt x="31847" y="1028"/>
                </a:cubicBezTo>
                <a:lnTo>
                  <a:pt x="32749" y="315"/>
                </a:lnTo>
                <a:lnTo>
                  <a:pt x="3274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p58"/>
          <p:cNvSpPr/>
          <p:nvPr/>
        </p:nvSpPr>
        <p:spPr>
          <a:xfrm>
            <a:off x="-540125" y="-190500"/>
            <a:ext cx="10221116" cy="49731"/>
          </a:xfrm>
          <a:custGeom>
            <a:rect b="b" l="l" r="r" t="t"/>
            <a:pathLst>
              <a:path extrusionOk="0" h="315" w="32739">
                <a:moveTo>
                  <a:pt x="0" y="0"/>
                </a:moveTo>
                <a:lnTo>
                  <a:pt x="0" y="315"/>
                </a:lnTo>
                <a:lnTo>
                  <a:pt x="32738" y="315"/>
                </a:lnTo>
                <a:lnTo>
                  <a:pt x="32738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58"/>
          <p:cNvSpPr/>
          <p:nvPr/>
        </p:nvSpPr>
        <p:spPr>
          <a:xfrm>
            <a:off x="710332" y="194931"/>
            <a:ext cx="3444951" cy="99841"/>
          </a:xfrm>
          <a:custGeom>
            <a:rect b="b" l="l" r="r" t="t"/>
            <a:pathLst>
              <a:path extrusionOk="0" h="672" w="23187">
                <a:moveTo>
                  <a:pt x="441" y="0"/>
                </a:moveTo>
                <a:cubicBezTo>
                  <a:pt x="231" y="11"/>
                  <a:pt x="64" y="147"/>
                  <a:pt x="1" y="336"/>
                </a:cubicBezTo>
                <a:cubicBezTo>
                  <a:pt x="64" y="535"/>
                  <a:pt x="231" y="672"/>
                  <a:pt x="441" y="672"/>
                </a:cubicBezTo>
                <a:lnTo>
                  <a:pt x="22746" y="672"/>
                </a:lnTo>
                <a:cubicBezTo>
                  <a:pt x="22945" y="672"/>
                  <a:pt x="23123" y="535"/>
                  <a:pt x="23186" y="336"/>
                </a:cubicBezTo>
                <a:cubicBezTo>
                  <a:pt x="23123" y="147"/>
                  <a:pt x="22945" y="11"/>
                  <a:pt x="22746" y="0"/>
                </a:cubicBezTo>
                <a:close/>
              </a:path>
            </a:pathLst>
          </a:custGeom>
          <a:solidFill>
            <a:srgbClr val="FFFCF7">
              <a:alpha val="1882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58"/>
          <p:cNvSpPr/>
          <p:nvPr/>
        </p:nvSpPr>
        <p:spPr>
          <a:xfrm>
            <a:off x="-340627" y="-59775"/>
            <a:ext cx="9821812" cy="34891"/>
          </a:xfrm>
          <a:custGeom>
            <a:rect b="b" l="l" r="r" t="t"/>
            <a:pathLst>
              <a:path extrusionOk="0" h="221" w="31460">
                <a:moveTo>
                  <a:pt x="1" y="0"/>
                </a:moveTo>
                <a:lnTo>
                  <a:pt x="263" y="200"/>
                </a:lnTo>
                <a:lnTo>
                  <a:pt x="263" y="221"/>
                </a:lnTo>
                <a:lnTo>
                  <a:pt x="31208" y="221"/>
                </a:lnTo>
                <a:lnTo>
                  <a:pt x="31208" y="200"/>
                </a:lnTo>
                <a:lnTo>
                  <a:pt x="3146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58"/>
          <p:cNvSpPr/>
          <p:nvPr/>
        </p:nvSpPr>
        <p:spPr>
          <a:xfrm>
            <a:off x="-10709" y="263403"/>
            <a:ext cx="448838" cy="860619"/>
          </a:xfrm>
          <a:custGeom>
            <a:rect b="b" l="l" r="r" t="t"/>
            <a:pathLst>
              <a:path extrusionOk="0" h="5758" w="3021">
                <a:moveTo>
                  <a:pt x="3020" y="1"/>
                </a:moveTo>
                <a:lnTo>
                  <a:pt x="0" y="11"/>
                </a:lnTo>
                <a:lnTo>
                  <a:pt x="73" y="5758"/>
                </a:lnTo>
                <a:lnTo>
                  <a:pt x="1321" y="5758"/>
                </a:lnTo>
                <a:lnTo>
                  <a:pt x="1321" y="5422"/>
                </a:lnTo>
                <a:cubicBezTo>
                  <a:pt x="944" y="5422"/>
                  <a:pt x="828" y="4174"/>
                  <a:pt x="1573" y="4174"/>
                </a:cubicBezTo>
                <a:lnTo>
                  <a:pt x="1573" y="3723"/>
                </a:lnTo>
                <a:cubicBezTo>
                  <a:pt x="1825" y="3723"/>
                  <a:pt x="2380" y="3335"/>
                  <a:pt x="2380" y="2528"/>
                </a:cubicBezTo>
                <a:cubicBezTo>
                  <a:pt x="2380" y="2213"/>
                  <a:pt x="2318" y="2056"/>
                  <a:pt x="2244" y="1972"/>
                </a:cubicBezTo>
                <a:cubicBezTo>
                  <a:pt x="2108" y="1826"/>
                  <a:pt x="2189" y="1526"/>
                  <a:pt x="2344" y="1526"/>
                </a:cubicBezTo>
                <a:cubicBezTo>
                  <a:pt x="2355" y="1526"/>
                  <a:pt x="2368" y="1528"/>
                  <a:pt x="2380" y="1532"/>
                </a:cubicBezTo>
                <a:lnTo>
                  <a:pt x="2391" y="1532"/>
                </a:lnTo>
                <a:cubicBezTo>
                  <a:pt x="2437" y="1552"/>
                  <a:pt x="2485" y="1562"/>
                  <a:pt x="2532" y="1562"/>
                </a:cubicBezTo>
                <a:cubicBezTo>
                  <a:pt x="2701" y="1562"/>
                  <a:pt x="2861" y="1439"/>
                  <a:pt x="2894" y="1259"/>
                </a:cubicBezTo>
                <a:cubicBezTo>
                  <a:pt x="2914" y="1122"/>
                  <a:pt x="2888" y="867"/>
                  <a:pt x="2714" y="867"/>
                </a:cubicBezTo>
                <a:cubicBezTo>
                  <a:pt x="2702" y="867"/>
                  <a:pt x="2688" y="868"/>
                  <a:pt x="2674" y="871"/>
                </a:cubicBezTo>
                <a:lnTo>
                  <a:pt x="2674" y="703"/>
                </a:lnTo>
                <a:cubicBezTo>
                  <a:pt x="2863" y="703"/>
                  <a:pt x="3020" y="546"/>
                  <a:pt x="3020" y="357"/>
                </a:cubicBezTo>
                <a:lnTo>
                  <a:pt x="302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58"/>
          <p:cNvSpPr/>
          <p:nvPr/>
        </p:nvSpPr>
        <p:spPr>
          <a:xfrm>
            <a:off x="314816" y="409580"/>
            <a:ext cx="70572" cy="56946"/>
          </a:xfrm>
          <a:custGeom>
            <a:rect b="b" l="l" r="r" t="t"/>
            <a:pathLst>
              <a:path extrusionOk="0" h="381" w="475">
                <a:moveTo>
                  <a:pt x="229" y="0"/>
                </a:moveTo>
                <a:cubicBezTo>
                  <a:pt x="151" y="0"/>
                  <a:pt x="70" y="39"/>
                  <a:pt x="22" y="124"/>
                </a:cubicBezTo>
                <a:cubicBezTo>
                  <a:pt x="1" y="239"/>
                  <a:pt x="85" y="344"/>
                  <a:pt x="189" y="365"/>
                </a:cubicBezTo>
                <a:cubicBezTo>
                  <a:pt x="219" y="376"/>
                  <a:pt x="248" y="381"/>
                  <a:pt x="276" y="381"/>
                </a:cubicBezTo>
                <a:cubicBezTo>
                  <a:pt x="359" y="381"/>
                  <a:pt x="431" y="336"/>
                  <a:pt x="462" y="250"/>
                </a:cubicBezTo>
                <a:cubicBezTo>
                  <a:pt x="475" y="96"/>
                  <a:pt x="354" y="0"/>
                  <a:pt x="2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58"/>
          <p:cNvSpPr/>
          <p:nvPr/>
        </p:nvSpPr>
        <p:spPr>
          <a:xfrm rot="5400000">
            <a:off x="4432055" y="721429"/>
            <a:ext cx="249250" cy="8633441"/>
          </a:xfrm>
          <a:custGeom>
            <a:rect b="b" l="l" r="r" t="t"/>
            <a:pathLst>
              <a:path extrusionOk="0" h="38738" w="850">
                <a:moveTo>
                  <a:pt x="0" y="0"/>
                </a:moveTo>
                <a:lnTo>
                  <a:pt x="0" y="38737"/>
                </a:lnTo>
                <a:lnTo>
                  <a:pt x="850" y="38737"/>
                </a:lnTo>
                <a:lnTo>
                  <a:pt x="8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58"/>
          <p:cNvSpPr/>
          <p:nvPr/>
        </p:nvSpPr>
        <p:spPr>
          <a:xfrm>
            <a:off x="8868499" y="257687"/>
            <a:ext cx="274226" cy="4881472"/>
          </a:xfrm>
          <a:custGeom>
            <a:rect b="b" l="l" r="r" t="t"/>
            <a:pathLst>
              <a:path extrusionOk="0" h="38738" w="860">
                <a:moveTo>
                  <a:pt x="0" y="0"/>
                </a:moveTo>
                <a:lnTo>
                  <a:pt x="0" y="38737"/>
                </a:lnTo>
                <a:lnTo>
                  <a:pt x="860" y="38737"/>
                </a:lnTo>
                <a:lnTo>
                  <a:pt x="86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58"/>
          <p:cNvSpPr/>
          <p:nvPr/>
        </p:nvSpPr>
        <p:spPr>
          <a:xfrm>
            <a:off x="-157810" y="4820400"/>
            <a:ext cx="9437035" cy="206502"/>
          </a:xfrm>
          <a:custGeom>
            <a:rect b="b" l="l" r="r" t="t"/>
            <a:pathLst>
              <a:path extrusionOk="0" h="1312" w="30842">
                <a:moveTo>
                  <a:pt x="882" y="0"/>
                </a:moveTo>
                <a:cubicBezTo>
                  <a:pt x="1" y="0"/>
                  <a:pt x="1" y="1311"/>
                  <a:pt x="882" y="1311"/>
                </a:cubicBezTo>
                <a:lnTo>
                  <a:pt x="30191" y="1311"/>
                </a:lnTo>
                <a:cubicBezTo>
                  <a:pt x="30548" y="1311"/>
                  <a:pt x="30841" y="1018"/>
                  <a:pt x="30841" y="651"/>
                </a:cubicBezTo>
                <a:cubicBezTo>
                  <a:pt x="30841" y="294"/>
                  <a:pt x="30548" y="0"/>
                  <a:pt x="301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58"/>
          <p:cNvSpPr/>
          <p:nvPr/>
        </p:nvSpPr>
        <p:spPr>
          <a:xfrm>
            <a:off x="-369550" y="4999626"/>
            <a:ext cx="9889274" cy="147164"/>
          </a:xfrm>
          <a:custGeom>
            <a:rect b="b" l="l" r="r" t="t"/>
            <a:pathLst>
              <a:path extrusionOk="0" h="935" w="32320">
                <a:moveTo>
                  <a:pt x="945" y="1"/>
                </a:moveTo>
                <a:cubicBezTo>
                  <a:pt x="420" y="1"/>
                  <a:pt x="1" y="420"/>
                  <a:pt x="1" y="934"/>
                </a:cubicBezTo>
                <a:lnTo>
                  <a:pt x="32320" y="934"/>
                </a:lnTo>
                <a:cubicBezTo>
                  <a:pt x="32320" y="420"/>
                  <a:pt x="31900" y="1"/>
                  <a:pt x="3138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58"/>
          <p:cNvSpPr/>
          <p:nvPr/>
        </p:nvSpPr>
        <p:spPr>
          <a:xfrm>
            <a:off x="1170769" y="4999626"/>
            <a:ext cx="3603526" cy="147164"/>
          </a:xfrm>
          <a:custGeom>
            <a:rect b="b" l="l" r="r" t="t"/>
            <a:pathLst>
              <a:path extrusionOk="0" h="935" w="11777">
                <a:moveTo>
                  <a:pt x="11758" y="1"/>
                </a:moveTo>
                <a:cubicBezTo>
                  <a:pt x="11752" y="1"/>
                  <a:pt x="11746" y="1"/>
                  <a:pt x="11739" y="1"/>
                </a:cubicBezTo>
                <a:lnTo>
                  <a:pt x="11776" y="1"/>
                </a:lnTo>
                <a:cubicBezTo>
                  <a:pt x="11770" y="1"/>
                  <a:pt x="11764" y="1"/>
                  <a:pt x="11758" y="1"/>
                </a:cubicBezTo>
                <a:close/>
                <a:moveTo>
                  <a:pt x="758" y="1"/>
                </a:moveTo>
                <a:cubicBezTo>
                  <a:pt x="336" y="1"/>
                  <a:pt x="0" y="353"/>
                  <a:pt x="0" y="777"/>
                </a:cubicBezTo>
                <a:lnTo>
                  <a:pt x="0" y="934"/>
                </a:lnTo>
                <a:lnTo>
                  <a:pt x="11000" y="934"/>
                </a:lnTo>
                <a:lnTo>
                  <a:pt x="11000" y="777"/>
                </a:lnTo>
                <a:cubicBezTo>
                  <a:pt x="11000" y="359"/>
                  <a:pt x="11327" y="11"/>
                  <a:pt x="11739" y="1"/>
                </a:cubicBezTo>
                <a:lnTo>
                  <a:pt x="776" y="1"/>
                </a:lnTo>
                <a:cubicBezTo>
                  <a:pt x="770" y="1"/>
                  <a:pt x="764" y="1"/>
                  <a:pt x="75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58"/>
          <p:cNvSpPr/>
          <p:nvPr/>
        </p:nvSpPr>
        <p:spPr>
          <a:xfrm>
            <a:off x="5524907" y="4999626"/>
            <a:ext cx="1854851" cy="147164"/>
          </a:xfrm>
          <a:custGeom>
            <a:rect b="b" l="l" r="r" t="t"/>
            <a:pathLst>
              <a:path extrusionOk="0" h="935" w="6062">
                <a:moveTo>
                  <a:pt x="776" y="1"/>
                </a:moveTo>
                <a:cubicBezTo>
                  <a:pt x="346" y="1"/>
                  <a:pt x="0" y="347"/>
                  <a:pt x="0" y="777"/>
                </a:cubicBezTo>
                <a:lnTo>
                  <a:pt x="0" y="934"/>
                </a:lnTo>
                <a:lnTo>
                  <a:pt x="5296" y="934"/>
                </a:lnTo>
                <a:lnTo>
                  <a:pt x="5296" y="777"/>
                </a:lnTo>
                <a:cubicBezTo>
                  <a:pt x="5296" y="347"/>
                  <a:pt x="5631" y="1"/>
                  <a:pt x="60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58"/>
          <p:cNvSpPr/>
          <p:nvPr/>
        </p:nvSpPr>
        <p:spPr>
          <a:xfrm>
            <a:off x="123156" y="557700"/>
            <a:ext cx="187201" cy="204618"/>
          </a:xfrm>
          <a:custGeom>
            <a:rect b="b" l="l" r="r" t="t"/>
            <a:pathLst>
              <a:path extrusionOk="0" h="1369" w="1260">
                <a:moveTo>
                  <a:pt x="673" y="1"/>
                </a:moveTo>
                <a:cubicBezTo>
                  <a:pt x="413" y="1"/>
                  <a:pt x="159" y="235"/>
                  <a:pt x="85" y="559"/>
                </a:cubicBezTo>
                <a:cubicBezTo>
                  <a:pt x="1" y="926"/>
                  <a:pt x="179" y="1283"/>
                  <a:pt x="473" y="1356"/>
                </a:cubicBezTo>
                <a:cubicBezTo>
                  <a:pt x="508" y="1365"/>
                  <a:pt x="544" y="1369"/>
                  <a:pt x="580" y="1369"/>
                </a:cubicBezTo>
                <a:cubicBezTo>
                  <a:pt x="848" y="1369"/>
                  <a:pt x="1101" y="1135"/>
                  <a:pt x="1175" y="811"/>
                </a:cubicBezTo>
                <a:cubicBezTo>
                  <a:pt x="1259" y="433"/>
                  <a:pt x="1081" y="77"/>
                  <a:pt x="777" y="14"/>
                </a:cubicBezTo>
                <a:cubicBezTo>
                  <a:pt x="742" y="5"/>
                  <a:pt x="708" y="1"/>
                  <a:pt x="6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58"/>
          <p:cNvSpPr/>
          <p:nvPr/>
        </p:nvSpPr>
        <p:spPr>
          <a:xfrm>
            <a:off x="8694552" y="263386"/>
            <a:ext cx="448838" cy="855480"/>
          </a:xfrm>
          <a:custGeom>
            <a:rect b="b" l="l" r="r" t="t"/>
            <a:pathLst>
              <a:path extrusionOk="0" h="5758" w="3021">
                <a:moveTo>
                  <a:pt x="1" y="1"/>
                </a:moveTo>
                <a:lnTo>
                  <a:pt x="1" y="357"/>
                </a:lnTo>
                <a:cubicBezTo>
                  <a:pt x="1" y="546"/>
                  <a:pt x="148" y="703"/>
                  <a:pt x="336" y="703"/>
                </a:cubicBezTo>
                <a:lnTo>
                  <a:pt x="336" y="871"/>
                </a:lnTo>
                <a:cubicBezTo>
                  <a:pt x="323" y="868"/>
                  <a:pt x="310" y="867"/>
                  <a:pt x="298" y="867"/>
                </a:cubicBezTo>
                <a:cubicBezTo>
                  <a:pt x="132" y="867"/>
                  <a:pt x="97" y="1122"/>
                  <a:pt x="127" y="1259"/>
                </a:cubicBezTo>
                <a:cubicBezTo>
                  <a:pt x="151" y="1439"/>
                  <a:pt x="310" y="1562"/>
                  <a:pt x="484" y="1562"/>
                </a:cubicBezTo>
                <a:cubicBezTo>
                  <a:pt x="532" y="1562"/>
                  <a:pt x="582" y="1552"/>
                  <a:pt x="630" y="1532"/>
                </a:cubicBezTo>
                <a:lnTo>
                  <a:pt x="640" y="1532"/>
                </a:lnTo>
                <a:cubicBezTo>
                  <a:pt x="652" y="1528"/>
                  <a:pt x="664" y="1526"/>
                  <a:pt x="675" y="1526"/>
                </a:cubicBezTo>
                <a:cubicBezTo>
                  <a:pt x="822" y="1526"/>
                  <a:pt x="903" y="1826"/>
                  <a:pt x="777" y="1972"/>
                </a:cubicBezTo>
                <a:cubicBezTo>
                  <a:pt x="703" y="2056"/>
                  <a:pt x="640" y="2213"/>
                  <a:pt x="640" y="2528"/>
                </a:cubicBezTo>
                <a:cubicBezTo>
                  <a:pt x="640" y="3335"/>
                  <a:pt x="1196" y="3723"/>
                  <a:pt x="1448" y="3723"/>
                </a:cubicBezTo>
                <a:lnTo>
                  <a:pt x="1448" y="4174"/>
                </a:lnTo>
                <a:cubicBezTo>
                  <a:pt x="2192" y="4174"/>
                  <a:pt x="2077" y="5422"/>
                  <a:pt x="1699" y="5422"/>
                </a:cubicBezTo>
                <a:lnTo>
                  <a:pt x="1699" y="5758"/>
                </a:lnTo>
                <a:lnTo>
                  <a:pt x="2947" y="5758"/>
                </a:lnTo>
                <a:lnTo>
                  <a:pt x="3021" y="11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p58"/>
          <p:cNvSpPr/>
          <p:nvPr/>
        </p:nvSpPr>
        <p:spPr>
          <a:xfrm>
            <a:off x="8736599" y="406611"/>
            <a:ext cx="73395" cy="60172"/>
          </a:xfrm>
          <a:custGeom>
            <a:rect b="b" l="l" r="r" t="t"/>
            <a:pathLst>
              <a:path extrusionOk="0" h="405" w="494">
                <a:moveTo>
                  <a:pt x="269" y="0"/>
                </a:moveTo>
                <a:cubicBezTo>
                  <a:pt x="230" y="0"/>
                  <a:pt x="192" y="11"/>
                  <a:pt x="158" y="33"/>
                </a:cubicBezTo>
                <a:cubicBezTo>
                  <a:pt x="53" y="85"/>
                  <a:pt x="1" y="201"/>
                  <a:pt x="53" y="316"/>
                </a:cubicBezTo>
                <a:cubicBezTo>
                  <a:pt x="92" y="374"/>
                  <a:pt x="155" y="405"/>
                  <a:pt x="219" y="405"/>
                </a:cubicBezTo>
                <a:cubicBezTo>
                  <a:pt x="259" y="405"/>
                  <a:pt x="300" y="393"/>
                  <a:pt x="336" y="369"/>
                </a:cubicBezTo>
                <a:cubicBezTo>
                  <a:pt x="441" y="316"/>
                  <a:pt x="494" y="201"/>
                  <a:pt x="452" y="96"/>
                </a:cubicBezTo>
                <a:cubicBezTo>
                  <a:pt x="411" y="35"/>
                  <a:pt x="340" y="0"/>
                  <a:pt x="2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58"/>
          <p:cNvSpPr/>
          <p:nvPr/>
        </p:nvSpPr>
        <p:spPr>
          <a:xfrm>
            <a:off x="8827080" y="556522"/>
            <a:ext cx="183933" cy="203544"/>
          </a:xfrm>
          <a:custGeom>
            <a:rect b="b" l="l" r="r" t="t"/>
            <a:pathLst>
              <a:path extrusionOk="0" h="1370" w="1238">
                <a:moveTo>
                  <a:pt x="594" y="0"/>
                </a:moveTo>
                <a:cubicBezTo>
                  <a:pt x="564" y="0"/>
                  <a:pt x="534" y="3"/>
                  <a:pt x="503" y="10"/>
                </a:cubicBezTo>
                <a:cubicBezTo>
                  <a:pt x="199" y="62"/>
                  <a:pt x="0" y="398"/>
                  <a:pt x="63" y="775"/>
                </a:cubicBezTo>
                <a:cubicBezTo>
                  <a:pt x="130" y="1129"/>
                  <a:pt x="380" y="1369"/>
                  <a:pt x="662" y="1369"/>
                </a:cubicBezTo>
                <a:cubicBezTo>
                  <a:pt x="689" y="1369"/>
                  <a:pt x="717" y="1367"/>
                  <a:pt x="745" y="1362"/>
                </a:cubicBezTo>
                <a:cubicBezTo>
                  <a:pt x="1049" y="1310"/>
                  <a:pt x="1237" y="964"/>
                  <a:pt x="1174" y="586"/>
                </a:cubicBezTo>
                <a:cubicBezTo>
                  <a:pt x="1118" y="247"/>
                  <a:pt x="866" y="0"/>
                  <a:pt x="5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59"/>
          <p:cNvSpPr txBox="1"/>
          <p:nvPr>
            <p:ph type="title"/>
          </p:nvPr>
        </p:nvSpPr>
        <p:spPr>
          <a:xfrm>
            <a:off x="905444" y="1474475"/>
            <a:ext cx="5211300" cy="1558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03" name="Google Shape;1103;p59"/>
          <p:cNvSpPr txBox="1"/>
          <p:nvPr>
            <p:ph idx="1" type="subTitle"/>
          </p:nvPr>
        </p:nvSpPr>
        <p:spPr>
          <a:xfrm>
            <a:off x="905469" y="3032975"/>
            <a:ext cx="4591800" cy="1004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04" name="Google Shape;1104;p59"/>
          <p:cNvGrpSpPr/>
          <p:nvPr/>
        </p:nvGrpSpPr>
        <p:grpSpPr>
          <a:xfrm>
            <a:off x="-540119" y="-190500"/>
            <a:ext cx="10224238" cy="5634425"/>
            <a:chOff x="-540119" y="-190500"/>
            <a:chExt cx="10224238" cy="5634425"/>
          </a:xfrm>
        </p:grpSpPr>
        <p:grpSp>
          <p:nvGrpSpPr>
            <p:cNvPr id="1105" name="Google Shape;1105;p59"/>
            <p:cNvGrpSpPr/>
            <p:nvPr/>
          </p:nvGrpSpPr>
          <p:grpSpPr>
            <a:xfrm flipH="1">
              <a:off x="-540119" y="-190500"/>
              <a:ext cx="10224238" cy="5634425"/>
              <a:chOff x="-540125" y="-190500"/>
              <a:chExt cx="10224238" cy="5634425"/>
            </a:xfrm>
          </p:grpSpPr>
          <p:sp>
            <p:nvSpPr>
              <p:cNvPr id="1106" name="Google Shape;1106;p59"/>
              <p:cNvSpPr/>
              <p:nvPr/>
            </p:nvSpPr>
            <p:spPr>
              <a:xfrm>
                <a:off x="8868499" y="258010"/>
                <a:ext cx="274226" cy="5038749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7" name="Google Shape;1107;p59"/>
              <p:cNvSpPr/>
              <p:nvPr/>
            </p:nvSpPr>
            <p:spPr>
              <a:xfrm>
                <a:off x="100" y="247650"/>
                <a:ext cx="274225" cy="5049014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08" name="Google Shape;1108;p59"/>
              <p:cNvGrpSpPr/>
              <p:nvPr/>
            </p:nvGrpSpPr>
            <p:grpSpPr>
              <a:xfrm>
                <a:off x="243846" y="4810252"/>
                <a:ext cx="8625625" cy="318713"/>
                <a:chOff x="188112" y="4401147"/>
                <a:chExt cx="8663745" cy="305867"/>
              </a:xfrm>
            </p:grpSpPr>
            <p:sp>
              <p:nvSpPr>
                <p:cNvPr id="1109" name="Google Shape;1109;p59"/>
                <p:cNvSpPr/>
                <p:nvPr/>
              </p:nvSpPr>
              <p:spPr>
                <a:xfrm>
                  <a:off x="188112" y="4401147"/>
                  <a:ext cx="8663745" cy="305867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0" name="Google Shape;1110;p59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11" name="Google Shape;1111;p59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rect b="b" l="l" r="r" t="t"/>
                <a:pathLst>
                  <a:path extrusionOk="0" h="798" w="28723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p59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p59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4" name="Google Shape;1114;p59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5" name="Google Shape;1115;p59"/>
              <p:cNvSpPr/>
              <p:nvPr/>
            </p:nvSpPr>
            <p:spPr>
              <a:xfrm>
                <a:off x="710332" y="194931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6" name="Google Shape;1116;p59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7" name="Google Shape;1117;p59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8" name="Google Shape;1118;p59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9" name="Google Shape;1119;p59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0" name="Google Shape;1120;p59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21" name="Google Shape;1121;p59"/>
              <p:cNvGrpSpPr/>
              <p:nvPr/>
            </p:nvGrpSpPr>
            <p:grpSpPr>
              <a:xfrm>
                <a:off x="-10709" y="263403"/>
                <a:ext cx="448838" cy="860613"/>
                <a:chOff x="561117" y="628348"/>
                <a:chExt cx="448838" cy="855480"/>
              </a:xfrm>
            </p:grpSpPr>
            <p:sp>
              <p:nvSpPr>
                <p:cNvPr id="1122" name="Google Shape;1122;p59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3" name="Google Shape;1123;p59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4" name="Google Shape;1124;p59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25" name="Google Shape;1125;p59"/>
              <p:cNvGrpSpPr/>
              <p:nvPr/>
            </p:nvGrpSpPr>
            <p:grpSpPr>
              <a:xfrm>
                <a:off x="8694552" y="263386"/>
                <a:ext cx="448838" cy="855480"/>
                <a:chOff x="4189590" y="628348"/>
                <a:chExt cx="448838" cy="855480"/>
              </a:xfrm>
            </p:grpSpPr>
            <p:sp>
              <p:nvSpPr>
                <p:cNvPr id="1126" name="Google Shape;1126;p59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7" name="Google Shape;1127;p59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8" name="Google Shape;1128;p59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129" name="Google Shape;1129;p59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1130" name="Google Shape;1130;p59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1" name="Google Shape;1131;p59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4_1_1_1"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60"/>
          <p:cNvSpPr txBox="1"/>
          <p:nvPr>
            <p:ph idx="1" type="subTitle"/>
          </p:nvPr>
        </p:nvSpPr>
        <p:spPr>
          <a:xfrm>
            <a:off x="751986" y="3079788"/>
            <a:ext cx="3611100" cy="1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34" name="Google Shape;1134;p60"/>
          <p:cNvSpPr txBox="1"/>
          <p:nvPr>
            <p:ph type="title"/>
          </p:nvPr>
        </p:nvSpPr>
        <p:spPr>
          <a:xfrm>
            <a:off x="749150" y="1441813"/>
            <a:ext cx="3611100" cy="163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5" name="Google Shape;1135;p60"/>
          <p:cNvSpPr/>
          <p:nvPr>
            <p:ph idx="2" type="pic"/>
          </p:nvPr>
        </p:nvSpPr>
        <p:spPr>
          <a:xfrm>
            <a:off x="4597700" y="682225"/>
            <a:ext cx="4206300" cy="42459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136" name="Google Shape;1136;p60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137" name="Google Shape;1137;p60"/>
            <p:cNvGrpSpPr/>
            <p:nvPr/>
          </p:nvGrpSpPr>
          <p:grpSpPr>
            <a:xfrm>
              <a:off x="-375736" y="5125200"/>
              <a:ext cx="9889274" cy="318725"/>
              <a:chOff x="-375736" y="5125200"/>
              <a:chExt cx="9889274" cy="318725"/>
            </a:xfrm>
          </p:grpSpPr>
          <p:sp>
            <p:nvSpPr>
              <p:cNvPr id="1138" name="Google Shape;1138;p60"/>
              <p:cNvSpPr/>
              <p:nvPr/>
            </p:nvSpPr>
            <p:spPr>
              <a:xfrm flipH="1">
                <a:off x="-135238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9" name="Google Shape;1139;p60"/>
              <p:cNvSpPr/>
              <p:nvPr/>
            </p:nvSpPr>
            <p:spPr>
              <a:xfrm flipH="1">
                <a:off x="-375736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0" name="Google Shape;1140;p60"/>
              <p:cNvSpPr/>
              <p:nvPr/>
            </p:nvSpPr>
            <p:spPr>
              <a:xfrm flipH="1">
                <a:off x="4369693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1" name="Google Shape;1141;p60"/>
              <p:cNvSpPr/>
              <p:nvPr/>
            </p:nvSpPr>
            <p:spPr>
              <a:xfrm flipH="1">
                <a:off x="1764230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42" name="Google Shape;1142;p60"/>
            <p:cNvGrpSpPr/>
            <p:nvPr/>
          </p:nvGrpSpPr>
          <p:grpSpPr>
            <a:xfrm>
              <a:off x="-540125" y="-190500"/>
              <a:ext cx="10224238" cy="644300"/>
              <a:chOff x="-540125" y="-190500"/>
              <a:chExt cx="10224238" cy="644300"/>
            </a:xfrm>
          </p:grpSpPr>
          <p:sp>
            <p:nvSpPr>
              <p:cNvPr id="1143" name="Google Shape;1143;p60"/>
              <p:cNvSpPr/>
              <p:nvPr/>
            </p:nvSpPr>
            <p:spPr>
              <a:xfrm flipH="1">
                <a:off x="-130835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4" name="Google Shape;1144;p60"/>
              <p:cNvSpPr/>
              <p:nvPr/>
            </p:nvSpPr>
            <p:spPr>
              <a:xfrm flipH="1"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5" name="Google Shape;1145;p60"/>
              <p:cNvSpPr/>
              <p:nvPr/>
            </p:nvSpPr>
            <p:spPr>
              <a:xfrm flipH="1">
                <a:off x="-537003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6" name="Google Shape;1146;p60"/>
              <p:cNvSpPr/>
              <p:nvPr/>
            </p:nvSpPr>
            <p:spPr>
              <a:xfrm flipH="1">
                <a:off x="4985805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7" name="Google Shape;1147;p60"/>
              <p:cNvSpPr/>
              <p:nvPr/>
            </p:nvSpPr>
            <p:spPr>
              <a:xfrm flipH="1">
                <a:off x="-33719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8" name="Google Shape;1148;p60"/>
              <p:cNvSpPr/>
              <p:nvPr/>
            </p:nvSpPr>
            <p:spPr>
              <a:xfrm flipH="1">
                <a:off x="-45733" y="247300"/>
                <a:ext cx="9230208" cy="206500"/>
              </a:xfrm>
              <a:custGeom>
                <a:rect b="b" l="l" r="r" t="t"/>
                <a:pathLst>
                  <a:path extrusionOk="0" h="798" w="28723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4_1_1_1_1"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0" name="Google Shape;1150;p61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151" name="Google Shape;1151;p61"/>
            <p:cNvGrpSpPr/>
            <p:nvPr/>
          </p:nvGrpSpPr>
          <p:grpSpPr>
            <a:xfrm>
              <a:off x="-375736" y="5125200"/>
              <a:ext cx="9889274" cy="318725"/>
              <a:chOff x="-375736" y="5125200"/>
              <a:chExt cx="9889274" cy="318725"/>
            </a:xfrm>
          </p:grpSpPr>
          <p:sp>
            <p:nvSpPr>
              <p:cNvPr id="1152" name="Google Shape;1152;p61"/>
              <p:cNvSpPr/>
              <p:nvPr/>
            </p:nvSpPr>
            <p:spPr>
              <a:xfrm flipH="1">
                <a:off x="-135238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3" name="Google Shape;1153;p61"/>
              <p:cNvSpPr/>
              <p:nvPr/>
            </p:nvSpPr>
            <p:spPr>
              <a:xfrm flipH="1">
                <a:off x="-375736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4" name="Google Shape;1154;p61"/>
              <p:cNvSpPr/>
              <p:nvPr/>
            </p:nvSpPr>
            <p:spPr>
              <a:xfrm flipH="1">
                <a:off x="4369693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5" name="Google Shape;1155;p61"/>
              <p:cNvSpPr/>
              <p:nvPr/>
            </p:nvSpPr>
            <p:spPr>
              <a:xfrm flipH="1">
                <a:off x="1764230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56" name="Google Shape;1156;p61"/>
            <p:cNvGrpSpPr/>
            <p:nvPr/>
          </p:nvGrpSpPr>
          <p:grpSpPr>
            <a:xfrm>
              <a:off x="-540125" y="-190500"/>
              <a:ext cx="10224238" cy="644300"/>
              <a:chOff x="-540125" y="-190500"/>
              <a:chExt cx="10224238" cy="644300"/>
            </a:xfrm>
          </p:grpSpPr>
          <p:sp>
            <p:nvSpPr>
              <p:cNvPr id="1157" name="Google Shape;1157;p61"/>
              <p:cNvSpPr/>
              <p:nvPr/>
            </p:nvSpPr>
            <p:spPr>
              <a:xfrm flipH="1">
                <a:off x="-130835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8" name="Google Shape;1158;p61"/>
              <p:cNvSpPr/>
              <p:nvPr/>
            </p:nvSpPr>
            <p:spPr>
              <a:xfrm flipH="1"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9" name="Google Shape;1159;p61"/>
              <p:cNvSpPr/>
              <p:nvPr/>
            </p:nvSpPr>
            <p:spPr>
              <a:xfrm flipH="1">
                <a:off x="-537003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0" name="Google Shape;1160;p61"/>
              <p:cNvSpPr/>
              <p:nvPr/>
            </p:nvSpPr>
            <p:spPr>
              <a:xfrm flipH="1">
                <a:off x="4985805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1" name="Google Shape;1161;p61"/>
              <p:cNvSpPr/>
              <p:nvPr/>
            </p:nvSpPr>
            <p:spPr>
              <a:xfrm flipH="1">
                <a:off x="-33719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2" name="Google Shape;1162;p61"/>
              <p:cNvSpPr/>
              <p:nvPr/>
            </p:nvSpPr>
            <p:spPr>
              <a:xfrm flipH="1">
                <a:off x="-45733" y="247300"/>
                <a:ext cx="9230208" cy="206500"/>
              </a:xfrm>
              <a:custGeom>
                <a:rect b="b" l="l" r="r" t="t"/>
                <a:pathLst>
                  <a:path extrusionOk="0" h="798" w="28723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63" name="Google Shape;1163;p61"/>
          <p:cNvSpPr txBox="1"/>
          <p:nvPr>
            <p:ph idx="1" type="subTitle"/>
          </p:nvPr>
        </p:nvSpPr>
        <p:spPr>
          <a:xfrm>
            <a:off x="716061" y="3147675"/>
            <a:ext cx="3611100" cy="1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64" name="Google Shape;1164;p61"/>
          <p:cNvSpPr txBox="1"/>
          <p:nvPr>
            <p:ph type="title"/>
          </p:nvPr>
        </p:nvSpPr>
        <p:spPr>
          <a:xfrm>
            <a:off x="713225" y="1509700"/>
            <a:ext cx="3611100" cy="163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65" name="Google Shape;1165;p61"/>
          <p:cNvSpPr/>
          <p:nvPr>
            <p:ph idx="2" type="pic"/>
          </p:nvPr>
        </p:nvSpPr>
        <p:spPr>
          <a:xfrm>
            <a:off x="4597700" y="1740550"/>
            <a:ext cx="4206300" cy="286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7"/>
          <p:cNvGrpSpPr/>
          <p:nvPr/>
        </p:nvGrpSpPr>
        <p:grpSpPr>
          <a:xfrm>
            <a:off x="6886513" y="-513571"/>
            <a:ext cx="2914495" cy="6324224"/>
            <a:chOff x="6866621" y="-513571"/>
            <a:chExt cx="2914495" cy="6324224"/>
          </a:xfrm>
        </p:grpSpPr>
        <p:sp>
          <p:nvSpPr>
            <p:cNvPr id="48" name="Google Shape;48;p7"/>
            <p:cNvSpPr/>
            <p:nvPr/>
          </p:nvSpPr>
          <p:spPr>
            <a:xfrm flipH="1">
              <a:off x="7174381" y="-513571"/>
              <a:ext cx="2260662" cy="4519177"/>
            </a:xfrm>
            <a:custGeom>
              <a:rect b="b" l="l" r="r" t="t"/>
              <a:pathLst>
                <a:path extrusionOk="0" fill="none" h="78824" w="39429">
                  <a:moveTo>
                    <a:pt x="39429" y="0"/>
                  </a:moveTo>
                  <a:lnTo>
                    <a:pt x="1" y="26686"/>
                  </a:lnTo>
                  <a:lnTo>
                    <a:pt x="20215" y="78823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7"/>
            <p:cNvSpPr/>
            <p:nvPr/>
          </p:nvSpPr>
          <p:spPr>
            <a:xfrm flipH="1">
              <a:off x="8282713" y="3505424"/>
              <a:ext cx="1498403" cy="2305229"/>
            </a:xfrm>
            <a:custGeom>
              <a:rect b="b" l="l" r="r" t="t"/>
              <a:pathLst>
                <a:path extrusionOk="0" fill="none" h="52706" w="34259">
                  <a:moveTo>
                    <a:pt x="7572" y="52705"/>
                  </a:moveTo>
                  <a:lnTo>
                    <a:pt x="34258" y="11509"/>
                  </a:ln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7"/>
            <p:cNvSpPr/>
            <p:nvPr/>
          </p:nvSpPr>
          <p:spPr>
            <a:xfrm flipH="1" rot="609211">
              <a:off x="6948448" y="4309290"/>
              <a:ext cx="2154976" cy="1119791"/>
            </a:xfrm>
            <a:custGeom>
              <a:rect b="b" l="l" r="r" t="t"/>
              <a:pathLst>
                <a:path extrusionOk="0" fill="none" h="22117" w="42565">
                  <a:moveTo>
                    <a:pt x="0" y="0"/>
                  </a:moveTo>
                  <a:lnTo>
                    <a:pt x="42564" y="22116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" name="Google Shape;51;p7"/>
          <p:cNvGrpSpPr/>
          <p:nvPr/>
        </p:nvGrpSpPr>
        <p:grpSpPr>
          <a:xfrm flipH="1">
            <a:off x="-657008" y="-513571"/>
            <a:ext cx="2914495" cy="6324224"/>
            <a:chOff x="6866621" y="-513571"/>
            <a:chExt cx="2914495" cy="6324224"/>
          </a:xfrm>
        </p:grpSpPr>
        <p:sp>
          <p:nvSpPr>
            <p:cNvPr id="52" name="Google Shape;52;p7"/>
            <p:cNvSpPr/>
            <p:nvPr/>
          </p:nvSpPr>
          <p:spPr>
            <a:xfrm flipH="1">
              <a:off x="7174381" y="-513571"/>
              <a:ext cx="2260662" cy="4519177"/>
            </a:xfrm>
            <a:custGeom>
              <a:rect b="b" l="l" r="r" t="t"/>
              <a:pathLst>
                <a:path extrusionOk="0" fill="none" h="78824" w="39429">
                  <a:moveTo>
                    <a:pt x="39429" y="0"/>
                  </a:moveTo>
                  <a:lnTo>
                    <a:pt x="1" y="26686"/>
                  </a:lnTo>
                  <a:lnTo>
                    <a:pt x="20215" y="78823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7"/>
            <p:cNvSpPr/>
            <p:nvPr/>
          </p:nvSpPr>
          <p:spPr>
            <a:xfrm flipH="1">
              <a:off x="8282713" y="3505424"/>
              <a:ext cx="1498403" cy="2305229"/>
            </a:xfrm>
            <a:custGeom>
              <a:rect b="b" l="l" r="r" t="t"/>
              <a:pathLst>
                <a:path extrusionOk="0" fill="none" h="52706" w="34259">
                  <a:moveTo>
                    <a:pt x="7572" y="52705"/>
                  </a:moveTo>
                  <a:lnTo>
                    <a:pt x="34258" y="11509"/>
                  </a:ln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7"/>
            <p:cNvSpPr/>
            <p:nvPr/>
          </p:nvSpPr>
          <p:spPr>
            <a:xfrm flipH="1" rot="609211">
              <a:off x="6948448" y="4309290"/>
              <a:ext cx="2154976" cy="1119791"/>
            </a:xfrm>
            <a:custGeom>
              <a:rect b="b" l="l" r="r" t="t"/>
              <a:pathLst>
                <a:path extrusionOk="0" fill="none" h="22117" w="42565">
                  <a:moveTo>
                    <a:pt x="0" y="0"/>
                  </a:moveTo>
                  <a:lnTo>
                    <a:pt x="42564" y="22116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55;p7"/>
          <p:cNvSpPr txBox="1"/>
          <p:nvPr>
            <p:ph type="title"/>
          </p:nvPr>
        </p:nvSpPr>
        <p:spPr>
          <a:xfrm>
            <a:off x="2658600" y="502925"/>
            <a:ext cx="3826800" cy="18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" type="subTitle"/>
          </p:nvPr>
        </p:nvSpPr>
        <p:spPr>
          <a:xfrm>
            <a:off x="1709469" y="3108650"/>
            <a:ext cx="2662200" cy="1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2" type="subTitle"/>
          </p:nvPr>
        </p:nvSpPr>
        <p:spPr>
          <a:xfrm>
            <a:off x="1710069" y="2727625"/>
            <a:ext cx="26610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1" i="0" sz="18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3" type="subTitle"/>
          </p:nvPr>
        </p:nvSpPr>
        <p:spPr>
          <a:xfrm>
            <a:off x="4773531" y="3108996"/>
            <a:ext cx="2661000" cy="1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4" type="subTitle"/>
          </p:nvPr>
        </p:nvSpPr>
        <p:spPr>
          <a:xfrm>
            <a:off x="4773531" y="2727960"/>
            <a:ext cx="26610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1" i="0" sz="18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Black"/>
              <a:buNone/>
              <a:defRPr b="0" i="0" sz="140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2">
    <p:bg>
      <p:bgPr>
        <a:solidFill>
          <a:schemeClr val="dk1"/>
        </a:solidFill>
      </p:bgPr>
    </p:bg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" name="Google Shape;1167;p62"/>
          <p:cNvGrpSpPr/>
          <p:nvPr/>
        </p:nvGrpSpPr>
        <p:grpSpPr>
          <a:xfrm>
            <a:off x="-540125" y="-9525"/>
            <a:ext cx="10224238" cy="5148650"/>
            <a:chOff x="-540125" y="-9525"/>
            <a:chExt cx="10224238" cy="5148650"/>
          </a:xfrm>
        </p:grpSpPr>
        <p:sp>
          <p:nvSpPr>
            <p:cNvPr id="1168" name="Google Shape;1168;p62"/>
            <p:cNvSpPr/>
            <p:nvPr/>
          </p:nvSpPr>
          <p:spPr>
            <a:xfrm>
              <a:off x="169868" y="454400"/>
              <a:ext cx="8807154" cy="855436"/>
            </a:xfrm>
            <a:custGeom>
              <a:rect b="b" l="l" r="r" t="t"/>
              <a:pathLst>
                <a:path extrusionOk="0" h="40289" w="27675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62"/>
            <p:cNvSpPr/>
            <p:nvPr/>
          </p:nvSpPr>
          <p:spPr>
            <a:xfrm>
              <a:off x="-9525" y="438375"/>
              <a:ext cx="9153523" cy="302799"/>
            </a:xfrm>
            <a:custGeom>
              <a:rect b="b" l="l" r="r" t="t"/>
              <a:pathLst>
                <a:path extrusionOk="0" h="1375" w="27423">
                  <a:moveTo>
                    <a:pt x="1" y="1"/>
                  </a:moveTo>
                  <a:lnTo>
                    <a:pt x="1" y="1374"/>
                  </a:lnTo>
                  <a:lnTo>
                    <a:pt x="27422" y="1374"/>
                  </a:lnTo>
                  <a:lnTo>
                    <a:pt x="274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62"/>
            <p:cNvSpPr/>
            <p:nvPr/>
          </p:nvSpPr>
          <p:spPr>
            <a:xfrm>
              <a:off x="14452" y="504162"/>
              <a:ext cx="9120845" cy="130625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62"/>
            <p:cNvSpPr/>
            <p:nvPr/>
          </p:nvSpPr>
          <p:spPr>
            <a:xfrm>
              <a:off x="-134261" y="215612"/>
              <a:ext cx="9409084" cy="261761"/>
            </a:xfrm>
            <a:custGeom>
              <a:rect b="b" l="l" r="r" t="t"/>
              <a:pathLst>
                <a:path extrusionOk="0" h="1658" w="30138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62"/>
            <p:cNvSpPr/>
            <p:nvPr/>
          </p:nvSpPr>
          <p:spPr>
            <a:xfrm>
              <a:off x="-540125" y="-9525"/>
              <a:ext cx="10224238" cy="266655"/>
            </a:xfrm>
            <a:custGeom>
              <a:rect b="b" l="l" r="r" t="t"/>
              <a:pathLst>
                <a:path extrusionOk="0" h="1689" w="32749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62"/>
            <p:cNvSpPr/>
            <p:nvPr/>
          </p:nvSpPr>
          <p:spPr>
            <a:xfrm>
              <a:off x="-540125" y="-9525"/>
              <a:ext cx="10221116" cy="49731"/>
            </a:xfrm>
            <a:custGeom>
              <a:rect b="b" l="l" r="r" t="t"/>
              <a:pathLst>
                <a:path extrusionOk="0" h="315" w="32739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62"/>
            <p:cNvSpPr/>
            <p:nvPr/>
          </p:nvSpPr>
          <p:spPr>
            <a:xfrm>
              <a:off x="710332" y="375906"/>
              <a:ext cx="3444951" cy="99841"/>
            </a:xfrm>
            <a:custGeom>
              <a:rect b="b" l="l" r="r" t="t"/>
              <a:pathLst>
                <a:path extrusionOk="0" h="672" w="23187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62"/>
            <p:cNvSpPr/>
            <p:nvPr/>
          </p:nvSpPr>
          <p:spPr>
            <a:xfrm>
              <a:off x="-340627" y="121200"/>
              <a:ext cx="9821812" cy="34891"/>
            </a:xfrm>
            <a:custGeom>
              <a:rect b="b" l="l" r="r" t="t"/>
              <a:pathLst>
                <a:path extrusionOk="0" h="221" w="3146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76" name="Google Shape;1176;p62"/>
            <p:cNvGrpSpPr/>
            <p:nvPr/>
          </p:nvGrpSpPr>
          <p:grpSpPr>
            <a:xfrm>
              <a:off x="-369550" y="247648"/>
              <a:ext cx="9889274" cy="4891477"/>
              <a:chOff x="-369550" y="247648"/>
              <a:chExt cx="9889274" cy="4891477"/>
            </a:xfrm>
          </p:grpSpPr>
          <p:sp>
            <p:nvSpPr>
              <p:cNvPr id="1177" name="Google Shape;1177;p62"/>
              <p:cNvSpPr/>
              <p:nvPr/>
            </p:nvSpPr>
            <p:spPr>
              <a:xfrm>
                <a:off x="5025" y="1299850"/>
                <a:ext cx="9140707" cy="3522165"/>
              </a:xfrm>
              <a:custGeom>
                <a:rect b="b" l="l" r="r" t="t"/>
                <a:pathLst>
                  <a:path extrusionOk="0" h="40289" w="27675">
                    <a:moveTo>
                      <a:pt x="1" y="0"/>
                    </a:moveTo>
                    <a:lnTo>
                      <a:pt x="1" y="40289"/>
                    </a:lnTo>
                    <a:lnTo>
                      <a:pt x="27674" y="40289"/>
                    </a:lnTo>
                    <a:lnTo>
                      <a:pt x="276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8" name="Google Shape;1178;p62"/>
              <p:cNvSpPr/>
              <p:nvPr/>
            </p:nvSpPr>
            <p:spPr>
              <a:xfrm>
                <a:off x="243846" y="4505452"/>
                <a:ext cx="8625638" cy="318714"/>
              </a:xfrm>
              <a:custGeom>
                <a:rect b="b" l="l" r="r" t="t"/>
                <a:pathLst>
                  <a:path extrusionOk="0" h="3178" w="27171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79" name="Google Shape;1179;p62"/>
              <p:cNvGrpSpPr/>
              <p:nvPr/>
            </p:nvGrpSpPr>
            <p:grpSpPr>
              <a:xfrm>
                <a:off x="700362" y="4505452"/>
                <a:ext cx="7743276" cy="318714"/>
                <a:chOff x="700362" y="4505452"/>
                <a:chExt cx="7743276" cy="318714"/>
              </a:xfrm>
            </p:grpSpPr>
            <p:sp>
              <p:nvSpPr>
                <p:cNvPr id="1180" name="Google Shape;1180;p62"/>
                <p:cNvSpPr/>
                <p:nvPr/>
              </p:nvSpPr>
              <p:spPr>
                <a:xfrm>
                  <a:off x="1252412" y="4505452"/>
                  <a:ext cx="6618354" cy="318714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1" name="Google Shape;1181;p62"/>
                <p:cNvSpPr/>
                <p:nvPr/>
              </p:nvSpPr>
              <p:spPr>
                <a:xfrm>
                  <a:off x="700362" y="4658898"/>
                  <a:ext cx="219363" cy="57966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2" name="Google Shape;1182;p62"/>
                <p:cNvSpPr/>
                <p:nvPr/>
              </p:nvSpPr>
              <p:spPr>
                <a:xfrm>
                  <a:off x="8224275" y="4658898"/>
                  <a:ext cx="219363" cy="57966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83" name="Google Shape;1183;p62"/>
              <p:cNvSpPr/>
              <p:nvPr/>
            </p:nvSpPr>
            <p:spPr>
              <a:xfrm>
                <a:off x="8868500" y="257125"/>
                <a:ext cx="274226" cy="4609241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4" name="Google Shape;1184;p62"/>
              <p:cNvSpPr/>
              <p:nvPr/>
            </p:nvSpPr>
            <p:spPr>
              <a:xfrm>
                <a:off x="100" y="247648"/>
                <a:ext cx="274225" cy="461863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5" name="Google Shape;1185;p62"/>
              <p:cNvSpPr/>
              <p:nvPr/>
            </p:nvSpPr>
            <p:spPr>
              <a:xfrm>
                <a:off x="-157810" y="48204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6" name="Google Shape;1186;p62"/>
              <p:cNvSpPr/>
              <p:nvPr/>
            </p:nvSpPr>
            <p:spPr>
              <a:xfrm>
                <a:off x="-369550" y="49919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7" name="Google Shape;1187;p62"/>
              <p:cNvSpPr/>
              <p:nvPr/>
            </p:nvSpPr>
            <p:spPr>
              <a:xfrm>
                <a:off x="1170769" y="49919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8" name="Google Shape;1188;p62"/>
              <p:cNvSpPr/>
              <p:nvPr/>
            </p:nvSpPr>
            <p:spPr>
              <a:xfrm>
                <a:off x="5524907" y="49919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9" name="Google Shape;1189;p62"/>
            <p:cNvGrpSpPr/>
            <p:nvPr/>
          </p:nvGrpSpPr>
          <p:grpSpPr>
            <a:xfrm>
              <a:off x="-10709" y="444378"/>
              <a:ext cx="448838" cy="860613"/>
              <a:chOff x="561117" y="628348"/>
              <a:chExt cx="448838" cy="855480"/>
            </a:xfrm>
          </p:grpSpPr>
          <p:sp>
            <p:nvSpPr>
              <p:cNvPr id="1190" name="Google Shape;1190;p62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1" name="Google Shape;1191;p62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62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3" name="Google Shape;1193;p62"/>
            <p:cNvGrpSpPr/>
            <p:nvPr/>
          </p:nvGrpSpPr>
          <p:grpSpPr>
            <a:xfrm>
              <a:off x="8694552" y="444361"/>
              <a:ext cx="448838" cy="855480"/>
              <a:chOff x="4189590" y="628348"/>
              <a:chExt cx="448838" cy="855480"/>
            </a:xfrm>
          </p:grpSpPr>
          <p:sp>
            <p:nvSpPr>
              <p:cNvPr id="1194" name="Google Shape;1194;p62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5" name="Google Shape;1195;p62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rect b="b" l="l" r="r" t="t"/>
                <a:pathLst>
                  <a:path extrusionOk="0" h="405" w="494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p62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rect b="b" l="l" r="r" t="t"/>
                <a:pathLst>
                  <a:path extrusionOk="0" h="1370" w="1238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97" name="Google Shape;1197;p62"/>
          <p:cNvSpPr txBox="1"/>
          <p:nvPr>
            <p:ph type="title"/>
          </p:nvPr>
        </p:nvSpPr>
        <p:spPr>
          <a:xfrm>
            <a:off x="3363175" y="2918054"/>
            <a:ext cx="5067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98" name="Google Shape;1198;p62"/>
          <p:cNvSpPr txBox="1"/>
          <p:nvPr>
            <p:ph idx="2" type="title"/>
          </p:nvPr>
        </p:nvSpPr>
        <p:spPr>
          <a:xfrm>
            <a:off x="7078905" y="1697868"/>
            <a:ext cx="1306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99" name="Google Shape;1199;p62"/>
          <p:cNvSpPr txBox="1"/>
          <p:nvPr>
            <p:ph idx="1" type="subTitle"/>
          </p:nvPr>
        </p:nvSpPr>
        <p:spPr>
          <a:xfrm>
            <a:off x="3363175" y="3767078"/>
            <a:ext cx="50676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63"/>
          <p:cNvSpPr txBox="1"/>
          <p:nvPr>
            <p:ph hasCustomPrompt="1" type="title"/>
          </p:nvPr>
        </p:nvSpPr>
        <p:spPr>
          <a:xfrm>
            <a:off x="1284000" y="1219025"/>
            <a:ext cx="6576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02" name="Google Shape;1202;p63"/>
          <p:cNvSpPr txBox="1"/>
          <p:nvPr>
            <p:ph idx="1" type="subTitle"/>
          </p:nvPr>
        </p:nvSpPr>
        <p:spPr>
          <a:xfrm>
            <a:off x="1284000" y="3679225"/>
            <a:ext cx="6576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203" name="Google Shape;1203;p63"/>
          <p:cNvGrpSpPr/>
          <p:nvPr/>
        </p:nvGrpSpPr>
        <p:grpSpPr>
          <a:xfrm flipH="1"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204" name="Google Shape;1204;p63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1205" name="Google Shape;1205;p63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6" name="Google Shape;1206;p63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07" name="Google Shape;1207;p63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208" name="Google Shape;1208;p63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1209" name="Google Shape;1209;p63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0" name="Google Shape;1210;p63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882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1" name="Google Shape;1211;p63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12" name="Google Shape;1212;p63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3" name="Google Shape;1213;p63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4" name="Google Shape;1214;p63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5" name="Google Shape;1215;p63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6" name="Google Shape;1216;p63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7" name="Google Shape;1217;p63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8" name="Google Shape;1218;p63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9" name="Google Shape;1219;p63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0" name="Google Shape;1220;p63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1" name="Google Shape;1221;p63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22" name="Google Shape;1222;p63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1223" name="Google Shape;1223;p63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4" name="Google Shape;1224;p63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5" name="Google Shape;1225;p63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26" name="Google Shape;1226;p63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27" name="Google Shape;1227;p63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228" name="Google Shape;1228;p63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9" name="Google Shape;1229;p63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0" name="Google Shape;1230;p63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231" name="Google Shape;1231;p63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2"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64"/>
          <p:cNvSpPr txBox="1"/>
          <p:nvPr>
            <p:ph type="title"/>
          </p:nvPr>
        </p:nvSpPr>
        <p:spPr>
          <a:xfrm>
            <a:off x="402600" y="985650"/>
            <a:ext cx="5080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1234" name="Google Shape;1234;p64"/>
          <p:cNvSpPr txBox="1"/>
          <p:nvPr>
            <p:ph idx="1" type="subTitle"/>
          </p:nvPr>
        </p:nvSpPr>
        <p:spPr>
          <a:xfrm>
            <a:off x="793350" y="2467400"/>
            <a:ext cx="42993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235" name="Google Shape;1235;p64"/>
          <p:cNvGrpSpPr/>
          <p:nvPr/>
        </p:nvGrpSpPr>
        <p:grpSpPr>
          <a:xfrm flipH="1"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236" name="Google Shape;1236;p64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1237" name="Google Shape;1237;p64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8" name="Google Shape;1238;p64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39" name="Google Shape;1239;p64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240" name="Google Shape;1240;p64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1241" name="Google Shape;1241;p64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2" name="Google Shape;1242;p64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882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3" name="Google Shape;1243;p64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44" name="Google Shape;1244;p64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5" name="Google Shape;1245;p64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6" name="Google Shape;1246;p64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7" name="Google Shape;1247;p64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8" name="Google Shape;1248;p64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9" name="Google Shape;1249;p64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0" name="Google Shape;1250;p64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1" name="Google Shape;1251;p64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2" name="Google Shape;1252;p64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3" name="Google Shape;1253;p64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54" name="Google Shape;1254;p64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1255" name="Google Shape;1255;p64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6" name="Google Shape;1256;p64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7" name="Google Shape;1257;p64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58" name="Google Shape;1258;p64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59" name="Google Shape;1259;p64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260" name="Google Shape;1260;p64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1" name="Google Shape;1261;p64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2" name="Google Shape;1262;p64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263" name="Google Shape;1263;p64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bg>
      <p:bgPr>
        <a:solidFill>
          <a:schemeClr val="dk1"/>
        </a:solidFill>
      </p:bgPr>
    </p:bg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65"/>
          <p:cNvSpPr txBox="1"/>
          <p:nvPr>
            <p:ph type="title"/>
          </p:nvPr>
        </p:nvSpPr>
        <p:spPr>
          <a:xfrm>
            <a:off x="1900025" y="757596"/>
            <a:ext cx="53439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266" name="Google Shape;1266;p65"/>
          <p:cNvSpPr txBox="1"/>
          <p:nvPr>
            <p:ph idx="1" type="subTitle"/>
          </p:nvPr>
        </p:nvSpPr>
        <p:spPr>
          <a:xfrm>
            <a:off x="1900025" y="1526496"/>
            <a:ext cx="53439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67" name="Google Shape;1267;p65"/>
          <p:cNvSpPr txBox="1"/>
          <p:nvPr>
            <p:ph idx="2" type="title"/>
          </p:nvPr>
        </p:nvSpPr>
        <p:spPr>
          <a:xfrm>
            <a:off x="1900025" y="2055303"/>
            <a:ext cx="53439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268" name="Google Shape;1268;p65"/>
          <p:cNvSpPr txBox="1"/>
          <p:nvPr>
            <p:ph idx="3" type="subTitle"/>
          </p:nvPr>
        </p:nvSpPr>
        <p:spPr>
          <a:xfrm>
            <a:off x="1900025" y="2825700"/>
            <a:ext cx="53439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69" name="Google Shape;1269;p65"/>
          <p:cNvSpPr txBox="1"/>
          <p:nvPr>
            <p:ph idx="4" type="title"/>
          </p:nvPr>
        </p:nvSpPr>
        <p:spPr>
          <a:xfrm>
            <a:off x="1900025" y="3353011"/>
            <a:ext cx="53439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270" name="Google Shape;1270;p65"/>
          <p:cNvSpPr txBox="1"/>
          <p:nvPr>
            <p:ph idx="5" type="subTitle"/>
          </p:nvPr>
        </p:nvSpPr>
        <p:spPr>
          <a:xfrm>
            <a:off x="1900025" y="4124904"/>
            <a:ext cx="53439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1271" name="Google Shape;1271;p65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272" name="Google Shape;1272;p65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1273" name="Google Shape;1273;p65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4" name="Google Shape;1274;p65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75" name="Google Shape;1275;p65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276" name="Google Shape;1276;p65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1277" name="Google Shape;1277;p65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8" name="Google Shape;1278;p65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882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9" name="Google Shape;1279;p65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80" name="Google Shape;1280;p65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1" name="Google Shape;1281;p65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2" name="Google Shape;1282;p65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3" name="Google Shape;1283;p65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4" name="Google Shape;1284;p65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5" name="Google Shape;1285;p65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6" name="Google Shape;1286;p65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7" name="Google Shape;1287;p65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8" name="Google Shape;1288;p65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9" name="Google Shape;1289;p65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90" name="Google Shape;1290;p65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1291" name="Google Shape;1291;p65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2" name="Google Shape;1292;p65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3" name="Google Shape;1293;p65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94" name="Google Shape;1294;p65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95" name="Google Shape;1295;p65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296" name="Google Shape;1296;p65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7" name="Google Shape;1297;p65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8" name="Google Shape;1298;p65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299" name="Google Shape;1299;p65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1" name="Google Shape;1301;p66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302" name="Google Shape;1302;p66"/>
            <p:cNvGrpSpPr/>
            <p:nvPr/>
          </p:nvGrpSpPr>
          <p:grpSpPr>
            <a:xfrm flipH="1"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303" name="Google Shape;1303;p66"/>
              <p:cNvGrpSpPr/>
              <p:nvPr/>
            </p:nvGrpSpPr>
            <p:grpSpPr>
              <a:xfrm>
                <a:off x="123156" y="409580"/>
                <a:ext cx="262232" cy="352736"/>
                <a:chOff x="694982" y="773654"/>
                <a:chExt cx="262232" cy="350632"/>
              </a:xfrm>
            </p:grpSpPr>
            <p:sp>
              <p:nvSpPr>
                <p:cNvPr id="1304" name="Google Shape;1304;p66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882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5" name="Google Shape;1305;p66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06" name="Google Shape;1306;p66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1307" name="Google Shape;1307;p66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1308" name="Google Shape;1308;p66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rect b="b" l="l" r="r" t="t"/>
                    <a:pathLst>
                      <a:path extrusionOk="0" h="3178" w="27171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09" name="Google Shape;1309;p66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rect b="b" l="l" r="r" t="t"/>
                    <a:pathLst>
                      <a:path extrusionOk="0" h="3178" w="20848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8823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10" name="Google Shape;1310;p66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rect b="b" l="l" r="r" t="t"/>
                    <a:pathLst>
                      <a:path extrusionOk="0" h="578" w="691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311" name="Google Shape;1311;p66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rect b="b" l="l" r="r" t="t"/>
                  <a:pathLst>
                    <a:path extrusionOk="0" h="1658" w="30138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2" name="Google Shape;1312;p66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rect b="b" l="l" r="r" t="t"/>
                  <a:pathLst>
                    <a:path extrusionOk="0" h="1689" w="32749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3" name="Google Shape;1313;p66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rect b="b" l="l" r="r" t="t"/>
                  <a:pathLst>
                    <a:path extrusionOk="0" h="315" w="32739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4" name="Google Shape;1314;p66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rect b="b" l="l" r="r" t="t"/>
                  <a:pathLst>
                    <a:path extrusionOk="0" h="672" w="23187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882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5" name="Google Shape;1315;p66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rect b="b" l="l" r="r" t="t"/>
                  <a:pathLst>
                    <a:path extrusionOk="0" h="221" w="3146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6" name="Google Shape;1316;p66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rect b="b" l="l" r="r" t="t"/>
                  <a:pathLst>
                    <a:path extrusionOk="0" h="1312" w="30842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7" name="Google Shape;1317;p66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rect b="b" l="l" r="r" t="t"/>
                  <a:pathLst>
                    <a:path extrusionOk="0" h="935" w="3232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8" name="Google Shape;1318;p66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rect b="b" l="l" r="r" t="t"/>
                  <a:pathLst>
                    <a:path extrusionOk="0" h="935" w="11777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882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9" name="Google Shape;1319;p66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rect b="b" l="l" r="r" t="t"/>
                  <a:pathLst>
                    <a:path extrusionOk="0" h="935" w="6062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882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0" name="Google Shape;1320;p66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rect b="b" l="l" r="r" t="t"/>
                  <a:pathLst>
                    <a:path extrusionOk="0" h="38738" w="86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321" name="Google Shape;1321;p66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1322" name="Google Shape;1322;p66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rect b="b" l="l" r="r" t="t"/>
                    <a:pathLst>
                      <a:path extrusionOk="0" h="5758" w="3021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23" name="Google Shape;1323;p66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rect b="b" l="l" r="r" t="t"/>
                    <a:pathLst>
                      <a:path extrusionOk="0" h="405" w="494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24" name="Google Shape;1324;p66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rect b="b" l="l" r="r" t="t"/>
                    <a:pathLst>
                      <a:path extrusionOk="0" h="1370" w="1238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325" name="Google Shape;1325;p66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rect b="b" l="l" r="r" t="t"/>
                  <a:pathLst>
                    <a:path extrusionOk="0" h="38738" w="85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326" name="Google Shape;1326;p66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1327" name="Google Shape;1327;p66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rect b="b" l="l" r="r" t="t"/>
                    <a:pathLst>
                      <a:path extrusionOk="0" h="5758" w="3021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28" name="Google Shape;1328;p66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rect b="b" l="l" r="r" t="t"/>
                    <a:pathLst>
                      <a:path extrusionOk="0" h="1369" w="126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29" name="Google Shape;1329;p66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rect b="b" l="l" r="r" t="t"/>
                    <a:pathLst>
                      <a:path extrusionOk="0" h="381" w="475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1330" name="Google Shape;1330;p66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rect b="b" l="l" r="r" t="t"/>
                <a:pathLst>
                  <a:path extrusionOk="0" h="798" w="28723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31" name="Google Shape;1331;p66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1332" name="Google Shape;1332;p66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3" name="Google Shape;1333;p66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34" name="Google Shape;1334;p66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67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337" name="Google Shape;1337;p67"/>
          <p:cNvGrpSpPr/>
          <p:nvPr/>
        </p:nvGrpSpPr>
        <p:grpSpPr>
          <a:xfrm flipH="1"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338" name="Google Shape;1338;p67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1339" name="Google Shape;1339;p67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0" name="Google Shape;1340;p67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1" name="Google Shape;1341;p67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342" name="Google Shape;1342;p67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1343" name="Google Shape;1343;p67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44" name="Google Shape;1344;p67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882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45" name="Google Shape;1345;p67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46" name="Google Shape;1346;p67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7" name="Google Shape;1347;p67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8" name="Google Shape;1348;p67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9" name="Google Shape;1349;p67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0" name="Google Shape;1350;p67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1" name="Google Shape;1351;p67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2" name="Google Shape;1352;p67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3" name="Google Shape;1353;p67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4" name="Google Shape;1354;p67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5" name="Google Shape;1355;p67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56" name="Google Shape;1356;p67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1357" name="Google Shape;1357;p67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8" name="Google Shape;1358;p67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9" name="Google Shape;1359;p67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60" name="Google Shape;1360;p67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61" name="Google Shape;1361;p67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362" name="Google Shape;1362;p67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3" name="Google Shape;1363;p67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4" name="Google Shape;1364;p67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365" name="Google Shape;1365;p67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3"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7" name="Google Shape;1367;p68"/>
          <p:cNvGrpSpPr/>
          <p:nvPr/>
        </p:nvGrpSpPr>
        <p:grpSpPr>
          <a:xfrm>
            <a:off x="-540119" y="-2575"/>
            <a:ext cx="10224238" cy="5148650"/>
            <a:chOff x="-540119" y="-2575"/>
            <a:chExt cx="10224238" cy="5148650"/>
          </a:xfrm>
        </p:grpSpPr>
        <p:sp>
          <p:nvSpPr>
            <p:cNvPr id="1368" name="Google Shape;1368;p68"/>
            <p:cNvSpPr/>
            <p:nvPr/>
          </p:nvSpPr>
          <p:spPr>
            <a:xfrm>
              <a:off x="169874" y="461350"/>
              <a:ext cx="8807154" cy="855436"/>
            </a:xfrm>
            <a:custGeom>
              <a:rect b="b" l="l" r="r" t="t"/>
              <a:pathLst>
                <a:path extrusionOk="0" h="40289" w="27675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68"/>
            <p:cNvSpPr/>
            <p:nvPr/>
          </p:nvSpPr>
          <p:spPr>
            <a:xfrm>
              <a:off x="-9519" y="445325"/>
              <a:ext cx="9153523" cy="302799"/>
            </a:xfrm>
            <a:custGeom>
              <a:rect b="b" l="l" r="r" t="t"/>
              <a:pathLst>
                <a:path extrusionOk="0" h="1375" w="27423">
                  <a:moveTo>
                    <a:pt x="1" y="1"/>
                  </a:moveTo>
                  <a:lnTo>
                    <a:pt x="1" y="1374"/>
                  </a:lnTo>
                  <a:lnTo>
                    <a:pt x="27422" y="1374"/>
                  </a:lnTo>
                  <a:lnTo>
                    <a:pt x="274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68"/>
            <p:cNvSpPr/>
            <p:nvPr/>
          </p:nvSpPr>
          <p:spPr>
            <a:xfrm>
              <a:off x="14458" y="511112"/>
              <a:ext cx="9120845" cy="130625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68"/>
            <p:cNvSpPr/>
            <p:nvPr/>
          </p:nvSpPr>
          <p:spPr>
            <a:xfrm>
              <a:off x="-134255" y="222562"/>
              <a:ext cx="9409084" cy="261761"/>
            </a:xfrm>
            <a:custGeom>
              <a:rect b="b" l="l" r="r" t="t"/>
              <a:pathLst>
                <a:path extrusionOk="0" h="1658" w="30138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68"/>
            <p:cNvSpPr/>
            <p:nvPr/>
          </p:nvSpPr>
          <p:spPr>
            <a:xfrm>
              <a:off x="-540119" y="-2575"/>
              <a:ext cx="10224238" cy="266655"/>
            </a:xfrm>
            <a:custGeom>
              <a:rect b="b" l="l" r="r" t="t"/>
              <a:pathLst>
                <a:path extrusionOk="0" h="1689" w="32749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68"/>
            <p:cNvSpPr/>
            <p:nvPr/>
          </p:nvSpPr>
          <p:spPr>
            <a:xfrm>
              <a:off x="-540119" y="-2575"/>
              <a:ext cx="10221116" cy="49731"/>
            </a:xfrm>
            <a:custGeom>
              <a:rect b="b" l="l" r="r" t="t"/>
              <a:pathLst>
                <a:path extrusionOk="0" h="315" w="32739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68"/>
            <p:cNvSpPr/>
            <p:nvPr/>
          </p:nvSpPr>
          <p:spPr>
            <a:xfrm>
              <a:off x="710338" y="382856"/>
              <a:ext cx="3444951" cy="99841"/>
            </a:xfrm>
            <a:custGeom>
              <a:rect b="b" l="l" r="r" t="t"/>
              <a:pathLst>
                <a:path extrusionOk="0" h="672" w="23187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68"/>
            <p:cNvSpPr/>
            <p:nvPr/>
          </p:nvSpPr>
          <p:spPr>
            <a:xfrm>
              <a:off x="-340621" y="128150"/>
              <a:ext cx="9821812" cy="34891"/>
            </a:xfrm>
            <a:custGeom>
              <a:rect b="b" l="l" r="r" t="t"/>
              <a:pathLst>
                <a:path extrusionOk="0" h="221" w="3146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76" name="Google Shape;1376;p68"/>
            <p:cNvGrpSpPr/>
            <p:nvPr/>
          </p:nvGrpSpPr>
          <p:grpSpPr>
            <a:xfrm>
              <a:off x="-369544" y="254598"/>
              <a:ext cx="9889274" cy="4891477"/>
              <a:chOff x="-369550" y="247648"/>
              <a:chExt cx="9889274" cy="4891477"/>
            </a:xfrm>
          </p:grpSpPr>
          <p:sp>
            <p:nvSpPr>
              <p:cNvPr id="1377" name="Google Shape;1377;p68"/>
              <p:cNvSpPr/>
              <p:nvPr/>
            </p:nvSpPr>
            <p:spPr>
              <a:xfrm>
                <a:off x="5025" y="1299850"/>
                <a:ext cx="9140707" cy="3522165"/>
              </a:xfrm>
              <a:custGeom>
                <a:rect b="b" l="l" r="r" t="t"/>
                <a:pathLst>
                  <a:path extrusionOk="0" h="40289" w="27675">
                    <a:moveTo>
                      <a:pt x="1" y="0"/>
                    </a:moveTo>
                    <a:lnTo>
                      <a:pt x="1" y="40289"/>
                    </a:lnTo>
                    <a:lnTo>
                      <a:pt x="27674" y="40289"/>
                    </a:lnTo>
                    <a:lnTo>
                      <a:pt x="276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8" name="Google Shape;1378;p68"/>
              <p:cNvSpPr/>
              <p:nvPr/>
            </p:nvSpPr>
            <p:spPr>
              <a:xfrm>
                <a:off x="243846" y="4505452"/>
                <a:ext cx="8625638" cy="318714"/>
              </a:xfrm>
              <a:custGeom>
                <a:rect b="b" l="l" r="r" t="t"/>
                <a:pathLst>
                  <a:path extrusionOk="0" h="3178" w="27171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79" name="Google Shape;1379;p68"/>
              <p:cNvGrpSpPr/>
              <p:nvPr/>
            </p:nvGrpSpPr>
            <p:grpSpPr>
              <a:xfrm>
                <a:off x="700362" y="4505452"/>
                <a:ext cx="7743276" cy="318714"/>
                <a:chOff x="700362" y="4505452"/>
                <a:chExt cx="7743276" cy="318714"/>
              </a:xfrm>
            </p:grpSpPr>
            <p:sp>
              <p:nvSpPr>
                <p:cNvPr id="1380" name="Google Shape;1380;p68"/>
                <p:cNvSpPr/>
                <p:nvPr/>
              </p:nvSpPr>
              <p:spPr>
                <a:xfrm>
                  <a:off x="1252412" y="4505452"/>
                  <a:ext cx="6618354" cy="318714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1" name="Google Shape;1381;p68"/>
                <p:cNvSpPr/>
                <p:nvPr/>
              </p:nvSpPr>
              <p:spPr>
                <a:xfrm>
                  <a:off x="700362" y="4658898"/>
                  <a:ext cx="219363" cy="57966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2" name="Google Shape;1382;p68"/>
                <p:cNvSpPr/>
                <p:nvPr/>
              </p:nvSpPr>
              <p:spPr>
                <a:xfrm>
                  <a:off x="8224275" y="4658898"/>
                  <a:ext cx="219363" cy="57966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83" name="Google Shape;1383;p68"/>
              <p:cNvSpPr/>
              <p:nvPr/>
            </p:nvSpPr>
            <p:spPr>
              <a:xfrm>
                <a:off x="8868500" y="257125"/>
                <a:ext cx="274226" cy="4609241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4" name="Google Shape;1384;p68"/>
              <p:cNvSpPr/>
              <p:nvPr/>
            </p:nvSpPr>
            <p:spPr>
              <a:xfrm>
                <a:off x="100" y="247648"/>
                <a:ext cx="274225" cy="461863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5" name="Google Shape;1385;p68"/>
              <p:cNvSpPr/>
              <p:nvPr/>
            </p:nvSpPr>
            <p:spPr>
              <a:xfrm>
                <a:off x="-157810" y="48204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6" name="Google Shape;1386;p68"/>
              <p:cNvSpPr/>
              <p:nvPr/>
            </p:nvSpPr>
            <p:spPr>
              <a:xfrm>
                <a:off x="-369550" y="49919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7" name="Google Shape;1387;p68"/>
              <p:cNvSpPr/>
              <p:nvPr/>
            </p:nvSpPr>
            <p:spPr>
              <a:xfrm>
                <a:off x="1170769" y="49919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8" name="Google Shape;1388;p68"/>
              <p:cNvSpPr/>
              <p:nvPr/>
            </p:nvSpPr>
            <p:spPr>
              <a:xfrm>
                <a:off x="5524907" y="49919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89" name="Google Shape;1389;p68"/>
            <p:cNvGrpSpPr/>
            <p:nvPr/>
          </p:nvGrpSpPr>
          <p:grpSpPr>
            <a:xfrm>
              <a:off x="-10703" y="451328"/>
              <a:ext cx="448838" cy="860613"/>
              <a:chOff x="561117" y="628348"/>
              <a:chExt cx="448838" cy="855480"/>
            </a:xfrm>
          </p:grpSpPr>
          <p:sp>
            <p:nvSpPr>
              <p:cNvPr id="1390" name="Google Shape;1390;p68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1" name="Google Shape;1391;p68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2" name="Google Shape;1392;p68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93" name="Google Shape;1393;p68"/>
            <p:cNvGrpSpPr/>
            <p:nvPr/>
          </p:nvGrpSpPr>
          <p:grpSpPr>
            <a:xfrm>
              <a:off x="8694558" y="451311"/>
              <a:ext cx="448838" cy="855480"/>
              <a:chOff x="4189590" y="628348"/>
              <a:chExt cx="448838" cy="855480"/>
            </a:xfrm>
          </p:grpSpPr>
          <p:sp>
            <p:nvSpPr>
              <p:cNvPr id="1394" name="Google Shape;1394;p68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5" name="Google Shape;1395;p68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rect b="b" l="l" r="r" t="t"/>
                <a:pathLst>
                  <a:path extrusionOk="0" h="405" w="494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6" name="Google Shape;1396;p68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rect b="b" l="l" r="r" t="t"/>
                <a:pathLst>
                  <a:path extrusionOk="0" h="1370" w="1238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97" name="Google Shape;1397;p68"/>
          <p:cNvSpPr txBox="1"/>
          <p:nvPr>
            <p:ph type="title"/>
          </p:nvPr>
        </p:nvSpPr>
        <p:spPr>
          <a:xfrm>
            <a:off x="2038200" y="2954058"/>
            <a:ext cx="5067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98" name="Google Shape;1398;p68"/>
          <p:cNvSpPr txBox="1"/>
          <p:nvPr>
            <p:ph idx="2" type="title"/>
          </p:nvPr>
        </p:nvSpPr>
        <p:spPr>
          <a:xfrm>
            <a:off x="3480300" y="1745575"/>
            <a:ext cx="2183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399" name="Google Shape;1399;p68"/>
          <p:cNvSpPr txBox="1"/>
          <p:nvPr>
            <p:ph idx="1" type="subTitle"/>
          </p:nvPr>
        </p:nvSpPr>
        <p:spPr>
          <a:xfrm>
            <a:off x="2038200" y="3837511"/>
            <a:ext cx="50676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4_1_1"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69"/>
          <p:cNvSpPr txBox="1"/>
          <p:nvPr>
            <p:ph idx="1" type="subTitle"/>
          </p:nvPr>
        </p:nvSpPr>
        <p:spPr>
          <a:xfrm>
            <a:off x="1184900" y="3867400"/>
            <a:ext cx="67743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02" name="Google Shape;1402;p69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403" name="Google Shape;1403;p69"/>
          <p:cNvGrpSpPr/>
          <p:nvPr/>
        </p:nvGrpSpPr>
        <p:grpSpPr>
          <a:xfrm flipH="1"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404" name="Google Shape;1404;p69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1405" name="Google Shape;1405;p69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6" name="Google Shape;1406;p69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07" name="Google Shape;1407;p69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408" name="Google Shape;1408;p69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1409" name="Google Shape;1409;p69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0" name="Google Shape;1410;p69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882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1" name="Google Shape;1411;p69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412" name="Google Shape;1412;p69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3" name="Google Shape;1413;p69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4" name="Google Shape;1414;p69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5" name="Google Shape;1415;p69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6" name="Google Shape;1416;p69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7" name="Google Shape;1417;p69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8" name="Google Shape;1418;p69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9" name="Google Shape;1419;p69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0" name="Google Shape;1420;p69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1" name="Google Shape;1421;p69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22" name="Google Shape;1422;p69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1423" name="Google Shape;1423;p69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4" name="Google Shape;1424;p69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5" name="Google Shape;1425;p69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426" name="Google Shape;1426;p69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27" name="Google Shape;1427;p69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428" name="Google Shape;1428;p69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9" name="Google Shape;1429;p69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0" name="Google Shape;1430;p69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431" name="Google Shape;1431;p69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2" name="Google Shape;1432;p69"/>
          <p:cNvSpPr txBox="1"/>
          <p:nvPr>
            <p:ph idx="2" type="title"/>
          </p:nvPr>
        </p:nvSpPr>
        <p:spPr>
          <a:xfrm>
            <a:off x="1182000" y="3346950"/>
            <a:ext cx="21267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33" name="Google Shape;1433;p69"/>
          <p:cNvSpPr txBox="1"/>
          <p:nvPr>
            <p:ph idx="3" type="title"/>
          </p:nvPr>
        </p:nvSpPr>
        <p:spPr>
          <a:xfrm>
            <a:off x="3406700" y="3346950"/>
            <a:ext cx="23307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34" name="Google Shape;1434;p69"/>
          <p:cNvSpPr txBox="1"/>
          <p:nvPr>
            <p:ph idx="4" type="title"/>
          </p:nvPr>
        </p:nvSpPr>
        <p:spPr>
          <a:xfrm>
            <a:off x="5835300" y="3346950"/>
            <a:ext cx="21267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70"/>
          <p:cNvSpPr txBox="1"/>
          <p:nvPr>
            <p:ph type="title"/>
          </p:nvPr>
        </p:nvSpPr>
        <p:spPr>
          <a:xfrm>
            <a:off x="948919" y="2998598"/>
            <a:ext cx="19674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37" name="Google Shape;1437;p70"/>
          <p:cNvSpPr txBox="1"/>
          <p:nvPr>
            <p:ph idx="1" type="subTitle"/>
          </p:nvPr>
        </p:nvSpPr>
        <p:spPr>
          <a:xfrm>
            <a:off x="948919" y="3295650"/>
            <a:ext cx="19674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38" name="Google Shape;1438;p70"/>
          <p:cNvSpPr txBox="1"/>
          <p:nvPr>
            <p:ph idx="2"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439" name="Google Shape;1439;p70"/>
          <p:cNvGrpSpPr/>
          <p:nvPr/>
        </p:nvGrpSpPr>
        <p:grpSpPr>
          <a:xfrm flipH="1">
            <a:off x="-540119" y="-190500"/>
            <a:ext cx="10224238" cy="5634425"/>
            <a:chOff x="-540125" y="-190500"/>
            <a:chExt cx="10224238" cy="5634425"/>
          </a:xfrm>
        </p:grpSpPr>
        <p:sp>
          <p:nvSpPr>
            <p:cNvPr id="1440" name="Google Shape;1440;p70"/>
            <p:cNvSpPr/>
            <p:nvPr/>
          </p:nvSpPr>
          <p:spPr>
            <a:xfrm>
              <a:off x="8868499" y="258010"/>
              <a:ext cx="274226" cy="5038749"/>
            </a:xfrm>
            <a:custGeom>
              <a:rect b="b" l="l" r="r" t="t"/>
              <a:pathLst>
                <a:path extrusionOk="0" h="38738" w="860">
                  <a:moveTo>
                    <a:pt x="0" y="0"/>
                  </a:moveTo>
                  <a:lnTo>
                    <a:pt x="0" y="38737"/>
                  </a:lnTo>
                  <a:lnTo>
                    <a:pt x="860" y="38737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70"/>
            <p:cNvSpPr/>
            <p:nvPr/>
          </p:nvSpPr>
          <p:spPr>
            <a:xfrm>
              <a:off x="100" y="247650"/>
              <a:ext cx="274225" cy="5049014"/>
            </a:xfrm>
            <a:custGeom>
              <a:rect b="b" l="l" r="r" t="t"/>
              <a:pathLst>
                <a:path extrusionOk="0" h="38738" w="850">
                  <a:moveTo>
                    <a:pt x="0" y="0"/>
                  </a:moveTo>
                  <a:lnTo>
                    <a:pt x="0" y="38737"/>
                  </a:lnTo>
                  <a:lnTo>
                    <a:pt x="850" y="38737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42" name="Google Shape;1442;p70"/>
            <p:cNvGrpSpPr/>
            <p:nvPr/>
          </p:nvGrpSpPr>
          <p:grpSpPr>
            <a:xfrm>
              <a:off x="243846" y="4810252"/>
              <a:ext cx="8625625" cy="318713"/>
              <a:chOff x="188112" y="4401147"/>
              <a:chExt cx="8663745" cy="305867"/>
            </a:xfrm>
          </p:grpSpPr>
          <p:sp>
            <p:nvSpPr>
              <p:cNvPr id="1443" name="Google Shape;1443;p70"/>
              <p:cNvSpPr/>
              <p:nvPr/>
            </p:nvSpPr>
            <p:spPr>
              <a:xfrm>
                <a:off x="188112" y="4401147"/>
                <a:ext cx="8663745" cy="305867"/>
              </a:xfrm>
              <a:custGeom>
                <a:rect b="b" l="l" r="r" t="t"/>
                <a:pathLst>
                  <a:path extrusionOk="0" h="3178" w="27171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4" name="Google Shape;1444;p70"/>
              <p:cNvSpPr/>
              <p:nvPr/>
            </p:nvSpPr>
            <p:spPr>
              <a:xfrm>
                <a:off x="1201135" y="4401147"/>
                <a:ext cx="6647593" cy="305867"/>
              </a:xfrm>
              <a:custGeom>
                <a:rect b="b" l="l" r="r" t="t"/>
                <a:pathLst>
                  <a:path extrusionOk="0" h="3178" w="20848">
                    <a:moveTo>
                      <a:pt x="1" y="0"/>
                    </a:moveTo>
                    <a:lnTo>
                      <a:pt x="378" y="3177"/>
                    </a:lnTo>
                    <a:lnTo>
                      <a:pt x="20470" y="3177"/>
                    </a:lnTo>
                    <a:lnTo>
                      <a:pt x="208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5" name="Google Shape;1445;p70"/>
              <p:cNvSpPr/>
              <p:nvPr/>
            </p:nvSpPr>
            <p:spPr>
              <a:xfrm>
                <a:off x="743887" y="4570540"/>
                <a:ext cx="220332" cy="55630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46" name="Google Shape;1446;p70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70"/>
            <p:cNvSpPr/>
            <p:nvPr/>
          </p:nvSpPr>
          <p:spPr>
            <a:xfrm>
              <a:off x="-134261" y="34637"/>
              <a:ext cx="9409084" cy="261761"/>
            </a:xfrm>
            <a:custGeom>
              <a:rect b="b" l="l" r="r" t="t"/>
              <a:pathLst>
                <a:path extrusionOk="0" h="1658" w="30138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70"/>
            <p:cNvSpPr/>
            <p:nvPr/>
          </p:nvSpPr>
          <p:spPr>
            <a:xfrm>
              <a:off x="-540125" y="-190500"/>
              <a:ext cx="10224238" cy="266655"/>
            </a:xfrm>
            <a:custGeom>
              <a:rect b="b" l="l" r="r" t="t"/>
              <a:pathLst>
                <a:path extrusionOk="0" h="1689" w="32749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70"/>
            <p:cNvSpPr/>
            <p:nvPr/>
          </p:nvSpPr>
          <p:spPr>
            <a:xfrm>
              <a:off x="-540125" y="-190500"/>
              <a:ext cx="10221116" cy="49731"/>
            </a:xfrm>
            <a:custGeom>
              <a:rect b="b" l="l" r="r" t="t"/>
              <a:pathLst>
                <a:path extrusionOk="0" h="315" w="32739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70"/>
            <p:cNvSpPr/>
            <p:nvPr/>
          </p:nvSpPr>
          <p:spPr>
            <a:xfrm>
              <a:off x="710332" y="194931"/>
              <a:ext cx="3444951" cy="99841"/>
            </a:xfrm>
            <a:custGeom>
              <a:rect b="b" l="l" r="r" t="t"/>
              <a:pathLst>
                <a:path extrusionOk="0" h="672" w="23187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70"/>
            <p:cNvSpPr/>
            <p:nvPr/>
          </p:nvSpPr>
          <p:spPr>
            <a:xfrm>
              <a:off x="-340627" y="-59775"/>
              <a:ext cx="9821812" cy="34891"/>
            </a:xfrm>
            <a:custGeom>
              <a:rect b="b" l="l" r="r" t="t"/>
              <a:pathLst>
                <a:path extrusionOk="0" h="221" w="3146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70"/>
            <p:cNvSpPr/>
            <p:nvPr/>
          </p:nvSpPr>
          <p:spPr>
            <a:xfrm>
              <a:off x="-157810" y="5125200"/>
              <a:ext cx="9437035" cy="206502"/>
            </a:xfrm>
            <a:custGeom>
              <a:rect b="b" l="l" r="r" t="t"/>
              <a:pathLst>
                <a:path extrusionOk="0" h="1312" w="30842">
                  <a:moveTo>
                    <a:pt x="882" y="0"/>
                  </a:moveTo>
                  <a:cubicBezTo>
                    <a:pt x="1" y="0"/>
                    <a:pt x="1" y="1311"/>
                    <a:pt x="882" y="1311"/>
                  </a:cubicBezTo>
                  <a:lnTo>
                    <a:pt x="30191" y="1311"/>
                  </a:lnTo>
                  <a:cubicBezTo>
                    <a:pt x="30548" y="1311"/>
                    <a:pt x="30841" y="1018"/>
                    <a:pt x="30841" y="651"/>
                  </a:cubicBezTo>
                  <a:cubicBezTo>
                    <a:pt x="30841" y="294"/>
                    <a:pt x="30548" y="0"/>
                    <a:pt x="30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70"/>
            <p:cNvSpPr/>
            <p:nvPr/>
          </p:nvSpPr>
          <p:spPr>
            <a:xfrm>
              <a:off x="-369550" y="5296761"/>
              <a:ext cx="9889274" cy="147164"/>
            </a:xfrm>
            <a:custGeom>
              <a:rect b="b" l="l" r="r" t="t"/>
              <a:pathLst>
                <a:path extrusionOk="0" h="935" w="32320">
                  <a:moveTo>
                    <a:pt x="945" y="1"/>
                  </a:moveTo>
                  <a:cubicBezTo>
                    <a:pt x="420" y="1"/>
                    <a:pt x="1" y="420"/>
                    <a:pt x="1" y="934"/>
                  </a:cubicBezTo>
                  <a:lnTo>
                    <a:pt x="32320" y="934"/>
                  </a:lnTo>
                  <a:cubicBezTo>
                    <a:pt x="32320" y="420"/>
                    <a:pt x="31900" y="1"/>
                    <a:pt x="31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70"/>
            <p:cNvSpPr/>
            <p:nvPr/>
          </p:nvSpPr>
          <p:spPr>
            <a:xfrm>
              <a:off x="1170769" y="5296761"/>
              <a:ext cx="3603526" cy="147164"/>
            </a:xfrm>
            <a:custGeom>
              <a:rect b="b" l="l" r="r" t="t"/>
              <a:pathLst>
                <a:path extrusionOk="0" h="935" w="11777">
                  <a:moveTo>
                    <a:pt x="11758" y="1"/>
                  </a:moveTo>
                  <a:cubicBezTo>
                    <a:pt x="11752" y="1"/>
                    <a:pt x="11746" y="1"/>
                    <a:pt x="11739" y="1"/>
                  </a:cubicBezTo>
                  <a:lnTo>
                    <a:pt x="11776" y="1"/>
                  </a:lnTo>
                  <a:cubicBezTo>
                    <a:pt x="11770" y="1"/>
                    <a:pt x="11764" y="1"/>
                    <a:pt x="11758" y="1"/>
                  </a:cubicBezTo>
                  <a:close/>
                  <a:moveTo>
                    <a:pt x="758" y="1"/>
                  </a:moveTo>
                  <a:cubicBezTo>
                    <a:pt x="336" y="1"/>
                    <a:pt x="0" y="353"/>
                    <a:pt x="0" y="777"/>
                  </a:cubicBezTo>
                  <a:lnTo>
                    <a:pt x="0" y="934"/>
                  </a:lnTo>
                  <a:lnTo>
                    <a:pt x="11000" y="934"/>
                  </a:lnTo>
                  <a:lnTo>
                    <a:pt x="11000" y="777"/>
                  </a:lnTo>
                  <a:cubicBezTo>
                    <a:pt x="11000" y="359"/>
                    <a:pt x="11327" y="11"/>
                    <a:pt x="11739" y="1"/>
                  </a:cubicBezTo>
                  <a:lnTo>
                    <a:pt x="776" y="1"/>
                  </a:lnTo>
                  <a:cubicBezTo>
                    <a:pt x="770" y="1"/>
                    <a:pt x="764" y="1"/>
                    <a:pt x="758" y="1"/>
                  </a:cubicBezTo>
                  <a:close/>
                </a:path>
              </a:pathLst>
            </a:custGeom>
            <a:solidFill>
              <a:srgbClr val="FFFCF7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70"/>
            <p:cNvSpPr/>
            <p:nvPr/>
          </p:nvSpPr>
          <p:spPr>
            <a:xfrm>
              <a:off x="5524907" y="5296761"/>
              <a:ext cx="1854851" cy="147164"/>
            </a:xfrm>
            <a:custGeom>
              <a:rect b="b" l="l" r="r" t="t"/>
              <a:pathLst>
                <a:path extrusionOk="0" h="935" w="6062">
                  <a:moveTo>
                    <a:pt x="776" y="1"/>
                  </a:moveTo>
                  <a:cubicBezTo>
                    <a:pt x="346" y="1"/>
                    <a:pt x="0" y="347"/>
                    <a:pt x="0" y="777"/>
                  </a:cubicBezTo>
                  <a:lnTo>
                    <a:pt x="0" y="934"/>
                  </a:lnTo>
                  <a:lnTo>
                    <a:pt x="5296" y="934"/>
                  </a:lnTo>
                  <a:lnTo>
                    <a:pt x="5296" y="777"/>
                  </a:lnTo>
                  <a:cubicBezTo>
                    <a:pt x="5296" y="347"/>
                    <a:pt x="5631" y="1"/>
                    <a:pt x="6061" y="1"/>
                  </a:cubicBezTo>
                  <a:close/>
                </a:path>
              </a:pathLst>
            </a:custGeom>
            <a:solidFill>
              <a:srgbClr val="FFFCF7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56" name="Google Shape;1456;p70"/>
            <p:cNvGrpSpPr/>
            <p:nvPr/>
          </p:nvGrpSpPr>
          <p:grpSpPr>
            <a:xfrm>
              <a:off x="-10709" y="263403"/>
              <a:ext cx="448838" cy="860613"/>
              <a:chOff x="561117" y="628348"/>
              <a:chExt cx="448838" cy="855480"/>
            </a:xfrm>
          </p:grpSpPr>
          <p:sp>
            <p:nvSpPr>
              <p:cNvPr id="1457" name="Google Shape;1457;p70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8" name="Google Shape;1458;p70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9" name="Google Shape;1459;p70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60" name="Google Shape;1460;p70"/>
            <p:cNvGrpSpPr/>
            <p:nvPr/>
          </p:nvGrpSpPr>
          <p:grpSpPr>
            <a:xfrm>
              <a:off x="8694552" y="263386"/>
              <a:ext cx="448838" cy="855480"/>
              <a:chOff x="4189590" y="628348"/>
              <a:chExt cx="448838" cy="855480"/>
            </a:xfrm>
          </p:grpSpPr>
          <p:sp>
            <p:nvSpPr>
              <p:cNvPr id="1461" name="Google Shape;1461;p70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2" name="Google Shape;1462;p70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rect b="b" l="l" r="r" t="t"/>
                <a:pathLst>
                  <a:path extrusionOk="0" h="405" w="494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3" name="Google Shape;1463;p70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rect b="b" l="l" r="r" t="t"/>
                <a:pathLst>
                  <a:path extrusionOk="0" h="1370" w="1238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64" name="Google Shape;1464;p70"/>
          <p:cNvSpPr txBox="1"/>
          <p:nvPr>
            <p:ph idx="3" type="title"/>
          </p:nvPr>
        </p:nvSpPr>
        <p:spPr>
          <a:xfrm>
            <a:off x="3591691" y="3366824"/>
            <a:ext cx="19674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65" name="Google Shape;1465;p70"/>
          <p:cNvSpPr txBox="1"/>
          <p:nvPr>
            <p:ph idx="4" type="subTitle"/>
          </p:nvPr>
        </p:nvSpPr>
        <p:spPr>
          <a:xfrm>
            <a:off x="3591691" y="3663875"/>
            <a:ext cx="19674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66" name="Google Shape;1466;p70"/>
          <p:cNvSpPr txBox="1"/>
          <p:nvPr>
            <p:ph idx="5" type="title"/>
          </p:nvPr>
        </p:nvSpPr>
        <p:spPr>
          <a:xfrm>
            <a:off x="6225038" y="2998598"/>
            <a:ext cx="19674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67" name="Google Shape;1467;p70"/>
          <p:cNvSpPr txBox="1"/>
          <p:nvPr>
            <p:ph idx="6" type="subTitle"/>
          </p:nvPr>
        </p:nvSpPr>
        <p:spPr>
          <a:xfrm>
            <a:off x="6225038" y="3295650"/>
            <a:ext cx="19674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bg>
      <p:bgPr>
        <a:solidFill>
          <a:schemeClr val="dk1"/>
        </a:solidFill>
      </p:bgPr>
    </p:bg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9" name="Google Shape;1469;p71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470" name="Google Shape;1470;p71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1471" name="Google Shape;1471;p71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2" name="Google Shape;1472;p71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73" name="Google Shape;1473;p71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474" name="Google Shape;1474;p71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1475" name="Google Shape;1475;p71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76" name="Google Shape;1476;p71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882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77" name="Google Shape;1477;p71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478" name="Google Shape;1478;p71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9" name="Google Shape;1479;p71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0" name="Google Shape;1480;p71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1" name="Google Shape;1481;p71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2" name="Google Shape;1482;p71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3" name="Google Shape;1483;p71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4" name="Google Shape;1484;p71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5" name="Google Shape;1485;p71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6" name="Google Shape;1486;p71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7" name="Google Shape;1487;p71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88" name="Google Shape;1488;p71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1489" name="Google Shape;1489;p71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90" name="Google Shape;1490;p71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91" name="Google Shape;1491;p71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492" name="Google Shape;1492;p71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93" name="Google Shape;1493;p71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494" name="Google Shape;1494;p71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95" name="Google Shape;1495;p71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96" name="Google Shape;1496;p71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497" name="Google Shape;1497;p71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8" name="Google Shape;1498;p71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499" name="Google Shape;1499;p71"/>
          <p:cNvGrpSpPr/>
          <p:nvPr/>
        </p:nvGrpSpPr>
        <p:grpSpPr>
          <a:xfrm>
            <a:off x="384093" y="4954718"/>
            <a:ext cx="8375813" cy="57966"/>
            <a:chOff x="384093" y="4954718"/>
            <a:chExt cx="8375813" cy="57966"/>
          </a:xfrm>
        </p:grpSpPr>
        <p:sp>
          <p:nvSpPr>
            <p:cNvPr id="1500" name="Google Shape;1500;p71"/>
            <p:cNvSpPr/>
            <p:nvPr/>
          </p:nvSpPr>
          <p:spPr>
            <a:xfrm>
              <a:off x="384093" y="4954718"/>
              <a:ext cx="219363" cy="57966"/>
            </a:xfrm>
            <a:custGeom>
              <a:rect b="b" l="l" r="r" t="t"/>
              <a:pathLst>
                <a:path extrusionOk="0" h="578" w="691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71"/>
            <p:cNvSpPr/>
            <p:nvPr/>
          </p:nvSpPr>
          <p:spPr>
            <a:xfrm>
              <a:off x="8540543" y="4954718"/>
              <a:ext cx="219363" cy="57966"/>
            </a:xfrm>
            <a:custGeom>
              <a:rect b="b" l="l" r="r" t="t"/>
              <a:pathLst>
                <a:path extrusionOk="0" h="578" w="691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8"/>
          <p:cNvGrpSpPr/>
          <p:nvPr/>
        </p:nvGrpSpPr>
        <p:grpSpPr>
          <a:xfrm>
            <a:off x="5738822" y="-361526"/>
            <a:ext cx="4692925" cy="1192152"/>
            <a:chOff x="5738822" y="-361526"/>
            <a:chExt cx="4692925" cy="1192152"/>
          </a:xfrm>
        </p:grpSpPr>
        <p:sp>
          <p:nvSpPr>
            <p:cNvPr id="62" name="Google Shape;62;p8"/>
            <p:cNvSpPr/>
            <p:nvPr/>
          </p:nvSpPr>
          <p:spPr>
            <a:xfrm>
              <a:off x="8298257" y="-117326"/>
              <a:ext cx="2133490" cy="944967"/>
            </a:xfrm>
            <a:custGeom>
              <a:rect b="b" l="l" r="r" t="t"/>
              <a:pathLst>
                <a:path extrusionOk="0" fill="none" h="18247" w="41197">
                  <a:moveTo>
                    <a:pt x="41197" y="0"/>
                  </a:moveTo>
                  <a:lnTo>
                    <a:pt x="9007" y="18246"/>
                  </a:ln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8"/>
            <p:cNvSpPr/>
            <p:nvPr/>
          </p:nvSpPr>
          <p:spPr>
            <a:xfrm>
              <a:off x="5738822" y="-361526"/>
              <a:ext cx="3859719" cy="1192152"/>
            </a:xfrm>
            <a:custGeom>
              <a:rect b="b" l="l" r="r" t="t"/>
              <a:pathLst>
                <a:path extrusionOk="0" fill="none" h="23418" w="52705">
                  <a:moveTo>
                    <a:pt x="0" y="5171"/>
                  </a:moveTo>
                  <a:lnTo>
                    <a:pt x="41196" y="23417"/>
                  </a:lnTo>
                  <a:lnTo>
                    <a:pt x="52705" y="1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8"/>
          <p:cNvSpPr txBox="1"/>
          <p:nvPr>
            <p:ph type="title"/>
          </p:nvPr>
        </p:nvSpPr>
        <p:spPr>
          <a:xfrm>
            <a:off x="713225" y="502920"/>
            <a:ext cx="775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4"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3" name="Google Shape;1503;p72"/>
          <p:cNvGrpSpPr/>
          <p:nvPr/>
        </p:nvGrpSpPr>
        <p:grpSpPr>
          <a:xfrm>
            <a:off x="-540125" y="-9525"/>
            <a:ext cx="10224238" cy="5148650"/>
            <a:chOff x="-540125" y="-9525"/>
            <a:chExt cx="10224238" cy="5148650"/>
          </a:xfrm>
        </p:grpSpPr>
        <p:sp>
          <p:nvSpPr>
            <p:cNvPr id="1504" name="Google Shape;1504;p72"/>
            <p:cNvSpPr/>
            <p:nvPr/>
          </p:nvSpPr>
          <p:spPr>
            <a:xfrm>
              <a:off x="169868" y="454400"/>
              <a:ext cx="8807154" cy="855436"/>
            </a:xfrm>
            <a:custGeom>
              <a:rect b="b" l="l" r="r" t="t"/>
              <a:pathLst>
                <a:path extrusionOk="0" h="40289" w="27675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72"/>
            <p:cNvSpPr/>
            <p:nvPr/>
          </p:nvSpPr>
          <p:spPr>
            <a:xfrm>
              <a:off x="-9525" y="438375"/>
              <a:ext cx="9153523" cy="302799"/>
            </a:xfrm>
            <a:custGeom>
              <a:rect b="b" l="l" r="r" t="t"/>
              <a:pathLst>
                <a:path extrusionOk="0" h="1375" w="27423">
                  <a:moveTo>
                    <a:pt x="1" y="1"/>
                  </a:moveTo>
                  <a:lnTo>
                    <a:pt x="1" y="1374"/>
                  </a:lnTo>
                  <a:lnTo>
                    <a:pt x="27422" y="1374"/>
                  </a:lnTo>
                  <a:lnTo>
                    <a:pt x="274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72"/>
            <p:cNvSpPr/>
            <p:nvPr/>
          </p:nvSpPr>
          <p:spPr>
            <a:xfrm>
              <a:off x="14452" y="504162"/>
              <a:ext cx="9120845" cy="130625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72"/>
            <p:cNvSpPr/>
            <p:nvPr/>
          </p:nvSpPr>
          <p:spPr>
            <a:xfrm>
              <a:off x="-134261" y="215612"/>
              <a:ext cx="9409084" cy="261761"/>
            </a:xfrm>
            <a:custGeom>
              <a:rect b="b" l="l" r="r" t="t"/>
              <a:pathLst>
                <a:path extrusionOk="0" h="1658" w="30138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72"/>
            <p:cNvSpPr/>
            <p:nvPr/>
          </p:nvSpPr>
          <p:spPr>
            <a:xfrm>
              <a:off x="-540125" y="-9525"/>
              <a:ext cx="10224238" cy="266655"/>
            </a:xfrm>
            <a:custGeom>
              <a:rect b="b" l="l" r="r" t="t"/>
              <a:pathLst>
                <a:path extrusionOk="0" h="1689" w="32749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72"/>
            <p:cNvSpPr/>
            <p:nvPr/>
          </p:nvSpPr>
          <p:spPr>
            <a:xfrm>
              <a:off x="-540125" y="-9525"/>
              <a:ext cx="10221116" cy="49731"/>
            </a:xfrm>
            <a:custGeom>
              <a:rect b="b" l="l" r="r" t="t"/>
              <a:pathLst>
                <a:path extrusionOk="0" h="315" w="32739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72"/>
            <p:cNvSpPr/>
            <p:nvPr/>
          </p:nvSpPr>
          <p:spPr>
            <a:xfrm>
              <a:off x="-340627" y="121200"/>
              <a:ext cx="9821812" cy="34891"/>
            </a:xfrm>
            <a:custGeom>
              <a:rect b="b" l="l" r="r" t="t"/>
              <a:pathLst>
                <a:path extrusionOk="0" h="221" w="3146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11" name="Google Shape;1511;p72"/>
            <p:cNvGrpSpPr/>
            <p:nvPr/>
          </p:nvGrpSpPr>
          <p:grpSpPr>
            <a:xfrm>
              <a:off x="-369550" y="247648"/>
              <a:ext cx="9889274" cy="4891477"/>
              <a:chOff x="-369550" y="247648"/>
              <a:chExt cx="9889274" cy="4891477"/>
            </a:xfrm>
          </p:grpSpPr>
          <p:sp>
            <p:nvSpPr>
              <p:cNvPr id="1512" name="Google Shape;1512;p72"/>
              <p:cNvSpPr/>
              <p:nvPr/>
            </p:nvSpPr>
            <p:spPr>
              <a:xfrm>
                <a:off x="5025" y="1299850"/>
                <a:ext cx="9140707" cy="3522165"/>
              </a:xfrm>
              <a:custGeom>
                <a:rect b="b" l="l" r="r" t="t"/>
                <a:pathLst>
                  <a:path extrusionOk="0" h="40289" w="27675">
                    <a:moveTo>
                      <a:pt x="1" y="0"/>
                    </a:moveTo>
                    <a:lnTo>
                      <a:pt x="1" y="40289"/>
                    </a:lnTo>
                    <a:lnTo>
                      <a:pt x="27674" y="40289"/>
                    </a:lnTo>
                    <a:lnTo>
                      <a:pt x="276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3" name="Google Shape;1513;p72"/>
              <p:cNvSpPr/>
              <p:nvPr/>
            </p:nvSpPr>
            <p:spPr>
              <a:xfrm>
                <a:off x="243846" y="4505452"/>
                <a:ext cx="8625638" cy="318714"/>
              </a:xfrm>
              <a:custGeom>
                <a:rect b="b" l="l" r="r" t="t"/>
                <a:pathLst>
                  <a:path extrusionOk="0" h="3178" w="27171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14" name="Google Shape;1514;p72"/>
              <p:cNvGrpSpPr/>
              <p:nvPr/>
            </p:nvGrpSpPr>
            <p:grpSpPr>
              <a:xfrm>
                <a:off x="700362" y="4505452"/>
                <a:ext cx="7743276" cy="318714"/>
                <a:chOff x="700362" y="4505452"/>
                <a:chExt cx="7743276" cy="318714"/>
              </a:xfrm>
            </p:grpSpPr>
            <p:sp>
              <p:nvSpPr>
                <p:cNvPr id="1515" name="Google Shape;1515;p72"/>
                <p:cNvSpPr/>
                <p:nvPr/>
              </p:nvSpPr>
              <p:spPr>
                <a:xfrm>
                  <a:off x="1252412" y="4505452"/>
                  <a:ext cx="6618354" cy="318714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6" name="Google Shape;1516;p72"/>
                <p:cNvSpPr/>
                <p:nvPr/>
              </p:nvSpPr>
              <p:spPr>
                <a:xfrm>
                  <a:off x="700362" y="4658898"/>
                  <a:ext cx="219363" cy="57966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7" name="Google Shape;1517;p72"/>
                <p:cNvSpPr/>
                <p:nvPr/>
              </p:nvSpPr>
              <p:spPr>
                <a:xfrm>
                  <a:off x="8224275" y="4658898"/>
                  <a:ext cx="219363" cy="57966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18" name="Google Shape;1518;p72"/>
              <p:cNvSpPr/>
              <p:nvPr/>
            </p:nvSpPr>
            <p:spPr>
              <a:xfrm>
                <a:off x="8868500" y="257125"/>
                <a:ext cx="274226" cy="4609241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9" name="Google Shape;1519;p72"/>
              <p:cNvSpPr/>
              <p:nvPr/>
            </p:nvSpPr>
            <p:spPr>
              <a:xfrm>
                <a:off x="100" y="247648"/>
                <a:ext cx="274225" cy="461863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0" name="Google Shape;1520;p72"/>
              <p:cNvSpPr/>
              <p:nvPr/>
            </p:nvSpPr>
            <p:spPr>
              <a:xfrm>
                <a:off x="-157810" y="48204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1" name="Google Shape;1521;p72"/>
              <p:cNvSpPr/>
              <p:nvPr/>
            </p:nvSpPr>
            <p:spPr>
              <a:xfrm>
                <a:off x="-369550" y="49919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2" name="Google Shape;1522;p72"/>
              <p:cNvSpPr/>
              <p:nvPr/>
            </p:nvSpPr>
            <p:spPr>
              <a:xfrm>
                <a:off x="1170769" y="49919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3" name="Google Shape;1523;p72"/>
              <p:cNvSpPr/>
              <p:nvPr/>
            </p:nvSpPr>
            <p:spPr>
              <a:xfrm>
                <a:off x="5524907" y="49919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24" name="Google Shape;1524;p72"/>
            <p:cNvGrpSpPr/>
            <p:nvPr/>
          </p:nvGrpSpPr>
          <p:grpSpPr>
            <a:xfrm>
              <a:off x="-10709" y="444378"/>
              <a:ext cx="448838" cy="860613"/>
              <a:chOff x="561117" y="628348"/>
              <a:chExt cx="448838" cy="855480"/>
            </a:xfrm>
          </p:grpSpPr>
          <p:sp>
            <p:nvSpPr>
              <p:cNvPr id="1525" name="Google Shape;1525;p72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6" name="Google Shape;1526;p72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7" name="Google Shape;1527;p72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28" name="Google Shape;1528;p72"/>
            <p:cNvSpPr/>
            <p:nvPr/>
          </p:nvSpPr>
          <p:spPr>
            <a:xfrm>
              <a:off x="710332" y="375906"/>
              <a:ext cx="3444951" cy="99841"/>
            </a:xfrm>
            <a:custGeom>
              <a:rect b="b" l="l" r="r" t="t"/>
              <a:pathLst>
                <a:path extrusionOk="0" h="672" w="23187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29" name="Google Shape;1529;p72"/>
            <p:cNvGrpSpPr/>
            <p:nvPr/>
          </p:nvGrpSpPr>
          <p:grpSpPr>
            <a:xfrm>
              <a:off x="8694552" y="444361"/>
              <a:ext cx="448838" cy="855480"/>
              <a:chOff x="4189590" y="628348"/>
              <a:chExt cx="448838" cy="855480"/>
            </a:xfrm>
          </p:grpSpPr>
          <p:sp>
            <p:nvSpPr>
              <p:cNvPr id="1530" name="Google Shape;1530;p72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1" name="Google Shape;1531;p72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rect b="b" l="l" r="r" t="t"/>
                <a:pathLst>
                  <a:path extrusionOk="0" h="405" w="494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2" name="Google Shape;1532;p72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rect b="b" l="l" r="r" t="t"/>
                <a:pathLst>
                  <a:path extrusionOk="0" h="1370" w="1238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33" name="Google Shape;1533;p72"/>
          <p:cNvSpPr txBox="1"/>
          <p:nvPr>
            <p:ph type="title"/>
          </p:nvPr>
        </p:nvSpPr>
        <p:spPr>
          <a:xfrm>
            <a:off x="3721925" y="3064450"/>
            <a:ext cx="4676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34" name="Google Shape;1534;p72"/>
          <p:cNvSpPr txBox="1"/>
          <p:nvPr>
            <p:ph idx="2" type="title"/>
          </p:nvPr>
        </p:nvSpPr>
        <p:spPr>
          <a:xfrm>
            <a:off x="5434325" y="1855391"/>
            <a:ext cx="1251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535" name="Google Shape;1535;p72"/>
          <p:cNvSpPr txBox="1"/>
          <p:nvPr>
            <p:ph idx="1" type="subTitle"/>
          </p:nvPr>
        </p:nvSpPr>
        <p:spPr>
          <a:xfrm>
            <a:off x="3721925" y="3940676"/>
            <a:ext cx="46764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6_1_1_1"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73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538" name="Google Shape;1538;p73"/>
          <p:cNvGrpSpPr/>
          <p:nvPr/>
        </p:nvGrpSpPr>
        <p:grpSpPr>
          <a:xfrm flipH="1">
            <a:off x="-540119" y="-190500"/>
            <a:ext cx="10224238" cy="5634425"/>
            <a:chOff x="-540125" y="-190500"/>
            <a:chExt cx="10224238" cy="5634425"/>
          </a:xfrm>
        </p:grpSpPr>
        <p:sp>
          <p:nvSpPr>
            <p:cNvPr id="1539" name="Google Shape;1539;p73"/>
            <p:cNvSpPr/>
            <p:nvPr/>
          </p:nvSpPr>
          <p:spPr>
            <a:xfrm>
              <a:off x="8868499" y="258010"/>
              <a:ext cx="274226" cy="5038749"/>
            </a:xfrm>
            <a:custGeom>
              <a:rect b="b" l="l" r="r" t="t"/>
              <a:pathLst>
                <a:path extrusionOk="0" h="38738" w="860">
                  <a:moveTo>
                    <a:pt x="0" y="0"/>
                  </a:moveTo>
                  <a:lnTo>
                    <a:pt x="0" y="38737"/>
                  </a:lnTo>
                  <a:lnTo>
                    <a:pt x="860" y="38737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73"/>
            <p:cNvSpPr/>
            <p:nvPr/>
          </p:nvSpPr>
          <p:spPr>
            <a:xfrm>
              <a:off x="100" y="247650"/>
              <a:ext cx="274225" cy="5049014"/>
            </a:xfrm>
            <a:custGeom>
              <a:rect b="b" l="l" r="r" t="t"/>
              <a:pathLst>
                <a:path extrusionOk="0" h="38738" w="850">
                  <a:moveTo>
                    <a:pt x="0" y="0"/>
                  </a:moveTo>
                  <a:lnTo>
                    <a:pt x="0" y="38737"/>
                  </a:lnTo>
                  <a:lnTo>
                    <a:pt x="850" y="38737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41" name="Google Shape;1541;p73"/>
            <p:cNvGrpSpPr/>
            <p:nvPr/>
          </p:nvGrpSpPr>
          <p:grpSpPr>
            <a:xfrm>
              <a:off x="243846" y="4810252"/>
              <a:ext cx="8625625" cy="318713"/>
              <a:chOff x="188112" y="4401147"/>
              <a:chExt cx="8663745" cy="305867"/>
            </a:xfrm>
          </p:grpSpPr>
          <p:sp>
            <p:nvSpPr>
              <p:cNvPr id="1542" name="Google Shape;1542;p73"/>
              <p:cNvSpPr/>
              <p:nvPr/>
            </p:nvSpPr>
            <p:spPr>
              <a:xfrm>
                <a:off x="188112" y="4401147"/>
                <a:ext cx="8663745" cy="305867"/>
              </a:xfrm>
              <a:custGeom>
                <a:rect b="b" l="l" r="r" t="t"/>
                <a:pathLst>
                  <a:path extrusionOk="0" h="3178" w="27171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3" name="Google Shape;1543;p73"/>
              <p:cNvSpPr/>
              <p:nvPr/>
            </p:nvSpPr>
            <p:spPr>
              <a:xfrm>
                <a:off x="1201135" y="4401147"/>
                <a:ext cx="6647593" cy="305867"/>
              </a:xfrm>
              <a:custGeom>
                <a:rect b="b" l="l" r="r" t="t"/>
                <a:pathLst>
                  <a:path extrusionOk="0" h="3178" w="20848">
                    <a:moveTo>
                      <a:pt x="1" y="0"/>
                    </a:moveTo>
                    <a:lnTo>
                      <a:pt x="378" y="3177"/>
                    </a:lnTo>
                    <a:lnTo>
                      <a:pt x="20470" y="3177"/>
                    </a:lnTo>
                    <a:lnTo>
                      <a:pt x="208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4" name="Google Shape;1544;p73"/>
              <p:cNvSpPr/>
              <p:nvPr/>
            </p:nvSpPr>
            <p:spPr>
              <a:xfrm>
                <a:off x="743887" y="4570540"/>
                <a:ext cx="220332" cy="55630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45" name="Google Shape;1545;p73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73"/>
            <p:cNvSpPr/>
            <p:nvPr/>
          </p:nvSpPr>
          <p:spPr>
            <a:xfrm>
              <a:off x="-134261" y="34637"/>
              <a:ext cx="9409084" cy="261761"/>
            </a:xfrm>
            <a:custGeom>
              <a:rect b="b" l="l" r="r" t="t"/>
              <a:pathLst>
                <a:path extrusionOk="0" h="1658" w="30138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73"/>
            <p:cNvSpPr/>
            <p:nvPr/>
          </p:nvSpPr>
          <p:spPr>
            <a:xfrm>
              <a:off x="-540125" y="-190500"/>
              <a:ext cx="10224238" cy="266655"/>
            </a:xfrm>
            <a:custGeom>
              <a:rect b="b" l="l" r="r" t="t"/>
              <a:pathLst>
                <a:path extrusionOk="0" h="1689" w="32749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73"/>
            <p:cNvSpPr/>
            <p:nvPr/>
          </p:nvSpPr>
          <p:spPr>
            <a:xfrm>
              <a:off x="-540125" y="-190500"/>
              <a:ext cx="10221116" cy="49731"/>
            </a:xfrm>
            <a:custGeom>
              <a:rect b="b" l="l" r="r" t="t"/>
              <a:pathLst>
                <a:path extrusionOk="0" h="315" w="32739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73"/>
            <p:cNvSpPr/>
            <p:nvPr/>
          </p:nvSpPr>
          <p:spPr>
            <a:xfrm>
              <a:off x="710332" y="194931"/>
              <a:ext cx="3444951" cy="99841"/>
            </a:xfrm>
            <a:custGeom>
              <a:rect b="b" l="l" r="r" t="t"/>
              <a:pathLst>
                <a:path extrusionOk="0" h="672" w="23187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73"/>
            <p:cNvSpPr/>
            <p:nvPr/>
          </p:nvSpPr>
          <p:spPr>
            <a:xfrm>
              <a:off x="-340627" y="-59775"/>
              <a:ext cx="9821812" cy="34891"/>
            </a:xfrm>
            <a:custGeom>
              <a:rect b="b" l="l" r="r" t="t"/>
              <a:pathLst>
                <a:path extrusionOk="0" h="221" w="3146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73"/>
            <p:cNvSpPr/>
            <p:nvPr/>
          </p:nvSpPr>
          <p:spPr>
            <a:xfrm>
              <a:off x="-157810" y="5125200"/>
              <a:ext cx="9437035" cy="206502"/>
            </a:xfrm>
            <a:custGeom>
              <a:rect b="b" l="l" r="r" t="t"/>
              <a:pathLst>
                <a:path extrusionOk="0" h="1312" w="30842">
                  <a:moveTo>
                    <a:pt x="882" y="0"/>
                  </a:moveTo>
                  <a:cubicBezTo>
                    <a:pt x="1" y="0"/>
                    <a:pt x="1" y="1311"/>
                    <a:pt x="882" y="1311"/>
                  </a:cubicBezTo>
                  <a:lnTo>
                    <a:pt x="30191" y="1311"/>
                  </a:lnTo>
                  <a:cubicBezTo>
                    <a:pt x="30548" y="1311"/>
                    <a:pt x="30841" y="1018"/>
                    <a:pt x="30841" y="651"/>
                  </a:cubicBezTo>
                  <a:cubicBezTo>
                    <a:pt x="30841" y="294"/>
                    <a:pt x="30548" y="0"/>
                    <a:pt x="30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73"/>
            <p:cNvSpPr/>
            <p:nvPr/>
          </p:nvSpPr>
          <p:spPr>
            <a:xfrm>
              <a:off x="-369550" y="5296761"/>
              <a:ext cx="9889274" cy="147164"/>
            </a:xfrm>
            <a:custGeom>
              <a:rect b="b" l="l" r="r" t="t"/>
              <a:pathLst>
                <a:path extrusionOk="0" h="935" w="32320">
                  <a:moveTo>
                    <a:pt x="945" y="1"/>
                  </a:moveTo>
                  <a:cubicBezTo>
                    <a:pt x="420" y="1"/>
                    <a:pt x="1" y="420"/>
                    <a:pt x="1" y="934"/>
                  </a:cubicBezTo>
                  <a:lnTo>
                    <a:pt x="32320" y="934"/>
                  </a:lnTo>
                  <a:cubicBezTo>
                    <a:pt x="32320" y="420"/>
                    <a:pt x="31900" y="1"/>
                    <a:pt x="31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73"/>
            <p:cNvSpPr/>
            <p:nvPr/>
          </p:nvSpPr>
          <p:spPr>
            <a:xfrm>
              <a:off x="1170769" y="5296761"/>
              <a:ext cx="3603526" cy="147164"/>
            </a:xfrm>
            <a:custGeom>
              <a:rect b="b" l="l" r="r" t="t"/>
              <a:pathLst>
                <a:path extrusionOk="0" h="935" w="11777">
                  <a:moveTo>
                    <a:pt x="11758" y="1"/>
                  </a:moveTo>
                  <a:cubicBezTo>
                    <a:pt x="11752" y="1"/>
                    <a:pt x="11746" y="1"/>
                    <a:pt x="11739" y="1"/>
                  </a:cubicBezTo>
                  <a:lnTo>
                    <a:pt x="11776" y="1"/>
                  </a:lnTo>
                  <a:cubicBezTo>
                    <a:pt x="11770" y="1"/>
                    <a:pt x="11764" y="1"/>
                    <a:pt x="11758" y="1"/>
                  </a:cubicBezTo>
                  <a:close/>
                  <a:moveTo>
                    <a:pt x="758" y="1"/>
                  </a:moveTo>
                  <a:cubicBezTo>
                    <a:pt x="336" y="1"/>
                    <a:pt x="0" y="353"/>
                    <a:pt x="0" y="777"/>
                  </a:cubicBezTo>
                  <a:lnTo>
                    <a:pt x="0" y="934"/>
                  </a:lnTo>
                  <a:lnTo>
                    <a:pt x="11000" y="934"/>
                  </a:lnTo>
                  <a:lnTo>
                    <a:pt x="11000" y="777"/>
                  </a:lnTo>
                  <a:cubicBezTo>
                    <a:pt x="11000" y="359"/>
                    <a:pt x="11327" y="11"/>
                    <a:pt x="11739" y="1"/>
                  </a:cubicBezTo>
                  <a:lnTo>
                    <a:pt x="776" y="1"/>
                  </a:lnTo>
                  <a:cubicBezTo>
                    <a:pt x="770" y="1"/>
                    <a:pt x="764" y="1"/>
                    <a:pt x="758" y="1"/>
                  </a:cubicBezTo>
                  <a:close/>
                </a:path>
              </a:pathLst>
            </a:custGeom>
            <a:solidFill>
              <a:srgbClr val="FFFCF7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73"/>
            <p:cNvSpPr/>
            <p:nvPr/>
          </p:nvSpPr>
          <p:spPr>
            <a:xfrm>
              <a:off x="5524907" y="5296761"/>
              <a:ext cx="1854851" cy="147164"/>
            </a:xfrm>
            <a:custGeom>
              <a:rect b="b" l="l" r="r" t="t"/>
              <a:pathLst>
                <a:path extrusionOk="0" h="935" w="6062">
                  <a:moveTo>
                    <a:pt x="776" y="1"/>
                  </a:moveTo>
                  <a:cubicBezTo>
                    <a:pt x="346" y="1"/>
                    <a:pt x="0" y="347"/>
                    <a:pt x="0" y="777"/>
                  </a:cubicBezTo>
                  <a:lnTo>
                    <a:pt x="0" y="934"/>
                  </a:lnTo>
                  <a:lnTo>
                    <a:pt x="5296" y="934"/>
                  </a:lnTo>
                  <a:lnTo>
                    <a:pt x="5296" y="777"/>
                  </a:lnTo>
                  <a:cubicBezTo>
                    <a:pt x="5296" y="347"/>
                    <a:pt x="5631" y="1"/>
                    <a:pt x="6061" y="1"/>
                  </a:cubicBezTo>
                  <a:close/>
                </a:path>
              </a:pathLst>
            </a:custGeom>
            <a:solidFill>
              <a:srgbClr val="FFFCF7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55" name="Google Shape;1555;p73"/>
            <p:cNvGrpSpPr/>
            <p:nvPr/>
          </p:nvGrpSpPr>
          <p:grpSpPr>
            <a:xfrm>
              <a:off x="-10709" y="263403"/>
              <a:ext cx="448838" cy="860613"/>
              <a:chOff x="561117" y="628348"/>
              <a:chExt cx="448838" cy="855480"/>
            </a:xfrm>
          </p:grpSpPr>
          <p:sp>
            <p:nvSpPr>
              <p:cNvPr id="1556" name="Google Shape;1556;p73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7" name="Google Shape;1557;p73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8" name="Google Shape;1558;p73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59" name="Google Shape;1559;p73"/>
            <p:cNvGrpSpPr/>
            <p:nvPr/>
          </p:nvGrpSpPr>
          <p:grpSpPr>
            <a:xfrm>
              <a:off x="8694552" y="263386"/>
              <a:ext cx="448838" cy="855480"/>
              <a:chOff x="4189590" y="628348"/>
              <a:chExt cx="448838" cy="855480"/>
            </a:xfrm>
          </p:grpSpPr>
          <p:sp>
            <p:nvSpPr>
              <p:cNvPr id="1560" name="Google Shape;1560;p73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1" name="Google Shape;1561;p73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rect b="b" l="l" r="r" t="t"/>
                <a:pathLst>
                  <a:path extrusionOk="0" h="405" w="494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2" name="Google Shape;1562;p73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rect b="b" l="l" r="r" t="t"/>
                <a:pathLst>
                  <a:path extrusionOk="0" h="1370" w="1238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63" name="Google Shape;1563;p73"/>
          <p:cNvSpPr txBox="1"/>
          <p:nvPr>
            <p:ph idx="2" type="title"/>
          </p:nvPr>
        </p:nvSpPr>
        <p:spPr>
          <a:xfrm>
            <a:off x="1406192" y="1887125"/>
            <a:ext cx="19674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64" name="Google Shape;1564;p73"/>
          <p:cNvSpPr txBox="1"/>
          <p:nvPr>
            <p:ph idx="1" type="subTitle"/>
          </p:nvPr>
        </p:nvSpPr>
        <p:spPr>
          <a:xfrm>
            <a:off x="1406187" y="2461800"/>
            <a:ext cx="19674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65" name="Google Shape;1565;p73"/>
          <p:cNvSpPr txBox="1"/>
          <p:nvPr>
            <p:ph idx="3" type="title"/>
          </p:nvPr>
        </p:nvSpPr>
        <p:spPr>
          <a:xfrm>
            <a:off x="3826070" y="1887125"/>
            <a:ext cx="19674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66" name="Google Shape;1566;p73"/>
          <p:cNvSpPr txBox="1"/>
          <p:nvPr>
            <p:ph idx="4" type="subTitle"/>
          </p:nvPr>
        </p:nvSpPr>
        <p:spPr>
          <a:xfrm>
            <a:off x="3826064" y="2461800"/>
            <a:ext cx="19674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67" name="Google Shape;1567;p73"/>
          <p:cNvSpPr txBox="1"/>
          <p:nvPr>
            <p:ph idx="5" type="title"/>
          </p:nvPr>
        </p:nvSpPr>
        <p:spPr>
          <a:xfrm>
            <a:off x="6245947" y="1887125"/>
            <a:ext cx="19674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68" name="Google Shape;1568;p73"/>
          <p:cNvSpPr txBox="1"/>
          <p:nvPr>
            <p:ph idx="6" type="subTitle"/>
          </p:nvPr>
        </p:nvSpPr>
        <p:spPr>
          <a:xfrm>
            <a:off x="6245941" y="2461800"/>
            <a:ext cx="19674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p74"/>
          <p:cNvSpPr txBox="1"/>
          <p:nvPr>
            <p:ph type="title"/>
          </p:nvPr>
        </p:nvSpPr>
        <p:spPr>
          <a:xfrm>
            <a:off x="1394675" y="3270744"/>
            <a:ext cx="27255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71" name="Google Shape;1571;p74"/>
          <p:cNvSpPr txBox="1"/>
          <p:nvPr>
            <p:ph idx="2" type="title"/>
          </p:nvPr>
        </p:nvSpPr>
        <p:spPr>
          <a:xfrm>
            <a:off x="5023825" y="3270750"/>
            <a:ext cx="27255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72" name="Google Shape;1572;p74"/>
          <p:cNvSpPr txBox="1"/>
          <p:nvPr>
            <p:ph idx="1" type="subTitle"/>
          </p:nvPr>
        </p:nvSpPr>
        <p:spPr>
          <a:xfrm>
            <a:off x="5023825" y="3604650"/>
            <a:ext cx="27255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73" name="Google Shape;1573;p74"/>
          <p:cNvSpPr txBox="1"/>
          <p:nvPr>
            <p:ph idx="3" type="subTitle"/>
          </p:nvPr>
        </p:nvSpPr>
        <p:spPr>
          <a:xfrm>
            <a:off x="1394675" y="3604656"/>
            <a:ext cx="27255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74" name="Google Shape;1574;p74"/>
          <p:cNvSpPr txBox="1"/>
          <p:nvPr>
            <p:ph idx="4"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575" name="Google Shape;1575;p74"/>
          <p:cNvGrpSpPr/>
          <p:nvPr/>
        </p:nvGrpSpPr>
        <p:grpSpPr>
          <a:xfrm flipH="1">
            <a:off x="-540119" y="-190500"/>
            <a:ext cx="10224238" cy="5634425"/>
            <a:chOff x="-540125" y="-190500"/>
            <a:chExt cx="10224238" cy="5634425"/>
          </a:xfrm>
        </p:grpSpPr>
        <p:grpSp>
          <p:nvGrpSpPr>
            <p:cNvPr id="1576" name="Google Shape;1576;p74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1577" name="Google Shape;1577;p74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8" name="Google Shape;1578;p74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79" name="Google Shape;1579;p74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580" name="Google Shape;1580;p74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1581" name="Google Shape;1581;p74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2" name="Google Shape;1582;p74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882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3" name="Google Shape;1583;p74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84" name="Google Shape;1584;p74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5" name="Google Shape;1585;p74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6" name="Google Shape;1586;p74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7" name="Google Shape;1587;p74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8" name="Google Shape;1588;p74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9" name="Google Shape;1589;p74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0" name="Google Shape;1590;p74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1" name="Google Shape;1591;p74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2" name="Google Shape;1592;p74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3" name="Google Shape;1593;p74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94" name="Google Shape;1594;p74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1595" name="Google Shape;1595;p74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6" name="Google Shape;1596;p74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7" name="Google Shape;1597;p74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98" name="Google Shape;1598;p74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99" name="Google Shape;1599;p74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600" name="Google Shape;1600;p74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1" name="Google Shape;1601;p74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2" name="Google Shape;1602;p74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603" name="Google Shape;1603;p74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TITLE_AND_TWO_COLUMNS_1_1_1_1">
    <p:bg>
      <p:bgPr>
        <a:solidFill>
          <a:schemeClr val="lt1"/>
        </a:solidFill>
      </p:bgPr>
    </p:bg>
    <p:spTree>
      <p:nvGrpSpPr>
        <p:cNvPr id="1604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75"/>
          <p:cNvSpPr txBox="1"/>
          <p:nvPr>
            <p:ph type="title"/>
          </p:nvPr>
        </p:nvSpPr>
        <p:spPr>
          <a:xfrm>
            <a:off x="3066009" y="1832463"/>
            <a:ext cx="221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06" name="Google Shape;1606;p75"/>
          <p:cNvSpPr txBox="1"/>
          <p:nvPr>
            <p:ph idx="1" type="subTitle"/>
          </p:nvPr>
        </p:nvSpPr>
        <p:spPr>
          <a:xfrm>
            <a:off x="3066000" y="2090516"/>
            <a:ext cx="2216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0"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07" name="Google Shape;1607;p75"/>
          <p:cNvSpPr txBox="1"/>
          <p:nvPr>
            <p:ph idx="2"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608" name="Google Shape;1608;p75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sp>
          <p:nvSpPr>
            <p:cNvPr id="1609" name="Google Shape;1609;p75"/>
            <p:cNvSpPr/>
            <p:nvPr/>
          </p:nvSpPr>
          <p:spPr>
            <a:xfrm>
              <a:off x="8868499" y="258010"/>
              <a:ext cx="274226" cy="5038749"/>
            </a:xfrm>
            <a:custGeom>
              <a:rect b="b" l="l" r="r" t="t"/>
              <a:pathLst>
                <a:path extrusionOk="0" h="38738" w="860">
                  <a:moveTo>
                    <a:pt x="0" y="0"/>
                  </a:moveTo>
                  <a:lnTo>
                    <a:pt x="0" y="38737"/>
                  </a:lnTo>
                  <a:lnTo>
                    <a:pt x="860" y="38737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75"/>
            <p:cNvSpPr/>
            <p:nvPr/>
          </p:nvSpPr>
          <p:spPr>
            <a:xfrm>
              <a:off x="100" y="247650"/>
              <a:ext cx="274225" cy="5049014"/>
            </a:xfrm>
            <a:custGeom>
              <a:rect b="b" l="l" r="r" t="t"/>
              <a:pathLst>
                <a:path extrusionOk="0" h="38738" w="850">
                  <a:moveTo>
                    <a:pt x="0" y="0"/>
                  </a:moveTo>
                  <a:lnTo>
                    <a:pt x="0" y="38737"/>
                  </a:lnTo>
                  <a:lnTo>
                    <a:pt x="850" y="38737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11" name="Google Shape;1611;p75"/>
            <p:cNvGrpSpPr/>
            <p:nvPr/>
          </p:nvGrpSpPr>
          <p:grpSpPr>
            <a:xfrm>
              <a:off x="243846" y="4810252"/>
              <a:ext cx="8625625" cy="318713"/>
              <a:chOff x="188112" y="4401147"/>
              <a:chExt cx="8663745" cy="305867"/>
            </a:xfrm>
          </p:grpSpPr>
          <p:sp>
            <p:nvSpPr>
              <p:cNvPr id="1612" name="Google Shape;1612;p75"/>
              <p:cNvSpPr/>
              <p:nvPr/>
            </p:nvSpPr>
            <p:spPr>
              <a:xfrm>
                <a:off x="188112" y="4401147"/>
                <a:ext cx="8663745" cy="305867"/>
              </a:xfrm>
              <a:custGeom>
                <a:rect b="b" l="l" r="r" t="t"/>
                <a:pathLst>
                  <a:path extrusionOk="0" h="3178" w="27171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3" name="Google Shape;1613;p75"/>
              <p:cNvSpPr/>
              <p:nvPr/>
            </p:nvSpPr>
            <p:spPr>
              <a:xfrm>
                <a:off x="1201135" y="4401147"/>
                <a:ext cx="6647593" cy="305867"/>
              </a:xfrm>
              <a:custGeom>
                <a:rect b="b" l="l" r="r" t="t"/>
                <a:pathLst>
                  <a:path extrusionOk="0" h="3178" w="20848">
                    <a:moveTo>
                      <a:pt x="1" y="0"/>
                    </a:moveTo>
                    <a:lnTo>
                      <a:pt x="378" y="3177"/>
                    </a:lnTo>
                    <a:lnTo>
                      <a:pt x="20470" y="3177"/>
                    </a:lnTo>
                    <a:lnTo>
                      <a:pt x="208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4" name="Google Shape;1614;p75"/>
              <p:cNvSpPr/>
              <p:nvPr/>
            </p:nvSpPr>
            <p:spPr>
              <a:xfrm>
                <a:off x="743887" y="4570540"/>
                <a:ext cx="220332" cy="55630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15" name="Google Shape;1615;p75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75"/>
            <p:cNvSpPr/>
            <p:nvPr/>
          </p:nvSpPr>
          <p:spPr>
            <a:xfrm>
              <a:off x="-134261" y="34637"/>
              <a:ext cx="9409084" cy="261761"/>
            </a:xfrm>
            <a:custGeom>
              <a:rect b="b" l="l" r="r" t="t"/>
              <a:pathLst>
                <a:path extrusionOk="0" h="1658" w="30138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75"/>
            <p:cNvSpPr/>
            <p:nvPr/>
          </p:nvSpPr>
          <p:spPr>
            <a:xfrm>
              <a:off x="-540125" y="-190500"/>
              <a:ext cx="10224238" cy="266655"/>
            </a:xfrm>
            <a:custGeom>
              <a:rect b="b" l="l" r="r" t="t"/>
              <a:pathLst>
                <a:path extrusionOk="0" h="1689" w="32749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75"/>
            <p:cNvSpPr/>
            <p:nvPr/>
          </p:nvSpPr>
          <p:spPr>
            <a:xfrm>
              <a:off x="-540125" y="-190500"/>
              <a:ext cx="10221116" cy="49731"/>
            </a:xfrm>
            <a:custGeom>
              <a:rect b="b" l="l" r="r" t="t"/>
              <a:pathLst>
                <a:path extrusionOk="0" h="315" w="32739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75"/>
            <p:cNvSpPr/>
            <p:nvPr/>
          </p:nvSpPr>
          <p:spPr>
            <a:xfrm>
              <a:off x="710332" y="194931"/>
              <a:ext cx="3444951" cy="99841"/>
            </a:xfrm>
            <a:custGeom>
              <a:rect b="b" l="l" r="r" t="t"/>
              <a:pathLst>
                <a:path extrusionOk="0" h="672" w="23187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75"/>
            <p:cNvSpPr/>
            <p:nvPr/>
          </p:nvSpPr>
          <p:spPr>
            <a:xfrm>
              <a:off x="-340627" y="-59775"/>
              <a:ext cx="9821812" cy="34891"/>
            </a:xfrm>
            <a:custGeom>
              <a:rect b="b" l="l" r="r" t="t"/>
              <a:pathLst>
                <a:path extrusionOk="0" h="221" w="3146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75"/>
            <p:cNvSpPr/>
            <p:nvPr/>
          </p:nvSpPr>
          <p:spPr>
            <a:xfrm>
              <a:off x="-157810" y="5125200"/>
              <a:ext cx="9437035" cy="206502"/>
            </a:xfrm>
            <a:custGeom>
              <a:rect b="b" l="l" r="r" t="t"/>
              <a:pathLst>
                <a:path extrusionOk="0" h="1312" w="30842">
                  <a:moveTo>
                    <a:pt x="882" y="0"/>
                  </a:moveTo>
                  <a:cubicBezTo>
                    <a:pt x="1" y="0"/>
                    <a:pt x="1" y="1311"/>
                    <a:pt x="882" y="1311"/>
                  </a:cubicBezTo>
                  <a:lnTo>
                    <a:pt x="30191" y="1311"/>
                  </a:lnTo>
                  <a:cubicBezTo>
                    <a:pt x="30548" y="1311"/>
                    <a:pt x="30841" y="1018"/>
                    <a:pt x="30841" y="651"/>
                  </a:cubicBezTo>
                  <a:cubicBezTo>
                    <a:pt x="30841" y="294"/>
                    <a:pt x="30548" y="0"/>
                    <a:pt x="30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75"/>
            <p:cNvSpPr/>
            <p:nvPr/>
          </p:nvSpPr>
          <p:spPr>
            <a:xfrm>
              <a:off x="-369550" y="5296761"/>
              <a:ext cx="9889274" cy="147164"/>
            </a:xfrm>
            <a:custGeom>
              <a:rect b="b" l="l" r="r" t="t"/>
              <a:pathLst>
                <a:path extrusionOk="0" h="935" w="32320">
                  <a:moveTo>
                    <a:pt x="945" y="1"/>
                  </a:moveTo>
                  <a:cubicBezTo>
                    <a:pt x="420" y="1"/>
                    <a:pt x="1" y="420"/>
                    <a:pt x="1" y="934"/>
                  </a:cubicBezTo>
                  <a:lnTo>
                    <a:pt x="32320" y="934"/>
                  </a:lnTo>
                  <a:cubicBezTo>
                    <a:pt x="32320" y="420"/>
                    <a:pt x="31900" y="1"/>
                    <a:pt x="31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75"/>
            <p:cNvSpPr/>
            <p:nvPr/>
          </p:nvSpPr>
          <p:spPr>
            <a:xfrm>
              <a:off x="1170769" y="5296761"/>
              <a:ext cx="3603526" cy="147164"/>
            </a:xfrm>
            <a:custGeom>
              <a:rect b="b" l="l" r="r" t="t"/>
              <a:pathLst>
                <a:path extrusionOk="0" h="935" w="11777">
                  <a:moveTo>
                    <a:pt x="11758" y="1"/>
                  </a:moveTo>
                  <a:cubicBezTo>
                    <a:pt x="11752" y="1"/>
                    <a:pt x="11746" y="1"/>
                    <a:pt x="11739" y="1"/>
                  </a:cubicBezTo>
                  <a:lnTo>
                    <a:pt x="11776" y="1"/>
                  </a:lnTo>
                  <a:cubicBezTo>
                    <a:pt x="11770" y="1"/>
                    <a:pt x="11764" y="1"/>
                    <a:pt x="11758" y="1"/>
                  </a:cubicBezTo>
                  <a:close/>
                  <a:moveTo>
                    <a:pt x="758" y="1"/>
                  </a:moveTo>
                  <a:cubicBezTo>
                    <a:pt x="336" y="1"/>
                    <a:pt x="0" y="353"/>
                    <a:pt x="0" y="777"/>
                  </a:cubicBezTo>
                  <a:lnTo>
                    <a:pt x="0" y="934"/>
                  </a:lnTo>
                  <a:lnTo>
                    <a:pt x="11000" y="934"/>
                  </a:lnTo>
                  <a:lnTo>
                    <a:pt x="11000" y="777"/>
                  </a:lnTo>
                  <a:cubicBezTo>
                    <a:pt x="11000" y="359"/>
                    <a:pt x="11327" y="11"/>
                    <a:pt x="11739" y="1"/>
                  </a:cubicBezTo>
                  <a:lnTo>
                    <a:pt x="776" y="1"/>
                  </a:lnTo>
                  <a:cubicBezTo>
                    <a:pt x="770" y="1"/>
                    <a:pt x="764" y="1"/>
                    <a:pt x="758" y="1"/>
                  </a:cubicBezTo>
                  <a:close/>
                </a:path>
              </a:pathLst>
            </a:custGeom>
            <a:solidFill>
              <a:srgbClr val="FFFCF7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75"/>
            <p:cNvSpPr/>
            <p:nvPr/>
          </p:nvSpPr>
          <p:spPr>
            <a:xfrm>
              <a:off x="5524907" y="5296761"/>
              <a:ext cx="1854851" cy="147164"/>
            </a:xfrm>
            <a:custGeom>
              <a:rect b="b" l="l" r="r" t="t"/>
              <a:pathLst>
                <a:path extrusionOk="0" h="935" w="6062">
                  <a:moveTo>
                    <a:pt x="776" y="1"/>
                  </a:moveTo>
                  <a:cubicBezTo>
                    <a:pt x="346" y="1"/>
                    <a:pt x="0" y="347"/>
                    <a:pt x="0" y="777"/>
                  </a:cubicBezTo>
                  <a:lnTo>
                    <a:pt x="0" y="934"/>
                  </a:lnTo>
                  <a:lnTo>
                    <a:pt x="5296" y="934"/>
                  </a:lnTo>
                  <a:lnTo>
                    <a:pt x="5296" y="777"/>
                  </a:lnTo>
                  <a:cubicBezTo>
                    <a:pt x="5296" y="347"/>
                    <a:pt x="5631" y="1"/>
                    <a:pt x="6061" y="1"/>
                  </a:cubicBezTo>
                  <a:close/>
                </a:path>
              </a:pathLst>
            </a:custGeom>
            <a:solidFill>
              <a:srgbClr val="FFFCF7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25" name="Google Shape;1625;p75"/>
            <p:cNvGrpSpPr/>
            <p:nvPr/>
          </p:nvGrpSpPr>
          <p:grpSpPr>
            <a:xfrm>
              <a:off x="-10709" y="263403"/>
              <a:ext cx="448838" cy="860613"/>
              <a:chOff x="561117" y="628348"/>
              <a:chExt cx="448838" cy="855480"/>
            </a:xfrm>
          </p:grpSpPr>
          <p:sp>
            <p:nvSpPr>
              <p:cNvPr id="1626" name="Google Shape;1626;p75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7" name="Google Shape;1627;p75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8" name="Google Shape;1628;p75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29" name="Google Shape;1629;p75"/>
            <p:cNvGrpSpPr/>
            <p:nvPr/>
          </p:nvGrpSpPr>
          <p:grpSpPr>
            <a:xfrm>
              <a:off x="8694552" y="263386"/>
              <a:ext cx="448838" cy="855480"/>
              <a:chOff x="4189590" y="628348"/>
              <a:chExt cx="448838" cy="855480"/>
            </a:xfrm>
          </p:grpSpPr>
          <p:sp>
            <p:nvSpPr>
              <p:cNvPr id="1630" name="Google Shape;1630;p75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1" name="Google Shape;1631;p75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rect b="b" l="l" r="r" t="t"/>
                <a:pathLst>
                  <a:path extrusionOk="0" h="405" w="494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2" name="Google Shape;1632;p75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rect b="b" l="l" r="r" t="t"/>
                <a:pathLst>
                  <a:path extrusionOk="0" h="1370" w="1238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33" name="Google Shape;1633;p75"/>
          <p:cNvSpPr txBox="1"/>
          <p:nvPr>
            <p:ph idx="3" type="title"/>
          </p:nvPr>
        </p:nvSpPr>
        <p:spPr>
          <a:xfrm>
            <a:off x="3850209" y="3144988"/>
            <a:ext cx="221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34" name="Google Shape;1634;p75"/>
          <p:cNvSpPr txBox="1"/>
          <p:nvPr>
            <p:ph idx="4" type="subTitle"/>
          </p:nvPr>
        </p:nvSpPr>
        <p:spPr>
          <a:xfrm>
            <a:off x="3850200" y="3403041"/>
            <a:ext cx="2216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0"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bg>
      <p:bgPr>
        <a:solidFill>
          <a:schemeClr val="dk1"/>
        </a:solidFill>
      </p:bgPr>
    </p:bg>
    <p:spTree>
      <p:nvGrpSpPr>
        <p:cNvPr id="1635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p76"/>
          <p:cNvSpPr txBox="1"/>
          <p:nvPr>
            <p:ph type="title"/>
          </p:nvPr>
        </p:nvSpPr>
        <p:spPr>
          <a:xfrm>
            <a:off x="1470875" y="2172803"/>
            <a:ext cx="272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37" name="Google Shape;1637;p76"/>
          <p:cNvSpPr txBox="1"/>
          <p:nvPr>
            <p:ph idx="2" type="title"/>
          </p:nvPr>
        </p:nvSpPr>
        <p:spPr>
          <a:xfrm>
            <a:off x="4947625" y="2172803"/>
            <a:ext cx="272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38" name="Google Shape;1638;p76"/>
          <p:cNvSpPr txBox="1"/>
          <p:nvPr>
            <p:ph idx="1" type="subTitle"/>
          </p:nvPr>
        </p:nvSpPr>
        <p:spPr>
          <a:xfrm>
            <a:off x="4947625" y="2511653"/>
            <a:ext cx="2725500" cy="18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0"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39" name="Google Shape;1639;p76"/>
          <p:cNvSpPr txBox="1"/>
          <p:nvPr>
            <p:ph idx="3" type="subTitle"/>
          </p:nvPr>
        </p:nvSpPr>
        <p:spPr>
          <a:xfrm>
            <a:off x="1470875" y="2511653"/>
            <a:ext cx="2725500" cy="18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0"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40" name="Google Shape;1640;p76"/>
          <p:cNvSpPr txBox="1"/>
          <p:nvPr>
            <p:ph idx="4"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641" name="Google Shape;1641;p76"/>
          <p:cNvGrpSpPr/>
          <p:nvPr/>
        </p:nvGrpSpPr>
        <p:grpSpPr>
          <a:xfrm>
            <a:off x="-540119" y="-190500"/>
            <a:ext cx="10224238" cy="5634425"/>
            <a:chOff x="-540125" y="-190500"/>
            <a:chExt cx="10224238" cy="5634425"/>
          </a:xfrm>
        </p:grpSpPr>
        <p:grpSp>
          <p:nvGrpSpPr>
            <p:cNvPr id="1642" name="Google Shape;1642;p76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1643" name="Google Shape;1643;p76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4" name="Google Shape;1644;p76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45" name="Google Shape;1645;p76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646" name="Google Shape;1646;p76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1647" name="Google Shape;1647;p76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8" name="Google Shape;1648;p76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882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9" name="Google Shape;1649;p76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50" name="Google Shape;1650;p76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1" name="Google Shape;1651;p76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2" name="Google Shape;1652;p76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3" name="Google Shape;1653;p76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4" name="Google Shape;1654;p76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5" name="Google Shape;1655;p76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6" name="Google Shape;1656;p76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7" name="Google Shape;1657;p76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8" name="Google Shape;1658;p76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9" name="Google Shape;1659;p76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60" name="Google Shape;1660;p76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1661" name="Google Shape;1661;p76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2" name="Google Shape;1662;p76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3" name="Google Shape;1663;p76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64" name="Google Shape;1664;p76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65" name="Google Shape;1665;p76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666" name="Google Shape;1666;p76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7" name="Google Shape;1667;p76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8" name="Google Shape;1668;p76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669" name="Google Shape;1669;p76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2">
    <p:bg>
      <p:bgPr>
        <a:solidFill>
          <a:schemeClr val="dk1"/>
        </a:solidFill>
      </p:bgPr>
    </p:bg>
    <p:spTree>
      <p:nvGrpSpPr>
        <p:cNvPr id="1670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p77"/>
          <p:cNvSpPr txBox="1"/>
          <p:nvPr>
            <p:ph type="title"/>
          </p:nvPr>
        </p:nvSpPr>
        <p:spPr>
          <a:xfrm>
            <a:off x="917638" y="2180611"/>
            <a:ext cx="37182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72" name="Google Shape;1672;p77"/>
          <p:cNvSpPr txBox="1"/>
          <p:nvPr>
            <p:ph idx="1" type="subTitle"/>
          </p:nvPr>
        </p:nvSpPr>
        <p:spPr>
          <a:xfrm>
            <a:off x="917814" y="2662894"/>
            <a:ext cx="3718200" cy="9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73" name="Google Shape;1673;p77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674" name="Google Shape;1674;p77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675" name="Google Shape;1675;p77"/>
              <p:cNvGrpSpPr/>
              <p:nvPr/>
            </p:nvGrpSpPr>
            <p:grpSpPr>
              <a:xfrm>
                <a:off x="123156" y="409580"/>
                <a:ext cx="262232" cy="352736"/>
                <a:chOff x="694982" y="773654"/>
                <a:chExt cx="262232" cy="350632"/>
              </a:xfrm>
            </p:grpSpPr>
            <p:sp>
              <p:nvSpPr>
                <p:cNvPr id="1676" name="Google Shape;1676;p77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882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7" name="Google Shape;1677;p77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78" name="Google Shape;1678;p77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1679" name="Google Shape;1679;p77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1680" name="Google Shape;1680;p77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rect b="b" l="l" r="r" t="t"/>
                    <a:pathLst>
                      <a:path extrusionOk="0" h="3178" w="27171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81" name="Google Shape;1681;p77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rect b="b" l="l" r="r" t="t"/>
                    <a:pathLst>
                      <a:path extrusionOk="0" h="3178" w="20848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8823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82" name="Google Shape;1682;p77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rect b="b" l="l" r="r" t="t"/>
                    <a:pathLst>
                      <a:path extrusionOk="0" h="578" w="691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683" name="Google Shape;1683;p77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rect b="b" l="l" r="r" t="t"/>
                  <a:pathLst>
                    <a:path extrusionOk="0" h="1658" w="30138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4" name="Google Shape;1684;p77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rect b="b" l="l" r="r" t="t"/>
                  <a:pathLst>
                    <a:path extrusionOk="0" h="1689" w="32749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5" name="Google Shape;1685;p77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rect b="b" l="l" r="r" t="t"/>
                  <a:pathLst>
                    <a:path extrusionOk="0" h="315" w="32739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6" name="Google Shape;1686;p77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rect b="b" l="l" r="r" t="t"/>
                  <a:pathLst>
                    <a:path extrusionOk="0" h="672" w="23187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882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7" name="Google Shape;1687;p77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rect b="b" l="l" r="r" t="t"/>
                  <a:pathLst>
                    <a:path extrusionOk="0" h="221" w="3146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8" name="Google Shape;1688;p77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rect b="b" l="l" r="r" t="t"/>
                  <a:pathLst>
                    <a:path extrusionOk="0" h="1312" w="30842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9" name="Google Shape;1689;p77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rect b="b" l="l" r="r" t="t"/>
                  <a:pathLst>
                    <a:path extrusionOk="0" h="935" w="3232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0" name="Google Shape;1690;p77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rect b="b" l="l" r="r" t="t"/>
                  <a:pathLst>
                    <a:path extrusionOk="0" h="935" w="11777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882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1" name="Google Shape;1691;p77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rect b="b" l="l" r="r" t="t"/>
                  <a:pathLst>
                    <a:path extrusionOk="0" h="935" w="6062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882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2" name="Google Shape;1692;p77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rect b="b" l="l" r="r" t="t"/>
                  <a:pathLst>
                    <a:path extrusionOk="0" h="38738" w="86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693" name="Google Shape;1693;p77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1694" name="Google Shape;1694;p77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rect b="b" l="l" r="r" t="t"/>
                    <a:pathLst>
                      <a:path extrusionOk="0" h="5758" w="3021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95" name="Google Shape;1695;p77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rect b="b" l="l" r="r" t="t"/>
                    <a:pathLst>
                      <a:path extrusionOk="0" h="405" w="494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96" name="Google Shape;1696;p77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rect b="b" l="l" r="r" t="t"/>
                    <a:pathLst>
                      <a:path extrusionOk="0" h="1370" w="1238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697" name="Google Shape;1697;p77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rect b="b" l="l" r="r" t="t"/>
                  <a:pathLst>
                    <a:path extrusionOk="0" h="38738" w="85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698" name="Google Shape;1698;p77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1699" name="Google Shape;1699;p77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rect b="b" l="l" r="r" t="t"/>
                    <a:pathLst>
                      <a:path extrusionOk="0" h="5758" w="3021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00" name="Google Shape;1700;p77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rect b="b" l="l" r="r" t="t"/>
                    <a:pathLst>
                      <a:path extrusionOk="0" h="1369" w="126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01" name="Google Shape;1701;p77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rect b="b" l="l" r="r" t="t"/>
                    <a:pathLst>
                      <a:path extrusionOk="0" h="381" w="475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1702" name="Google Shape;1702;p77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rect b="b" l="l" r="r" t="t"/>
                <a:pathLst>
                  <a:path extrusionOk="0" h="798" w="28723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03" name="Google Shape;1703;p77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1704" name="Google Shape;1704;p77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5" name="Google Shape;1705;p77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706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p78"/>
          <p:cNvSpPr txBox="1"/>
          <p:nvPr>
            <p:ph type="title"/>
          </p:nvPr>
        </p:nvSpPr>
        <p:spPr>
          <a:xfrm>
            <a:off x="4078661" y="2114461"/>
            <a:ext cx="37182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08" name="Google Shape;1708;p78"/>
          <p:cNvSpPr txBox="1"/>
          <p:nvPr>
            <p:ph idx="1" type="subTitle"/>
          </p:nvPr>
        </p:nvSpPr>
        <p:spPr>
          <a:xfrm>
            <a:off x="4078838" y="2596744"/>
            <a:ext cx="3718200" cy="9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09" name="Google Shape;1709;p78"/>
          <p:cNvGrpSpPr/>
          <p:nvPr/>
        </p:nvGrpSpPr>
        <p:grpSpPr>
          <a:xfrm flipH="1"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710" name="Google Shape;1710;p78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1711" name="Google Shape;1711;p78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2" name="Google Shape;1712;p78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13" name="Google Shape;1713;p78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714" name="Google Shape;1714;p78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1715" name="Google Shape;1715;p78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6" name="Google Shape;1716;p78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882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7" name="Google Shape;1717;p78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18" name="Google Shape;1718;p78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9" name="Google Shape;1719;p78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0" name="Google Shape;1720;p78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1" name="Google Shape;1721;p78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2" name="Google Shape;1722;p78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3" name="Google Shape;1723;p78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4" name="Google Shape;1724;p78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5" name="Google Shape;1725;p78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6" name="Google Shape;1726;p78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7" name="Google Shape;1727;p78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28" name="Google Shape;1728;p78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1729" name="Google Shape;1729;p78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0" name="Google Shape;1730;p78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1" name="Google Shape;1731;p78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32" name="Google Shape;1732;p78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33" name="Google Shape;1733;p78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734" name="Google Shape;1734;p78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5" name="Google Shape;1735;p78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6" name="Google Shape;1736;p78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737" name="Google Shape;1737;p78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bg>
      <p:bgPr>
        <a:solidFill>
          <a:schemeClr val="dk1"/>
        </a:solidFill>
      </p:bgPr>
    </p:bg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79"/>
          <p:cNvSpPr txBox="1"/>
          <p:nvPr>
            <p:ph type="title"/>
          </p:nvPr>
        </p:nvSpPr>
        <p:spPr>
          <a:xfrm>
            <a:off x="1411800" y="2033213"/>
            <a:ext cx="38832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40" name="Google Shape;1740;p79"/>
          <p:cNvSpPr txBox="1"/>
          <p:nvPr>
            <p:ph idx="1" type="subTitle"/>
          </p:nvPr>
        </p:nvSpPr>
        <p:spPr>
          <a:xfrm>
            <a:off x="1411728" y="2646838"/>
            <a:ext cx="38832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741" name="Google Shape;1741;p79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742" name="Google Shape;1742;p79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1743" name="Google Shape;1743;p79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4" name="Google Shape;1744;p79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5" name="Google Shape;1745;p79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746" name="Google Shape;1746;p79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1747" name="Google Shape;1747;p79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8" name="Google Shape;1748;p79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882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9" name="Google Shape;1749;p79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50" name="Google Shape;1750;p79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1" name="Google Shape;1751;p79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2" name="Google Shape;1752;p79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3" name="Google Shape;1753;p79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4" name="Google Shape;1754;p79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5" name="Google Shape;1755;p79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6" name="Google Shape;1756;p79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7" name="Google Shape;1757;p79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8" name="Google Shape;1758;p79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9" name="Google Shape;1759;p79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60" name="Google Shape;1760;p79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1761" name="Google Shape;1761;p79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2" name="Google Shape;1762;p79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3" name="Google Shape;1763;p79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64" name="Google Shape;1764;p79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65" name="Google Shape;1765;p79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766" name="Google Shape;1766;p79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7" name="Google Shape;1767;p79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8" name="Google Shape;1768;p79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769" name="Google Shape;1769;p79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770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p80"/>
          <p:cNvSpPr txBox="1"/>
          <p:nvPr>
            <p:ph type="title"/>
          </p:nvPr>
        </p:nvSpPr>
        <p:spPr>
          <a:xfrm>
            <a:off x="2424600" y="539500"/>
            <a:ext cx="42948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72" name="Google Shape;1772;p80"/>
          <p:cNvSpPr txBox="1"/>
          <p:nvPr>
            <p:ph idx="1" type="subTitle"/>
          </p:nvPr>
        </p:nvSpPr>
        <p:spPr>
          <a:xfrm>
            <a:off x="2854650" y="2458362"/>
            <a:ext cx="3434700" cy="12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73" name="Google Shape;1773;p80"/>
          <p:cNvSpPr txBox="1"/>
          <p:nvPr/>
        </p:nvSpPr>
        <p:spPr>
          <a:xfrm>
            <a:off x="2685600" y="3731546"/>
            <a:ext cx="377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CREDITS:</a:t>
            </a:r>
            <a:r>
              <a:rPr b="0" i="0" lang="en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This presentation template was created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2"/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including icons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3"/>
              </a:rPr>
              <a:t>Flaticon</a:t>
            </a:r>
            <a:r>
              <a:rPr b="1" i="0" lang="en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b="0" i="0" lang="en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and infographics &amp; images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4"/>
              </a:rPr>
              <a:t>Freepik</a:t>
            </a:r>
            <a:endParaRPr b="1" i="0" sz="10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774" name="Google Shape;1774;p80"/>
          <p:cNvGrpSpPr/>
          <p:nvPr/>
        </p:nvGrpSpPr>
        <p:grpSpPr>
          <a:xfrm>
            <a:off x="-540119" y="-190500"/>
            <a:ext cx="10224238" cy="5634425"/>
            <a:chOff x="-540125" y="-190500"/>
            <a:chExt cx="10224238" cy="5634425"/>
          </a:xfrm>
        </p:grpSpPr>
        <p:grpSp>
          <p:nvGrpSpPr>
            <p:cNvPr id="1775" name="Google Shape;1775;p80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1776" name="Google Shape;1776;p80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7" name="Google Shape;1777;p80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78" name="Google Shape;1778;p80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779" name="Google Shape;1779;p80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1780" name="Google Shape;1780;p80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1" name="Google Shape;1781;p80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882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2" name="Google Shape;1782;p80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83" name="Google Shape;1783;p80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4" name="Google Shape;1784;p80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5" name="Google Shape;1785;p80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6" name="Google Shape;1786;p80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7" name="Google Shape;1787;p80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8" name="Google Shape;1788;p80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9" name="Google Shape;1789;p80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0" name="Google Shape;1790;p80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1" name="Google Shape;1791;p80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2" name="Google Shape;1792;p80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93" name="Google Shape;1793;p80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1794" name="Google Shape;1794;p80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5" name="Google Shape;1795;p80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6" name="Google Shape;1796;p80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97" name="Google Shape;1797;p80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98" name="Google Shape;1798;p80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799" name="Google Shape;1799;p80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0" name="Google Shape;1800;p80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1" name="Google Shape;1801;p80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802" name="Google Shape;1802;p80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3">
    <p:bg>
      <p:bgPr>
        <a:solidFill>
          <a:schemeClr val="dk1"/>
        </a:solidFill>
      </p:bgPr>
    </p:bg>
    <p:spTree>
      <p:nvGrpSpPr>
        <p:cNvPr id="1803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p81"/>
          <p:cNvSpPr txBox="1"/>
          <p:nvPr>
            <p:ph idx="1" type="subTitle"/>
          </p:nvPr>
        </p:nvSpPr>
        <p:spPr>
          <a:xfrm>
            <a:off x="713250" y="1095700"/>
            <a:ext cx="3858900" cy="3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805" name="Google Shape;1805;p81"/>
          <p:cNvGrpSpPr/>
          <p:nvPr/>
        </p:nvGrpSpPr>
        <p:grpSpPr>
          <a:xfrm flipH="1">
            <a:off x="-540119" y="-190500"/>
            <a:ext cx="10224238" cy="5634425"/>
            <a:chOff x="-540125" y="-190500"/>
            <a:chExt cx="10224238" cy="5634425"/>
          </a:xfrm>
        </p:grpSpPr>
        <p:grpSp>
          <p:nvGrpSpPr>
            <p:cNvPr id="1806" name="Google Shape;1806;p81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1807" name="Google Shape;1807;p81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8" name="Google Shape;1808;p81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09" name="Google Shape;1809;p81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810" name="Google Shape;1810;p81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1811" name="Google Shape;1811;p81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2" name="Google Shape;1812;p81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882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3" name="Google Shape;1813;p81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814" name="Google Shape;1814;p81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5" name="Google Shape;1815;p81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6" name="Google Shape;1816;p81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7" name="Google Shape;1817;p81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8" name="Google Shape;1818;p81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9" name="Google Shape;1819;p81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0" name="Google Shape;1820;p81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1" name="Google Shape;1821;p81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2" name="Google Shape;1822;p81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3" name="Google Shape;1823;p81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24" name="Google Shape;1824;p81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1825" name="Google Shape;1825;p81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6" name="Google Shape;1826;p81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7" name="Google Shape;1827;p81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828" name="Google Shape;1828;p81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29" name="Google Shape;1829;p81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830" name="Google Shape;1830;p81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1" name="Google Shape;1831;p81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2" name="Google Shape;1832;p81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833" name="Google Shape;1833;p81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4" name="Google Shape;1834;p81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0">
  <p:cSld name="CUSTOM_13_1">
    <p:bg>
      <p:bgPr>
        <a:solidFill>
          <a:schemeClr val="dk1"/>
        </a:solidFill>
      </p:bgPr>
    </p:bg>
    <p:spTree>
      <p:nvGrpSpPr>
        <p:cNvPr id="1835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6" name="Google Shape;1836;p82"/>
          <p:cNvGrpSpPr/>
          <p:nvPr/>
        </p:nvGrpSpPr>
        <p:grpSpPr>
          <a:xfrm flipH="1">
            <a:off x="-540119" y="-190500"/>
            <a:ext cx="10224238" cy="5634425"/>
            <a:chOff x="-540125" y="-190500"/>
            <a:chExt cx="10224238" cy="5634425"/>
          </a:xfrm>
        </p:grpSpPr>
        <p:grpSp>
          <p:nvGrpSpPr>
            <p:cNvPr id="1837" name="Google Shape;1837;p82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1838" name="Google Shape;1838;p82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9" name="Google Shape;1839;p82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0" name="Google Shape;1840;p82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841" name="Google Shape;1841;p82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1842" name="Google Shape;1842;p82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43" name="Google Shape;1843;p82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882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44" name="Google Shape;1844;p82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845" name="Google Shape;1845;p82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6" name="Google Shape;1846;p82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7" name="Google Shape;1847;p82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8" name="Google Shape;1848;p82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9" name="Google Shape;1849;p82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0" name="Google Shape;1850;p82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1" name="Google Shape;1851;p82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2" name="Google Shape;1852;p82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3" name="Google Shape;1853;p82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4" name="Google Shape;1854;p82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55" name="Google Shape;1855;p82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1856" name="Google Shape;1856;p82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57" name="Google Shape;1857;p82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58" name="Google Shape;1858;p82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859" name="Google Shape;1859;p82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60" name="Google Shape;1860;p82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861" name="Google Shape;1861;p82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62" name="Google Shape;1862;p82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63" name="Google Shape;1863;p82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864" name="Google Shape;1864;p82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65" name="Google Shape;1865;p82"/>
          <p:cNvSpPr txBox="1"/>
          <p:nvPr>
            <p:ph idx="1" type="subTitle"/>
          </p:nvPr>
        </p:nvSpPr>
        <p:spPr>
          <a:xfrm>
            <a:off x="713250" y="1095700"/>
            <a:ext cx="4514700" cy="3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66" name="Google Shape;1866;p82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4_1_3_1"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p83"/>
          <p:cNvSpPr txBox="1"/>
          <p:nvPr>
            <p:ph idx="1" type="subTitle"/>
          </p:nvPr>
        </p:nvSpPr>
        <p:spPr>
          <a:xfrm>
            <a:off x="713250" y="1095700"/>
            <a:ext cx="7717500" cy="3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869" name="Google Shape;1869;p83"/>
          <p:cNvGrpSpPr/>
          <p:nvPr/>
        </p:nvGrpSpPr>
        <p:grpSpPr>
          <a:xfrm flipH="1">
            <a:off x="-540119" y="-190500"/>
            <a:ext cx="10224238" cy="5634425"/>
            <a:chOff x="-540125" y="-190500"/>
            <a:chExt cx="10224238" cy="5634425"/>
          </a:xfrm>
        </p:grpSpPr>
        <p:grpSp>
          <p:nvGrpSpPr>
            <p:cNvPr id="1870" name="Google Shape;1870;p83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1871" name="Google Shape;1871;p83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2" name="Google Shape;1872;p83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73" name="Google Shape;1873;p83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874" name="Google Shape;1874;p83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1875" name="Google Shape;1875;p83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76" name="Google Shape;1876;p83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882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77" name="Google Shape;1877;p83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878" name="Google Shape;1878;p83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9" name="Google Shape;1879;p83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0" name="Google Shape;1880;p83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1" name="Google Shape;1881;p83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2" name="Google Shape;1882;p83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3" name="Google Shape;1883;p83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4" name="Google Shape;1884;p83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5" name="Google Shape;1885;p83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6" name="Google Shape;1886;p83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7" name="Google Shape;1887;p83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88" name="Google Shape;1888;p83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1889" name="Google Shape;1889;p83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0" name="Google Shape;1890;p83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1" name="Google Shape;1891;p83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892" name="Google Shape;1892;p83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93" name="Google Shape;1893;p83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894" name="Google Shape;1894;p83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5" name="Google Shape;1895;p83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6" name="Google Shape;1896;p83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897" name="Google Shape;1897;p83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8" name="Google Shape;1898;p83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CUSTOM_13"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0" name="Google Shape;1900;p84"/>
          <p:cNvGrpSpPr/>
          <p:nvPr/>
        </p:nvGrpSpPr>
        <p:grpSpPr>
          <a:xfrm flipH="1">
            <a:off x="-540119" y="-190500"/>
            <a:ext cx="10224238" cy="5634425"/>
            <a:chOff x="-540125" y="-190500"/>
            <a:chExt cx="10224238" cy="5634425"/>
          </a:xfrm>
        </p:grpSpPr>
        <p:grpSp>
          <p:nvGrpSpPr>
            <p:cNvPr id="1901" name="Google Shape;1901;p84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1902" name="Google Shape;1902;p84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3" name="Google Shape;1903;p84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04" name="Google Shape;1904;p84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905" name="Google Shape;1905;p84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1906" name="Google Shape;1906;p84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7" name="Google Shape;1907;p84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882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8" name="Google Shape;1908;p84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909" name="Google Shape;1909;p84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0" name="Google Shape;1910;p84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1" name="Google Shape;1911;p84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2" name="Google Shape;1912;p84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3" name="Google Shape;1913;p84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4" name="Google Shape;1914;p84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5" name="Google Shape;1915;p84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6" name="Google Shape;1916;p84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7" name="Google Shape;1917;p84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882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8" name="Google Shape;1918;p84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19" name="Google Shape;1919;p84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1920" name="Google Shape;1920;p84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1" name="Google Shape;1921;p84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2" name="Google Shape;1922;p84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923" name="Google Shape;1923;p84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24" name="Google Shape;1924;p84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925" name="Google Shape;1925;p84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6" name="Google Shape;1926;p84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7" name="Google Shape;1927;p84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928" name="Google Shape;1928;p84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9" name="Google Shape;1929;p84"/>
          <p:cNvSpPr txBox="1"/>
          <p:nvPr>
            <p:ph idx="1" type="subTitle"/>
          </p:nvPr>
        </p:nvSpPr>
        <p:spPr>
          <a:xfrm>
            <a:off x="713250" y="1095700"/>
            <a:ext cx="3858900" cy="3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30" name="Google Shape;1930;p84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31" name="Google Shape;1931;p84"/>
          <p:cNvSpPr txBox="1"/>
          <p:nvPr>
            <p:ph idx="2" type="subTitle"/>
          </p:nvPr>
        </p:nvSpPr>
        <p:spPr>
          <a:xfrm>
            <a:off x="4572150" y="1095700"/>
            <a:ext cx="3858900" cy="3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932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4" name="Google Shape;1934;p86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935" name="Google Shape;1935;p86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936" name="Google Shape;1936;p86"/>
              <p:cNvGrpSpPr/>
              <p:nvPr/>
            </p:nvGrpSpPr>
            <p:grpSpPr>
              <a:xfrm>
                <a:off x="123156" y="409580"/>
                <a:ext cx="262232" cy="352736"/>
                <a:chOff x="694982" y="773654"/>
                <a:chExt cx="262232" cy="350632"/>
              </a:xfrm>
            </p:grpSpPr>
            <p:sp>
              <p:nvSpPr>
                <p:cNvPr id="1937" name="Google Shape;1937;p86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882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8" name="Google Shape;1938;p86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939" name="Google Shape;1939;p86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1940" name="Google Shape;1940;p86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1941" name="Google Shape;1941;p86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rect b="b" l="l" r="r" t="t"/>
                    <a:pathLst>
                      <a:path extrusionOk="0" h="3178" w="27171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42" name="Google Shape;1942;p86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rect b="b" l="l" r="r" t="t"/>
                    <a:pathLst>
                      <a:path extrusionOk="0" h="3178" w="20848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8823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43" name="Google Shape;1943;p86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rect b="b" l="l" r="r" t="t"/>
                    <a:pathLst>
                      <a:path extrusionOk="0" h="578" w="691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944" name="Google Shape;1944;p86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rect b="b" l="l" r="r" t="t"/>
                  <a:pathLst>
                    <a:path extrusionOk="0" h="1658" w="30138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5" name="Google Shape;1945;p86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rect b="b" l="l" r="r" t="t"/>
                  <a:pathLst>
                    <a:path extrusionOk="0" h="1689" w="32749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6" name="Google Shape;1946;p86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rect b="b" l="l" r="r" t="t"/>
                  <a:pathLst>
                    <a:path extrusionOk="0" h="315" w="32739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7" name="Google Shape;1947;p86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rect b="b" l="l" r="r" t="t"/>
                  <a:pathLst>
                    <a:path extrusionOk="0" h="672" w="23187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882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8" name="Google Shape;1948;p86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rect b="b" l="l" r="r" t="t"/>
                  <a:pathLst>
                    <a:path extrusionOk="0" h="221" w="3146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9" name="Google Shape;1949;p86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rect b="b" l="l" r="r" t="t"/>
                  <a:pathLst>
                    <a:path extrusionOk="0" h="1312" w="30842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0" name="Google Shape;1950;p86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rect b="b" l="l" r="r" t="t"/>
                  <a:pathLst>
                    <a:path extrusionOk="0" h="935" w="3232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1" name="Google Shape;1951;p86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rect b="b" l="l" r="r" t="t"/>
                  <a:pathLst>
                    <a:path extrusionOk="0" h="935" w="11777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882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2" name="Google Shape;1952;p86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rect b="b" l="l" r="r" t="t"/>
                  <a:pathLst>
                    <a:path extrusionOk="0" h="935" w="6062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882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3" name="Google Shape;1953;p86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rect b="b" l="l" r="r" t="t"/>
                  <a:pathLst>
                    <a:path extrusionOk="0" h="38738" w="86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954" name="Google Shape;1954;p86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1955" name="Google Shape;1955;p86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rect b="b" l="l" r="r" t="t"/>
                    <a:pathLst>
                      <a:path extrusionOk="0" h="5758" w="3021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56" name="Google Shape;1956;p86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rect b="b" l="l" r="r" t="t"/>
                    <a:pathLst>
                      <a:path extrusionOk="0" h="405" w="494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57" name="Google Shape;1957;p86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rect b="b" l="l" r="r" t="t"/>
                    <a:pathLst>
                      <a:path extrusionOk="0" h="1370" w="1238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958" name="Google Shape;1958;p86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rect b="b" l="l" r="r" t="t"/>
                  <a:pathLst>
                    <a:path extrusionOk="0" h="38738" w="85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959" name="Google Shape;1959;p86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1960" name="Google Shape;1960;p86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rect b="b" l="l" r="r" t="t"/>
                    <a:pathLst>
                      <a:path extrusionOk="0" h="5758" w="3021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61" name="Google Shape;1961;p86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rect b="b" l="l" r="r" t="t"/>
                    <a:pathLst>
                      <a:path extrusionOk="0" h="1369" w="126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62" name="Google Shape;1962;p86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rect b="b" l="l" r="r" t="t"/>
                    <a:pathLst>
                      <a:path extrusionOk="0" h="381" w="475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1963" name="Google Shape;1963;p86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rect b="b" l="l" r="r" t="t"/>
                <a:pathLst>
                  <a:path extrusionOk="0" h="798" w="28723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64" name="Google Shape;1964;p86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1965" name="Google Shape;1965;p86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6" name="Google Shape;1966;p86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67" name="Google Shape;1967;p86"/>
          <p:cNvGrpSpPr/>
          <p:nvPr/>
        </p:nvGrpSpPr>
        <p:grpSpPr>
          <a:xfrm>
            <a:off x="8106581" y="1095706"/>
            <a:ext cx="648376" cy="880878"/>
            <a:chOff x="638276" y="3526008"/>
            <a:chExt cx="714936" cy="971200"/>
          </a:xfrm>
        </p:grpSpPr>
        <p:sp>
          <p:nvSpPr>
            <p:cNvPr id="1968" name="Google Shape;1968;p86"/>
            <p:cNvSpPr/>
            <p:nvPr/>
          </p:nvSpPr>
          <p:spPr>
            <a:xfrm>
              <a:off x="801537" y="3817400"/>
              <a:ext cx="388460" cy="388464"/>
            </a:xfrm>
            <a:custGeom>
              <a:rect b="b" l="l" r="r" t="t"/>
              <a:pathLst>
                <a:path extrusionOk="0" h="91296" w="91295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176"/>
                  </a:srgbClr>
                </a:gs>
                <a:gs pos="41000">
                  <a:srgbClr val="F9EBAB">
                    <a:alpha val="21176"/>
                  </a:srgbClr>
                </a:gs>
                <a:gs pos="100000">
                  <a:srgbClr val="F9EBAB">
                    <a:alpha val="21176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69" name="Google Shape;1969;p86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1970" name="Google Shape;1970;p86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rect b="b" l="l" r="r" t="t"/>
                <a:pathLst>
                  <a:path extrusionOk="0" h="1579" w="111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1" name="Google Shape;1971;p86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rect b="b" l="l" r="r" t="t"/>
                <a:pathLst>
                  <a:path extrusionOk="0" h="5837" w="3423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2" name="Google Shape;1972;p86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rect b="b" l="l" r="r" t="t"/>
                <a:pathLst>
                  <a:path extrusionOk="0" h="7175" w="3328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3" name="Google Shape;1973;p86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rect b="b" l="l" r="r" t="t"/>
                <a:pathLst>
                  <a:path extrusionOk="0" h="3413" w="11562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4" name="Google Shape;1974;p86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rect b="b" l="l" r="r" t="t"/>
                <a:pathLst>
                  <a:path extrusionOk="0" h="18047" w="939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5" name="Google Shape;1975;p86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rect b="b" l="l" r="r" t="t"/>
                <a:pathLst>
                  <a:path extrusionOk="0" h="18047" w="94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6" name="Google Shape;1976;p86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rect b="b" l="l" r="r" t="t"/>
                <a:pathLst>
                  <a:path extrusionOk="0" h="18047" w="94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7" name="Google Shape;1977;p86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rect b="b" l="l" r="r" t="t"/>
                <a:pathLst>
                  <a:path extrusionOk="0" h="1110" w="14761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8" name="Google Shape;1978;p86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rect b="b" l="l" r="r" t="t"/>
                <a:pathLst>
                  <a:path extrusionOk="0" h="1879" w="14761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9" name="Google Shape;1979;p86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rect b="b" l="l" r="r" t="t"/>
                <a:pathLst>
                  <a:path extrusionOk="0" h="4268" w="15828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0" name="Google Shape;1980;p86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rect b="b" l="l" r="r" t="t"/>
                <a:pathLst>
                  <a:path extrusionOk="0" h="2220" w="1281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1" name="Google Shape;1981;p86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rect b="b" l="l" r="r" t="t"/>
                <a:pathLst>
                  <a:path extrusionOk="0" h="1793" w="19881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2" name="Google Shape;1982;p86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rect b="b" l="l" r="r" t="t"/>
                <a:pathLst>
                  <a:path extrusionOk="0" h="1878" w="18771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3" name="Google Shape;1983;p86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rect b="b" l="l" r="r" t="t"/>
                <a:pathLst>
                  <a:path extrusionOk="0" h="2652" w="1233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4" name="Google Shape;1984;p86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rect b="b" l="l" r="r" t="t"/>
                <a:pathLst>
                  <a:path extrusionOk="0" h="904" w="18729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5" name="Google Shape;1985;p86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rect b="b" l="l" r="r" t="t"/>
                <a:pathLst>
                  <a:path extrusionOk="0" h="861" w="18003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6" name="Google Shape;1986;p86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rect b="b" l="l" r="r" t="t"/>
                <a:pathLst>
                  <a:path extrusionOk="0" h="854" w="495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7" name="Google Shape;1987;p86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rect b="b" l="l" r="r" t="t"/>
                <a:pathLst>
                  <a:path extrusionOk="0" h="4993" w="2518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8" name="Google Shape;1988;p86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rect b="b" l="l" r="r" t="t"/>
                <a:pathLst>
                  <a:path extrusionOk="0" h="2983" w="2518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9" name="Google Shape;1989;p86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rect b="b" l="l" r="r" t="t"/>
                <a:pathLst>
                  <a:path extrusionOk="0" h="1780" w="1537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0" name="Google Shape;1990;p86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rect b="b" l="l" r="r" t="t"/>
                <a:pathLst>
                  <a:path extrusionOk="0" h="1195" w="1665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1" name="Google Shape;1991;p86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rect b="b" l="l" r="r" t="t"/>
                <a:pathLst>
                  <a:path extrusionOk="0" h="1282" w="1622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2" name="Google Shape;1992;p86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rect b="b" l="l" r="r" t="t"/>
                <a:pathLst>
                  <a:path extrusionOk="0" h="897" w="5334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3" name="Google Shape;1993;p86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rect b="b" l="l" r="r" t="t"/>
                <a:pathLst>
                  <a:path extrusionOk="0" h="897" w="3286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4" name="Google Shape;1994;p86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rect b="b" l="l" r="r" t="t"/>
                <a:pathLst>
                  <a:path extrusionOk="0" h="1085" w="2945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5" name="Google Shape;1995;p86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rect b="b" l="l" r="r" t="t"/>
                <a:pathLst>
                  <a:path extrusionOk="0" h="641" w="1921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996" name="Google Shape;1996;p86"/>
          <p:cNvSpPr/>
          <p:nvPr/>
        </p:nvSpPr>
        <p:spPr>
          <a:xfrm>
            <a:off x="4" y="1017700"/>
            <a:ext cx="9143992" cy="78001"/>
          </a:xfrm>
          <a:custGeom>
            <a:rect b="b" l="l" r="r" t="t"/>
            <a:pathLst>
              <a:path extrusionOk="0" h="525" w="27171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7" name="Google Shape;1997;p86"/>
          <p:cNvGrpSpPr/>
          <p:nvPr/>
        </p:nvGrpSpPr>
        <p:grpSpPr>
          <a:xfrm>
            <a:off x="389043" y="1095706"/>
            <a:ext cx="648376" cy="880878"/>
            <a:chOff x="638276" y="3526008"/>
            <a:chExt cx="714936" cy="971200"/>
          </a:xfrm>
        </p:grpSpPr>
        <p:sp>
          <p:nvSpPr>
            <p:cNvPr id="1998" name="Google Shape;1998;p86"/>
            <p:cNvSpPr/>
            <p:nvPr/>
          </p:nvSpPr>
          <p:spPr>
            <a:xfrm>
              <a:off x="801537" y="3817400"/>
              <a:ext cx="388460" cy="388464"/>
            </a:xfrm>
            <a:custGeom>
              <a:rect b="b" l="l" r="r" t="t"/>
              <a:pathLst>
                <a:path extrusionOk="0" h="91296" w="91295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176"/>
                  </a:srgbClr>
                </a:gs>
                <a:gs pos="41000">
                  <a:srgbClr val="F9EBAB">
                    <a:alpha val="21176"/>
                  </a:srgbClr>
                </a:gs>
                <a:gs pos="100000">
                  <a:srgbClr val="F9EBAB">
                    <a:alpha val="21176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99" name="Google Shape;1999;p86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000" name="Google Shape;2000;p86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rect b="b" l="l" r="r" t="t"/>
                <a:pathLst>
                  <a:path extrusionOk="0" h="1579" w="111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1" name="Google Shape;2001;p86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rect b="b" l="l" r="r" t="t"/>
                <a:pathLst>
                  <a:path extrusionOk="0" h="5837" w="3423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2" name="Google Shape;2002;p86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rect b="b" l="l" r="r" t="t"/>
                <a:pathLst>
                  <a:path extrusionOk="0" h="7175" w="3328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3" name="Google Shape;2003;p86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rect b="b" l="l" r="r" t="t"/>
                <a:pathLst>
                  <a:path extrusionOk="0" h="3413" w="11562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4" name="Google Shape;2004;p86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rect b="b" l="l" r="r" t="t"/>
                <a:pathLst>
                  <a:path extrusionOk="0" h="18047" w="939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5" name="Google Shape;2005;p86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rect b="b" l="l" r="r" t="t"/>
                <a:pathLst>
                  <a:path extrusionOk="0" h="18047" w="94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6" name="Google Shape;2006;p86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rect b="b" l="l" r="r" t="t"/>
                <a:pathLst>
                  <a:path extrusionOk="0" h="18047" w="94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7" name="Google Shape;2007;p86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rect b="b" l="l" r="r" t="t"/>
                <a:pathLst>
                  <a:path extrusionOk="0" h="1110" w="14761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8" name="Google Shape;2008;p86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rect b="b" l="l" r="r" t="t"/>
                <a:pathLst>
                  <a:path extrusionOk="0" h="1879" w="14761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9" name="Google Shape;2009;p86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rect b="b" l="l" r="r" t="t"/>
                <a:pathLst>
                  <a:path extrusionOk="0" h="4268" w="15828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0" name="Google Shape;2010;p86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rect b="b" l="l" r="r" t="t"/>
                <a:pathLst>
                  <a:path extrusionOk="0" h="2220" w="1281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1" name="Google Shape;2011;p86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rect b="b" l="l" r="r" t="t"/>
                <a:pathLst>
                  <a:path extrusionOk="0" h="1793" w="19881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2" name="Google Shape;2012;p86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rect b="b" l="l" r="r" t="t"/>
                <a:pathLst>
                  <a:path extrusionOk="0" h="1878" w="18771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3" name="Google Shape;2013;p86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rect b="b" l="l" r="r" t="t"/>
                <a:pathLst>
                  <a:path extrusionOk="0" h="2652" w="1233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4" name="Google Shape;2014;p86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rect b="b" l="l" r="r" t="t"/>
                <a:pathLst>
                  <a:path extrusionOk="0" h="904" w="18729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5" name="Google Shape;2015;p86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rect b="b" l="l" r="r" t="t"/>
                <a:pathLst>
                  <a:path extrusionOk="0" h="861" w="18003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6" name="Google Shape;2016;p86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rect b="b" l="l" r="r" t="t"/>
                <a:pathLst>
                  <a:path extrusionOk="0" h="854" w="495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7" name="Google Shape;2017;p86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rect b="b" l="l" r="r" t="t"/>
                <a:pathLst>
                  <a:path extrusionOk="0" h="4993" w="2518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8" name="Google Shape;2018;p86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rect b="b" l="l" r="r" t="t"/>
                <a:pathLst>
                  <a:path extrusionOk="0" h="2983" w="2518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9" name="Google Shape;2019;p86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rect b="b" l="l" r="r" t="t"/>
                <a:pathLst>
                  <a:path extrusionOk="0" h="1780" w="1537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0" name="Google Shape;2020;p86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rect b="b" l="l" r="r" t="t"/>
                <a:pathLst>
                  <a:path extrusionOk="0" h="1195" w="1665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1" name="Google Shape;2021;p86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rect b="b" l="l" r="r" t="t"/>
                <a:pathLst>
                  <a:path extrusionOk="0" h="1282" w="1622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2" name="Google Shape;2022;p86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rect b="b" l="l" r="r" t="t"/>
                <a:pathLst>
                  <a:path extrusionOk="0" h="897" w="5334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3" name="Google Shape;2023;p86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rect b="b" l="l" r="r" t="t"/>
                <a:pathLst>
                  <a:path extrusionOk="0" h="897" w="3286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4" name="Google Shape;2024;p86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rect b="b" l="l" r="r" t="t"/>
                <a:pathLst>
                  <a:path extrusionOk="0" h="1085" w="2945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5" name="Google Shape;2025;p86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rect b="b" l="l" r="r" t="t"/>
                <a:pathLst>
                  <a:path extrusionOk="0" h="641" w="1921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26" name="Google Shape;2026;p86"/>
          <p:cNvGrpSpPr/>
          <p:nvPr/>
        </p:nvGrpSpPr>
        <p:grpSpPr>
          <a:xfrm flipH="1" rot="1321491">
            <a:off x="8028423" y="3186133"/>
            <a:ext cx="714934" cy="378491"/>
            <a:chOff x="-1074225" y="4512538"/>
            <a:chExt cx="714950" cy="378500"/>
          </a:xfrm>
        </p:grpSpPr>
        <p:sp>
          <p:nvSpPr>
            <p:cNvPr id="2027" name="Google Shape;2027;p86"/>
            <p:cNvSpPr/>
            <p:nvPr/>
          </p:nvSpPr>
          <p:spPr>
            <a:xfrm>
              <a:off x="-962825" y="4548088"/>
              <a:ext cx="188375" cy="120175"/>
            </a:xfrm>
            <a:custGeom>
              <a:rect b="b" l="l" r="r" t="t"/>
              <a:pathLst>
                <a:path extrusionOk="0" h="4807" w="7535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86"/>
            <p:cNvSpPr/>
            <p:nvPr/>
          </p:nvSpPr>
          <p:spPr>
            <a:xfrm>
              <a:off x="-1064100" y="4512538"/>
              <a:ext cx="642725" cy="266450"/>
            </a:xfrm>
            <a:custGeom>
              <a:rect b="b" l="l" r="r" t="t"/>
              <a:pathLst>
                <a:path extrusionOk="0" h="10658" w="25709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86"/>
            <p:cNvSpPr/>
            <p:nvPr/>
          </p:nvSpPr>
          <p:spPr>
            <a:xfrm>
              <a:off x="-1053975" y="4564288"/>
              <a:ext cx="81050" cy="60775"/>
            </a:xfrm>
            <a:custGeom>
              <a:rect b="b" l="l" r="r" t="t"/>
              <a:pathLst>
                <a:path extrusionOk="0" h="2431" w="3242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86"/>
            <p:cNvSpPr/>
            <p:nvPr/>
          </p:nvSpPr>
          <p:spPr>
            <a:xfrm>
              <a:off x="-997925" y="4570088"/>
              <a:ext cx="98575" cy="24600"/>
            </a:xfrm>
            <a:custGeom>
              <a:rect b="b" l="l" r="r" t="t"/>
              <a:pathLst>
                <a:path extrusionOk="0" h="984" w="3943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86"/>
            <p:cNvSpPr/>
            <p:nvPr/>
          </p:nvSpPr>
          <p:spPr>
            <a:xfrm>
              <a:off x="-837950" y="4525788"/>
              <a:ext cx="162050" cy="93200"/>
            </a:xfrm>
            <a:custGeom>
              <a:rect b="b" l="l" r="r" t="t"/>
              <a:pathLst>
                <a:path extrusionOk="0" h="3728" w="6482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86"/>
            <p:cNvSpPr/>
            <p:nvPr/>
          </p:nvSpPr>
          <p:spPr>
            <a:xfrm>
              <a:off x="-742750" y="4536413"/>
              <a:ext cx="151925" cy="23850"/>
            </a:xfrm>
            <a:custGeom>
              <a:rect b="b" l="l" r="r" t="t"/>
              <a:pathLst>
                <a:path extrusionOk="0" h="954" w="6077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86"/>
            <p:cNvSpPr/>
            <p:nvPr/>
          </p:nvSpPr>
          <p:spPr>
            <a:xfrm>
              <a:off x="-877100" y="4605913"/>
              <a:ext cx="40525" cy="25475"/>
            </a:xfrm>
            <a:custGeom>
              <a:rect b="b" l="l" r="r" t="t"/>
              <a:pathLst>
                <a:path extrusionOk="0" h="1019" w="1621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86"/>
            <p:cNvSpPr/>
            <p:nvPr/>
          </p:nvSpPr>
          <p:spPr>
            <a:xfrm>
              <a:off x="-1074225" y="4544038"/>
              <a:ext cx="714950" cy="347000"/>
            </a:xfrm>
            <a:custGeom>
              <a:rect b="b" l="l" r="r" t="t"/>
              <a:pathLst>
                <a:path extrusionOk="0" h="13880" w="28598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86"/>
            <p:cNvSpPr/>
            <p:nvPr/>
          </p:nvSpPr>
          <p:spPr>
            <a:xfrm>
              <a:off x="-815650" y="4565638"/>
              <a:ext cx="407775" cy="318650"/>
            </a:xfrm>
            <a:custGeom>
              <a:rect b="b" l="l" r="r" t="t"/>
              <a:pathLst>
                <a:path extrusionOk="0" h="12746" w="16311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86"/>
            <p:cNvSpPr/>
            <p:nvPr/>
          </p:nvSpPr>
          <p:spPr>
            <a:xfrm>
              <a:off x="-1074225" y="4627063"/>
              <a:ext cx="411150" cy="263975"/>
            </a:xfrm>
            <a:custGeom>
              <a:rect b="b" l="l" r="r" t="t"/>
              <a:pathLst>
                <a:path extrusionOk="0" h="10559" w="16446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86"/>
            <p:cNvSpPr/>
            <p:nvPr/>
          </p:nvSpPr>
          <p:spPr>
            <a:xfrm>
              <a:off x="-1049250" y="4639888"/>
              <a:ext cx="346350" cy="230900"/>
            </a:xfrm>
            <a:custGeom>
              <a:rect b="b" l="l" r="r" t="t"/>
              <a:pathLst>
                <a:path extrusionOk="0" h="9236" w="13854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38" name="Google Shape;2038;p86"/>
          <p:cNvGrpSpPr/>
          <p:nvPr/>
        </p:nvGrpSpPr>
        <p:grpSpPr>
          <a:xfrm flipH="1">
            <a:off x="310883" y="4091175"/>
            <a:ext cx="714950" cy="378500"/>
            <a:chOff x="-1074225" y="4512538"/>
            <a:chExt cx="714950" cy="378500"/>
          </a:xfrm>
        </p:grpSpPr>
        <p:sp>
          <p:nvSpPr>
            <p:cNvPr id="2039" name="Google Shape;2039;p86"/>
            <p:cNvSpPr/>
            <p:nvPr/>
          </p:nvSpPr>
          <p:spPr>
            <a:xfrm>
              <a:off x="-962825" y="4548088"/>
              <a:ext cx="188375" cy="120175"/>
            </a:xfrm>
            <a:custGeom>
              <a:rect b="b" l="l" r="r" t="t"/>
              <a:pathLst>
                <a:path extrusionOk="0" h="4807" w="7535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86"/>
            <p:cNvSpPr/>
            <p:nvPr/>
          </p:nvSpPr>
          <p:spPr>
            <a:xfrm>
              <a:off x="-1064100" y="4512538"/>
              <a:ext cx="642725" cy="266450"/>
            </a:xfrm>
            <a:custGeom>
              <a:rect b="b" l="l" r="r" t="t"/>
              <a:pathLst>
                <a:path extrusionOk="0" h="10658" w="25709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86"/>
            <p:cNvSpPr/>
            <p:nvPr/>
          </p:nvSpPr>
          <p:spPr>
            <a:xfrm>
              <a:off x="-1053975" y="4564288"/>
              <a:ext cx="81050" cy="60775"/>
            </a:xfrm>
            <a:custGeom>
              <a:rect b="b" l="l" r="r" t="t"/>
              <a:pathLst>
                <a:path extrusionOk="0" h="2431" w="3242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86"/>
            <p:cNvSpPr/>
            <p:nvPr/>
          </p:nvSpPr>
          <p:spPr>
            <a:xfrm>
              <a:off x="-997925" y="4570088"/>
              <a:ext cx="98575" cy="24600"/>
            </a:xfrm>
            <a:custGeom>
              <a:rect b="b" l="l" r="r" t="t"/>
              <a:pathLst>
                <a:path extrusionOk="0" h="984" w="3943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86"/>
            <p:cNvSpPr/>
            <p:nvPr/>
          </p:nvSpPr>
          <p:spPr>
            <a:xfrm>
              <a:off x="-837950" y="4525788"/>
              <a:ext cx="162050" cy="93200"/>
            </a:xfrm>
            <a:custGeom>
              <a:rect b="b" l="l" r="r" t="t"/>
              <a:pathLst>
                <a:path extrusionOk="0" h="3728" w="6482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86"/>
            <p:cNvSpPr/>
            <p:nvPr/>
          </p:nvSpPr>
          <p:spPr>
            <a:xfrm>
              <a:off x="-742750" y="4536413"/>
              <a:ext cx="151925" cy="23850"/>
            </a:xfrm>
            <a:custGeom>
              <a:rect b="b" l="l" r="r" t="t"/>
              <a:pathLst>
                <a:path extrusionOk="0" h="954" w="6077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86"/>
            <p:cNvSpPr/>
            <p:nvPr/>
          </p:nvSpPr>
          <p:spPr>
            <a:xfrm>
              <a:off x="-877100" y="4605913"/>
              <a:ext cx="40525" cy="25475"/>
            </a:xfrm>
            <a:custGeom>
              <a:rect b="b" l="l" r="r" t="t"/>
              <a:pathLst>
                <a:path extrusionOk="0" h="1019" w="1621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86"/>
            <p:cNvSpPr/>
            <p:nvPr/>
          </p:nvSpPr>
          <p:spPr>
            <a:xfrm>
              <a:off x="-1074225" y="4544038"/>
              <a:ext cx="714950" cy="347000"/>
            </a:xfrm>
            <a:custGeom>
              <a:rect b="b" l="l" r="r" t="t"/>
              <a:pathLst>
                <a:path extrusionOk="0" h="13880" w="28598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86"/>
            <p:cNvSpPr/>
            <p:nvPr/>
          </p:nvSpPr>
          <p:spPr>
            <a:xfrm>
              <a:off x="-836575" y="4548088"/>
              <a:ext cx="382800" cy="253850"/>
            </a:xfrm>
            <a:custGeom>
              <a:rect b="b" l="l" r="r" t="t"/>
              <a:pathLst>
                <a:path extrusionOk="0" h="10154" w="15312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86"/>
            <p:cNvSpPr/>
            <p:nvPr/>
          </p:nvSpPr>
          <p:spPr>
            <a:xfrm>
              <a:off x="-815650" y="4565638"/>
              <a:ext cx="407775" cy="318650"/>
            </a:xfrm>
            <a:custGeom>
              <a:rect b="b" l="l" r="r" t="t"/>
              <a:pathLst>
                <a:path extrusionOk="0" h="12746" w="16311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86"/>
            <p:cNvSpPr/>
            <p:nvPr/>
          </p:nvSpPr>
          <p:spPr>
            <a:xfrm>
              <a:off x="-1074225" y="4627063"/>
              <a:ext cx="411150" cy="263975"/>
            </a:xfrm>
            <a:custGeom>
              <a:rect b="b" l="l" r="r" t="t"/>
              <a:pathLst>
                <a:path extrusionOk="0" h="10559" w="16446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86"/>
            <p:cNvSpPr/>
            <p:nvPr/>
          </p:nvSpPr>
          <p:spPr>
            <a:xfrm>
              <a:off x="-1049250" y="4639888"/>
              <a:ext cx="346350" cy="230900"/>
            </a:xfrm>
            <a:custGeom>
              <a:rect b="b" l="l" r="r" t="t"/>
              <a:pathLst>
                <a:path extrusionOk="0" h="9236" w="13854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dk1"/>
        </a:solidFill>
      </p:bgPr>
    </p:bg>
    <p:spTree>
      <p:nvGrpSpPr>
        <p:cNvPr id="205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p87"/>
          <p:cNvGrpSpPr/>
          <p:nvPr/>
        </p:nvGrpSpPr>
        <p:grpSpPr>
          <a:xfrm flipH="1"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2053" name="Google Shape;2053;p87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2054" name="Google Shape;2054;p87"/>
              <p:cNvGrpSpPr/>
              <p:nvPr/>
            </p:nvGrpSpPr>
            <p:grpSpPr>
              <a:xfrm>
                <a:off x="123156" y="409580"/>
                <a:ext cx="262232" cy="352736"/>
                <a:chOff x="694982" y="773654"/>
                <a:chExt cx="262232" cy="350632"/>
              </a:xfrm>
            </p:grpSpPr>
            <p:sp>
              <p:nvSpPr>
                <p:cNvPr id="2055" name="Google Shape;2055;p87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882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56" name="Google Shape;2056;p87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57" name="Google Shape;2057;p87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2058" name="Google Shape;2058;p87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2059" name="Google Shape;2059;p87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rect b="b" l="l" r="r" t="t"/>
                    <a:pathLst>
                      <a:path extrusionOk="0" h="3178" w="27171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60" name="Google Shape;2060;p87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rect b="b" l="l" r="r" t="t"/>
                    <a:pathLst>
                      <a:path extrusionOk="0" h="3178" w="20848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8823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61" name="Google Shape;2061;p87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rect b="b" l="l" r="r" t="t"/>
                    <a:pathLst>
                      <a:path extrusionOk="0" h="578" w="691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2062" name="Google Shape;2062;p87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rect b="b" l="l" r="r" t="t"/>
                  <a:pathLst>
                    <a:path extrusionOk="0" h="1658" w="30138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3" name="Google Shape;2063;p87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rect b="b" l="l" r="r" t="t"/>
                  <a:pathLst>
                    <a:path extrusionOk="0" h="1689" w="32749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4" name="Google Shape;2064;p87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rect b="b" l="l" r="r" t="t"/>
                  <a:pathLst>
                    <a:path extrusionOk="0" h="315" w="32739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5" name="Google Shape;2065;p87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rect b="b" l="l" r="r" t="t"/>
                  <a:pathLst>
                    <a:path extrusionOk="0" h="672" w="23187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882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6" name="Google Shape;2066;p87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rect b="b" l="l" r="r" t="t"/>
                  <a:pathLst>
                    <a:path extrusionOk="0" h="221" w="3146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7" name="Google Shape;2067;p87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rect b="b" l="l" r="r" t="t"/>
                  <a:pathLst>
                    <a:path extrusionOk="0" h="1312" w="30842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8" name="Google Shape;2068;p87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rect b="b" l="l" r="r" t="t"/>
                  <a:pathLst>
                    <a:path extrusionOk="0" h="935" w="3232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9" name="Google Shape;2069;p87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rect b="b" l="l" r="r" t="t"/>
                  <a:pathLst>
                    <a:path extrusionOk="0" h="935" w="11777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882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0" name="Google Shape;2070;p87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rect b="b" l="l" r="r" t="t"/>
                  <a:pathLst>
                    <a:path extrusionOk="0" h="935" w="6062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882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1" name="Google Shape;2071;p87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rect b="b" l="l" r="r" t="t"/>
                  <a:pathLst>
                    <a:path extrusionOk="0" h="38738" w="86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072" name="Google Shape;2072;p87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2073" name="Google Shape;2073;p87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rect b="b" l="l" r="r" t="t"/>
                    <a:pathLst>
                      <a:path extrusionOk="0" h="5758" w="3021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74" name="Google Shape;2074;p87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rect b="b" l="l" r="r" t="t"/>
                    <a:pathLst>
                      <a:path extrusionOk="0" h="405" w="494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75" name="Google Shape;2075;p87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rect b="b" l="l" r="r" t="t"/>
                    <a:pathLst>
                      <a:path extrusionOk="0" h="1370" w="1238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2076" name="Google Shape;2076;p87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rect b="b" l="l" r="r" t="t"/>
                  <a:pathLst>
                    <a:path extrusionOk="0" h="38738" w="85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077" name="Google Shape;2077;p87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2078" name="Google Shape;2078;p87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rect b="b" l="l" r="r" t="t"/>
                    <a:pathLst>
                      <a:path extrusionOk="0" h="5758" w="3021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79" name="Google Shape;2079;p87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rect b="b" l="l" r="r" t="t"/>
                    <a:pathLst>
                      <a:path extrusionOk="0" h="1369" w="126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80" name="Google Shape;2080;p87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rect b="b" l="l" r="r" t="t"/>
                    <a:pathLst>
                      <a:path extrusionOk="0" h="381" w="475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2081" name="Google Shape;2081;p87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rect b="b" l="l" r="r" t="t"/>
                <a:pathLst>
                  <a:path extrusionOk="0" h="798" w="28723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2" name="Google Shape;2082;p87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2083" name="Google Shape;2083;p87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4" name="Google Shape;2084;p87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85" name="Google Shape;2085;p87"/>
          <p:cNvGrpSpPr/>
          <p:nvPr/>
        </p:nvGrpSpPr>
        <p:grpSpPr>
          <a:xfrm>
            <a:off x="8106580" y="1095706"/>
            <a:ext cx="648376" cy="880878"/>
            <a:chOff x="638276" y="3526008"/>
            <a:chExt cx="714936" cy="971200"/>
          </a:xfrm>
        </p:grpSpPr>
        <p:sp>
          <p:nvSpPr>
            <p:cNvPr id="2086" name="Google Shape;2086;p87"/>
            <p:cNvSpPr/>
            <p:nvPr/>
          </p:nvSpPr>
          <p:spPr>
            <a:xfrm>
              <a:off x="801537" y="3817400"/>
              <a:ext cx="388460" cy="388464"/>
            </a:xfrm>
            <a:custGeom>
              <a:rect b="b" l="l" r="r" t="t"/>
              <a:pathLst>
                <a:path extrusionOk="0" h="91296" w="91295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176"/>
                  </a:srgbClr>
                </a:gs>
                <a:gs pos="41000">
                  <a:srgbClr val="F9EBAB">
                    <a:alpha val="21176"/>
                  </a:srgbClr>
                </a:gs>
                <a:gs pos="100000">
                  <a:srgbClr val="F9EBAB">
                    <a:alpha val="21176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87" name="Google Shape;2087;p87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088" name="Google Shape;2088;p87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rect b="b" l="l" r="r" t="t"/>
                <a:pathLst>
                  <a:path extrusionOk="0" h="1579" w="111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9" name="Google Shape;2089;p87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rect b="b" l="l" r="r" t="t"/>
                <a:pathLst>
                  <a:path extrusionOk="0" h="5837" w="3423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0" name="Google Shape;2090;p87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rect b="b" l="l" r="r" t="t"/>
                <a:pathLst>
                  <a:path extrusionOk="0" h="7175" w="3328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1" name="Google Shape;2091;p87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rect b="b" l="l" r="r" t="t"/>
                <a:pathLst>
                  <a:path extrusionOk="0" h="3413" w="11562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2" name="Google Shape;2092;p87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rect b="b" l="l" r="r" t="t"/>
                <a:pathLst>
                  <a:path extrusionOk="0" h="18047" w="939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3" name="Google Shape;2093;p87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rect b="b" l="l" r="r" t="t"/>
                <a:pathLst>
                  <a:path extrusionOk="0" h="18047" w="94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4" name="Google Shape;2094;p87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rect b="b" l="l" r="r" t="t"/>
                <a:pathLst>
                  <a:path extrusionOk="0" h="18047" w="94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5" name="Google Shape;2095;p87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rect b="b" l="l" r="r" t="t"/>
                <a:pathLst>
                  <a:path extrusionOk="0" h="1110" w="14761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6" name="Google Shape;2096;p87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rect b="b" l="l" r="r" t="t"/>
                <a:pathLst>
                  <a:path extrusionOk="0" h="1879" w="14761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7" name="Google Shape;2097;p87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rect b="b" l="l" r="r" t="t"/>
                <a:pathLst>
                  <a:path extrusionOk="0" h="4268" w="15828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8" name="Google Shape;2098;p87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rect b="b" l="l" r="r" t="t"/>
                <a:pathLst>
                  <a:path extrusionOk="0" h="2220" w="1281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9" name="Google Shape;2099;p87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rect b="b" l="l" r="r" t="t"/>
                <a:pathLst>
                  <a:path extrusionOk="0" h="1793" w="19881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0" name="Google Shape;2100;p87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rect b="b" l="l" r="r" t="t"/>
                <a:pathLst>
                  <a:path extrusionOk="0" h="1878" w="18771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1" name="Google Shape;2101;p87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rect b="b" l="l" r="r" t="t"/>
                <a:pathLst>
                  <a:path extrusionOk="0" h="2652" w="1233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2" name="Google Shape;2102;p87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rect b="b" l="l" r="r" t="t"/>
                <a:pathLst>
                  <a:path extrusionOk="0" h="904" w="18729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3" name="Google Shape;2103;p87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rect b="b" l="l" r="r" t="t"/>
                <a:pathLst>
                  <a:path extrusionOk="0" h="861" w="18003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4" name="Google Shape;2104;p87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rect b="b" l="l" r="r" t="t"/>
                <a:pathLst>
                  <a:path extrusionOk="0" h="854" w="495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5" name="Google Shape;2105;p87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rect b="b" l="l" r="r" t="t"/>
                <a:pathLst>
                  <a:path extrusionOk="0" h="4993" w="2518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6" name="Google Shape;2106;p87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rect b="b" l="l" r="r" t="t"/>
                <a:pathLst>
                  <a:path extrusionOk="0" h="2983" w="2518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7" name="Google Shape;2107;p87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rect b="b" l="l" r="r" t="t"/>
                <a:pathLst>
                  <a:path extrusionOk="0" h="1780" w="1537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8" name="Google Shape;2108;p87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rect b="b" l="l" r="r" t="t"/>
                <a:pathLst>
                  <a:path extrusionOk="0" h="1195" w="1665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9" name="Google Shape;2109;p87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rect b="b" l="l" r="r" t="t"/>
                <a:pathLst>
                  <a:path extrusionOk="0" h="1282" w="1622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0" name="Google Shape;2110;p87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rect b="b" l="l" r="r" t="t"/>
                <a:pathLst>
                  <a:path extrusionOk="0" h="897" w="5334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1" name="Google Shape;2111;p87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rect b="b" l="l" r="r" t="t"/>
                <a:pathLst>
                  <a:path extrusionOk="0" h="897" w="3286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2" name="Google Shape;2112;p87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rect b="b" l="l" r="r" t="t"/>
                <a:pathLst>
                  <a:path extrusionOk="0" h="1085" w="2945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3" name="Google Shape;2113;p87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rect b="b" l="l" r="r" t="t"/>
                <a:pathLst>
                  <a:path extrusionOk="0" h="641" w="1921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14" name="Google Shape;2114;p87"/>
          <p:cNvGrpSpPr/>
          <p:nvPr/>
        </p:nvGrpSpPr>
        <p:grpSpPr>
          <a:xfrm flipH="1" rot="1321491">
            <a:off x="355764" y="3186133"/>
            <a:ext cx="714934" cy="378491"/>
            <a:chOff x="-1074225" y="4512538"/>
            <a:chExt cx="714950" cy="378500"/>
          </a:xfrm>
        </p:grpSpPr>
        <p:sp>
          <p:nvSpPr>
            <p:cNvPr id="2115" name="Google Shape;2115;p87"/>
            <p:cNvSpPr/>
            <p:nvPr/>
          </p:nvSpPr>
          <p:spPr>
            <a:xfrm>
              <a:off x="-962825" y="4548088"/>
              <a:ext cx="188375" cy="120175"/>
            </a:xfrm>
            <a:custGeom>
              <a:rect b="b" l="l" r="r" t="t"/>
              <a:pathLst>
                <a:path extrusionOk="0" h="4807" w="7535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87"/>
            <p:cNvSpPr/>
            <p:nvPr/>
          </p:nvSpPr>
          <p:spPr>
            <a:xfrm>
              <a:off x="-1064100" y="4512538"/>
              <a:ext cx="642725" cy="266450"/>
            </a:xfrm>
            <a:custGeom>
              <a:rect b="b" l="l" r="r" t="t"/>
              <a:pathLst>
                <a:path extrusionOk="0" h="10658" w="25709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87"/>
            <p:cNvSpPr/>
            <p:nvPr/>
          </p:nvSpPr>
          <p:spPr>
            <a:xfrm>
              <a:off x="-1053975" y="4564288"/>
              <a:ext cx="81050" cy="60775"/>
            </a:xfrm>
            <a:custGeom>
              <a:rect b="b" l="l" r="r" t="t"/>
              <a:pathLst>
                <a:path extrusionOk="0" h="2431" w="3242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87"/>
            <p:cNvSpPr/>
            <p:nvPr/>
          </p:nvSpPr>
          <p:spPr>
            <a:xfrm>
              <a:off x="-997925" y="4570088"/>
              <a:ext cx="98575" cy="24600"/>
            </a:xfrm>
            <a:custGeom>
              <a:rect b="b" l="l" r="r" t="t"/>
              <a:pathLst>
                <a:path extrusionOk="0" h="984" w="3943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87"/>
            <p:cNvSpPr/>
            <p:nvPr/>
          </p:nvSpPr>
          <p:spPr>
            <a:xfrm>
              <a:off x="-837950" y="4525788"/>
              <a:ext cx="162050" cy="93200"/>
            </a:xfrm>
            <a:custGeom>
              <a:rect b="b" l="l" r="r" t="t"/>
              <a:pathLst>
                <a:path extrusionOk="0" h="3728" w="6482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87"/>
            <p:cNvSpPr/>
            <p:nvPr/>
          </p:nvSpPr>
          <p:spPr>
            <a:xfrm>
              <a:off x="-742750" y="4536413"/>
              <a:ext cx="151925" cy="23850"/>
            </a:xfrm>
            <a:custGeom>
              <a:rect b="b" l="l" r="r" t="t"/>
              <a:pathLst>
                <a:path extrusionOk="0" h="954" w="6077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87"/>
            <p:cNvSpPr/>
            <p:nvPr/>
          </p:nvSpPr>
          <p:spPr>
            <a:xfrm>
              <a:off x="-877100" y="4605913"/>
              <a:ext cx="40525" cy="25475"/>
            </a:xfrm>
            <a:custGeom>
              <a:rect b="b" l="l" r="r" t="t"/>
              <a:pathLst>
                <a:path extrusionOk="0" h="1019" w="1621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87"/>
            <p:cNvSpPr/>
            <p:nvPr/>
          </p:nvSpPr>
          <p:spPr>
            <a:xfrm>
              <a:off x="-1074225" y="4544038"/>
              <a:ext cx="714950" cy="347000"/>
            </a:xfrm>
            <a:custGeom>
              <a:rect b="b" l="l" r="r" t="t"/>
              <a:pathLst>
                <a:path extrusionOk="0" h="13880" w="28598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87"/>
            <p:cNvSpPr/>
            <p:nvPr/>
          </p:nvSpPr>
          <p:spPr>
            <a:xfrm>
              <a:off x="-815650" y="4565638"/>
              <a:ext cx="407775" cy="318650"/>
            </a:xfrm>
            <a:custGeom>
              <a:rect b="b" l="l" r="r" t="t"/>
              <a:pathLst>
                <a:path extrusionOk="0" h="12746" w="16311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87"/>
            <p:cNvSpPr/>
            <p:nvPr/>
          </p:nvSpPr>
          <p:spPr>
            <a:xfrm>
              <a:off x="-1074225" y="4627063"/>
              <a:ext cx="411150" cy="263975"/>
            </a:xfrm>
            <a:custGeom>
              <a:rect b="b" l="l" r="r" t="t"/>
              <a:pathLst>
                <a:path extrusionOk="0" h="10559" w="16446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87"/>
            <p:cNvSpPr/>
            <p:nvPr/>
          </p:nvSpPr>
          <p:spPr>
            <a:xfrm>
              <a:off x="-1049250" y="4639888"/>
              <a:ext cx="346350" cy="230900"/>
            </a:xfrm>
            <a:custGeom>
              <a:rect b="b" l="l" r="r" t="t"/>
              <a:pathLst>
                <a:path extrusionOk="0" h="9236" w="13854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6" name="Google Shape;2126;p87"/>
          <p:cNvGrpSpPr/>
          <p:nvPr/>
        </p:nvGrpSpPr>
        <p:grpSpPr>
          <a:xfrm>
            <a:off x="8073288" y="4091175"/>
            <a:ext cx="714950" cy="378500"/>
            <a:chOff x="-1074225" y="4512538"/>
            <a:chExt cx="714950" cy="378500"/>
          </a:xfrm>
        </p:grpSpPr>
        <p:sp>
          <p:nvSpPr>
            <p:cNvPr id="2127" name="Google Shape;2127;p87"/>
            <p:cNvSpPr/>
            <p:nvPr/>
          </p:nvSpPr>
          <p:spPr>
            <a:xfrm>
              <a:off x="-962825" y="4548088"/>
              <a:ext cx="188375" cy="120175"/>
            </a:xfrm>
            <a:custGeom>
              <a:rect b="b" l="l" r="r" t="t"/>
              <a:pathLst>
                <a:path extrusionOk="0" h="4807" w="7535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87"/>
            <p:cNvSpPr/>
            <p:nvPr/>
          </p:nvSpPr>
          <p:spPr>
            <a:xfrm>
              <a:off x="-1064100" y="4512538"/>
              <a:ext cx="642725" cy="266450"/>
            </a:xfrm>
            <a:custGeom>
              <a:rect b="b" l="l" r="r" t="t"/>
              <a:pathLst>
                <a:path extrusionOk="0" h="10658" w="25709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87"/>
            <p:cNvSpPr/>
            <p:nvPr/>
          </p:nvSpPr>
          <p:spPr>
            <a:xfrm>
              <a:off x="-1053975" y="4564288"/>
              <a:ext cx="81050" cy="60775"/>
            </a:xfrm>
            <a:custGeom>
              <a:rect b="b" l="l" r="r" t="t"/>
              <a:pathLst>
                <a:path extrusionOk="0" h="2431" w="3242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87"/>
            <p:cNvSpPr/>
            <p:nvPr/>
          </p:nvSpPr>
          <p:spPr>
            <a:xfrm>
              <a:off x="-997925" y="4570088"/>
              <a:ext cx="98575" cy="24600"/>
            </a:xfrm>
            <a:custGeom>
              <a:rect b="b" l="l" r="r" t="t"/>
              <a:pathLst>
                <a:path extrusionOk="0" h="984" w="3943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87"/>
            <p:cNvSpPr/>
            <p:nvPr/>
          </p:nvSpPr>
          <p:spPr>
            <a:xfrm>
              <a:off x="-837950" y="4525788"/>
              <a:ext cx="162050" cy="93200"/>
            </a:xfrm>
            <a:custGeom>
              <a:rect b="b" l="l" r="r" t="t"/>
              <a:pathLst>
                <a:path extrusionOk="0" h="3728" w="6482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87"/>
            <p:cNvSpPr/>
            <p:nvPr/>
          </p:nvSpPr>
          <p:spPr>
            <a:xfrm>
              <a:off x="-742750" y="4536413"/>
              <a:ext cx="151925" cy="23850"/>
            </a:xfrm>
            <a:custGeom>
              <a:rect b="b" l="l" r="r" t="t"/>
              <a:pathLst>
                <a:path extrusionOk="0" h="954" w="6077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87"/>
            <p:cNvSpPr/>
            <p:nvPr/>
          </p:nvSpPr>
          <p:spPr>
            <a:xfrm>
              <a:off x="-877100" y="4605913"/>
              <a:ext cx="40525" cy="25475"/>
            </a:xfrm>
            <a:custGeom>
              <a:rect b="b" l="l" r="r" t="t"/>
              <a:pathLst>
                <a:path extrusionOk="0" h="1019" w="1621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87"/>
            <p:cNvSpPr/>
            <p:nvPr/>
          </p:nvSpPr>
          <p:spPr>
            <a:xfrm>
              <a:off x="-1074225" y="4544038"/>
              <a:ext cx="714950" cy="347000"/>
            </a:xfrm>
            <a:custGeom>
              <a:rect b="b" l="l" r="r" t="t"/>
              <a:pathLst>
                <a:path extrusionOk="0" h="13880" w="28598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87"/>
            <p:cNvSpPr/>
            <p:nvPr/>
          </p:nvSpPr>
          <p:spPr>
            <a:xfrm>
              <a:off x="-836575" y="4548088"/>
              <a:ext cx="382800" cy="253850"/>
            </a:xfrm>
            <a:custGeom>
              <a:rect b="b" l="l" r="r" t="t"/>
              <a:pathLst>
                <a:path extrusionOk="0" h="10154" w="15312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87"/>
            <p:cNvSpPr/>
            <p:nvPr/>
          </p:nvSpPr>
          <p:spPr>
            <a:xfrm>
              <a:off x="-815650" y="4565638"/>
              <a:ext cx="407775" cy="318650"/>
            </a:xfrm>
            <a:custGeom>
              <a:rect b="b" l="l" r="r" t="t"/>
              <a:pathLst>
                <a:path extrusionOk="0" h="12746" w="16311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87"/>
            <p:cNvSpPr/>
            <p:nvPr/>
          </p:nvSpPr>
          <p:spPr>
            <a:xfrm>
              <a:off x="-1074225" y="4627063"/>
              <a:ext cx="411150" cy="263975"/>
            </a:xfrm>
            <a:custGeom>
              <a:rect b="b" l="l" r="r" t="t"/>
              <a:pathLst>
                <a:path extrusionOk="0" h="10559" w="16446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87"/>
            <p:cNvSpPr/>
            <p:nvPr/>
          </p:nvSpPr>
          <p:spPr>
            <a:xfrm>
              <a:off x="-1049250" y="4639888"/>
              <a:ext cx="346350" cy="230900"/>
            </a:xfrm>
            <a:custGeom>
              <a:rect b="b" l="l" r="r" t="t"/>
              <a:pathLst>
                <a:path extrusionOk="0" h="9236" w="13854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39" name="Google Shape;2139;p87"/>
          <p:cNvSpPr/>
          <p:nvPr/>
        </p:nvSpPr>
        <p:spPr>
          <a:xfrm>
            <a:off x="4" y="1017700"/>
            <a:ext cx="9143992" cy="78001"/>
          </a:xfrm>
          <a:custGeom>
            <a:rect b="b" l="l" r="r" t="t"/>
            <a:pathLst>
              <a:path extrusionOk="0" h="525" w="27171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0"/>
          <p:cNvGrpSpPr/>
          <p:nvPr/>
        </p:nvGrpSpPr>
        <p:grpSpPr>
          <a:xfrm>
            <a:off x="6614949" y="-1495423"/>
            <a:ext cx="2579303" cy="7060735"/>
            <a:chOff x="6614949" y="-1495423"/>
            <a:chExt cx="2579303" cy="7060735"/>
          </a:xfrm>
        </p:grpSpPr>
        <p:sp>
          <p:nvSpPr>
            <p:cNvPr id="69" name="Google Shape;69;p10"/>
            <p:cNvSpPr/>
            <p:nvPr/>
          </p:nvSpPr>
          <p:spPr>
            <a:xfrm flipH="1">
              <a:off x="7488466" y="-1495423"/>
              <a:ext cx="1705786" cy="7060735"/>
            </a:xfrm>
            <a:custGeom>
              <a:rect b="b" l="l" r="r" t="t"/>
              <a:pathLst>
                <a:path extrusionOk="0" fill="none" h="74788" w="23818">
                  <a:moveTo>
                    <a:pt x="23817" y="1"/>
                  </a:moveTo>
                  <a:lnTo>
                    <a:pt x="0" y="22651"/>
                  </a:lnTo>
                  <a:lnTo>
                    <a:pt x="23817" y="74788"/>
                  </a:ln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0"/>
            <p:cNvSpPr/>
            <p:nvPr/>
          </p:nvSpPr>
          <p:spPr>
            <a:xfrm flipH="1">
              <a:off x="6614949" y="4368733"/>
              <a:ext cx="2579302" cy="1140333"/>
            </a:xfrm>
            <a:custGeom>
              <a:rect b="b" l="l" r="r" t="t"/>
              <a:pathLst>
                <a:path extrusionOk="0" fill="none" h="22151" w="50103">
                  <a:moveTo>
                    <a:pt x="0" y="1"/>
                  </a:moveTo>
                  <a:lnTo>
                    <a:pt x="50103" y="22150"/>
                  </a:ln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Google Shape;71;p10"/>
          <p:cNvSpPr txBox="1"/>
          <p:nvPr>
            <p:ph type="title"/>
          </p:nvPr>
        </p:nvSpPr>
        <p:spPr>
          <a:xfrm>
            <a:off x="713225" y="1779575"/>
            <a:ext cx="6400800" cy="93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2" name="Google Shape;72;p10"/>
          <p:cNvSpPr txBox="1"/>
          <p:nvPr>
            <p:ph idx="1" type="subTitle"/>
          </p:nvPr>
        </p:nvSpPr>
        <p:spPr>
          <a:xfrm>
            <a:off x="713225" y="2679192"/>
            <a:ext cx="46005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72.xml"/><Relationship Id="rId42" Type="http://schemas.openxmlformats.org/officeDocument/2006/relationships/slideLayout" Target="../slideLayouts/slideLayout74.xml"/><Relationship Id="rId41" Type="http://schemas.openxmlformats.org/officeDocument/2006/relationships/slideLayout" Target="../slideLayouts/slideLayout73.xml"/><Relationship Id="rId44" Type="http://schemas.openxmlformats.org/officeDocument/2006/relationships/slideLayout" Target="../slideLayouts/slideLayout76.xml"/><Relationship Id="rId43" Type="http://schemas.openxmlformats.org/officeDocument/2006/relationships/slideLayout" Target="../slideLayouts/slideLayout75.xml"/><Relationship Id="rId46" Type="http://schemas.openxmlformats.org/officeDocument/2006/relationships/slideLayout" Target="../slideLayouts/slideLayout78.xml"/><Relationship Id="rId45" Type="http://schemas.openxmlformats.org/officeDocument/2006/relationships/slideLayout" Target="../slideLayouts/slideLayout77.xml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48" Type="http://schemas.openxmlformats.org/officeDocument/2006/relationships/slideLayout" Target="../slideLayouts/slideLayout80.xml"/><Relationship Id="rId47" Type="http://schemas.openxmlformats.org/officeDocument/2006/relationships/slideLayout" Target="../slideLayouts/slideLayout79.xml"/><Relationship Id="rId49" Type="http://schemas.openxmlformats.org/officeDocument/2006/relationships/slideLayout" Target="../slideLayouts/slideLayout81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31" Type="http://schemas.openxmlformats.org/officeDocument/2006/relationships/slideLayout" Target="../slideLayouts/slideLayout63.xml"/><Relationship Id="rId30" Type="http://schemas.openxmlformats.org/officeDocument/2006/relationships/slideLayout" Target="../slideLayouts/slideLayout62.xml"/><Relationship Id="rId33" Type="http://schemas.openxmlformats.org/officeDocument/2006/relationships/slideLayout" Target="../slideLayouts/slideLayout65.xml"/><Relationship Id="rId32" Type="http://schemas.openxmlformats.org/officeDocument/2006/relationships/slideLayout" Target="../slideLayouts/slideLayout64.xml"/><Relationship Id="rId35" Type="http://schemas.openxmlformats.org/officeDocument/2006/relationships/slideLayout" Target="../slideLayouts/slideLayout67.xml"/><Relationship Id="rId34" Type="http://schemas.openxmlformats.org/officeDocument/2006/relationships/slideLayout" Target="../slideLayouts/slideLayout66.xml"/><Relationship Id="rId37" Type="http://schemas.openxmlformats.org/officeDocument/2006/relationships/slideLayout" Target="../slideLayouts/slideLayout69.xml"/><Relationship Id="rId36" Type="http://schemas.openxmlformats.org/officeDocument/2006/relationships/slideLayout" Target="../slideLayouts/slideLayout68.xml"/><Relationship Id="rId39" Type="http://schemas.openxmlformats.org/officeDocument/2006/relationships/slideLayout" Target="../slideLayouts/slideLayout71.xml"/><Relationship Id="rId38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54.xml"/><Relationship Id="rId21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56.xml"/><Relationship Id="rId23" Type="http://schemas.openxmlformats.org/officeDocument/2006/relationships/slideLayout" Target="../slideLayouts/slideLayout55.xml"/><Relationship Id="rId26" Type="http://schemas.openxmlformats.org/officeDocument/2006/relationships/slideLayout" Target="../slideLayouts/slideLayout58.xml"/><Relationship Id="rId25" Type="http://schemas.openxmlformats.org/officeDocument/2006/relationships/slideLayout" Target="../slideLayouts/slideLayout57.xml"/><Relationship Id="rId28" Type="http://schemas.openxmlformats.org/officeDocument/2006/relationships/slideLayout" Target="../slideLayouts/slideLayout60.xml"/><Relationship Id="rId27" Type="http://schemas.openxmlformats.org/officeDocument/2006/relationships/slideLayout" Target="../slideLayouts/slideLayout59.xml"/><Relationship Id="rId29" Type="http://schemas.openxmlformats.org/officeDocument/2006/relationships/slideLayout" Target="../slideLayouts/slideLayout61.xml"/><Relationship Id="rId51" Type="http://schemas.openxmlformats.org/officeDocument/2006/relationships/slideLayout" Target="../slideLayouts/slideLayout83.xml"/><Relationship Id="rId50" Type="http://schemas.openxmlformats.org/officeDocument/2006/relationships/slideLayout" Target="../slideLayouts/slideLayout82.xml"/><Relationship Id="rId53" Type="http://schemas.openxmlformats.org/officeDocument/2006/relationships/slideLayout" Target="../slideLayouts/slideLayout85.xml"/><Relationship Id="rId52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2.xml"/><Relationship Id="rId54" Type="http://schemas.openxmlformats.org/officeDocument/2006/relationships/theme" Target="../theme/theme1.xml"/><Relationship Id="rId13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1"/>
            </a:gs>
            <a:gs pos="6000">
              <a:schemeClr val="accent1"/>
            </a:gs>
            <a:gs pos="85000">
              <a:schemeClr val="accent2"/>
            </a:gs>
            <a:gs pos="96000">
              <a:schemeClr val="accent2"/>
            </a:gs>
            <a:gs pos="100000">
              <a:schemeClr val="accent2"/>
            </a:gs>
          </a:gsLst>
          <a:lin ang="2698631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02920"/>
            <a:ext cx="775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chivo Black"/>
              <a:buNone/>
              <a:defRPr b="1" i="0" sz="2800" u="none" cap="none" strike="noStrike">
                <a:solidFill>
                  <a:schemeClr val="accent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chivo Black"/>
              <a:buNone/>
              <a:defRPr b="0" i="0" sz="2800" u="none" cap="none" strike="noStrik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chivo Black"/>
              <a:buNone/>
              <a:defRPr b="0" i="0" sz="2800" u="none" cap="none" strike="noStrik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chivo Black"/>
              <a:buNone/>
              <a:defRPr b="0" i="0" sz="2800" u="none" cap="none" strike="noStrik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chivo Black"/>
              <a:buNone/>
              <a:defRPr b="0" i="0" sz="2800" u="none" cap="none" strike="noStrik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chivo Black"/>
              <a:buNone/>
              <a:defRPr b="0" i="0" sz="2800" u="none" cap="none" strike="noStrik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chivo Black"/>
              <a:buNone/>
              <a:defRPr b="0" i="0" sz="2800" u="none" cap="none" strike="noStrik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chivo Black"/>
              <a:buNone/>
              <a:defRPr b="0" i="0" sz="2800" u="none" cap="none" strike="noStrik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chivo Black"/>
              <a:buNone/>
              <a:defRPr b="0" i="0" sz="2800" u="none" cap="none" strike="noStrik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transition spd="med"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b="0" i="0" sz="3000" u="none" cap="none" strike="noStrik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b="0" i="0" sz="3000" u="none" cap="none" strike="noStrik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b="0" i="0" sz="3000" u="none" cap="none" strike="noStrik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b="0" i="0" sz="3000" u="none" cap="none" strike="noStrik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b="0" i="0" sz="3000" u="none" cap="none" strike="noStrik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b="0" i="0" sz="3000" u="none" cap="none" strike="noStrik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b="0" i="0" sz="3000" u="none" cap="none" strike="noStrik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b="0" i="0" sz="3000" u="none" cap="none" strike="noStrik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b="0" i="0" sz="3000" u="none" cap="none" strike="noStrik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83" name="Google Shape;28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Inter"/>
              <a:buChar char="■"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2" r:id="rId23"/>
    <p:sldLayoutId id="2147483703" r:id="rId24"/>
    <p:sldLayoutId id="2147483704" r:id="rId25"/>
    <p:sldLayoutId id="2147483705" r:id="rId26"/>
    <p:sldLayoutId id="2147483706" r:id="rId27"/>
    <p:sldLayoutId id="2147483707" r:id="rId28"/>
    <p:sldLayoutId id="2147483708" r:id="rId29"/>
    <p:sldLayoutId id="2147483709" r:id="rId30"/>
    <p:sldLayoutId id="2147483710" r:id="rId31"/>
    <p:sldLayoutId id="2147483711" r:id="rId32"/>
    <p:sldLayoutId id="2147483712" r:id="rId33"/>
    <p:sldLayoutId id="2147483713" r:id="rId34"/>
    <p:sldLayoutId id="2147483714" r:id="rId35"/>
    <p:sldLayoutId id="2147483715" r:id="rId36"/>
    <p:sldLayoutId id="2147483716" r:id="rId37"/>
    <p:sldLayoutId id="2147483717" r:id="rId38"/>
    <p:sldLayoutId id="2147483718" r:id="rId39"/>
    <p:sldLayoutId id="2147483719" r:id="rId40"/>
    <p:sldLayoutId id="2147483720" r:id="rId41"/>
    <p:sldLayoutId id="2147483721" r:id="rId42"/>
    <p:sldLayoutId id="2147483722" r:id="rId43"/>
    <p:sldLayoutId id="2147483723" r:id="rId44"/>
    <p:sldLayoutId id="2147483724" r:id="rId45"/>
    <p:sldLayoutId id="2147483725" r:id="rId46"/>
    <p:sldLayoutId id="2147483726" r:id="rId47"/>
    <p:sldLayoutId id="2147483727" r:id="rId48"/>
    <p:sldLayoutId id="2147483728" r:id="rId49"/>
    <p:sldLayoutId id="2147483729" r:id="rId50"/>
    <p:sldLayoutId id="2147483730" r:id="rId51"/>
    <p:sldLayoutId id="2147483731" r:id="rId52"/>
    <p:sldLayoutId id="2147483732" r:id="rId53"/>
  </p:sldLayoutIdLst>
  <p:transition spd="med"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3.pn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Relationship Id="rId7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3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p88"/>
          <p:cNvSpPr txBox="1"/>
          <p:nvPr>
            <p:ph idx="1" type="subTitle"/>
          </p:nvPr>
        </p:nvSpPr>
        <p:spPr>
          <a:xfrm>
            <a:off x="1458450" y="3977640"/>
            <a:ext cx="62271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 </a:t>
            </a:r>
            <a:endParaRPr/>
          </a:p>
        </p:txBody>
      </p:sp>
      <p:cxnSp>
        <p:nvCxnSpPr>
          <p:cNvPr id="2145" name="Google Shape;2145;p88"/>
          <p:cNvCxnSpPr/>
          <p:nvPr/>
        </p:nvCxnSpPr>
        <p:spPr>
          <a:xfrm flipH="1" rot="10800000">
            <a:off x="-595975" y="-4461075"/>
            <a:ext cx="2618400" cy="1512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46" name="Google Shape;2146;p88"/>
          <p:cNvSpPr txBox="1"/>
          <p:nvPr/>
        </p:nvSpPr>
        <p:spPr>
          <a:xfrm>
            <a:off x="1458450" y="731750"/>
            <a:ext cx="6227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Car rental system </a:t>
            </a:r>
            <a:r>
              <a:rPr b="1" i="0" lang="en" sz="2400" u="none" cap="none" strike="noStrike">
                <a:solidFill>
                  <a:srgbClr val="212121"/>
                </a:solidFill>
                <a:latin typeface="Abril Fatface"/>
                <a:ea typeface="Abril Fatface"/>
                <a:cs typeface="Abril Fatface"/>
                <a:sym typeface="Abril Fatface"/>
              </a:rPr>
              <a:t> using CPP</a:t>
            </a:r>
            <a:endParaRPr b="1" i="0" sz="2400" u="none" cap="none" strike="noStrike">
              <a:solidFill>
                <a:srgbClr val="212121"/>
              </a:solidFill>
              <a:latin typeface="Abril Fatface"/>
              <a:ea typeface="Abril Fatface"/>
              <a:cs typeface="Abril Fatface"/>
              <a:sym typeface="Abril Fatfac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sng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7" name="Google Shape;2147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534"/>
            <a:ext cx="801100" cy="80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8" name="Google Shape;2148;p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36950" y="53725"/>
            <a:ext cx="832742" cy="98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9" name="Google Shape;2149;p88"/>
          <p:cNvSpPr txBox="1"/>
          <p:nvPr/>
        </p:nvSpPr>
        <p:spPr>
          <a:xfrm>
            <a:off x="1542872" y="53737"/>
            <a:ext cx="595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DSA0182 – OOPS – Slot A</a:t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0" name="Google Shape;2150;p88"/>
          <p:cNvSpPr txBox="1"/>
          <p:nvPr/>
        </p:nvSpPr>
        <p:spPr>
          <a:xfrm>
            <a:off x="138300" y="3548825"/>
            <a:ext cx="2241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Guided By,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Manikandan .T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(Course Faculty)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OOPS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SSE, SIMATS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1" name="Google Shape;2151;p88"/>
          <p:cNvSpPr txBox="1"/>
          <p:nvPr/>
        </p:nvSpPr>
        <p:spPr>
          <a:xfrm>
            <a:off x="5412100" y="3548825"/>
            <a:ext cx="3657600" cy="15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by,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Rohinth.R</a:t>
            </a: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(19222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5115</a:t>
            </a: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Sathya Narayanan .E</a:t>
            </a: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(19222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4252</a:t>
            </a: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AI&amp;DS, SSE, SIMATS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2" name="Google Shape;2152;p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9050" y="1258723"/>
            <a:ext cx="4400851" cy="235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7" name="Shape 2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8" name="Google Shape;2228;p97"/>
          <p:cNvSpPr txBox="1"/>
          <p:nvPr/>
        </p:nvSpPr>
        <p:spPr>
          <a:xfrm>
            <a:off x="271875" y="1321200"/>
            <a:ext cx="84177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summary, the C++ code illustrates a basic car rental system using struct-like classes. The system lacks a modular architecture and could benefit from a transition to true classes for improved encapsulation. The console-based UI limits user experience, suggesting a need for a graphical interface. Additionally, static data storage could be enhanced with a database system for scalability. Security measures, including hashed passwords and role-based access, should be implemented to address vulnerabilities. These refinements would contribute to a more robust, user-friendly, and secure car rental system.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9" name="Google Shape;2229;p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01100" cy="80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0" name="Google Shape;2230;p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11250" y="0"/>
            <a:ext cx="832742" cy="98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1" name="Google Shape;2231;p97"/>
          <p:cNvSpPr txBox="1"/>
          <p:nvPr/>
        </p:nvSpPr>
        <p:spPr>
          <a:xfrm>
            <a:off x="3581023" y="307950"/>
            <a:ext cx="179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5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6" name="Google Shape;2236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7" name="Google Shape;2237;p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11250" y="0"/>
            <a:ext cx="832742" cy="98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8" name="Google Shape;2238;p9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801100" cy="8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6" name="Shape 2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" name="Google Shape;2157;p89"/>
          <p:cNvSpPr txBox="1"/>
          <p:nvPr/>
        </p:nvSpPr>
        <p:spPr>
          <a:xfrm>
            <a:off x="271875" y="1321200"/>
            <a:ext cx="3495000" cy="24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Requirement &amp; Analysis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Scope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8" name="Google Shape;2158;p89"/>
          <p:cNvSpPr txBox="1"/>
          <p:nvPr/>
        </p:nvSpPr>
        <p:spPr>
          <a:xfrm>
            <a:off x="271875" y="4038812"/>
            <a:ext cx="7735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9" name="Google Shape;2159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01100" cy="80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0" name="Google Shape;2160;p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11250" y="0"/>
            <a:ext cx="832742" cy="98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1" name="Google Shape;2161;p89"/>
          <p:cNvSpPr txBox="1"/>
          <p:nvPr/>
        </p:nvSpPr>
        <p:spPr>
          <a:xfrm>
            <a:off x="2808675" y="307950"/>
            <a:ext cx="266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OF CONTENTS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5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p90"/>
          <p:cNvSpPr txBox="1"/>
          <p:nvPr/>
        </p:nvSpPr>
        <p:spPr>
          <a:xfrm>
            <a:off x="203550" y="901050"/>
            <a:ext cx="8602500" cy="4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Car Rental System in C++ ensures secure user authentication for customers and administrators.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features a robust vehicle management module, allowing easy addition, updating, and removal of vehicles along with associated details.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Customers can conveniently browse available vehicles, make reservations, and benefit from a real-time availability check.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Rental transactions are streamlined, with the system generating agreements, processing payments, and calculating charges based on rental duration and rates.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admin dashboard provides centralized control, allowing administrators to efficiently manage the entire system, access valuable statistics, and monitor customer and vehicle information effectively.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7" name="Google Shape;2167;p90"/>
          <p:cNvSpPr txBox="1"/>
          <p:nvPr/>
        </p:nvSpPr>
        <p:spPr>
          <a:xfrm>
            <a:off x="3185107" y="269341"/>
            <a:ext cx="263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800" u="none" cap="none" strike="noStrik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8" name="Google Shape;2168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01100" cy="80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9" name="Google Shape;2169;p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22200" y="-40262"/>
            <a:ext cx="821800" cy="881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3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p91"/>
          <p:cNvSpPr txBox="1"/>
          <p:nvPr/>
        </p:nvSpPr>
        <p:spPr>
          <a:xfrm>
            <a:off x="1007925" y="1411950"/>
            <a:ext cx="2929500" cy="22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HARDWARE REQUIREMENTS:</a:t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Roboto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Processor: 11th Gen Intel(R) Core(TM) i5-11400F @ 2.60GHz 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RAM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8.0 GB or 16.0 GB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Storage Space: 512GB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5" name="Google Shape;2175;p91"/>
          <p:cNvSpPr txBox="1"/>
          <p:nvPr/>
        </p:nvSpPr>
        <p:spPr>
          <a:xfrm>
            <a:off x="1944800" y="319475"/>
            <a:ext cx="512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&amp; SOFTWARE REQUIREMENTS</a:t>
            </a:r>
            <a:endParaRPr b="0" i="0" sz="1800" u="none" cap="none" strike="noStrik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6" name="Google Shape;2176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50" y="53725"/>
            <a:ext cx="801100" cy="80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7" name="Google Shape;2177;p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36950" y="53725"/>
            <a:ext cx="821800" cy="881615"/>
          </a:xfrm>
          <a:prstGeom prst="rect">
            <a:avLst/>
          </a:prstGeom>
          <a:noFill/>
          <a:ln>
            <a:noFill/>
          </a:ln>
        </p:spPr>
      </p:pic>
      <p:sp>
        <p:nvSpPr>
          <p:cNvPr id="2178" name="Google Shape;2178;p91"/>
          <p:cNvSpPr txBox="1"/>
          <p:nvPr/>
        </p:nvSpPr>
        <p:spPr>
          <a:xfrm>
            <a:off x="4825175" y="1411950"/>
            <a:ext cx="3192300" cy="29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REQUIREMENTS: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Editor: Dev C++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Operating System: Windows 10 or Windows 11 x64 Bit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2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p92"/>
          <p:cNvSpPr txBox="1"/>
          <p:nvPr/>
        </p:nvSpPr>
        <p:spPr>
          <a:xfrm>
            <a:off x="203600" y="841350"/>
            <a:ext cx="8602500" cy="55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scope of the Student Management System are:</a:t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Scalability: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Designing the system for scalability to accommodate the growth of the car rental business by expanding database capabilities, user capacity, and transaction processing.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Integration with External Systems: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Extending the system to integrate with external services like online payment gateways, GPS tracking, and CRM tools for enhanced functionality.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Advanced User Interfaces: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Future development can focus on creating more user-friendly interfaces, including the possibility of a web-based or mobile application for seamless customer access.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Analytics and Reporting Enhancements: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Expanding the system to provide sophisticated analytics tools and reporting capabilities for data-driven decision-making and deeper insights.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Automation and AI Integration: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Implementing automation features, such as automatic billing, reminders, and incorporating artificial intelligence for predictive analysis to optimize operational efficiency.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4" name="Google Shape;2184;p92"/>
          <p:cNvSpPr txBox="1"/>
          <p:nvPr/>
        </p:nvSpPr>
        <p:spPr>
          <a:xfrm>
            <a:off x="4007154" y="169700"/>
            <a:ext cx="99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</a:t>
            </a:r>
            <a:endParaRPr b="0" i="0" sz="1800" u="none" cap="none" strike="noStrik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5" name="Google Shape;2185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01100" cy="80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6" name="Google Shape;2186;p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22200" y="-40262"/>
            <a:ext cx="821800" cy="881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0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93"/>
          <p:cNvSpPr txBox="1"/>
          <p:nvPr>
            <p:ph type="title"/>
          </p:nvPr>
        </p:nvSpPr>
        <p:spPr>
          <a:xfrm>
            <a:off x="713225" y="1779575"/>
            <a:ext cx="7717500" cy="93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192" name="Google Shape;2192;p93"/>
          <p:cNvSpPr txBox="1"/>
          <p:nvPr>
            <p:ph idx="1" type="subTitle"/>
          </p:nvPr>
        </p:nvSpPr>
        <p:spPr>
          <a:xfrm>
            <a:off x="713225" y="2679200"/>
            <a:ext cx="7717500" cy="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193" name="Google Shape;2193;p93"/>
          <p:cNvSpPr txBox="1"/>
          <p:nvPr/>
        </p:nvSpPr>
        <p:spPr>
          <a:xfrm>
            <a:off x="203550" y="841350"/>
            <a:ext cx="8602500" cy="41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❖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Architecture: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➢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Modular approach (e.g., MVC).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➢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Divided into modules like User,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Car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payment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❖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Classes: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➢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Mark , model , color , max_speed</a:t>
            </a:r>
            <a:endParaRPr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➢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Define attributes and methods for each class.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❖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UI Design: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➢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Intuitive GUI using relevant libraries.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➢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Wireframes for key functionalities.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❖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Storage: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➢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Database system selection (e.g., MySQL).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➢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Design tables/entities and relationships.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❖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Security: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➢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Secure authentication with hashing.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➢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Role-based access control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4" name="Google Shape;2194;p93"/>
          <p:cNvSpPr txBox="1"/>
          <p:nvPr/>
        </p:nvSpPr>
        <p:spPr>
          <a:xfrm>
            <a:off x="3895654" y="237525"/>
            <a:ext cx="121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DESIGN</a:t>
            </a:r>
            <a:endParaRPr b="0" i="0" sz="1800" u="none" cap="none" strike="noStrik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5" name="Google Shape;2195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01100" cy="80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6" name="Google Shape;2196;p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22200" y="-40262"/>
            <a:ext cx="821800" cy="881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p94"/>
          <p:cNvSpPr txBox="1"/>
          <p:nvPr>
            <p:ph idx="1" type="subTitle"/>
          </p:nvPr>
        </p:nvSpPr>
        <p:spPr>
          <a:xfrm>
            <a:off x="713225" y="2679200"/>
            <a:ext cx="7717500" cy="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202" name="Google Shape;2202;p94"/>
          <p:cNvSpPr txBox="1"/>
          <p:nvPr/>
        </p:nvSpPr>
        <p:spPr>
          <a:xfrm>
            <a:off x="203550" y="1058000"/>
            <a:ext cx="8602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3" name="Google Shape;2203;p94"/>
          <p:cNvSpPr txBox="1"/>
          <p:nvPr/>
        </p:nvSpPr>
        <p:spPr>
          <a:xfrm>
            <a:off x="3879004" y="257150"/>
            <a:ext cx="125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CODING</a:t>
            </a:r>
            <a:endParaRPr b="0" i="0" sz="1800" u="none" cap="none" strike="noStrik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4" name="Google Shape;2204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01100" cy="80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5" name="Google Shape;2205;p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22200" y="-40262"/>
            <a:ext cx="821800" cy="881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6" name="Google Shape;2206;p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25" y="944450"/>
            <a:ext cx="4636650" cy="394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7" name="Google Shape;2207;p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8575" y="944450"/>
            <a:ext cx="4405126" cy="394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2" name="Google Shape;2212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21104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3" name="Google Shape;2213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5900" y="152400"/>
            <a:ext cx="38656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7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p96"/>
          <p:cNvSpPr txBox="1"/>
          <p:nvPr/>
        </p:nvSpPr>
        <p:spPr>
          <a:xfrm>
            <a:off x="3518550" y="169700"/>
            <a:ext cx="197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OUTPUT</a:t>
            </a:r>
            <a:endParaRPr b="0" i="0" sz="1800" u="none" cap="none" strike="noStrik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9" name="Google Shape;2219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01100" cy="80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0" name="Google Shape;2220;p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22200" y="-40262"/>
            <a:ext cx="821800" cy="881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1" name="Google Shape;2221;p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6175" y="841350"/>
            <a:ext cx="3310725" cy="168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2" name="Google Shape;2222;p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4575" y="1032625"/>
            <a:ext cx="3850300" cy="313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3" name="Google Shape;2223;p9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36174" y="2587350"/>
            <a:ext cx="3310725" cy="22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ational Library Workers Day XL by Slidesgo">
  <a:themeElements>
    <a:clrScheme name="Simple Light">
      <a:dk1>
        <a:srgbClr val="421B1A"/>
      </a:dk1>
      <a:lt1>
        <a:srgbClr val="FFF0D7"/>
      </a:lt1>
      <a:dk2>
        <a:srgbClr val="C13633"/>
      </a:dk2>
      <a:lt2>
        <a:srgbClr val="893128"/>
      </a:lt2>
      <a:accent1>
        <a:srgbClr val="722420"/>
      </a:accent1>
      <a:accent2>
        <a:srgbClr val="904D9E"/>
      </a:accent2>
      <a:accent3>
        <a:srgbClr val="3D7391"/>
      </a:accent3>
      <a:accent4>
        <a:srgbClr val="D88445"/>
      </a:accent4>
      <a:accent5>
        <a:srgbClr val="827423"/>
      </a:accent5>
      <a:accent6>
        <a:srgbClr val="C13633"/>
      </a:accent6>
      <a:hlink>
        <a:srgbClr val="FFBE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Hazel Gradients Agenc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AB49D"/>
      </a:accent1>
      <a:accent2>
        <a:srgbClr val="F3E9DC"/>
      </a:accent2>
      <a:accent3>
        <a:srgbClr val="C08552"/>
      </a:accent3>
      <a:accent4>
        <a:srgbClr val="5E3023"/>
      </a:accent4>
      <a:accent5>
        <a:srgbClr val="5E3023"/>
      </a:accent5>
      <a:accent6>
        <a:srgbClr val="E7AD99"/>
      </a:accent6>
      <a:hlink>
        <a:srgbClr val="5E302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