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5.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Lst>
  <p:sldSz type="custom" cy="8229600" cx="14630400"/>
  <p:notesSz cx="8229600" cy="14630400"/>
  <p:defaultTex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15611" autoAdjust="0"/>
    <p:restoredTop sz="94610" autoAdjust="0"/>
  </p:normalViewPr>
  <p:slideViewPr>
    <p:cSldViewPr showGuides="1" snapToGrid="0" snapToObjects="1">
      <p:cViewPr varScale="1">
        <p:scale>
          <a:sx n="136" d="100"/>
          <a:sy n="136" d="100"/>
        </p:scale>
        <p:origin x="216" y="31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3" name=""/>
        <p:cNvGrpSpPr/>
        <p:nvPr/>
      </p:nvGrpSpPr>
      <p:grpSpPr>
        <a:xfrm rot="0">
          <a:off x="0" y="0"/>
          <a:ext cx="0" cy="0"/>
          <a:chOff x="0" y="0"/>
          <a:chExt cx="0" cy="0"/>
        </a:xfrm>
      </p:grpSpPr>
      <p:sp>
        <p:nvSpPr>
          <p:cNvPr id="1048717" name="Header Placeholder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zh-CN" sz="1200" lang="en-US"/>
          </a:p>
        </p:txBody>
      </p:sp>
      <p:sp>
        <p:nvSpPr>
          <p:cNvPr id="1048718" name="Date Placeholder 2"/>
          <p:cNvSpPr/>
          <p:nvPr>
            <p:ph type="dt" sz="full"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zh-CN" sz="1200" lang="en-US"/>
              <a:pPr algn="r" lvl="0"/>
            </a:fld>
            <a:endParaRPr altLang="zh-CN" sz="1200" lang="en-US"/>
          </a:p>
        </p:txBody>
      </p:sp>
      <p:sp>
        <p:nvSpPr>
          <p:cNvPr id="1048719" name="Slide Image Placeholder 3"/>
          <p:cNvSpPr/>
          <p:nvPr>
            <p:ph type="sldImg" sz="full" idx="4294967295"/>
          </p:nvPr>
        </p:nvSpPr>
        <p:spPr>
          <a:xfrm rot="0">
            <a:off x="685800" y="1143000"/>
            <a:ext cx="5486400" cy="30861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8720" name="Notes Placeholder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p>
        </p:txBody>
      </p:sp>
      <p:sp>
        <p:nvSpPr>
          <p:cNvPr id="1048721" name="Footer Placeholder 5"/>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zh-CN" sz="1200" lang="en-US"/>
          </a:p>
        </p:txBody>
      </p:sp>
      <p:sp>
        <p:nvSpPr>
          <p:cNvPr id="1048722" name="Slide Number Placeholder 6"/>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pPr algn="r" lvl="0"/>
            </a:fld>
            <a:endParaRPr altLang="zh-CN" sz="1200" lang="en-US"/>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sz="12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2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2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2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200">
        <a:solidFill>
          <a:schemeClr val="dk1"/>
        </a:solidFill>
        <a:latin typeface="Calibri" pitchFamily="0" charset="0"/>
        <a:ea typeface="等线"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9" name=""/>
        <p:cNvGrpSpPr/>
        <p:nvPr/>
      </p:nvGrpSpPr>
      <p:grpSpPr>
        <a:xfrm rot="0">
          <a:off x="0" y="0"/>
          <a:ext cx="0" cy="0"/>
          <a:chOff x="0" y="0"/>
          <a:chExt cx="0" cy="0"/>
        </a:xfrm>
      </p:grpSpPr>
      <p:sp>
        <p:nvSpPr>
          <p:cNvPr id="1048580" name="Slide Image Placeholder 1"/>
          <p:cNvSpPr/>
          <p:nvPr>
            <p:ph type="sldImg" sz="full" idx="2"/>
          </p:nvPr>
        </p:nvSpPr>
        <p:spPr>
          <a:xfrm rot="0">
            <a:off x="685800" y="1143000"/>
            <a:ext cx="5486400" cy="3086100"/>
          </a:xfrm>
          <a:prstGeom prst="rect"/>
        </p:spPr>
        <p:txBody>
          <a:bodyPr anchor="ctr" bIns="45720" lIns="91440" rIns="91440" tIns="45720" vert="horz"/>
          <a:p/>
        </p:txBody>
      </p:sp>
      <p:sp>
        <p:nvSpPr>
          <p:cNvPr id="1048581" name="Notes Placeholder 2"/>
          <p:cNvSpPr/>
          <p:nvPr>
            <p:ph type="body" sz="full" idx="3"/>
          </p:nvPr>
        </p:nvSpPr>
        <p:spPr>
          <a:xfrm rot="0">
            <a:off x="685800" y="4400550"/>
            <a:ext cx="5486400" cy="3600450"/>
          </a:xfrm>
          <a:prstGeom prst="rect"/>
        </p:spPr>
        <p:txBody>
          <a:bodyPr anchor="t" bIns="45720" lIns="91440" rIns="91440" tIns="45720" vert="horz"/>
          <a:p>
            <a:pPr lvl="0"/>
            <a:endParaRPr altLang="zh-CN" lang="en-US"/>
          </a:p>
        </p:txBody>
      </p:sp>
      <p:sp>
        <p:nvSpPr>
          <p:cNvPr id="1048582" name="Slide Number Placeholder 3"/>
          <p:cNvSpPr/>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latin typeface="Calibri" pitchFamily="0" charset="0"/>
              </a:rPr>
              <a:pPr algn="r" lvl="0"/>
            </a:fld>
            <a:endParaRPr altLang="zh-CN" sz="1200" lang="en-US">
              <a:latin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rot="0">
          <a:off x="0" y="0"/>
          <a:ext cx="0" cy="0"/>
          <a:chOff x="0" y="0"/>
          <a:chExt cx="0" cy="0"/>
        </a:xfrm>
      </p:grpSpPr>
      <p:sp>
        <p:nvSpPr>
          <p:cNvPr id="1048590" name="Slide Image Placeholder 1"/>
          <p:cNvSpPr/>
          <p:nvPr>
            <p:ph type="sldImg" sz="full" idx="2"/>
          </p:nvPr>
        </p:nvSpPr>
        <p:spPr>
          <a:xfrm rot="0">
            <a:off x="685800" y="1143000"/>
            <a:ext cx="5486400" cy="3086100"/>
          </a:xfrm>
          <a:prstGeom prst="rect"/>
        </p:spPr>
        <p:txBody>
          <a:bodyPr anchor="ctr" bIns="45720" lIns="91440" rIns="91440" tIns="45720" vert="horz"/>
          <a:p/>
        </p:txBody>
      </p:sp>
      <p:sp>
        <p:nvSpPr>
          <p:cNvPr id="1048591" name="Notes Placeholder 2"/>
          <p:cNvSpPr/>
          <p:nvPr>
            <p:ph type="body" sz="full" idx="3"/>
          </p:nvPr>
        </p:nvSpPr>
        <p:spPr>
          <a:xfrm rot="0">
            <a:off x="685800" y="4400550"/>
            <a:ext cx="5486400" cy="3600450"/>
          </a:xfrm>
          <a:prstGeom prst="rect"/>
        </p:spPr>
        <p:txBody>
          <a:bodyPr anchor="t" bIns="45720" lIns="91440" rIns="91440" tIns="45720" vert="horz"/>
          <a:p>
            <a:pPr lvl="0"/>
            <a:endParaRPr altLang="zh-CN" lang="en-US"/>
          </a:p>
        </p:txBody>
      </p:sp>
      <p:sp>
        <p:nvSpPr>
          <p:cNvPr id="1048592" name="Slide Number Placeholder 3"/>
          <p:cNvSpPr/>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latin typeface="Calibri" pitchFamily="0" charset="0"/>
              </a:rPr>
              <a:pPr algn="r" lvl="0"/>
            </a:fld>
            <a:endParaRPr altLang="zh-CN" sz="1200" lang="en-US">
              <a:latin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rot="0">
          <a:off x="0" y="0"/>
          <a:ext cx="0" cy="0"/>
          <a:chOff x="0" y="0"/>
          <a:chExt cx="0" cy="0"/>
        </a:xfrm>
      </p:grpSpPr>
      <p:sp>
        <p:nvSpPr>
          <p:cNvPr id="1048608" name="Slide Image Placeholder 1"/>
          <p:cNvSpPr/>
          <p:nvPr>
            <p:ph type="sldImg" sz="full" idx="2"/>
          </p:nvPr>
        </p:nvSpPr>
        <p:spPr>
          <a:xfrm rot="0">
            <a:off x="685800" y="1143000"/>
            <a:ext cx="5486400" cy="3086100"/>
          </a:xfrm>
          <a:prstGeom prst="rect"/>
        </p:spPr>
        <p:txBody>
          <a:bodyPr anchor="ctr" bIns="45720" lIns="91440" rIns="91440" tIns="45720" vert="horz"/>
          <a:p/>
        </p:txBody>
      </p:sp>
      <p:sp>
        <p:nvSpPr>
          <p:cNvPr id="1048609" name="Notes Placeholder 2"/>
          <p:cNvSpPr/>
          <p:nvPr>
            <p:ph type="body" sz="full" idx="3"/>
          </p:nvPr>
        </p:nvSpPr>
        <p:spPr>
          <a:xfrm rot="0">
            <a:off x="685800" y="4400550"/>
            <a:ext cx="5486400" cy="3600450"/>
          </a:xfrm>
          <a:prstGeom prst="rect"/>
        </p:spPr>
        <p:txBody>
          <a:bodyPr anchor="t" bIns="45720" lIns="91440" rIns="91440" tIns="45720" vert="horz"/>
          <a:p>
            <a:pPr lvl="0"/>
            <a:endParaRPr altLang="zh-CN" lang="en-US"/>
          </a:p>
        </p:txBody>
      </p:sp>
      <p:sp>
        <p:nvSpPr>
          <p:cNvPr id="1048610" name="Slide Number Placeholder 3"/>
          <p:cNvSpPr/>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latin typeface="Calibri" pitchFamily="0" charset="0"/>
              </a:rPr>
              <a:pPr algn="r" lvl="0"/>
            </a:fld>
            <a:endParaRPr altLang="zh-CN" sz="1200" lang="en-US">
              <a:latin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620" name="Slide Image Placeholder 1"/>
          <p:cNvSpPr/>
          <p:nvPr>
            <p:ph type="sldImg" sz="full" idx="2"/>
          </p:nvPr>
        </p:nvSpPr>
        <p:spPr>
          <a:xfrm rot="0">
            <a:off x="685800" y="1143000"/>
            <a:ext cx="5486400" cy="3086100"/>
          </a:xfrm>
          <a:prstGeom prst="rect"/>
        </p:spPr>
        <p:txBody>
          <a:bodyPr anchor="ctr" bIns="45720" lIns="91440" rIns="91440" tIns="45720" vert="horz"/>
          <a:p/>
        </p:txBody>
      </p:sp>
      <p:sp>
        <p:nvSpPr>
          <p:cNvPr id="1048621" name="Notes Placeholder 2"/>
          <p:cNvSpPr/>
          <p:nvPr>
            <p:ph type="body" sz="full" idx="3"/>
          </p:nvPr>
        </p:nvSpPr>
        <p:spPr>
          <a:xfrm rot="0">
            <a:off x="685800" y="4400550"/>
            <a:ext cx="5486400" cy="3600450"/>
          </a:xfrm>
          <a:prstGeom prst="rect"/>
        </p:spPr>
        <p:txBody>
          <a:bodyPr anchor="t" bIns="45720" lIns="91440" rIns="91440" tIns="45720" vert="horz"/>
          <a:p>
            <a:pPr lvl="0"/>
            <a:endParaRPr altLang="zh-CN" lang="en-US"/>
          </a:p>
        </p:txBody>
      </p:sp>
      <p:sp>
        <p:nvSpPr>
          <p:cNvPr id="1048622" name="Slide Number Placeholder 3"/>
          <p:cNvSpPr/>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latin typeface="Calibri" pitchFamily="0" charset="0"/>
              </a:rPr>
              <a:pPr algn="r" lvl="0"/>
            </a:fld>
            <a:endParaRPr altLang="zh-CN" sz="1200" lang="en-US">
              <a:latin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rot="0">
          <a:off x="0" y="0"/>
          <a:ext cx="0" cy="0"/>
          <a:chOff x="0" y="0"/>
          <a:chExt cx="0" cy="0"/>
        </a:xfrm>
      </p:grpSpPr>
      <p:sp>
        <p:nvSpPr>
          <p:cNvPr id="1048636" name="Slide Image Placeholder 1"/>
          <p:cNvSpPr/>
          <p:nvPr>
            <p:ph type="sldImg" sz="full" idx="2"/>
          </p:nvPr>
        </p:nvSpPr>
        <p:spPr>
          <a:xfrm rot="0">
            <a:off x="685800" y="1143000"/>
            <a:ext cx="5486400" cy="3086100"/>
          </a:xfrm>
          <a:prstGeom prst="rect"/>
        </p:spPr>
        <p:txBody>
          <a:bodyPr anchor="ctr" bIns="45720" lIns="91440" rIns="91440" tIns="45720" vert="horz"/>
          <a:p/>
        </p:txBody>
      </p:sp>
      <p:sp>
        <p:nvSpPr>
          <p:cNvPr id="1048637" name="Notes Placeholder 2"/>
          <p:cNvSpPr/>
          <p:nvPr>
            <p:ph type="body" sz="full" idx="3"/>
          </p:nvPr>
        </p:nvSpPr>
        <p:spPr>
          <a:xfrm rot="0">
            <a:off x="685800" y="4400550"/>
            <a:ext cx="5486400" cy="3600450"/>
          </a:xfrm>
          <a:prstGeom prst="rect"/>
        </p:spPr>
        <p:txBody>
          <a:bodyPr anchor="t" bIns="45720" lIns="91440" rIns="91440" tIns="45720" vert="horz"/>
          <a:p>
            <a:pPr lvl="0"/>
            <a:endParaRPr altLang="zh-CN" lang="en-US"/>
          </a:p>
        </p:txBody>
      </p:sp>
      <p:sp>
        <p:nvSpPr>
          <p:cNvPr id="1048638" name="Slide Number Placeholder 3"/>
          <p:cNvSpPr/>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zh-CN" sz="1200" lang="en-US">
                <a:latin typeface="Calibri" pitchFamily="0" charset="0"/>
              </a:rPr>
              <a:pPr algn="r" lvl="0"/>
            </a:fld>
            <a:endParaRPr altLang="zh-CN" sz="1200" lang="en-US">
              <a:latin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639" name="Title 1"/>
          <p:cNvSpPr>
            <a:spLocks noGrp="1"/>
          </p:cNvSpPr>
          <p:nvPr>
            <p:ph type="ctrTitle"/>
          </p:nvPr>
        </p:nvSpPr>
        <p:spPr>
          <a:xfrm>
            <a:off x="1828800" y="1346835"/>
            <a:ext cx="10972800" cy="2865120"/>
          </a:xfrm>
        </p:spPr>
        <p:txBody>
          <a:bodyPr anchor="b"/>
          <a:lstStyle>
            <a:lvl1pPr>
              <a:defRPr sz="6000"/>
            </a:lvl1pPr>
          </a:lstStyle>
          <a:p>
            <a:r>
              <a:rPr altLang="zh-CN" lang="en-US" smtClean="0"/>
              <a:t>Click to edit Master title style</a:t>
            </a:r>
            <a:endParaRPr altLang="en-US" lang="zh-CN"/>
          </a:p>
        </p:txBody>
      </p:sp>
      <p:sp>
        <p:nvSpPr>
          <p:cNvPr id="1048640" name="Subtitle 2"/>
          <p:cNvSpPr>
            <a:spLocks noGrp="1"/>
          </p:cNvSpPr>
          <p:nvPr>
            <p:ph type="subTitle" idx="1"/>
          </p:nvPr>
        </p:nvSpPr>
        <p:spPr>
          <a:xfrm>
            <a:off x="1828800" y="4322445"/>
            <a:ext cx="10972800" cy="1986914"/>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0" name="Title 1"/>
          <p:cNvSpPr>
            <a:spLocks noGrp="1"/>
          </p:cNvSpPr>
          <p:nvPr>
            <p:ph type="title"/>
          </p:nvPr>
        </p:nvSpPr>
        <p:spPr/>
        <p:txBody>
          <a:bodyPr/>
          <a:p>
            <a:r>
              <a:rPr altLang="zh-CN" lang="en-US" smtClean="0"/>
              <a:t>Click to edit Master title style</a:t>
            </a:r>
            <a:endParaRPr altLang="en-US" lang="zh-CN"/>
          </a:p>
        </p:txBody>
      </p:sp>
      <p:sp>
        <p:nvSpPr>
          <p:cNvPr id="104866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2" name="Vertical Title 1"/>
          <p:cNvSpPr>
            <a:spLocks noGrp="1"/>
          </p:cNvSpPr>
          <p:nvPr>
            <p:ph type="title" orient="vert"/>
          </p:nvPr>
        </p:nvSpPr>
        <p:spPr>
          <a:xfrm>
            <a:off x="10469880" y="438150"/>
            <a:ext cx="3154680" cy="6974206"/>
          </a:xfrm>
        </p:spPr>
        <p:txBody>
          <a:bodyPr vert="eaVert"/>
          <a:p>
            <a:r>
              <a:rPr altLang="zh-CN" lang="en-US" smtClean="0"/>
              <a:t>Click to edit Master title style</a:t>
            </a:r>
            <a:endParaRPr altLang="en-US" lang="zh-CN"/>
          </a:p>
        </p:txBody>
      </p:sp>
      <p:sp>
        <p:nvSpPr>
          <p:cNvPr id="1048663" name="Vertical Text Placeholder 2"/>
          <p:cNvSpPr>
            <a:spLocks noGrp="1"/>
          </p:cNvSpPr>
          <p:nvPr>
            <p:ph type="body" orient="vert" idx="1"/>
          </p:nvPr>
        </p:nvSpPr>
        <p:spPr>
          <a:xfrm>
            <a:off x="1005840" y="438150"/>
            <a:ext cx="9281160" cy="6974206"/>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5" name=""/>
        <p:cNvGrpSpPr/>
        <p:nvPr/>
      </p:nvGrpSpPr>
      <p:grpSpPr>
        <a:xfrm>
          <a:off x="0" y="0"/>
          <a:ext cx="0" cy="0"/>
          <a:chOff x="0" y="0"/>
          <a:chExt cx="0" cy="0"/>
        </a:xfrm>
      </p:grpSpPr>
      <p:sp>
        <p:nvSpPr>
          <p:cNvPr id="1048664" name="Title 1"/>
          <p:cNvSpPr>
            <a:spLocks noGrp="1"/>
          </p:cNvSpPr>
          <p:nvPr>
            <p:ph type="ctrTitle"/>
          </p:nvPr>
        </p:nvSpPr>
        <p:spPr>
          <a:xfrm>
            <a:off x="1828800" y="1346835"/>
            <a:ext cx="10972800" cy="2865120"/>
          </a:xfrm>
        </p:spPr>
        <p:txBody>
          <a:bodyPr anchor="b"/>
          <a:lstStyle>
            <a:lvl1pPr>
              <a:defRPr sz="6000"/>
            </a:lvl1pPr>
          </a:lstStyle>
          <a:p>
            <a:r>
              <a:rPr altLang="zh-CN" lang="en-US" smtClean="0"/>
              <a:t>Click to edit Master title style</a:t>
            </a:r>
            <a:endParaRPr altLang="en-US" lang="zh-CN"/>
          </a:p>
        </p:txBody>
      </p:sp>
      <p:sp>
        <p:nvSpPr>
          <p:cNvPr id="1048665" name="Subtitle 2"/>
          <p:cNvSpPr>
            <a:spLocks noGrp="1"/>
          </p:cNvSpPr>
          <p:nvPr>
            <p:ph type="subTitle" idx="1"/>
          </p:nvPr>
        </p:nvSpPr>
        <p:spPr>
          <a:xfrm>
            <a:off x="1828800" y="4322445"/>
            <a:ext cx="10972800" cy="1986914"/>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sp>
        <p:nvSpPr>
          <p:cNvPr id="1048666" name="Title 1"/>
          <p:cNvSpPr>
            <a:spLocks noGrp="1"/>
          </p:cNvSpPr>
          <p:nvPr>
            <p:ph type="title"/>
          </p:nvPr>
        </p:nvSpPr>
        <p:spPr/>
        <p:txBody>
          <a:bodyPr/>
          <a:p>
            <a:r>
              <a:rPr altLang="zh-CN" lang="en-US" smtClean="0"/>
              <a:t>Click to edit Master title style</a:t>
            </a:r>
            <a:endParaRPr altLang="en-US" lang="zh-CN"/>
          </a:p>
        </p:txBody>
      </p:sp>
      <p:sp>
        <p:nvSpPr>
          <p:cNvPr id="104866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68" name="Title 1"/>
          <p:cNvSpPr>
            <a:spLocks noGrp="1"/>
          </p:cNvSpPr>
          <p:nvPr>
            <p:ph type="title"/>
          </p:nvPr>
        </p:nvSpPr>
        <p:spPr>
          <a:xfrm>
            <a:off x="998220" y="2051685"/>
            <a:ext cx="12618720" cy="3423284"/>
          </a:xfrm>
        </p:spPr>
        <p:txBody>
          <a:bodyPr anchor="b"/>
          <a:lstStyle>
            <a:lvl1pPr>
              <a:defRPr sz="6000"/>
            </a:lvl1pPr>
          </a:lstStyle>
          <a:p>
            <a:r>
              <a:rPr altLang="zh-CN" lang="en-US" smtClean="0"/>
              <a:t>Click to edit Master title style</a:t>
            </a:r>
            <a:endParaRPr altLang="en-US" lang="zh-CN"/>
          </a:p>
        </p:txBody>
      </p:sp>
      <p:sp>
        <p:nvSpPr>
          <p:cNvPr id="1048669" name="Text Placeholder 2"/>
          <p:cNvSpPr>
            <a:spLocks noGrp="1"/>
          </p:cNvSpPr>
          <p:nvPr>
            <p:ph type="body" idx="1"/>
          </p:nvPr>
        </p:nvSpPr>
        <p:spPr>
          <a:xfrm>
            <a:off x="998220" y="5507355"/>
            <a:ext cx="12618720" cy="1800224"/>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70" name="Title 1"/>
          <p:cNvSpPr>
            <a:spLocks noGrp="1"/>
          </p:cNvSpPr>
          <p:nvPr>
            <p:ph type="title"/>
          </p:nvPr>
        </p:nvSpPr>
        <p:spPr/>
        <p:txBody>
          <a:bodyPr/>
          <a:p>
            <a:r>
              <a:rPr altLang="zh-CN" lang="en-US" smtClean="0"/>
              <a:t>Click to edit Master title style</a:t>
            </a:r>
            <a:endParaRPr altLang="en-US" lang="zh-CN"/>
          </a:p>
        </p:txBody>
      </p:sp>
      <p:sp>
        <p:nvSpPr>
          <p:cNvPr id="1048671" name="Content Placeholder 2"/>
          <p:cNvSpPr>
            <a:spLocks noGrp="1"/>
          </p:cNvSpPr>
          <p:nvPr>
            <p:ph sz="half" idx="1"/>
          </p:nvPr>
        </p:nvSpPr>
        <p:spPr>
          <a:xfrm>
            <a:off x="1005840" y="2190750"/>
            <a:ext cx="6217920" cy="52216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2" name="Content Placeholder 3"/>
          <p:cNvSpPr>
            <a:spLocks noGrp="1"/>
          </p:cNvSpPr>
          <p:nvPr>
            <p:ph sz="half" idx="2"/>
          </p:nvPr>
        </p:nvSpPr>
        <p:spPr>
          <a:xfrm>
            <a:off x="7406640" y="2190750"/>
            <a:ext cx="6217920" cy="52216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73" name="Title 1"/>
          <p:cNvSpPr>
            <a:spLocks noGrp="1"/>
          </p:cNvSpPr>
          <p:nvPr>
            <p:ph type="title"/>
          </p:nvPr>
        </p:nvSpPr>
        <p:spPr>
          <a:xfrm>
            <a:off x="1007745" y="438150"/>
            <a:ext cx="12618720" cy="1590675"/>
          </a:xfrm>
        </p:spPr>
        <p:txBody>
          <a:bodyPr/>
          <a:p>
            <a:r>
              <a:rPr altLang="zh-CN" lang="en-US" smtClean="0"/>
              <a:t>Click to edit Master title style</a:t>
            </a:r>
            <a:endParaRPr altLang="en-US" lang="zh-CN"/>
          </a:p>
        </p:txBody>
      </p:sp>
      <p:sp>
        <p:nvSpPr>
          <p:cNvPr id="1048674" name="Text Placeholder 2"/>
          <p:cNvSpPr>
            <a:spLocks noGrp="1"/>
          </p:cNvSpPr>
          <p:nvPr>
            <p:ph type="body" idx="1"/>
          </p:nvPr>
        </p:nvSpPr>
        <p:spPr>
          <a:xfrm>
            <a:off x="1007745" y="2017395"/>
            <a:ext cx="6189344" cy="98869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5" name="Content Placeholder 3"/>
          <p:cNvSpPr>
            <a:spLocks noGrp="1"/>
          </p:cNvSpPr>
          <p:nvPr>
            <p:ph sz="half" idx="2"/>
          </p:nvPr>
        </p:nvSpPr>
        <p:spPr>
          <a:xfrm>
            <a:off x="1007745" y="3006090"/>
            <a:ext cx="6189344" cy="44215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Text Placeholder 4"/>
          <p:cNvSpPr>
            <a:spLocks noGrp="1"/>
          </p:cNvSpPr>
          <p:nvPr>
            <p:ph type="body" sz="quarter" idx="3"/>
          </p:nvPr>
        </p:nvSpPr>
        <p:spPr>
          <a:xfrm>
            <a:off x="7406640" y="2017395"/>
            <a:ext cx="6219825" cy="98869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7" name="Content Placeholder 5"/>
          <p:cNvSpPr>
            <a:spLocks noGrp="1"/>
          </p:cNvSpPr>
          <p:nvPr>
            <p:ph sz="quarter" idx="4"/>
          </p:nvPr>
        </p:nvSpPr>
        <p:spPr>
          <a:xfrm>
            <a:off x="7406640" y="3006090"/>
            <a:ext cx="6219825" cy="44215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78" name="Title 1"/>
          <p:cNvSpPr>
            <a:spLocks noGrp="1"/>
          </p:cNvSpPr>
          <p:nvPr>
            <p:ph type="title"/>
          </p:nvPr>
        </p:nvSpPr>
        <p:spPr/>
        <p:txBody>
          <a:bodyPr/>
          <a:p>
            <a:r>
              <a:rPr altLang="zh-CN" lang="en-US" smtClean="0"/>
              <a:t>Click to edit Master title style</a:t>
            </a:r>
            <a:endParaRPr altLang="en-US"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79" name="Title 1"/>
          <p:cNvSpPr>
            <a:spLocks noGrp="1"/>
          </p:cNvSpPr>
          <p:nvPr>
            <p:ph type="title"/>
          </p:nvPr>
        </p:nvSpPr>
        <p:spPr>
          <a:xfrm>
            <a:off x="1007745" y="548640"/>
            <a:ext cx="4718684" cy="1920240"/>
          </a:xfrm>
        </p:spPr>
        <p:txBody>
          <a:bodyPr anchor="b"/>
          <a:lstStyle>
            <a:lvl1pPr>
              <a:defRPr sz="3200"/>
            </a:lvl1pPr>
          </a:lstStyle>
          <a:p>
            <a:r>
              <a:rPr altLang="zh-CN" lang="en-US" smtClean="0"/>
              <a:t>Click to edit Master title style</a:t>
            </a:r>
            <a:endParaRPr altLang="en-US" lang="zh-CN"/>
          </a:p>
        </p:txBody>
      </p:sp>
      <p:sp>
        <p:nvSpPr>
          <p:cNvPr id="1048680" name="Text Placeholder 3"/>
          <p:cNvSpPr>
            <a:spLocks noGrp="1"/>
          </p:cNvSpPr>
          <p:nvPr>
            <p:ph type="body" sz="half" idx="2"/>
          </p:nvPr>
        </p:nvSpPr>
        <p:spPr>
          <a:xfrm>
            <a:off x="1007745" y="2468880"/>
            <a:ext cx="4718684" cy="457390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1" name="Content Placeholder 2"/>
          <p:cNvSpPr>
            <a:spLocks noGrp="1"/>
          </p:cNvSpPr>
          <p:nvPr>
            <p:ph idx="1"/>
          </p:nvPr>
        </p:nvSpPr>
        <p:spPr>
          <a:xfrm>
            <a:off x="6219825" y="1184910"/>
            <a:ext cx="7406640"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41" name="Title 1"/>
          <p:cNvSpPr>
            <a:spLocks noGrp="1"/>
          </p:cNvSpPr>
          <p:nvPr>
            <p:ph type="title"/>
          </p:nvPr>
        </p:nvSpPr>
        <p:spPr/>
        <p:txBody>
          <a:bodyPr/>
          <a:p>
            <a:r>
              <a:rPr altLang="zh-CN" lang="en-US" smtClean="0"/>
              <a:t>Click to edit Master title style</a:t>
            </a:r>
            <a:endParaRPr altLang="en-US" lang="zh-CN"/>
          </a:p>
        </p:txBody>
      </p:sp>
      <p:sp>
        <p:nvSpPr>
          <p:cNvPr id="104864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682" name="Title 1"/>
          <p:cNvSpPr>
            <a:spLocks noGrp="1"/>
          </p:cNvSpPr>
          <p:nvPr>
            <p:ph type="title"/>
          </p:nvPr>
        </p:nvSpPr>
        <p:spPr>
          <a:xfrm>
            <a:off x="1007745" y="548640"/>
            <a:ext cx="4718684" cy="1920240"/>
          </a:xfrm>
        </p:spPr>
        <p:txBody>
          <a:bodyPr anchor="b"/>
          <a:lstStyle>
            <a:lvl1pPr>
              <a:defRPr sz="3200"/>
            </a:lvl1pPr>
          </a:lstStyle>
          <a:p>
            <a:r>
              <a:rPr altLang="zh-CN" lang="en-US" smtClean="0"/>
              <a:t>Click to edit Master title style</a:t>
            </a:r>
            <a:endParaRPr altLang="en-US" lang="zh-CN"/>
          </a:p>
        </p:txBody>
      </p:sp>
      <p:sp>
        <p:nvSpPr>
          <p:cNvPr id="1048683" name="Text Placeholder 3"/>
          <p:cNvSpPr>
            <a:spLocks noGrp="1"/>
          </p:cNvSpPr>
          <p:nvPr>
            <p:ph type="body" sz="half" idx="2"/>
          </p:nvPr>
        </p:nvSpPr>
        <p:spPr>
          <a:xfrm>
            <a:off x="1007745" y="2468880"/>
            <a:ext cx="4718684" cy="457390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4" name="Picture Placeholder 2"/>
          <p:cNvSpPr>
            <a:spLocks noGrp="1"/>
          </p:cNvSpPr>
          <p:nvPr>
            <p:ph type="pic" idx="1"/>
          </p:nvPr>
        </p:nvSpPr>
        <p:spPr>
          <a:xfrm>
            <a:off x="6219825" y="1184910"/>
            <a:ext cx="7406640" cy="5848350"/>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685" name="Title 1"/>
          <p:cNvSpPr>
            <a:spLocks noGrp="1"/>
          </p:cNvSpPr>
          <p:nvPr>
            <p:ph type="title"/>
          </p:nvPr>
        </p:nvSpPr>
        <p:spPr/>
        <p:txBody>
          <a:bodyPr/>
          <a:p>
            <a:r>
              <a:rPr altLang="zh-CN" lang="en-US" smtClean="0"/>
              <a:t>Click to edit Master title style</a:t>
            </a:r>
            <a:endParaRPr altLang="en-US" lang="zh-CN"/>
          </a:p>
        </p:txBody>
      </p:sp>
      <p:sp>
        <p:nvSpPr>
          <p:cNvPr id="104868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687" name="Vertical Title 1"/>
          <p:cNvSpPr>
            <a:spLocks noGrp="1"/>
          </p:cNvSpPr>
          <p:nvPr>
            <p:ph type="title" orient="vert"/>
          </p:nvPr>
        </p:nvSpPr>
        <p:spPr>
          <a:xfrm>
            <a:off x="10469880" y="438150"/>
            <a:ext cx="3154680" cy="6974206"/>
          </a:xfrm>
        </p:spPr>
        <p:txBody>
          <a:bodyPr vert="eaVert"/>
          <a:p>
            <a:r>
              <a:rPr altLang="zh-CN" lang="en-US" smtClean="0"/>
              <a:t>Click to edit Master title style</a:t>
            </a:r>
            <a:endParaRPr altLang="en-US" lang="zh-CN"/>
          </a:p>
        </p:txBody>
      </p:sp>
      <p:sp>
        <p:nvSpPr>
          <p:cNvPr id="1048688" name="Vertical Text Placeholder 2"/>
          <p:cNvSpPr>
            <a:spLocks noGrp="1"/>
          </p:cNvSpPr>
          <p:nvPr>
            <p:ph type="body" orient="vert" idx="1"/>
          </p:nvPr>
        </p:nvSpPr>
        <p:spPr>
          <a:xfrm>
            <a:off x="1005840" y="438150"/>
            <a:ext cx="9281160" cy="6974206"/>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1" name=""/>
        <p:cNvGrpSpPr/>
        <p:nvPr/>
      </p:nvGrpSpPr>
      <p:grpSpPr>
        <a:xfrm>
          <a:off x="0" y="0"/>
          <a:ext cx="0" cy="0"/>
          <a:chOff x="0" y="0"/>
          <a:chExt cx="0" cy="0"/>
        </a:xfrm>
      </p:grpSpPr>
      <p:sp>
        <p:nvSpPr>
          <p:cNvPr id="1048692" name="Title 1"/>
          <p:cNvSpPr>
            <a:spLocks noGrp="1"/>
          </p:cNvSpPr>
          <p:nvPr>
            <p:ph type="ctrTitle"/>
          </p:nvPr>
        </p:nvSpPr>
        <p:spPr>
          <a:xfrm>
            <a:off x="1828800" y="1346835"/>
            <a:ext cx="10972800" cy="2865120"/>
          </a:xfrm>
        </p:spPr>
        <p:txBody>
          <a:bodyPr anchor="b"/>
          <a:lstStyle>
            <a:lvl1pPr>
              <a:defRPr sz="6000"/>
            </a:lvl1pPr>
          </a:lstStyle>
          <a:p>
            <a:r>
              <a:rPr altLang="zh-CN" lang="en-US" smtClean="0"/>
              <a:t>Click to edit Master title style</a:t>
            </a:r>
            <a:endParaRPr altLang="en-US" lang="zh-CN"/>
          </a:p>
        </p:txBody>
      </p:sp>
      <p:sp>
        <p:nvSpPr>
          <p:cNvPr id="1048693" name="Subtitle 2"/>
          <p:cNvSpPr>
            <a:spLocks noGrp="1"/>
          </p:cNvSpPr>
          <p:nvPr>
            <p:ph type="subTitle" idx="1"/>
          </p:nvPr>
        </p:nvSpPr>
        <p:spPr>
          <a:xfrm>
            <a:off x="1828800" y="4322445"/>
            <a:ext cx="10972800" cy="1986914"/>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94" name="Title 1"/>
          <p:cNvSpPr>
            <a:spLocks noGrp="1"/>
          </p:cNvSpPr>
          <p:nvPr>
            <p:ph type="title"/>
          </p:nvPr>
        </p:nvSpPr>
        <p:spPr/>
        <p:txBody>
          <a:bodyPr/>
          <a:p>
            <a:r>
              <a:rPr altLang="zh-CN" lang="en-US" smtClean="0"/>
              <a:t>Click to edit Master title style</a:t>
            </a:r>
            <a:endParaRPr altLang="en-US" lang="zh-CN"/>
          </a:p>
        </p:txBody>
      </p:sp>
      <p:sp>
        <p:nvSpPr>
          <p:cNvPr id="104869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5" name=""/>
        <p:cNvGrpSpPr/>
        <p:nvPr/>
      </p:nvGrpSpPr>
      <p:grpSpPr>
        <a:xfrm>
          <a:off x="0" y="0"/>
          <a:ext cx="0" cy="0"/>
          <a:chOff x="0" y="0"/>
          <a:chExt cx="0" cy="0"/>
        </a:xfrm>
      </p:grpSpPr>
      <p:sp>
        <p:nvSpPr>
          <p:cNvPr id="1048696" name="Title 1"/>
          <p:cNvSpPr>
            <a:spLocks noGrp="1"/>
          </p:cNvSpPr>
          <p:nvPr>
            <p:ph type="title"/>
          </p:nvPr>
        </p:nvSpPr>
        <p:spPr>
          <a:xfrm>
            <a:off x="998220" y="2051685"/>
            <a:ext cx="12618720" cy="3423284"/>
          </a:xfrm>
        </p:spPr>
        <p:txBody>
          <a:bodyPr anchor="b"/>
          <a:lstStyle>
            <a:lvl1pPr>
              <a:defRPr sz="6000"/>
            </a:lvl1pPr>
          </a:lstStyle>
          <a:p>
            <a:r>
              <a:rPr altLang="zh-CN" lang="en-US" smtClean="0"/>
              <a:t>Click to edit Master title style</a:t>
            </a:r>
            <a:endParaRPr altLang="en-US" lang="zh-CN"/>
          </a:p>
        </p:txBody>
      </p:sp>
      <p:sp>
        <p:nvSpPr>
          <p:cNvPr id="1048697" name="Text Placeholder 2"/>
          <p:cNvSpPr>
            <a:spLocks noGrp="1"/>
          </p:cNvSpPr>
          <p:nvPr>
            <p:ph type="body" idx="1"/>
          </p:nvPr>
        </p:nvSpPr>
        <p:spPr>
          <a:xfrm>
            <a:off x="998220" y="5507355"/>
            <a:ext cx="12618720" cy="1800224"/>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altLang="zh-CN" lang="en-US" smtClean="0"/>
              <a:t>Click to edit Master title style</a:t>
            </a:r>
            <a:endParaRPr altLang="en-US" lang="zh-CN"/>
          </a:p>
        </p:txBody>
      </p:sp>
      <p:sp>
        <p:nvSpPr>
          <p:cNvPr id="1048699" name="Content Placeholder 2"/>
          <p:cNvSpPr>
            <a:spLocks noGrp="1"/>
          </p:cNvSpPr>
          <p:nvPr>
            <p:ph sz="half" idx="1"/>
          </p:nvPr>
        </p:nvSpPr>
        <p:spPr>
          <a:xfrm>
            <a:off x="1005840" y="2190750"/>
            <a:ext cx="6217920" cy="52216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0" name="Content Placeholder 3"/>
          <p:cNvSpPr>
            <a:spLocks noGrp="1"/>
          </p:cNvSpPr>
          <p:nvPr>
            <p:ph sz="half" idx="2"/>
          </p:nvPr>
        </p:nvSpPr>
        <p:spPr>
          <a:xfrm>
            <a:off x="7406640" y="2190750"/>
            <a:ext cx="6217920" cy="52216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701" name="Title 1"/>
          <p:cNvSpPr>
            <a:spLocks noGrp="1"/>
          </p:cNvSpPr>
          <p:nvPr>
            <p:ph type="title"/>
          </p:nvPr>
        </p:nvSpPr>
        <p:spPr>
          <a:xfrm>
            <a:off x="1007745" y="438150"/>
            <a:ext cx="12618720" cy="1590675"/>
          </a:xfrm>
        </p:spPr>
        <p:txBody>
          <a:bodyPr/>
          <a:p>
            <a:r>
              <a:rPr altLang="zh-CN" lang="en-US" smtClean="0"/>
              <a:t>Click to edit Master title style</a:t>
            </a:r>
            <a:endParaRPr altLang="en-US" lang="zh-CN"/>
          </a:p>
        </p:txBody>
      </p:sp>
      <p:sp>
        <p:nvSpPr>
          <p:cNvPr id="1048702" name="Text Placeholder 2"/>
          <p:cNvSpPr>
            <a:spLocks noGrp="1"/>
          </p:cNvSpPr>
          <p:nvPr>
            <p:ph type="body" idx="1"/>
          </p:nvPr>
        </p:nvSpPr>
        <p:spPr>
          <a:xfrm>
            <a:off x="1007745" y="2017395"/>
            <a:ext cx="6189344" cy="98869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03" name="Content Placeholder 3"/>
          <p:cNvSpPr>
            <a:spLocks noGrp="1"/>
          </p:cNvSpPr>
          <p:nvPr>
            <p:ph sz="half" idx="2"/>
          </p:nvPr>
        </p:nvSpPr>
        <p:spPr>
          <a:xfrm>
            <a:off x="1007745" y="3006090"/>
            <a:ext cx="6189344" cy="44215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4" name="Text Placeholder 4"/>
          <p:cNvSpPr>
            <a:spLocks noGrp="1"/>
          </p:cNvSpPr>
          <p:nvPr>
            <p:ph type="body" sz="quarter" idx="3"/>
          </p:nvPr>
        </p:nvSpPr>
        <p:spPr>
          <a:xfrm>
            <a:off x="7406640" y="2017395"/>
            <a:ext cx="6219825" cy="98869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05" name="Content Placeholder 5"/>
          <p:cNvSpPr>
            <a:spLocks noGrp="1"/>
          </p:cNvSpPr>
          <p:nvPr>
            <p:ph sz="quarter" idx="4"/>
          </p:nvPr>
        </p:nvSpPr>
        <p:spPr>
          <a:xfrm>
            <a:off x="7406640" y="3006090"/>
            <a:ext cx="6219825" cy="44215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1" name=""/>
        <p:cNvGrpSpPr/>
        <p:nvPr/>
      </p:nvGrpSpPr>
      <p:grpSpPr>
        <a:xfrm>
          <a:off x="0" y="0"/>
          <a:ext cx="0" cy="0"/>
          <a:chOff x="0" y="0"/>
          <a:chExt cx="0" cy="0"/>
        </a:xfrm>
      </p:grpSpPr>
      <p:sp>
        <p:nvSpPr>
          <p:cNvPr id="1048706" name="Title 1"/>
          <p:cNvSpPr>
            <a:spLocks noGrp="1"/>
          </p:cNvSpPr>
          <p:nvPr>
            <p:ph type="title"/>
          </p:nvPr>
        </p:nvSpPr>
        <p:spPr/>
        <p:txBody>
          <a:bodyPr/>
          <a:p>
            <a:r>
              <a:rPr altLang="zh-CN" lang="en-US" smtClean="0"/>
              <a:t>Click to edit Master title style</a:t>
            </a:r>
            <a:endParaRPr altLang="en-US" lang="zh-CN"/>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43" name="Title 1"/>
          <p:cNvSpPr>
            <a:spLocks noGrp="1"/>
          </p:cNvSpPr>
          <p:nvPr>
            <p:ph type="title"/>
          </p:nvPr>
        </p:nvSpPr>
        <p:spPr>
          <a:xfrm>
            <a:off x="998220" y="2051685"/>
            <a:ext cx="12618720" cy="3423284"/>
          </a:xfrm>
        </p:spPr>
        <p:txBody>
          <a:bodyPr anchor="b"/>
          <a:lstStyle>
            <a:lvl1pPr>
              <a:defRPr sz="6000"/>
            </a:lvl1pPr>
          </a:lstStyle>
          <a:p>
            <a:r>
              <a:rPr altLang="zh-CN" lang="en-US" smtClean="0"/>
              <a:t>Click to edit Master title style</a:t>
            </a:r>
            <a:endParaRPr altLang="en-US" lang="zh-CN"/>
          </a:p>
        </p:txBody>
      </p:sp>
      <p:sp>
        <p:nvSpPr>
          <p:cNvPr id="1048644" name="Text Placeholder 2"/>
          <p:cNvSpPr>
            <a:spLocks noGrp="1"/>
          </p:cNvSpPr>
          <p:nvPr>
            <p:ph type="body" idx="1"/>
          </p:nvPr>
        </p:nvSpPr>
        <p:spPr>
          <a:xfrm>
            <a:off x="998220" y="5507355"/>
            <a:ext cx="12618720" cy="1800224"/>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5" name=""/>
        <p:cNvGrpSpPr/>
        <p:nvPr/>
      </p:nvGrpSpPr>
      <p:grpSpPr>
        <a:xfrm>
          <a:off x="0" y="0"/>
          <a:ext cx="0" cy="0"/>
          <a:chOff x="0" y="0"/>
          <a:chExt cx="0" cy="0"/>
        </a:xfrm>
      </p:grpSpPr>
      <p:sp>
        <p:nvSpPr>
          <p:cNvPr id="1048707" name="Title 1"/>
          <p:cNvSpPr>
            <a:spLocks noGrp="1"/>
          </p:cNvSpPr>
          <p:nvPr>
            <p:ph type="title"/>
          </p:nvPr>
        </p:nvSpPr>
        <p:spPr>
          <a:xfrm>
            <a:off x="1007745" y="548640"/>
            <a:ext cx="4718684" cy="1920240"/>
          </a:xfrm>
        </p:spPr>
        <p:txBody>
          <a:bodyPr anchor="b"/>
          <a:lstStyle>
            <a:lvl1pPr>
              <a:defRPr sz="3200"/>
            </a:lvl1pPr>
          </a:lstStyle>
          <a:p>
            <a:r>
              <a:rPr altLang="zh-CN" lang="en-US" smtClean="0"/>
              <a:t>Click to edit Master title style</a:t>
            </a:r>
            <a:endParaRPr altLang="en-US" lang="zh-CN"/>
          </a:p>
        </p:txBody>
      </p:sp>
      <p:sp>
        <p:nvSpPr>
          <p:cNvPr id="1048708" name="Text Placeholder 3"/>
          <p:cNvSpPr>
            <a:spLocks noGrp="1"/>
          </p:cNvSpPr>
          <p:nvPr>
            <p:ph type="body" sz="half" idx="2"/>
          </p:nvPr>
        </p:nvSpPr>
        <p:spPr>
          <a:xfrm>
            <a:off x="1007745" y="2468880"/>
            <a:ext cx="4718684" cy="457390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9" name="Content Placeholder 2"/>
          <p:cNvSpPr>
            <a:spLocks noGrp="1"/>
          </p:cNvSpPr>
          <p:nvPr>
            <p:ph idx="1"/>
          </p:nvPr>
        </p:nvSpPr>
        <p:spPr>
          <a:xfrm>
            <a:off x="6219825" y="1184910"/>
            <a:ext cx="7406640"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7" name=""/>
        <p:cNvGrpSpPr/>
        <p:nvPr/>
      </p:nvGrpSpPr>
      <p:grpSpPr>
        <a:xfrm>
          <a:off x="0" y="0"/>
          <a:ext cx="0" cy="0"/>
          <a:chOff x="0" y="0"/>
          <a:chExt cx="0" cy="0"/>
        </a:xfrm>
      </p:grpSpPr>
      <p:sp>
        <p:nvSpPr>
          <p:cNvPr id="1048710" name="Title 1"/>
          <p:cNvSpPr>
            <a:spLocks noGrp="1"/>
          </p:cNvSpPr>
          <p:nvPr>
            <p:ph type="title"/>
          </p:nvPr>
        </p:nvSpPr>
        <p:spPr>
          <a:xfrm>
            <a:off x="1007745" y="548640"/>
            <a:ext cx="4718684" cy="1920240"/>
          </a:xfrm>
        </p:spPr>
        <p:txBody>
          <a:bodyPr anchor="b"/>
          <a:lstStyle>
            <a:lvl1pPr>
              <a:defRPr sz="3200"/>
            </a:lvl1pPr>
          </a:lstStyle>
          <a:p>
            <a:r>
              <a:rPr altLang="zh-CN" lang="en-US" smtClean="0"/>
              <a:t>Click to edit Master title style</a:t>
            </a:r>
            <a:endParaRPr altLang="en-US" lang="zh-CN"/>
          </a:p>
        </p:txBody>
      </p:sp>
      <p:sp>
        <p:nvSpPr>
          <p:cNvPr id="1048711" name="Text Placeholder 3"/>
          <p:cNvSpPr>
            <a:spLocks noGrp="1"/>
          </p:cNvSpPr>
          <p:nvPr>
            <p:ph type="body" sz="half" idx="2"/>
          </p:nvPr>
        </p:nvSpPr>
        <p:spPr>
          <a:xfrm>
            <a:off x="1007745" y="2468880"/>
            <a:ext cx="4718684" cy="457390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12" name="Picture Placeholder 2"/>
          <p:cNvSpPr>
            <a:spLocks noGrp="1"/>
          </p:cNvSpPr>
          <p:nvPr>
            <p:ph type="pic" idx="1"/>
          </p:nvPr>
        </p:nvSpPr>
        <p:spPr>
          <a:xfrm>
            <a:off x="6219825" y="1184910"/>
            <a:ext cx="7406640" cy="5848350"/>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 name=""/>
        <p:cNvGrpSpPr/>
        <p:nvPr/>
      </p:nvGrpSpPr>
      <p:grpSpPr>
        <a:xfrm>
          <a:off x="0" y="0"/>
          <a:ext cx="0" cy="0"/>
          <a:chOff x="0" y="0"/>
          <a:chExt cx="0" cy="0"/>
        </a:xfrm>
      </p:grpSpPr>
      <p:sp>
        <p:nvSpPr>
          <p:cNvPr id="1048713" name="Title 1"/>
          <p:cNvSpPr>
            <a:spLocks noGrp="1"/>
          </p:cNvSpPr>
          <p:nvPr>
            <p:ph type="title"/>
          </p:nvPr>
        </p:nvSpPr>
        <p:spPr/>
        <p:txBody>
          <a:bodyPr/>
          <a:p>
            <a:r>
              <a:rPr altLang="zh-CN" lang="en-US" smtClean="0"/>
              <a:t>Click to edit Master title style</a:t>
            </a:r>
            <a:endParaRPr altLang="en-US" lang="zh-CN"/>
          </a:p>
        </p:txBody>
      </p:sp>
      <p:sp>
        <p:nvSpPr>
          <p:cNvPr id="104871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1" name=""/>
        <p:cNvGrpSpPr/>
        <p:nvPr/>
      </p:nvGrpSpPr>
      <p:grpSpPr>
        <a:xfrm>
          <a:off x="0" y="0"/>
          <a:ext cx="0" cy="0"/>
          <a:chOff x="0" y="0"/>
          <a:chExt cx="0" cy="0"/>
        </a:xfrm>
      </p:grpSpPr>
      <p:sp>
        <p:nvSpPr>
          <p:cNvPr id="1048715" name="Vertical Title 1"/>
          <p:cNvSpPr>
            <a:spLocks noGrp="1"/>
          </p:cNvSpPr>
          <p:nvPr>
            <p:ph type="title" orient="vert"/>
          </p:nvPr>
        </p:nvSpPr>
        <p:spPr>
          <a:xfrm>
            <a:off x="10469880" y="438150"/>
            <a:ext cx="3154680" cy="6974206"/>
          </a:xfrm>
        </p:spPr>
        <p:txBody>
          <a:bodyPr vert="eaVert"/>
          <a:p>
            <a:r>
              <a:rPr altLang="zh-CN" lang="en-US" smtClean="0"/>
              <a:t>Click to edit Master title style</a:t>
            </a:r>
            <a:endParaRPr altLang="en-US" lang="zh-CN"/>
          </a:p>
        </p:txBody>
      </p:sp>
      <p:sp>
        <p:nvSpPr>
          <p:cNvPr id="1048716" name="Vertical Text Placeholder 2"/>
          <p:cNvSpPr>
            <a:spLocks noGrp="1"/>
          </p:cNvSpPr>
          <p:nvPr>
            <p:ph type="body" orient="vert" idx="1"/>
          </p:nvPr>
        </p:nvSpPr>
        <p:spPr>
          <a:xfrm>
            <a:off x="1005840" y="438150"/>
            <a:ext cx="9281160" cy="6974206"/>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altLang="en-US" lang="zh-CN"/>
          </a:p>
        </p:txBody>
      </p:sp>
      <p:sp>
        <p:nvSpPr>
          <p:cNvPr id="1048646" name="Content Placeholder 2"/>
          <p:cNvSpPr>
            <a:spLocks noGrp="1"/>
          </p:cNvSpPr>
          <p:nvPr>
            <p:ph sz="half" idx="1"/>
          </p:nvPr>
        </p:nvSpPr>
        <p:spPr>
          <a:xfrm>
            <a:off x="1005840" y="2190750"/>
            <a:ext cx="6217920" cy="52216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7" name="Content Placeholder 3"/>
          <p:cNvSpPr>
            <a:spLocks noGrp="1"/>
          </p:cNvSpPr>
          <p:nvPr>
            <p:ph sz="half" idx="2"/>
          </p:nvPr>
        </p:nvSpPr>
        <p:spPr>
          <a:xfrm>
            <a:off x="7406640" y="2190750"/>
            <a:ext cx="6217920" cy="52216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 name=""/>
        <p:cNvGrpSpPr/>
        <p:nvPr/>
      </p:nvGrpSpPr>
      <p:grpSpPr>
        <a:xfrm>
          <a:off x="0" y="0"/>
          <a:ext cx="0" cy="0"/>
          <a:chOff x="0" y="0"/>
          <a:chExt cx="0" cy="0"/>
        </a:xfrm>
      </p:grpSpPr>
      <p:sp>
        <p:nvSpPr>
          <p:cNvPr id="1048648" name="Title 1"/>
          <p:cNvSpPr>
            <a:spLocks noGrp="1"/>
          </p:cNvSpPr>
          <p:nvPr>
            <p:ph type="title"/>
          </p:nvPr>
        </p:nvSpPr>
        <p:spPr>
          <a:xfrm>
            <a:off x="1007745" y="438150"/>
            <a:ext cx="12618720" cy="1590675"/>
          </a:xfrm>
        </p:spPr>
        <p:txBody>
          <a:bodyPr/>
          <a:p>
            <a:r>
              <a:rPr altLang="zh-CN" lang="en-US" smtClean="0"/>
              <a:t>Click to edit Master title style</a:t>
            </a:r>
            <a:endParaRPr altLang="en-US" lang="zh-CN"/>
          </a:p>
        </p:txBody>
      </p:sp>
      <p:sp>
        <p:nvSpPr>
          <p:cNvPr id="1048649" name="Text Placeholder 2"/>
          <p:cNvSpPr>
            <a:spLocks noGrp="1"/>
          </p:cNvSpPr>
          <p:nvPr>
            <p:ph type="body" idx="1"/>
          </p:nvPr>
        </p:nvSpPr>
        <p:spPr>
          <a:xfrm>
            <a:off x="1007745" y="2017395"/>
            <a:ext cx="6189344" cy="98869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0" name="Content Placeholder 3"/>
          <p:cNvSpPr>
            <a:spLocks noGrp="1"/>
          </p:cNvSpPr>
          <p:nvPr>
            <p:ph sz="half" idx="2"/>
          </p:nvPr>
        </p:nvSpPr>
        <p:spPr>
          <a:xfrm>
            <a:off x="1007745" y="3006090"/>
            <a:ext cx="6189344" cy="44215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1" name="Text Placeholder 4"/>
          <p:cNvSpPr>
            <a:spLocks noGrp="1"/>
          </p:cNvSpPr>
          <p:nvPr>
            <p:ph type="body" sz="quarter" idx="3"/>
          </p:nvPr>
        </p:nvSpPr>
        <p:spPr>
          <a:xfrm>
            <a:off x="7406640" y="2017395"/>
            <a:ext cx="6219825" cy="98869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2" name="Content Placeholder 5"/>
          <p:cNvSpPr>
            <a:spLocks noGrp="1"/>
          </p:cNvSpPr>
          <p:nvPr>
            <p:ph sz="quarter" idx="4"/>
          </p:nvPr>
        </p:nvSpPr>
        <p:spPr>
          <a:xfrm>
            <a:off x="7406640" y="3006090"/>
            <a:ext cx="6219825" cy="4421505"/>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53" name="Title 1"/>
          <p:cNvSpPr>
            <a:spLocks noGrp="1"/>
          </p:cNvSpPr>
          <p:nvPr>
            <p:ph type="title"/>
          </p:nvPr>
        </p:nvSpPr>
        <p:spPr/>
        <p:txBody>
          <a:bodyPr/>
          <a:p>
            <a:r>
              <a:rPr altLang="zh-CN" lang="en-US" smtClean="0"/>
              <a:t>Click to edit Master title style</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4" name="Title 1"/>
          <p:cNvSpPr>
            <a:spLocks noGrp="1"/>
          </p:cNvSpPr>
          <p:nvPr>
            <p:ph type="title"/>
          </p:nvPr>
        </p:nvSpPr>
        <p:spPr>
          <a:xfrm>
            <a:off x="1007745" y="548640"/>
            <a:ext cx="4718684" cy="1920240"/>
          </a:xfrm>
        </p:spPr>
        <p:txBody>
          <a:bodyPr anchor="b"/>
          <a:lstStyle>
            <a:lvl1pPr>
              <a:defRPr sz="3200"/>
            </a:lvl1pPr>
          </a:lstStyle>
          <a:p>
            <a:r>
              <a:rPr altLang="zh-CN" lang="en-US" smtClean="0"/>
              <a:t>Click to edit Master title style</a:t>
            </a:r>
            <a:endParaRPr altLang="en-US" lang="zh-CN"/>
          </a:p>
        </p:txBody>
      </p:sp>
      <p:sp>
        <p:nvSpPr>
          <p:cNvPr id="1048655" name="Text Placeholder 3"/>
          <p:cNvSpPr>
            <a:spLocks noGrp="1"/>
          </p:cNvSpPr>
          <p:nvPr>
            <p:ph type="body" sz="half" idx="2"/>
          </p:nvPr>
        </p:nvSpPr>
        <p:spPr>
          <a:xfrm>
            <a:off x="1007745" y="2468880"/>
            <a:ext cx="4718684" cy="457390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6" name="Content Placeholder 2"/>
          <p:cNvSpPr>
            <a:spLocks noGrp="1"/>
          </p:cNvSpPr>
          <p:nvPr>
            <p:ph idx="1"/>
          </p:nvPr>
        </p:nvSpPr>
        <p:spPr>
          <a:xfrm>
            <a:off x="6219825" y="1184910"/>
            <a:ext cx="7406640"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7" name="Title 1"/>
          <p:cNvSpPr>
            <a:spLocks noGrp="1"/>
          </p:cNvSpPr>
          <p:nvPr>
            <p:ph type="title"/>
          </p:nvPr>
        </p:nvSpPr>
        <p:spPr>
          <a:xfrm>
            <a:off x="1007745" y="548640"/>
            <a:ext cx="4718684" cy="1920240"/>
          </a:xfrm>
        </p:spPr>
        <p:txBody>
          <a:bodyPr anchor="b"/>
          <a:lstStyle>
            <a:lvl1pPr>
              <a:defRPr sz="3200"/>
            </a:lvl1pPr>
          </a:lstStyle>
          <a:p>
            <a:r>
              <a:rPr altLang="zh-CN" lang="en-US" smtClean="0"/>
              <a:t>Click to edit Master title style</a:t>
            </a:r>
            <a:endParaRPr altLang="en-US" lang="zh-CN"/>
          </a:p>
        </p:txBody>
      </p:sp>
      <p:sp>
        <p:nvSpPr>
          <p:cNvPr id="1048658" name="Text Placeholder 3"/>
          <p:cNvSpPr>
            <a:spLocks noGrp="1"/>
          </p:cNvSpPr>
          <p:nvPr>
            <p:ph type="body" sz="half" idx="2"/>
          </p:nvPr>
        </p:nvSpPr>
        <p:spPr>
          <a:xfrm>
            <a:off x="1007745" y="2468880"/>
            <a:ext cx="4718684" cy="457390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9" name="Picture Placeholder 2"/>
          <p:cNvSpPr>
            <a:spLocks noGrp="1"/>
          </p:cNvSpPr>
          <p:nvPr>
            <p:ph type="pic" idx="1"/>
          </p:nvPr>
        </p:nvSpPr>
        <p:spPr>
          <a:xfrm>
            <a:off x="6219825" y="1184910"/>
            <a:ext cx="7406640" cy="5848350"/>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2" name=""/>
        <p:cNvGrpSpPr/>
        <p:nvPr/>
      </p:nvGrpSpPr>
      <p:grpSpPr>
        <a:xfrm rot="0">
          <a:off x="0" y="0"/>
          <a:ext cx="0" cy="0"/>
          <a:chOff x="0" y="0"/>
          <a:chExt cx="0" cy="0"/>
        </a:xfrm>
      </p:grpSpPr>
    </p:spTree>
  </p:cSld>
  <p:clrMap accent1="accent1" accent2="accent2" accent3="accent3" accent4="accent4" accent5="accent5" accent6="accent6" bg1="lt1" bg2="dk2" tx1="dk1" tx2="lt2"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sldNum="0"/>
  <p:txStyles>
    <p:titleStyle>
      <a:lvl1pPr algn="ctr" eaLnBrk="1" fontAlgn="base" hangingPunct="1" indent="0" latinLnBrk="0" marL="0" rtl="0">
        <a:lnSpc>
          <a:spcPct val="100000"/>
        </a:lnSpc>
        <a:spcBef>
          <a:spcPct val="0"/>
        </a:spcBef>
        <a:spcAft>
          <a:spcPct val="0"/>
        </a:spcAft>
        <a:buFontTx/>
        <a:buNone/>
        <a:defRPr sz="4400">
          <a:solidFill>
            <a:schemeClr val="dk1"/>
          </a:solidFill>
          <a:latin typeface="Calibri Light" pitchFamily="0" charset="0"/>
          <a:ea typeface="等线 Light" pitchFamily="0" charset="0"/>
        </a:defRPr>
      </a:lvl1pPr>
    </p:titleStyle>
    <p:bodyStyle>
      <a:lvl1pPr algn="l" eaLnBrk="1" fontAlgn="base" hangingPunct="1" indent="-342900" latinLnBrk="0" marL="342900" rtl="0">
        <a:lnSpc>
          <a:spcPct val="100000"/>
        </a:lnSpc>
        <a:spcBef>
          <a:spcPct val="20000"/>
        </a:spcBef>
        <a:spcAft>
          <a:spcPct val="0"/>
        </a:spcAft>
        <a:buSzPct val="100000"/>
        <a:buFont typeface="Arial" pitchFamily="34" charset="0"/>
        <a:buChar char="•"/>
        <a:defRPr sz="3200">
          <a:solidFill>
            <a:schemeClr val="dk1"/>
          </a:solidFill>
          <a:latin typeface="Calibri" pitchFamily="0" charset="0"/>
          <a:ea typeface="等线" pitchFamily="0" charset="0"/>
        </a:defRPr>
      </a:lvl1pPr>
      <a:lvl2pPr algn="l" eaLnBrk="1" fontAlgn="base" hangingPunct="1" indent="-285750" latinLnBrk="0" marL="742950" rtl="0">
        <a:lnSpc>
          <a:spcPct val="100000"/>
        </a:lnSpc>
        <a:spcBef>
          <a:spcPct val="20000"/>
        </a:spcBef>
        <a:spcAft>
          <a:spcPct val="0"/>
        </a:spcAft>
        <a:buSzPct val="100000"/>
        <a:buFont typeface="Arial" pitchFamily="34" charset="0"/>
        <a:buChar char="–"/>
        <a:defRPr sz="2800">
          <a:solidFill>
            <a:schemeClr val="dk1"/>
          </a:solidFill>
          <a:latin typeface="Calibri" pitchFamily="0" charset="0"/>
          <a:ea typeface="等线" pitchFamily="0" charset="0"/>
        </a:defRPr>
      </a:lvl2pPr>
      <a:lvl3pPr algn="l" eaLnBrk="1" fontAlgn="base" hangingPunct="1" indent="-228600" latinLnBrk="0" marL="1143000" rtl="0">
        <a:lnSpc>
          <a:spcPct val="100000"/>
        </a:lnSpc>
        <a:spcBef>
          <a:spcPct val="20000"/>
        </a:spcBef>
        <a:spcAft>
          <a:spcPct val="0"/>
        </a:spcAft>
        <a:buSzPct val="100000"/>
        <a:buFont typeface="Arial" pitchFamily="34" charset="0"/>
        <a:buChar char="•"/>
        <a:defRPr sz="2400">
          <a:solidFill>
            <a:schemeClr val="dk1"/>
          </a:solidFill>
          <a:latin typeface="Calibri" pitchFamily="0" charset="0"/>
          <a:ea typeface="等线" pitchFamily="0" charset="0"/>
        </a:defRPr>
      </a:lvl3pPr>
      <a:lvl4pPr algn="l" eaLnBrk="1" fontAlgn="base" hangingPunct="1" indent="-228600" latinLnBrk="0" marL="1600200" rtl="0">
        <a:lnSpc>
          <a:spcPct val="100000"/>
        </a:lnSpc>
        <a:spcBef>
          <a:spcPct val="20000"/>
        </a:spcBef>
        <a:spcAft>
          <a:spcPct val="0"/>
        </a:spcAft>
        <a:buSzPct val="100000"/>
        <a:buFont typeface="Arial" pitchFamily="34" charset="0"/>
        <a:buChar char="–"/>
        <a:defRPr sz="2000">
          <a:solidFill>
            <a:schemeClr val="dk1"/>
          </a:solidFill>
          <a:latin typeface="Calibri" pitchFamily="0" charset="0"/>
          <a:ea typeface="等线" pitchFamily="0" charset="0"/>
        </a:defRPr>
      </a:lvl4pPr>
      <a:lvl5pPr algn="l" eaLnBrk="1" fontAlgn="base" hangingPunct="1" indent="-228600" latinLnBrk="0" marL="2057400" rtl="0">
        <a:lnSpc>
          <a:spcPct val="100000"/>
        </a:lnSpc>
        <a:spcBef>
          <a:spcPct val="20000"/>
        </a:spcBef>
        <a:spcAft>
          <a:spcPct val="0"/>
        </a:spcAft>
        <a:buSzPct val="100000"/>
        <a:buFont typeface="Arial" pitchFamily="34" charset="0"/>
        <a:buChar char="»"/>
        <a:defRPr sz="2000">
          <a:solidFill>
            <a:schemeClr val="dk1"/>
          </a:solidFill>
          <a:latin typeface="Calibri" pitchFamily="0" charset="0"/>
          <a:ea typeface="等线" pitchFamily="0"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8" name=""/>
        <p:cNvGrpSpPr/>
        <p:nvPr/>
      </p:nvGrpSpPr>
      <p:grpSpPr>
        <a:xfrm rot="0">
          <a:off x="0" y="0"/>
          <a:ext cx="0" cy="0"/>
          <a:chOff x="0" y="0"/>
          <a:chExt cx="0" cy="0"/>
        </a:xfrm>
      </p:grpSpPr>
    </p:spTree>
  </p:cSld>
  <p:clrMap accent1="accent1" accent2="accent2" accent3="accent3" accent4="accent4" accent5="accent5" accent6="accent6" bg1="lt1" bg2="dk2" tx1="dk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69" r:id="rId8"/>
    <p:sldLayoutId id="2147483670" r:id="rId9"/>
    <p:sldLayoutId id="2147483671" r:id="rId10"/>
    <p:sldLayoutId id="2147483672" r:id="rId11"/>
  </p:sldLayoutIdLst>
  <p:hf dt="0" ftr="0" sldNum="0"/>
  <p:txStyles>
    <p:titleStyle>
      <a:lvl1pPr algn="ctr" eaLnBrk="1" fontAlgn="base" hangingPunct="1" indent="0" latinLnBrk="0" marL="0" rtl="0">
        <a:lnSpc>
          <a:spcPct val="100000"/>
        </a:lnSpc>
        <a:spcBef>
          <a:spcPct val="0"/>
        </a:spcBef>
        <a:spcAft>
          <a:spcPct val="0"/>
        </a:spcAft>
        <a:buFontTx/>
        <a:buNone/>
        <a:defRPr sz="4400">
          <a:solidFill>
            <a:schemeClr val="dk1"/>
          </a:solidFill>
          <a:latin typeface="Calibri Light" pitchFamily="0" charset="0"/>
          <a:ea typeface="等线 Light" pitchFamily="0" charset="0"/>
        </a:defRPr>
      </a:lvl1pPr>
    </p:titleStyle>
    <p:bodyStyle>
      <a:lvl1pPr algn="l" eaLnBrk="1" fontAlgn="base" hangingPunct="1" indent="-342900" latinLnBrk="0" marL="342900" rtl="0">
        <a:lnSpc>
          <a:spcPct val="100000"/>
        </a:lnSpc>
        <a:spcBef>
          <a:spcPct val="20000"/>
        </a:spcBef>
        <a:spcAft>
          <a:spcPct val="0"/>
        </a:spcAft>
        <a:buSzPct val="100000"/>
        <a:buFont typeface="Arial" pitchFamily="34" charset="0"/>
        <a:buChar char="•"/>
        <a:defRPr sz="3200">
          <a:solidFill>
            <a:schemeClr val="dk1"/>
          </a:solidFill>
          <a:latin typeface="Calibri" pitchFamily="0" charset="0"/>
          <a:ea typeface="等线" pitchFamily="0" charset="0"/>
        </a:defRPr>
      </a:lvl1pPr>
      <a:lvl2pPr algn="l" eaLnBrk="1" fontAlgn="base" hangingPunct="1" indent="-285750" latinLnBrk="0" marL="742950" rtl="0">
        <a:lnSpc>
          <a:spcPct val="100000"/>
        </a:lnSpc>
        <a:spcBef>
          <a:spcPct val="20000"/>
        </a:spcBef>
        <a:spcAft>
          <a:spcPct val="0"/>
        </a:spcAft>
        <a:buSzPct val="100000"/>
        <a:buFont typeface="Arial" pitchFamily="34" charset="0"/>
        <a:buChar char="–"/>
        <a:defRPr sz="2800">
          <a:solidFill>
            <a:schemeClr val="dk1"/>
          </a:solidFill>
          <a:latin typeface="Calibri" pitchFamily="0" charset="0"/>
          <a:ea typeface="等线" pitchFamily="0" charset="0"/>
        </a:defRPr>
      </a:lvl2pPr>
      <a:lvl3pPr algn="l" eaLnBrk="1" fontAlgn="base" hangingPunct="1" indent="-228600" latinLnBrk="0" marL="1143000" rtl="0">
        <a:lnSpc>
          <a:spcPct val="100000"/>
        </a:lnSpc>
        <a:spcBef>
          <a:spcPct val="20000"/>
        </a:spcBef>
        <a:spcAft>
          <a:spcPct val="0"/>
        </a:spcAft>
        <a:buSzPct val="100000"/>
        <a:buFont typeface="Arial" pitchFamily="34" charset="0"/>
        <a:buChar char="•"/>
        <a:defRPr sz="2400">
          <a:solidFill>
            <a:schemeClr val="dk1"/>
          </a:solidFill>
          <a:latin typeface="Calibri" pitchFamily="0" charset="0"/>
          <a:ea typeface="等线" pitchFamily="0" charset="0"/>
        </a:defRPr>
      </a:lvl3pPr>
      <a:lvl4pPr algn="l" eaLnBrk="1" fontAlgn="base" hangingPunct="1" indent="-228600" latinLnBrk="0" marL="1600200" rtl="0">
        <a:lnSpc>
          <a:spcPct val="100000"/>
        </a:lnSpc>
        <a:spcBef>
          <a:spcPct val="20000"/>
        </a:spcBef>
        <a:spcAft>
          <a:spcPct val="0"/>
        </a:spcAft>
        <a:buSzPct val="100000"/>
        <a:buFont typeface="Arial" pitchFamily="34" charset="0"/>
        <a:buChar char="–"/>
        <a:defRPr sz="2000">
          <a:solidFill>
            <a:schemeClr val="dk1"/>
          </a:solidFill>
          <a:latin typeface="Calibri" pitchFamily="0" charset="0"/>
          <a:ea typeface="等线" pitchFamily="0" charset="0"/>
        </a:defRPr>
      </a:lvl4pPr>
      <a:lvl5pPr algn="l" eaLnBrk="1" fontAlgn="base" hangingPunct="1" indent="-228600" latinLnBrk="0" marL="2057400" rtl="0">
        <a:lnSpc>
          <a:spcPct val="100000"/>
        </a:lnSpc>
        <a:spcBef>
          <a:spcPct val="20000"/>
        </a:spcBef>
        <a:spcAft>
          <a:spcPct val="0"/>
        </a:spcAft>
        <a:buSzPct val="100000"/>
        <a:buFont typeface="Arial" pitchFamily="34" charset="0"/>
        <a:buChar char="»"/>
        <a:defRPr sz="2000">
          <a:solidFill>
            <a:schemeClr val="dk1"/>
          </a:solidFill>
          <a:latin typeface="Calibri" pitchFamily="0" charset="0"/>
          <a:ea typeface="等线" pitchFamily="0"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69" name=""/>
        <p:cNvGrpSpPr/>
        <p:nvPr/>
      </p:nvGrpSpPr>
      <p:grpSpPr>
        <a:xfrm rot="0">
          <a:off x="0" y="0"/>
          <a:ext cx="0" cy="0"/>
          <a:chOff x="0" y="0"/>
          <a:chExt cx="0" cy="0"/>
        </a:xfrm>
      </p:grpSpPr>
      <p:sp>
        <p:nvSpPr>
          <p:cNvPr id="1048689" name="Date Placeholder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datetime1">
              <a:rPr altLang="zh-CN" lang="en-US"/>
              <a:pPr lvl="0"/>
            </a:fld>
            <a:endParaRPr altLang="zh-CN" lang="en-US"/>
          </a:p>
        </p:txBody>
      </p:sp>
      <p:sp>
        <p:nvSpPr>
          <p:cNvPr id="1048690" name="Footer Placeholder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endParaRPr altLang="zh-CN" lang="en-US"/>
          </a:p>
        </p:txBody>
      </p:sp>
      <p:sp>
        <p:nvSpPr>
          <p:cNvPr id="1048691" name="Slide Number Placeholder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lvl="0"/>
            <a:fld id="{566ABCEB-ACFC-4714-9973-3DA970169C29}" type="slidenum">
              <a:rPr altLang="zh-CN" lang="en-US"/>
              <a:pPr lvl="0"/>
            </a:fld>
            <a:endParaRPr altLang="zh-CN" lang="en-US"/>
          </a:p>
        </p:txBody>
      </p:sp>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sldNum="0"/>
  <p:txStyles>
    <p:titleStyle>
      <a:lvl1pPr algn="ctr" eaLnBrk="1" fontAlgn="base" hangingPunct="1" indent="0" latinLnBrk="0" marL="0" rtl="0">
        <a:lnSpc>
          <a:spcPct val="100000"/>
        </a:lnSpc>
        <a:spcBef>
          <a:spcPct val="0"/>
        </a:spcBef>
        <a:spcAft>
          <a:spcPct val="0"/>
        </a:spcAft>
        <a:buFontTx/>
        <a:buNone/>
        <a:defRPr sz="4400">
          <a:solidFill>
            <a:schemeClr val="dk1"/>
          </a:solidFill>
          <a:latin typeface="Calibri Light" pitchFamily="0" charset="0"/>
          <a:ea typeface="等线 Light" pitchFamily="0" charset="0"/>
        </a:defRPr>
      </a:lvl1pPr>
    </p:titleStyle>
    <p:bodyStyle>
      <a:lvl1pPr algn="l" eaLnBrk="1" fontAlgn="base" hangingPunct="1" indent="-342900" latinLnBrk="0" marL="342900" rtl="0">
        <a:lnSpc>
          <a:spcPct val="100000"/>
        </a:lnSpc>
        <a:spcBef>
          <a:spcPct val="20000"/>
        </a:spcBef>
        <a:spcAft>
          <a:spcPct val="0"/>
        </a:spcAft>
        <a:buSzPct val="100000"/>
        <a:buFont typeface="Arial" pitchFamily="34" charset="0"/>
        <a:buChar char="•"/>
        <a:defRPr sz="3200">
          <a:solidFill>
            <a:schemeClr val="dk1"/>
          </a:solidFill>
          <a:latin typeface="Calibri" pitchFamily="0" charset="0"/>
          <a:ea typeface="等线" pitchFamily="0" charset="0"/>
        </a:defRPr>
      </a:lvl1pPr>
      <a:lvl2pPr algn="l" eaLnBrk="1" fontAlgn="base" hangingPunct="1" indent="-285750" latinLnBrk="0" marL="742950" rtl="0">
        <a:lnSpc>
          <a:spcPct val="100000"/>
        </a:lnSpc>
        <a:spcBef>
          <a:spcPct val="20000"/>
        </a:spcBef>
        <a:spcAft>
          <a:spcPct val="0"/>
        </a:spcAft>
        <a:buSzPct val="100000"/>
        <a:buFont typeface="Arial" pitchFamily="34" charset="0"/>
        <a:buChar char="–"/>
        <a:defRPr sz="2800">
          <a:solidFill>
            <a:schemeClr val="dk1"/>
          </a:solidFill>
          <a:latin typeface="Calibri" pitchFamily="0" charset="0"/>
          <a:ea typeface="等线" pitchFamily="0" charset="0"/>
        </a:defRPr>
      </a:lvl2pPr>
      <a:lvl3pPr algn="l" eaLnBrk="1" fontAlgn="base" hangingPunct="1" indent="-228600" latinLnBrk="0" marL="1143000" rtl="0">
        <a:lnSpc>
          <a:spcPct val="100000"/>
        </a:lnSpc>
        <a:spcBef>
          <a:spcPct val="20000"/>
        </a:spcBef>
        <a:spcAft>
          <a:spcPct val="0"/>
        </a:spcAft>
        <a:buSzPct val="100000"/>
        <a:buFont typeface="Arial" pitchFamily="34" charset="0"/>
        <a:buChar char="•"/>
        <a:defRPr sz="2400">
          <a:solidFill>
            <a:schemeClr val="dk1"/>
          </a:solidFill>
          <a:latin typeface="Calibri" pitchFamily="0" charset="0"/>
          <a:ea typeface="等线" pitchFamily="0" charset="0"/>
        </a:defRPr>
      </a:lvl3pPr>
      <a:lvl4pPr algn="l" eaLnBrk="1" fontAlgn="base" hangingPunct="1" indent="-228600" latinLnBrk="0" marL="1600200" rtl="0">
        <a:lnSpc>
          <a:spcPct val="100000"/>
        </a:lnSpc>
        <a:spcBef>
          <a:spcPct val="20000"/>
        </a:spcBef>
        <a:spcAft>
          <a:spcPct val="0"/>
        </a:spcAft>
        <a:buSzPct val="100000"/>
        <a:buFont typeface="Arial" pitchFamily="34" charset="0"/>
        <a:buChar char="–"/>
        <a:defRPr sz="2000">
          <a:solidFill>
            <a:schemeClr val="dk1"/>
          </a:solidFill>
          <a:latin typeface="Calibri" pitchFamily="0" charset="0"/>
          <a:ea typeface="等线" pitchFamily="0" charset="0"/>
        </a:defRPr>
      </a:lvl4pPr>
      <a:lvl5pPr algn="l" eaLnBrk="1" fontAlgn="base" hangingPunct="1" indent="-228600" latinLnBrk="0" marL="2057400" rtl="0">
        <a:lnSpc>
          <a:spcPct val="100000"/>
        </a:lnSpc>
        <a:spcBef>
          <a:spcPct val="20000"/>
        </a:spcBef>
        <a:spcAft>
          <a:spcPct val="0"/>
        </a:spcAft>
        <a:buSzPct val="100000"/>
        <a:buFont typeface="Arial" pitchFamily="34" charset="0"/>
        <a:buChar char="»"/>
        <a:defRPr sz="2000">
          <a:solidFill>
            <a:schemeClr val="dk1"/>
          </a:solidFill>
          <a:latin typeface="Calibri" pitchFamily="0" charset="0"/>
          <a:ea typeface="等线" pitchFamily="0"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8.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8.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8.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8.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9" name=""/>
        <p:cNvGrpSpPr/>
        <p:nvPr/>
      </p:nvGrpSpPr>
      <p:grpSpPr>
        <a:xfrm rot="0">
          <a:off x="0" y="0"/>
          <a:ext cx="0" cy="0"/>
          <a:chOff x="0" y="0"/>
          <a:chExt cx="0" cy="0"/>
        </a:xfrm>
      </p:grpSpPr>
      <p:sp>
        <p:nvSpPr>
          <p:cNvPr id="1048576" name="Shape 0"/>
          <p:cNvSpPr/>
          <p:nvPr/>
        </p:nvSpPr>
        <p:spPr>
          <a:xfrm rot="0">
            <a:off x="0" y="0"/>
            <a:ext cx="14630400" cy="8229600"/>
          </a:xfrm>
          <a:prstGeom prst="rect"/>
          <a:solidFill>
            <a:srgbClr val="F9F4BE"/>
          </a:solidFill>
          <a:ln>
            <a:noFill/>
          </a:ln>
        </p:spPr>
      </p:sp>
      <p:sp>
        <p:nvSpPr>
          <p:cNvPr id="1048577" name="Shape 1"/>
          <p:cNvSpPr/>
          <p:nvPr/>
        </p:nvSpPr>
        <p:spPr>
          <a:xfrm rot="0">
            <a:off x="0" y="0"/>
            <a:ext cx="14630400" cy="8229600"/>
          </a:xfrm>
          <a:prstGeom prst="rect"/>
          <a:solidFill>
            <a:srgbClr val="FFFDE6"/>
          </a:solidFill>
          <a:ln>
            <a:noFill/>
          </a:ln>
        </p:spPr>
      </p:sp>
      <p:pic>
        <p:nvPicPr>
          <p:cNvPr id="2097152" name="Image 0" descr="preencoded.png"/>
          <p:cNvPicPr>
            <a:picLocks/>
          </p:cNvPicPr>
          <p:nvPr/>
        </p:nvPicPr>
        <p:blipFill>
          <a:blip xmlns:r="http://schemas.openxmlformats.org/officeDocument/2006/relationships" r:embed="rId1"/>
          <a:srcRect l="0" t="0" r="0" b="0"/>
          <a:stretch>
            <a:fillRect/>
          </a:stretch>
        </p:blipFill>
        <p:spPr>
          <a:xfrm rot="0">
            <a:off x="0" y="0"/>
            <a:ext cx="5486400" cy="8229600"/>
          </a:xfrm>
          <a:prstGeom prst="rect"/>
          <a:noFill/>
          <a:ln>
            <a:noFill/>
          </a:ln>
        </p:spPr>
      </p:pic>
      <p:pic>
        <p:nvPicPr>
          <p:cNvPr id="2097153" name="Image 1" descr="preencoded.png"/>
          <p:cNvPicPr>
            <a:picLocks/>
          </p:cNvPicPr>
          <p:nvPr/>
        </p:nvPicPr>
        <p:blipFill>
          <a:blip xmlns:r="http://schemas.openxmlformats.org/officeDocument/2006/relationships" r:embed="rId2"/>
          <a:srcRect l="0" t="0" r="0" b="0"/>
          <a:stretch>
            <a:fillRect/>
          </a:stretch>
        </p:blipFill>
        <p:spPr>
          <a:xfrm rot="0">
            <a:off x="307975" y="2743200"/>
            <a:ext cx="4870450" cy="2743200"/>
          </a:xfrm>
          <a:prstGeom prst="rect"/>
          <a:noFill/>
          <a:ln>
            <a:noFill/>
          </a:ln>
        </p:spPr>
      </p:pic>
      <p:sp>
        <p:nvSpPr>
          <p:cNvPr id="1048578" name="Text 2"/>
          <p:cNvSpPr/>
          <p:nvPr/>
        </p:nvSpPr>
        <p:spPr>
          <a:xfrm rot="0">
            <a:off x="6350000" y="1147762"/>
            <a:ext cx="7416800" cy="31940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8387"/>
              </a:lnSpc>
              <a:buFontTx/>
              <a:buNone/>
            </a:pPr>
            <a:r>
              <a:rPr altLang="zh-CN" b="1" sz="6700" lang="en-US">
                <a:solidFill>
                  <a:srgbClr val="233939"/>
                </a:solidFill>
                <a:latin typeface="Syne" pitchFamily="34" charset="0"/>
                <a:ea typeface="Syne" pitchFamily="34" charset="-122"/>
              </a:rPr>
              <a:t>Introduction to Spam Classification</a:t>
            </a:r>
          </a:p>
        </p:txBody>
      </p:sp>
      <p:sp>
        <p:nvSpPr>
          <p:cNvPr id="1048579" name="Text 3"/>
          <p:cNvSpPr/>
          <p:nvPr/>
        </p:nvSpPr>
        <p:spPr>
          <a:xfrm rot="0">
            <a:off x="6350000" y="4711700"/>
            <a:ext cx="7416800" cy="237013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3112"/>
              </a:lnSpc>
              <a:buFontTx/>
              <a:buNone/>
            </a:pPr>
            <a:r>
              <a:rPr altLang="zh-CN" sz="1900" lang="en-US">
                <a:solidFill>
                  <a:srgbClr val="3B4E4E"/>
                </a:solidFill>
                <a:latin typeface="Overpass" pitchFamily="34" charset="0"/>
                <a:ea typeface="Overpass" pitchFamily="34" charset="-122"/>
              </a:rPr>
              <a:t> Spam classification is the process of identifying and filtering unwanted or unsolicited emails, also known as spam. These emails can range from advertisements and promotional materials to phishing attempts and malware distribution. Spam classification is essential for protecting users from harmful content and improving email communication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20" name=""/>
        <p:cNvGrpSpPr/>
        <p:nvPr/>
      </p:nvGrpSpPr>
      <p:grpSpPr>
        <a:xfrm rot="0">
          <a:off x="0" y="0"/>
          <a:ext cx="0" cy="0"/>
          <a:chOff x="0" y="0"/>
          <a:chExt cx="0" cy="0"/>
        </a:xfrm>
      </p:grpSpPr>
      <p:sp>
        <p:nvSpPr>
          <p:cNvPr id="1048583" name="Shape 0"/>
          <p:cNvSpPr/>
          <p:nvPr/>
        </p:nvSpPr>
        <p:spPr>
          <a:xfrm rot="0">
            <a:off x="0" y="0"/>
            <a:ext cx="14630400" cy="8229600"/>
          </a:xfrm>
          <a:prstGeom prst="rect"/>
          <a:solidFill>
            <a:srgbClr val="F9F4BE"/>
          </a:solidFill>
          <a:ln>
            <a:noFill/>
          </a:ln>
        </p:spPr>
      </p:sp>
      <p:sp>
        <p:nvSpPr>
          <p:cNvPr id="1048584" name="Shape 1"/>
          <p:cNvSpPr/>
          <p:nvPr/>
        </p:nvSpPr>
        <p:spPr>
          <a:xfrm rot="0">
            <a:off x="0" y="0"/>
            <a:ext cx="14630400" cy="8229600"/>
          </a:xfrm>
          <a:prstGeom prst="rect"/>
          <a:solidFill>
            <a:srgbClr val="FFFDE6"/>
          </a:solidFill>
          <a:ln>
            <a:noFill/>
          </a:ln>
        </p:spPr>
      </p:sp>
      <p:sp>
        <p:nvSpPr>
          <p:cNvPr id="1048585" name="Text 2"/>
          <p:cNvSpPr/>
          <p:nvPr/>
        </p:nvSpPr>
        <p:spPr>
          <a:xfrm rot="0">
            <a:off x="863600" y="2203450"/>
            <a:ext cx="11712575" cy="77152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6075"/>
              </a:lnSpc>
              <a:buFontTx/>
              <a:buNone/>
            </a:pPr>
            <a:r>
              <a:rPr altLang="zh-CN" b="1" sz="4800" lang="en-US">
                <a:solidFill>
                  <a:srgbClr val="233939"/>
                </a:solidFill>
                <a:latin typeface="Syne" pitchFamily="34" charset="0"/>
                <a:ea typeface="Syne" pitchFamily="34" charset="-122"/>
              </a:rPr>
              <a:t>Computational Complexity Theory</a:t>
            </a:r>
          </a:p>
        </p:txBody>
      </p:sp>
      <p:sp>
        <p:nvSpPr>
          <p:cNvPr id="1048586" name="Text 3"/>
          <p:cNvSpPr/>
          <p:nvPr/>
        </p:nvSpPr>
        <p:spPr>
          <a:xfrm rot="0">
            <a:off x="863600" y="3590925"/>
            <a:ext cx="3086100" cy="385762"/>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3037"/>
              </a:lnSpc>
              <a:buFontTx/>
              <a:buNone/>
            </a:pPr>
            <a:r>
              <a:rPr altLang="zh-CN" b="1" sz="2400" lang="en-US">
                <a:solidFill>
                  <a:srgbClr val="233939"/>
                </a:solidFill>
                <a:latin typeface="Syne" pitchFamily="34" charset="0"/>
                <a:ea typeface="Syne" pitchFamily="34" charset="-122"/>
              </a:rPr>
              <a:t>Time Complexity</a:t>
            </a:r>
          </a:p>
        </p:txBody>
      </p:sp>
      <p:sp>
        <p:nvSpPr>
          <p:cNvPr id="1048587" name="Text 4"/>
          <p:cNvSpPr/>
          <p:nvPr/>
        </p:nvSpPr>
        <p:spPr>
          <a:xfrm rot="0">
            <a:off x="863600" y="4224337"/>
            <a:ext cx="6149975" cy="1579562"/>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3112"/>
              </a:lnSpc>
              <a:buFontTx/>
              <a:buNone/>
            </a:pPr>
            <a:r>
              <a:rPr altLang="zh-CN" sz="1900" lang="en-US">
                <a:solidFill>
                  <a:srgbClr val="3B4E4E"/>
                </a:solidFill>
                <a:latin typeface="Overpass" pitchFamily="34" charset="0"/>
                <a:ea typeface="Overpass" pitchFamily="34" charset="-122"/>
              </a:rPr>
              <a:t>Spam filters need to process a large volume of emails quickly, so efficient algorithms are crucial. Time complexity measures the time taken by an algorithm to complete a task based on the input size.</a:t>
            </a:r>
          </a:p>
        </p:txBody>
      </p:sp>
      <p:sp>
        <p:nvSpPr>
          <p:cNvPr id="1048588" name="Text 5"/>
          <p:cNvSpPr/>
          <p:nvPr/>
        </p:nvSpPr>
        <p:spPr>
          <a:xfrm rot="0">
            <a:off x="7623175" y="3590925"/>
            <a:ext cx="3121025" cy="385762"/>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3037"/>
              </a:lnSpc>
              <a:buFontTx/>
              <a:buNone/>
            </a:pPr>
            <a:r>
              <a:rPr altLang="zh-CN" b="1" sz="2400" lang="en-US">
                <a:solidFill>
                  <a:srgbClr val="233939"/>
                </a:solidFill>
                <a:latin typeface="Syne" pitchFamily="34" charset="0"/>
                <a:ea typeface="Syne" pitchFamily="34" charset="-122"/>
              </a:rPr>
              <a:t>Space Complexity</a:t>
            </a:r>
          </a:p>
        </p:txBody>
      </p:sp>
      <p:sp>
        <p:nvSpPr>
          <p:cNvPr id="1048589" name="Text 6"/>
          <p:cNvSpPr/>
          <p:nvPr/>
        </p:nvSpPr>
        <p:spPr>
          <a:xfrm rot="0">
            <a:off x="7623175" y="4224337"/>
            <a:ext cx="6151562" cy="1579562"/>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3112"/>
              </a:lnSpc>
              <a:buFontTx/>
              <a:buNone/>
            </a:pPr>
            <a:r>
              <a:rPr altLang="zh-CN" sz="1900" lang="en-US">
                <a:solidFill>
                  <a:srgbClr val="3B4E4E"/>
                </a:solidFill>
                <a:latin typeface="Overpass" pitchFamily="34" charset="0"/>
                <a:ea typeface="Overpass" pitchFamily="34" charset="-122"/>
              </a:rPr>
              <a:t>Spam filters often store training data and models. Space complexity measures the amount of memory required by an algorithm during execution, including the storage of data structures and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23" name=""/>
        <p:cNvGrpSpPr/>
        <p:nvPr/>
      </p:nvGrpSpPr>
      <p:grpSpPr>
        <a:xfrm rot="0">
          <a:off x="0" y="0"/>
          <a:ext cx="0" cy="0"/>
          <a:chOff x="0" y="0"/>
          <a:chExt cx="0" cy="0"/>
        </a:xfrm>
      </p:grpSpPr>
      <p:sp>
        <p:nvSpPr>
          <p:cNvPr id="1048593" name="Shape 0"/>
          <p:cNvSpPr/>
          <p:nvPr/>
        </p:nvSpPr>
        <p:spPr>
          <a:xfrm rot="0">
            <a:off x="0" y="0"/>
            <a:ext cx="14630400" cy="8229600"/>
          </a:xfrm>
          <a:prstGeom prst="rect"/>
          <a:solidFill>
            <a:srgbClr val="F9F4BE"/>
          </a:solidFill>
          <a:ln>
            <a:noFill/>
          </a:ln>
        </p:spPr>
      </p:sp>
      <p:sp>
        <p:nvSpPr>
          <p:cNvPr id="1048594" name="Shape 1"/>
          <p:cNvSpPr/>
          <p:nvPr/>
        </p:nvSpPr>
        <p:spPr>
          <a:xfrm rot="0">
            <a:off x="0" y="0"/>
            <a:ext cx="14630400" cy="8229600"/>
          </a:xfrm>
          <a:prstGeom prst="rect"/>
          <a:solidFill>
            <a:srgbClr val="FFFDE6"/>
          </a:solidFill>
          <a:ln>
            <a:noFill/>
          </a:ln>
        </p:spPr>
      </p:sp>
      <p:pic>
        <p:nvPicPr>
          <p:cNvPr id="2097154" name="Image 0" descr="preencoded.png"/>
          <p:cNvPicPr>
            <a:picLocks/>
          </p:cNvPicPr>
          <p:nvPr/>
        </p:nvPicPr>
        <p:blipFill>
          <a:blip xmlns:r="http://schemas.openxmlformats.org/officeDocument/2006/relationships" r:embed="rId1"/>
          <a:srcRect l="0" t="0" r="0" b="0"/>
          <a:stretch>
            <a:fillRect/>
          </a:stretch>
        </p:blipFill>
        <p:spPr>
          <a:xfrm rot="0">
            <a:off x="0" y="0"/>
            <a:ext cx="5486400" cy="8229600"/>
          </a:xfrm>
          <a:prstGeom prst="rect"/>
          <a:noFill/>
          <a:ln>
            <a:noFill/>
          </a:ln>
        </p:spPr>
      </p:pic>
      <p:pic>
        <p:nvPicPr>
          <p:cNvPr id="2097155" name="Image 1" descr="preencoded.png"/>
          <p:cNvPicPr>
            <a:picLocks/>
          </p:cNvPicPr>
          <p:nvPr/>
        </p:nvPicPr>
        <p:blipFill>
          <a:blip xmlns:r="http://schemas.openxmlformats.org/officeDocument/2006/relationships" r:embed="rId2"/>
          <a:srcRect l="0" t="0" r="0" b="0"/>
          <a:stretch>
            <a:fillRect/>
          </a:stretch>
        </p:blipFill>
        <p:spPr>
          <a:xfrm rot="0">
            <a:off x="241300" y="2325687"/>
            <a:ext cx="5003800" cy="3578225"/>
          </a:xfrm>
          <a:prstGeom prst="rect"/>
          <a:noFill/>
          <a:ln>
            <a:noFill/>
          </a:ln>
        </p:spPr>
      </p:pic>
      <p:sp>
        <p:nvSpPr>
          <p:cNvPr id="1048595" name="Text 2"/>
          <p:cNvSpPr/>
          <p:nvPr/>
        </p:nvSpPr>
        <p:spPr>
          <a:xfrm rot="0">
            <a:off x="6161087" y="993775"/>
            <a:ext cx="7794625" cy="12033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4737"/>
              </a:lnSpc>
              <a:buFontTx/>
              <a:buNone/>
            </a:pPr>
            <a:r>
              <a:rPr altLang="zh-CN" b="1" sz="3700" lang="en-US">
                <a:solidFill>
                  <a:srgbClr val="233939"/>
                </a:solidFill>
                <a:latin typeface="Syne" pitchFamily="34" charset="0"/>
                <a:ea typeface="Syne" pitchFamily="34" charset="-122"/>
              </a:rPr>
              <a:t>Algorithms for Spam Classification</a:t>
            </a:r>
          </a:p>
        </p:txBody>
      </p:sp>
      <p:sp>
        <p:nvSpPr>
          <p:cNvPr id="1048596" name="Shape 3"/>
          <p:cNvSpPr/>
          <p:nvPr/>
        </p:nvSpPr>
        <p:spPr>
          <a:xfrm rot="0">
            <a:off x="6161087" y="2703512"/>
            <a:ext cx="433387" cy="433387"/>
          </a:xfrm>
          <a:prstGeom prst="roundRect">
            <a:avLst>
              <a:gd name="adj" fmla="val 18671"/>
            </a:avLst>
          </a:prstGeom>
          <a:solidFill>
            <a:srgbClr val="DDEEE6"/>
          </a:solidFill>
          <a:ln w="7620" cap="flat" cmpd="sng">
            <a:solidFill>
              <a:srgbClr val="C3D4CC">
                <a:alpha val="100000"/>
              </a:srgbClr>
            </a:solidFill>
            <a:prstDash val="solid"/>
            <a:round/>
          </a:ln>
        </p:spPr>
      </p:sp>
      <p:sp>
        <p:nvSpPr>
          <p:cNvPr id="1048597" name="Text 4"/>
          <p:cNvSpPr/>
          <p:nvPr/>
        </p:nvSpPr>
        <p:spPr>
          <a:xfrm rot="0">
            <a:off x="6321425" y="2774950"/>
            <a:ext cx="112712" cy="28892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algn="ctr" indent="-342900" lvl="0">
              <a:lnSpc>
                <a:spcPts val="2275"/>
              </a:lnSpc>
              <a:buFontTx/>
              <a:buNone/>
            </a:pPr>
            <a:r>
              <a:rPr altLang="zh-CN" b="1" sz="2200" lang="en-US">
                <a:solidFill>
                  <a:srgbClr val="3B4E4E"/>
                </a:solidFill>
                <a:latin typeface="Syne" pitchFamily="34" charset="0"/>
                <a:ea typeface="Syne" pitchFamily="34" charset="-122"/>
              </a:rPr>
              <a:t>1</a:t>
            </a:r>
          </a:p>
        </p:txBody>
      </p:sp>
      <p:sp>
        <p:nvSpPr>
          <p:cNvPr id="1048598" name="Text 5"/>
          <p:cNvSpPr/>
          <p:nvPr/>
        </p:nvSpPr>
        <p:spPr>
          <a:xfrm rot="0">
            <a:off x="6786562" y="2703512"/>
            <a:ext cx="2408237" cy="300037"/>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375"/>
              </a:lnSpc>
              <a:buFontTx/>
              <a:buNone/>
            </a:pPr>
            <a:r>
              <a:rPr altLang="zh-CN" b="1" sz="1800" lang="en-US">
                <a:solidFill>
                  <a:srgbClr val="3B4E4E"/>
                </a:solidFill>
                <a:latin typeface="Syne" pitchFamily="34" charset="0"/>
                <a:ea typeface="Syne" pitchFamily="34" charset="-122"/>
              </a:rPr>
              <a:t>Naive Bayes</a:t>
            </a:r>
          </a:p>
        </p:txBody>
      </p:sp>
      <p:sp>
        <p:nvSpPr>
          <p:cNvPr id="1048599" name="Text 6"/>
          <p:cNvSpPr/>
          <p:nvPr/>
        </p:nvSpPr>
        <p:spPr>
          <a:xfrm rot="0">
            <a:off x="6786562" y="3119437"/>
            <a:ext cx="7169150" cy="6159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25"/>
              </a:lnSpc>
              <a:buFontTx/>
              <a:buNone/>
            </a:pPr>
            <a:r>
              <a:rPr altLang="zh-CN" sz="1500" lang="en-US">
                <a:solidFill>
                  <a:srgbClr val="3B4E4E"/>
                </a:solidFill>
                <a:latin typeface="Overpass" pitchFamily="34" charset="0"/>
                <a:ea typeface="Overpass" pitchFamily="34" charset="-122"/>
              </a:rPr>
              <a:t>This probabilistic classifier calculates the probability of an email being spam based on the presence of certain words or features.</a:t>
            </a:r>
          </a:p>
        </p:txBody>
      </p:sp>
      <p:sp>
        <p:nvSpPr>
          <p:cNvPr id="1048600" name="Shape 7"/>
          <p:cNvSpPr/>
          <p:nvPr/>
        </p:nvSpPr>
        <p:spPr>
          <a:xfrm rot="0">
            <a:off x="6161087" y="4144962"/>
            <a:ext cx="433387" cy="433387"/>
          </a:xfrm>
          <a:prstGeom prst="roundRect">
            <a:avLst>
              <a:gd name="adj" fmla="val 18671"/>
            </a:avLst>
          </a:prstGeom>
          <a:solidFill>
            <a:srgbClr val="DDEEE6"/>
          </a:solidFill>
          <a:ln w="7620" cap="flat" cmpd="sng">
            <a:solidFill>
              <a:srgbClr val="C3D4CC">
                <a:alpha val="100000"/>
              </a:srgbClr>
            </a:solidFill>
            <a:prstDash val="solid"/>
            <a:round/>
          </a:ln>
        </p:spPr>
      </p:sp>
      <p:sp>
        <p:nvSpPr>
          <p:cNvPr id="1048601" name="Text 8"/>
          <p:cNvSpPr/>
          <p:nvPr/>
        </p:nvSpPr>
        <p:spPr>
          <a:xfrm rot="0">
            <a:off x="6286500" y="4217987"/>
            <a:ext cx="180975" cy="28892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algn="ctr" indent="-342900" lvl="0">
              <a:lnSpc>
                <a:spcPts val="2275"/>
              </a:lnSpc>
              <a:buFontTx/>
              <a:buNone/>
            </a:pPr>
            <a:r>
              <a:rPr altLang="zh-CN" b="1" sz="2200" lang="en-US">
                <a:solidFill>
                  <a:srgbClr val="3B4E4E"/>
                </a:solidFill>
                <a:latin typeface="Syne" pitchFamily="34" charset="0"/>
                <a:ea typeface="Syne" pitchFamily="34" charset="-122"/>
              </a:rPr>
              <a:t>2</a:t>
            </a:r>
          </a:p>
        </p:txBody>
      </p:sp>
      <p:sp>
        <p:nvSpPr>
          <p:cNvPr id="1048602" name="Text 9"/>
          <p:cNvSpPr/>
          <p:nvPr/>
        </p:nvSpPr>
        <p:spPr>
          <a:xfrm rot="0">
            <a:off x="6786562" y="4144962"/>
            <a:ext cx="4306887" cy="30162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375"/>
              </a:lnSpc>
              <a:buFontTx/>
              <a:buNone/>
            </a:pPr>
            <a:r>
              <a:rPr altLang="zh-CN" b="1" sz="1800" lang="en-US">
                <a:solidFill>
                  <a:srgbClr val="3B4E4E"/>
                </a:solidFill>
                <a:latin typeface="Syne" pitchFamily="34" charset="0"/>
                <a:ea typeface="Syne" pitchFamily="34" charset="-122"/>
              </a:rPr>
              <a:t>Support Vector Machines (SVMs)</a:t>
            </a:r>
          </a:p>
        </p:txBody>
      </p:sp>
      <p:sp>
        <p:nvSpPr>
          <p:cNvPr id="1048603" name="Text 10"/>
          <p:cNvSpPr/>
          <p:nvPr/>
        </p:nvSpPr>
        <p:spPr>
          <a:xfrm rot="0">
            <a:off x="6786562" y="4560887"/>
            <a:ext cx="7169150" cy="925512"/>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25"/>
              </a:lnSpc>
              <a:buFontTx/>
              <a:buNone/>
            </a:pPr>
            <a:r>
              <a:rPr altLang="zh-CN" sz="1500" lang="en-US">
                <a:solidFill>
                  <a:srgbClr val="3B4E4E"/>
                </a:solidFill>
                <a:latin typeface="Overpass" pitchFamily="34" charset="0"/>
                <a:ea typeface="Overpass" pitchFamily="34" charset="-122"/>
              </a:rPr>
              <a:t>SVMs are supervised learning models that find optimal hyperplanes to separate data into classes. They are effective for high-dimensional data and can be used for spam classification.</a:t>
            </a:r>
          </a:p>
        </p:txBody>
      </p:sp>
      <p:sp>
        <p:nvSpPr>
          <p:cNvPr id="1048604" name="Shape 11"/>
          <p:cNvSpPr/>
          <p:nvPr/>
        </p:nvSpPr>
        <p:spPr>
          <a:xfrm rot="0">
            <a:off x="6161087" y="5895975"/>
            <a:ext cx="433387" cy="433387"/>
          </a:xfrm>
          <a:prstGeom prst="roundRect">
            <a:avLst>
              <a:gd name="adj" fmla="val 18671"/>
            </a:avLst>
          </a:prstGeom>
          <a:solidFill>
            <a:srgbClr val="DDEEE6"/>
          </a:solidFill>
          <a:ln w="7620" cap="flat" cmpd="sng">
            <a:solidFill>
              <a:srgbClr val="C3D4CC">
                <a:alpha val="100000"/>
              </a:srgbClr>
            </a:solidFill>
            <a:prstDash val="solid"/>
            <a:round/>
          </a:ln>
        </p:spPr>
      </p:sp>
      <p:sp>
        <p:nvSpPr>
          <p:cNvPr id="1048605" name="Text 12"/>
          <p:cNvSpPr/>
          <p:nvPr/>
        </p:nvSpPr>
        <p:spPr>
          <a:xfrm rot="0">
            <a:off x="6284912" y="5967412"/>
            <a:ext cx="185737" cy="28892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algn="ctr" indent="-342900" lvl="0">
              <a:lnSpc>
                <a:spcPts val="2275"/>
              </a:lnSpc>
              <a:buFontTx/>
              <a:buNone/>
            </a:pPr>
            <a:r>
              <a:rPr altLang="zh-CN" b="1" sz="2200" lang="en-US">
                <a:solidFill>
                  <a:srgbClr val="3B4E4E"/>
                </a:solidFill>
                <a:latin typeface="Syne" pitchFamily="34" charset="0"/>
                <a:ea typeface="Syne" pitchFamily="34" charset="-122"/>
              </a:rPr>
              <a:t>3</a:t>
            </a:r>
          </a:p>
        </p:txBody>
      </p:sp>
      <p:sp>
        <p:nvSpPr>
          <p:cNvPr id="1048606" name="Text 13"/>
          <p:cNvSpPr/>
          <p:nvPr/>
        </p:nvSpPr>
        <p:spPr>
          <a:xfrm rot="0">
            <a:off x="6786562" y="5895975"/>
            <a:ext cx="2408237" cy="300037"/>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375"/>
              </a:lnSpc>
              <a:buFontTx/>
              <a:buNone/>
            </a:pPr>
            <a:r>
              <a:rPr altLang="zh-CN" b="1" sz="1800" lang="en-US">
                <a:solidFill>
                  <a:srgbClr val="3B4E4E"/>
                </a:solidFill>
                <a:latin typeface="Syne" pitchFamily="34" charset="0"/>
                <a:ea typeface="Syne" pitchFamily="34" charset="-122"/>
              </a:rPr>
              <a:t>Neural Networks</a:t>
            </a:r>
          </a:p>
        </p:txBody>
      </p:sp>
      <p:sp>
        <p:nvSpPr>
          <p:cNvPr id="1048607" name="Text 14"/>
          <p:cNvSpPr/>
          <p:nvPr/>
        </p:nvSpPr>
        <p:spPr>
          <a:xfrm rot="0">
            <a:off x="6786562" y="6311900"/>
            <a:ext cx="7169150" cy="9239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25"/>
              </a:lnSpc>
              <a:buFontTx/>
              <a:buNone/>
            </a:pPr>
            <a:r>
              <a:rPr altLang="zh-CN" sz="1500" lang="en-US">
                <a:solidFill>
                  <a:srgbClr val="3B4E4E"/>
                </a:solidFill>
                <a:latin typeface="Overpass" pitchFamily="34" charset="0"/>
                <a:ea typeface="Overpass" pitchFamily="34" charset="-122"/>
              </a:rPr>
              <a:t>Deep learning models, such as recurrent neural networks (RNNs), can learn complex patterns and relationships in email content. These models have shown promising results in spam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611" name="Shape 0"/>
          <p:cNvSpPr/>
          <p:nvPr/>
        </p:nvSpPr>
        <p:spPr>
          <a:xfrm rot="0">
            <a:off x="0" y="0"/>
            <a:ext cx="14630400" cy="8229600"/>
          </a:xfrm>
          <a:prstGeom prst="rect"/>
          <a:solidFill>
            <a:srgbClr val="F9F4BE"/>
          </a:solidFill>
          <a:ln>
            <a:noFill/>
          </a:ln>
        </p:spPr>
      </p:sp>
      <p:sp>
        <p:nvSpPr>
          <p:cNvPr id="1048612" name="Shape 1"/>
          <p:cNvSpPr/>
          <p:nvPr/>
        </p:nvSpPr>
        <p:spPr>
          <a:xfrm rot="0">
            <a:off x="0" y="0"/>
            <a:ext cx="14630400" cy="8229600"/>
          </a:xfrm>
          <a:prstGeom prst="rect"/>
          <a:solidFill>
            <a:srgbClr val="FFFDE6"/>
          </a:solidFill>
          <a:ln>
            <a:noFill/>
          </a:ln>
        </p:spPr>
      </p:sp>
      <p:pic>
        <p:nvPicPr>
          <p:cNvPr id="2097156" name="Image 0" descr="preencoded.png"/>
          <p:cNvPicPr>
            <a:picLocks/>
          </p:cNvPicPr>
          <p:nvPr/>
        </p:nvPicPr>
        <p:blipFill>
          <a:blip xmlns:r="http://schemas.openxmlformats.org/officeDocument/2006/relationships" r:embed="rId1"/>
          <a:srcRect l="0" t="0" r="0" b="0"/>
          <a:stretch>
            <a:fillRect/>
          </a:stretch>
        </p:blipFill>
        <p:spPr>
          <a:xfrm rot="0">
            <a:off x="0" y="0"/>
            <a:ext cx="5486400" cy="8229600"/>
          </a:xfrm>
          <a:prstGeom prst="rect"/>
          <a:noFill/>
          <a:ln>
            <a:noFill/>
          </a:ln>
        </p:spPr>
      </p:pic>
      <p:pic>
        <p:nvPicPr>
          <p:cNvPr id="2097157" name="Image 1" descr="preencoded.png"/>
          <p:cNvPicPr>
            <a:picLocks/>
          </p:cNvPicPr>
          <p:nvPr/>
        </p:nvPicPr>
        <p:blipFill>
          <a:blip xmlns:r="http://schemas.openxmlformats.org/officeDocument/2006/relationships" r:embed="rId2"/>
          <a:srcRect l="0" t="0" r="0" b="0"/>
          <a:stretch>
            <a:fillRect/>
          </a:stretch>
        </p:blipFill>
        <p:spPr>
          <a:xfrm rot="0">
            <a:off x="246062" y="2616200"/>
            <a:ext cx="4994275" cy="2997200"/>
          </a:xfrm>
          <a:prstGeom prst="rect"/>
          <a:noFill/>
          <a:ln>
            <a:noFill/>
          </a:ln>
        </p:spPr>
      </p:pic>
      <p:sp>
        <p:nvSpPr>
          <p:cNvPr id="1048613" name="Text 2"/>
          <p:cNvSpPr/>
          <p:nvPr/>
        </p:nvSpPr>
        <p:spPr>
          <a:xfrm rot="0">
            <a:off x="6176962" y="1290637"/>
            <a:ext cx="7367587" cy="615950"/>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4850"/>
              </a:lnSpc>
              <a:buFontTx/>
              <a:buNone/>
            </a:pPr>
            <a:r>
              <a:rPr altLang="zh-CN" b="1" sz="3800" lang="en-US">
                <a:solidFill>
                  <a:srgbClr val="233939"/>
                </a:solidFill>
                <a:latin typeface="Syne" pitchFamily="34" charset="0"/>
                <a:ea typeface="Syne" pitchFamily="34" charset="-122"/>
              </a:rPr>
              <a:t>Challenges and Limitations</a:t>
            </a:r>
          </a:p>
        </p:txBody>
      </p:sp>
      <p:pic>
        <p:nvPicPr>
          <p:cNvPr id="2097158" name="Image 2" descr="preencoded.png"/>
          <p:cNvPicPr>
            <a:picLocks/>
          </p:cNvPicPr>
          <p:nvPr/>
        </p:nvPicPr>
        <p:blipFill>
          <a:blip xmlns:r="http://schemas.openxmlformats.org/officeDocument/2006/relationships" r:embed="rId3"/>
          <a:srcRect l="0" t="0" r="0" b="0"/>
          <a:stretch>
            <a:fillRect/>
          </a:stretch>
        </p:blipFill>
        <p:spPr>
          <a:xfrm rot="0">
            <a:off x="6176962" y="2203450"/>
            <a:ext cx="987425" cy="1577975"/>
          </a:xfrm>
          <a:prstGeom prst="rect"/>
          <a:noFill/>
          <a:ln>
            <a:noFill/>
          </a:ln>
        </p:spPr>
      </p:pic>
      <p:sp>
        <p:nvSpPr>
          <p:cNvPr id="1048614" name="Text 3"/>
          <p:cNvSpPr/>
          <p:nvPr/>
        </p:nvSpPr>
        <p:spPr>
          <a:xfrm rot="0">
            <a:off x="7459662" y="2400300"/>
            <a:ext cx="3036887" cy="30797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25"/>
              </a:lnSpc>
              <a:buFontTx/>
              <a:buNone/>
            </a:pPr>
            <a:r>
              <a:rPr altLang="zh-CN" b="1" sz="1900" lang="en-US">
                <a:solidFill>
                  <a:srgbClr val="3B4E4E"/>
                </a:solidFill>
                <a:latin typeface="Syne" pitchFamily="34" charset="0"/>
                <a:ea typeface="Syne" pitchFamily="34" charset="-122"/>
              </a:rPr>
              <a:t>Evolving Spam Tactics</a:t>
            </a:r>
          </a:p>
        </p:txBody>
      </p:sp>
      <p:sp>
        <p:nvSpPr>
          <p:cNvPr id="1048615" name="Text 4"/>
          <p:cNvSpPr/>
          <p:nvPr/>
        </p:nvSpPr>
        <p:spPr>
          <a:xfrm rot="0">
            <a:off x="7459662" y="2827337"/>
            <a:ext cx="6480175" cy="63023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87"/>
              </a:lnSpc>
              <a:buFontTx/>
              <a:buNone/>
            </a:pPr>
            <a:r>
              <a:rPr altLang="zh-CN" sz="1500" lang="en-US">
                <a:solidFill>
                  <a:srgbClr val="3B4E4E"/>
                </a:solidFill>
                <a:latin typeface="Overpass" pitchFamily="34" charset="0"/>
                <a:ea typeface="Overpass" pitchFamily="34" charset="-122"/>
              </a:rPr>
              <a:t>Spammers are constantly adapting their techniques, making it challenging for traditional filters to stay ahead.</a:t>
            </a:r>
          </a:p>
        </p:txBody>
      </p:sp>
      <p:pic>
        <p:nvPicPr>
          <p:cNvPr id="2097159" name="Image 3" descr="preencoded.png"/>
          <p:cNvPicPr>
            <a:picLocks/>
          </p:cNvPicPr>
          <p:nvPr/>
        </p:nvPicPr>
        <p:blipFill>
          <a:blip xmlns:r="http://schemas.openxmlformats.org/officeDocument/2006/relationships" r:embed="rId4"/>
          <a:srcRect l="0" t="0" r="0" b="0"/>
          <a:stretch>
            <a:fillRect/>
          </a:stretch>
        </p:blipFill>
        <p:spPr>
          <a:xfrm rot="0">
            <a:off x="6176962" y="3781425"/>
            <a:ext cx="987425" cy="1579562"/>
          </a:xfrm>
          <a:prstGeom prst="rect"/>
          <a:noFill/>
          <a:ln>
            <a:noFill/>
          </a:ln>
        </p:spPr>
      </p:pic>
      <p:sp>
        <p:nvSpPr>
          <p:cNvPr id="1048616" name="Text 5"/>
          <p:cNvSpPr/>
          <p:nvPr/>
        </p:nvSpPr>
        <p:spPr>
          <a:xfrm rot="0">
            <a:off x="7459662" y="3978275"/>
            <a:ext cx="2466975" cy="309562"/>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25"/>
              </a:lnSpc>
              <a:buFontTx/>
              <a:buNone/>
            </a:pPr>
            <a:r>
              <a:rPr altLang="zh-CN" b="1" sz="1900" lang="en-US">
                <a:solidFill>
                  <a:srgbClr val="3B4E4E"/>
                </a:solidFill>
                <a:latin typeface="Syne" pitchFamily="34" charset="0"/>
                <a:ea typeface="Syne" pitchFamily="34" charset="-122"/>
              </a:rPr>
              <a:t>False Positives</a:t>
            </a:r>
          </a:p>
        </p:txBody>
      </p:sp>
      <p:sp>
        <p:nvSpPr>
          <p:cNvPr id="1048617" name="Text 6"/>
          <p:cNvSpPr/>
          <p:nvPr/>
        </p:nvSpPr>
        <p:spPr>
          <a:xfrm rot="0">
            <a:off x="7459662" y="4405312"/>
            <a:ext cx="6480175" cy="6318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87"/>
              </a:lnSpc>
              <a:buFontTx/>
              <a:buNone/>
            </a:pPr>
            <a:r>
              <a:rPr altLang="zh-CN" sz="1500" lang="en-US">
                <a:solidFill>
                  <a:srgbClr val="3B4E4E"/>
                </a:solidFill>
                <a:latin typeface="Overpass" pitchFamily="34" charset="0"/>
                <a:ea typeface="Overpass" pitchFamily="34" charset="-122"/>
              </a:rPr>
              <a:t>Spam filters may incorrectly flag legitimate emails as spam, leading to lost communication and user frustration.</a:t>
            </a:r>
          </a:p>
        </p:txBody>
      </p:sp>
      <p:pic>
        <p:nvPicPr>
          <p:cNvPr id="2097160" name="Image 4" descr="preencoded.png"/>
          <p:cNvPicPr>
            <a:picLocks/>
          </p:cNvPicPr>
          <p:nvPr/>
        </p:nvPicPr>
        <p:blipFill>
          <a:blip xmlns:r="http://schemas.openxmlformats.org/officeDocument/2006/relationships" r:embed="rId5"/>
          <a:srcRect l="0" t="0" r="0" b="0"/>
          <a:stretch>
            <a:fillRect/>
          </a:stretch>
        </p:blipFill>
        <p:spPr>
          <a:xfrm rot="0">
            <a:off x="6176962" y="5360987"/>
            <a:ext cx="987425" cy="1577975"/>
          </a:xfrm>
          <a:prstGeom prst="rect"/>
          <a:noFill/>
          <a:ln>
            <a:noFill/>
          </a:ln>
        </p:spPr>
      </p:pic>
      <p:sp>
        <p:nvSpPr>
          <p:cNvPr id="1048618" name="Text 7"/>
          <p:cNvSpPr/>
          <p:nvPr/>
        </p:nvSpPr>
        <p:spPr>
          <a:xfrm rot="0">
            <a:off x="7459662" y="5557837"/>
            <a:ext cx="4722812" cy="307975"/>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25"/>
              </a:lnSpc>
              <a:buFontTx/>
              <a:buNone/>
            </a:pPr>
            <a:r>
              <a:rPr altLang="zh-CN" b="1" sz="1900" lang="en-US">
                <a:solidFill>
                  <a:srgbClr val="3B4E4E"/>
                </a:solidFill>
                <a:latin typeface="Syne" pitchFamily="34" charset="0"/>
                <a:ea typeface="Syne" pitchFamily="34" charset="-122"/>
              </a:rPr>
              <a:t>Language and Cultural Differences</a:t>
            </a:r>
          </a:p>
        </p:txBody>
      </p:sp>
      <p:sp>
        <p:nvSpPr>
          <p:cNvPr id="1048619" name="Text 8"/>
          <p:cNvSpPr/>
          <p:nvPr/>
        </p:nvSpPr>
        <p:spPr>
          <a:xfrm rot="0">
            <a:off x="7459662" y="5984875"/>
            <a:ext cx="6480175" cy="6318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87"/>
              </a:lnSpc>
              <a:buFontTx/>
              <a:buNone/>
            </a:pPr>
            <a:r>
              <a:rPr altLang="zh-CN" sz="1500" lang="en-US">
                <a:solidFill>
                  <a:srgbClr val="3B4E4E"/>
                </a:solidFill>
                <a:latin typeface="Overpass" pitchFamily="34" charset="0"/>
                <a:ea typeface="Overpass" pitchFamily="34" charset="-122"/>
              </a:rPr>
              <a:t>Spam filters may struggle to identify spam in languages they are not trained on, making it difficult to protect users globally.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sp>
        <p:nvSpPr>
          <p:cNvPr id="1048623" name="Shape 0"/>
          <p:cNvSpPr/>
          <p:nvPr/>
        </p:nvSpPr>
        <p:spPr>
          <a:xfrm rot="0">
            <a:off x="0" y="0"/>
            <a:ext cx="14630400" cy="8229600"/>
          </a:xfrm>
          <a:prstGeom prst="rect"/>
          <a:solidFill>
            <a:srgbClr val="F9F4BE"/>
          </a:solidFill>
          <a:ln>
            <a:noFill/>
          </a:ln>
        </p:spPr>
      </p:sp>
      <p:sp>
        <p:nvSpPr>
          <p:cNvPr id="1048624" name="Shape 1"/>
          <p:cNvSpPr/>
          <p:nvPr/>
        </p:nvSpPr>
        <p:spPr>
          <a:xfrm rot="0">
            <a:off x="0" y="0"/>
            <a:ext cx="14630400" cy="8229600"/>
          </a:xfrm>
          <a:prstGeom prst="rect"/>
          <a:solidFill>
            <a:srgbClr val="FFFDE6"/>
          </a:solidFill>
          <a:ln>
            <a:noFill/>
          </a:ln>
        </p:spPr>
      </p:sp>
      <p:pic>
        <p:nvPicPr>
          <p:cNvPr id="2097161" name="Image 0" descr="preencoded.png"/>
          <p:cNvPicPr>
            <a:picLocks/>
          </p:cNvPicPr>
          <p:nvPr/>
        </p:nvPicPr>
        <p:blipFill>
          <a:blip xmlns:r="http://schemas.openxmlformats.org/officeDocument/2006/relationships" r:embed="rId1"/>
          <a:srcRect l="0" t="0" r="0" b="0"/>
          <a:stretch>
            <a:fillRect/>
          </a:stretch>
        </p:blipFill>
        <p:spPr>
          <a:xfrm rot="0">
            <a:off x="0" y="0"/>
            <a:ext cx="14630400" cy="2419350"/>
          </a:xfrm>
          <a:prstGeom prst="rect"/>
          <a:noFill/>
          <a:ln>
            <a:noFill/>
          </a:ln>
        </p:spPr>
      </p:pic>
      <p:sp>
        <p:nvSpPr>
          <p:cNvPr id="1048625" name="Text 2"/>
          <p:cNvSpPr/>
          <p:nvPr/>
        </p:nvSpPr>
        <p:spPr>
          <a:xfrm rot="0">
            <a:off x="2030412" y="3105150"/>
            <a:ext cx="8812212" cy="604837"/>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4762"/>
              </a:lnSpc>
              <a:buFontTx/>
              <a:buNone/>
            </a:pPr>
            <a:r>
              <a:rPr altLang="zh-CN" b="1" sz="3800" lang="en-US">
                <a:solidFill>
                  <a:srgbClr val="233939"/>
                </a:solidFill>
                <a:latin typeface="Syne" pitchFamily="34" charset="0"/>
                <a:ea typeface="Syne" pitchFamily="34" charset="-122"/>
              </a:rPr>
              <a:t>Conclusion and Future Directions</a:t>
            </a:r>
          </a:p>
        </p:txBody>
      </p:sp>
      <p:sp>
        <p:nvSpPr>
          <p:cNvPr id="1048626" name="Shape 3"/>
          <p:cNvSpPr/>
          <p:nvPr/>
        </p:nvSpPr>
        <p:spPr>
          <a:xfrm rot="0">
            <a:off x="2030412" y="3998912"/>
            <a:ext cx="10569575" cy="3544887"/>
          </a:xfrm>
          <a:prstGeom prst="roundRect">
            <a:avLst>
              <a:gd name="adj" fmla="val 2292"/>
            </a:avLst>
          </a:prstGeom>
          <a:noFill/>
          <a:ln w="7620" cap="flat" cmpd="sng">
            <a:solidFill>
              <a:srgbClr val="000000">
                <a:alpha val="7999"/>
              </a:srgbClr>
            </a:solidFill>
            <a:prstDash val="solid"/>
            <a:round/>
          </a:ln>
        </p:spPr>
      </p:sp>
      <p:sp>
        <p:nvSpPr>
          <p:cNvPr id="1048627" name="Shape 4"/>
          <p:cNvSpPr/>
          <p:nvPr/>
        </p:nvSpPr>
        <p:spPr>
          <a:xfrm rot="0">
            <a:off x="2038350" y="4006850"/>
            <a:ext cx="10553700" cy="1176337"/>
          </a:xfrm>
          <a:prstGeom prst="rect"/>
          <a:solidFill>
            <a:srgbClr val="FFFFFF">
              <a:alpha val="3999"/>
            </a:srgbClr>
          </a:solidFill>
          <a:ln>
            <a:noFill/>
          </a:ln>
        </p:spPr>
      </p:sp>
      <p:sp>
        <p:nvSpPr>
          <p:cNvPr id="1048628" name="Text 5"/>
          <p:cNvSpPr/>
          <p:nvPr/>
        </p:nvSpPr>
        <p:spPr>
          <a:xfrm rot="0">
            <a:off x="2232025" y="4130675"/>
            <a:ext cx="4886325" cy="309562"/>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37"/>
              </a:lnSpc>
              <a:buFontTx/>
              <a:buNone/>
            </a:pPr>
            <a:r>
              <a:rPr altLang="zh-CN" sz="1500" lang="en-US">
                <a:solidFill>
                  <a:srgbClr val="3B4E4E"/>
                </a:solidFill>
                <a:latin typeface="Overpass" pitchFamily="34" charset="0"/>
                <a:ea typeface="Overpass" pitchFamily="34" charset="-122"/>
              </a:rPr>
              <a:t>Hybrid Approaches</a:t>
            </a:r>
          </a:p>
        </p:txBody>
      </p:sp>
      <p:sp>
        <p:nvSpPr>
          <p:cNvPr id="1048629" name="Text 6"/>
          <p:cNvSpPr/>
          <p:nvPr/>
        </p:nvSpPr>
        <p:spPr>
          <a:xfrm rot="0">
            <a:off x="7512050" y="4130675"/>
            <a:ext cx="4886325" cy="92868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37"/>
              </a:lnSpc>
              <a:buFontTx/>
              <a:buNone/>
            </a:pPr>
            <a:r>
              <a:rPr altLang="zh-CN" sz="1500" lang="en-US">
                <a:solidFill>
                  <a:srgbClr val="3B4E4E"/>
                </a:solidFill>
                <a:latin typeface="Overpass" pitchFamily="34" charset="0"/>
                <a:ea typeface="Overpass" pitchFamily="34" charset="-122"/>
              </a:rPr>
              <a:t>Combining multiple algorithms and techniques can improve accuracy and resilience against evolving spam tactics.</a:t>
            </a:r>
          </a:p>
        </p:txBody>
      </p:sp>
      <p:sp>
        <p:nvSpPr>
          <p:cNvPr id="1048630" name="Shape 7"/>
          <p:cNvSpPr/>
          <p:nvPr/>
        </p:nvSpPr>
        <p:spPr>
          <a:xfrm rot="0">
            <a:off x="2038350" y="5183187"/>
            <a:ext cx="10553700" cy="1176337"/>
          </a:xfrm>
          <a:prstGeom prst="rect"/>
          <a:solidFill>
            <a:srgbClr val="000000">
              <a:alpha val="3999"/>
            </a:srgbClr>
          </a:solidFill>
          <a:ln>
            <a:noFill/>
          </a:ln>
        </p:spPr>
      </p:sp>
      <p:sp>
        <p:nvSpPr>
          <p:cNvPr id="1048631" name="Text 8"/>
          <p:cNvSpPr/>
          <p:nvPr/>
        </p:nvSpPr>
        <p:spPr>
          <a:xfrm rot="0">
            <a:off x="2232025" y="5307012"/>
            <a:ext cx="4886325" cy="309562"/>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37"/>
              </a:lnSpc>
              <a:buFontTx/>
              <a:buNone/>
            </a:pPr>
            <a:r>
              <a:rPr altLang="zh-CN" sz="1500" lang="en-US">
                <a:solidFill>
                  <a:srgbClr val="3B4E4E"/>
                </a:solidFill>
                <a:latin typeface="Overpass" pitchFamily="34" charset="0"/>
                <a:ea typeface="Overpass" pitchFamily="34" charset="-122"/>
              </a:rPr>
              <a:t>User Feedback</a:t>
            </a:r>
          </a:p>
        </p:txBody>
      </p:sp>
      <p:sp>
        <p:nvSpPr>
          <p:cNvPr id="1048632" name="Text 9"/>
          <p:cNvSpPr/>
          <p:nvPr/>
        </p:nvSpPr>
        <p:spPr>
          <a:xfrm rot="0">
            <a:off x="7512050" y="5307012"/>
            <a:ext cx="4886325" cy="92868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37"/>
              </a:lnSpc>
              <a:buFontTx/>
              <a:buNone/>
            </a:pPr>
            <a:r>
              <a:rPr altLang="zh-CN" sz="1500" lang="en-US">
                <a:solidFill>
                  <a:srgbClr val="3B4E4E"/>
                </a:solidFill>
                <a:latin typeface="Overpass" pitchFamily="34" charset="0"/>
                <a:ea typeface="Overpass" pitchFamily="34" charset="-122"/>
              </a:rPr>
              <a:t>Integrating user feedback into spam detection systems can provide valuable information about the effectiveness of filters and help improve their accuracy.</a:t>
            </a:r>
          </a:p>
        </p:txBody>
      </p:sp>
      <p:sp>
        <p:nvSpPr>
          <p:cNvPr id="1048633" name="Shape 10"/>
          <p:cNvSpPr/>
          <p:nvPr/>
        </p:nvSpPr>
        <p:spPr>
          <a:xfrm rot="0">
            <a:off x="2038350" y="6359525"/>
            <a:ext cx="10553700" cy="1176337"/>
          </a:xfrm>
          <a:prstGeom prst="rect"/>
          <a:solidFill>
            <a:srgbClr val="FFFFFF">
              <a:alpha val="3999"/>
            </a:srgbClr>
          </a:solidFill>
          <a:ln>
            <a:noFill/>
          </a:ln>
        </p:spPr>
      </p:sp>
      <p:sp>
        <p:nvSpPr>
          <p:cNvPr id="1048634" name="Text 11"/>
          <p:cNvSpPr/>
          <p:nvPr/>
        </p:nvSpPr>
        <p:spPr>
          <a:xfrm rot="0">
            <a:off x="2232025" y="6483350"/>
            <a:ext cx="4886325" cy="309562"/>
          </a:xfrm>
          <a:prstGeom prst="rect"/>
          <a:noFill/>
          <a:ln>
            <a:noFill/>
          </a:ln>
        </p:spPr>
        <p:txBody>
          <a:bodyPr anchor="t" bIns="45720" lIns="91440" rIns="91440" tIns="45720" vert="horz" wrap="none"/>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37"/>
              </a:lnSpc>
              <a:buFontTx/>
              <a:buNone/>
            </a:pPr>
            <a:r>
              <a:rPr altLang="zh-CN" sz="1500" lang="en-US">
                <a:solidFill>
                  <a:srgbClr val="3B4E4E"/>
                </a:solidFill>
                <a:latin typeface="Overpass" pitchFamily="34" charset="0"/>
                <a:ea typeface="Overpass" pitchFamily="34" charset="-122"/>
              </a:rPr>
              <a:t>Real-time Analysis</a:t>
            </a:r>
          </a:p>
        </p:txBody>
      </p:sp>
      <p:sp>
        <p:nvSpPr>
          <p:cNvPr id="1048635" name="Text 12"/>
          <p:cNvSpPr/>
          <p:nvPr/>
        </p:nvSpPr>
        <p:spPr>
          <a:xfrm rot="0">
            <a:off x="7512050" y="6483350"/>
            <a:ext cx="4886325" cy="92868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0" charset="0"/>
                <a:ea typeface="等线" pitchFamily="0" charset="0"/>
              </a:defRPr>
            </a:lvl5pPr>
          </a:lstStyle>
          <a:p>
            <a:pPr indent="-342900" lvl="0">
              <a:lnSpc>
                <a:spcPts val="2437"/>
              </a:lnSpc>
              <a:buFontTx/>
              <a:buNone/>
            </a:pPr>
            <a:r>
              <a:rPr altLang="zh-CN" sz="1500" lang="en-US">
                <a:solidFill>
                  <a:srgbClr val="3B4E4E"/>
                </a:solidFill>
                <a:latin typeface="Overpass" pitchFamily="34" charset="0"/>
                <a:ea typeface="Overpass" pitchFamily="34" charset="-122"/>
              </a:rPr>
              <a:t>Developing real-time spam detection systems can provide faster and more effective protection against evolving spam threats.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CEDD1"/>
      </a:dk2>
      <a:lt2>
        <a:srgbClr val="564B3C"/>
      </a:lt2>
      <a:accent1>
        <a:srgbClr val="93A299"/>
      </a:accent1>
      <a:accent2>
        <a:srgbClr val="CF543F"/>
      </a:accent2>
      <a:accent3>
        <a:srgbClr val="FFFFFF"/>
      </a:accent3>
      <a:accent4>
        <a:srgbClr val="000000"/>
      </a:accent4>
      <a:accent5>
        <a:srgbClr val="C8CECA"/>
      </a:accent5>
      <a:accent6>
        <a:srgbClr val="B94B38"/>
      </a:accent6>
      <a:hlink>
        <a:srgbClr val="CCCC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CEDD1"/>
        </a:dk2>
        <a:lt2>
          <a:srgbClr val="564B3C"/>
        </a:lt2>
        <a:accent1>
          <a:srgbClr val="93A299"/>
        </a:accent1>
        <a:accent2>
          <a:srgbClr val="CF543F"/>
        </a:accent2>
        <a:accent3>
          <a:srgbClr val="FFFFFF"/>
        </a:accent3>
        <a:accent4>
          <a:srgbClr val="000000"/>
        </a:accent4>
        <a:accent5>
          <a:srgbClr val="C8CECA"/>
        </a:accent5>
        <a:accent6>
          <a:srgbClr val="B94B38"/>
        </a:accent6>
        <a:hlink>
          <a:srgbClr val="CCCC00"/>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CEDD1"/>
      </a:dk2>
      <a:lt2>
        <a:srgbClr val="564B3C"/>
      </a:lt2>
      <a:accent1>
        <a:srgbClr val="93A299"/>
      </a:accent1>
      <a:accent2>
        <a:srgbClr val="CF543F"/>
      </a:accent2>
      <a:accent3>
        <a:srgbClr val="FFFFFF"/>
      </a:accent3>
      <a:accent4>
        <a:srgbClr val="000000"/>
      </a:accent4>
      <a:accent5>
        <a:srgbClr val="C8CECA"/>
      </a:accent5>
      <a:accent6>
        <a:srgbClr val="B94B38"/>
      </a:accent6>
      <a:hlink>
        <a:srgbClr val="CCCC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CEDD1"/>
        </a:dk2>
        <a:lt2>
          <a:srgbClr val="564B3C"/>
        </a:lt2>
        <a:accent1>
          <a:srgbClr val="93A299"/>
        </a:accent1>
        <a:accent2>
          <a:srgbClr val="CF543F"/>
        </a:accent2>
        <a:accent3>
          <a:srgbClr val="FFFFFF"/>
        </a:accent3>
        <a:accent4>
          <a:srgbClr val="000000"/>
        </a:accent4>
        <a:accent5>
          <a:srgbClr val="C8CECA"/>
        </a:accent5>
        <a:accent6>
          <a:srgbClr val="B94B38"/>
        </a:accent6>
        <a:hlink>
          <a:srgbClr val="CCCC00"/>
        </a:hlink>
        <a:folHlink>
          <a:srgbClr val="B2B2B2"/>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CEDD1"/>
      </a:dk2>
      <a:lt2>
        <a:srgbClr val="564B3C"/>
      </a:lt2>
      <a:accent1>
        <a:srgbClr val="93A299"/>
      </a:accent1>
      <a:accent2>
        <a:srgbClr val="CF543F"/>
      </a:accent2>
      <a:accent3>
        <a:srgbClr val="FFFFFF"/>
      </a:accent3>
      <a:accent4>
        <a:srgbClr val="000000"/>
      </a:accent4>
      <a:accent5>
        <a:srgbClr val="C8CECA"/>
      </a:accent5>
      <a:accent6>
        <a:srgbClr val="B94B38"/>
      </a:accent6>
      <a:hlink>
        <a:srgbClr val="CCCC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CEDD1"/>
        </a:dk2>
        <a:lt2>
          <a:srgbClr val="564B3C"/>
        </a:lt2>
        <a:accent1>
          <a:srgbClr val="93A299"/>
        </a:accent1>
        <a:accent2>
          <a:srgbClr val="CF543F"/>
        </a:accent2>
        <a:accent3>
          <a:srgbClr val="FFFFFF"/>
        </a:accent3>
        <a:accent4>
          <a:srgbClr val="000000"/>
        </a:accent4>
        <a:accent5>
          <a:srgbClr val="C8CECA"/>
        </a:accent5>
        <a:accent6>
          <a:srgbClr val="B94B38"/>
        </a:accent6>
        <a:hlink>
          <a:srgbClr val="CCCC00"/>
        </a:hlink>
        <a:folHlink>
          <a:srgbClr val="B2B2B2"/>
        </a:folHlink>
      </a:clrScheme>
    </a:extraClrScheme>
  </a:extraClrSchemeLst>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Rohinth</cp:lastModifiedBy>
  <dcterms:created xsi:type="dcterms:W3CDTF">2024-07-23T21:26:00Z</dcterms:created>
  <dcterms:modified xsi:type="dcterms:W3CDTF">2024-08-14T11:43:48Z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22fac6fe8de24e878616df8fd496a5e4</vt:lpwstr>
  </property>
  <property fmtid="{D5CDD505-2E9C-101B-9397-08002B2CF9AE}" pid="3" name="KSOProductBuildVer">
    <vt:lpwstr>1033-12.2.0.13472</vt:lpwstr>
  </property>
</Properties>
</file>