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306"/>
    <a:srgbClr val="B7E9C9"/>
    <a:srgbClr val="FF725E"/>
    <a:srgbClr val="364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104-43A9-8B2B-0BE4-75D7CABAB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C3980-CE1E-95C3-86D6-95F385BE0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DBC2-6F08-B603-D80E-666AD3B1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46FD-88C2-710E-6F92-76CAFFB1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A715-C983-35F8-57AE-69F8FD55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4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0361-4965-EAC8-BF32-521FF58A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AF9BF-4597-4C96-BF8E-FB1D5145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94C6-CEBD-D57C-DFA2-D54A1FB6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60C1-0576-87DC-1A32-9AC9D82D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F16C-C89A-9E34-6429-52034C9B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3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A4772-E767-8202-3190-2E593AE5F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F143-1AFC-2C41-88C7-0DDD438D3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6159-2611-0DC4-05CA-C6A8F7D0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7CCE-E401-E8C5-A35E-0478C1D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14EC-CA9A-4689-C419-CDE91FF7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0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C134-8EBA-0CE4-1297-441F6096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073E-DF0A-62E5-01B2-C51DE046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3A70-EDDF-E402-B996-9BE027F4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2C49-2920-9C81-C056-88B81125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A1BB-6B4F-984C-79BB-AFC5728B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7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5130-343F-6D40-972E-46649B2F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A99BC-B8C1-AC08-01A2-1C3D387C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04A9-C956-1F1D-00D9-C0784AF1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0AE0-178C-DCEC-F8BF-0CEF5534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25A04-49EC-E825-82E1-B13C8776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B9D6-7E48-432E-AF27-63D8D5D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33C7-C720-161D-50D6-A234FA796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28CD-9480-768B-833E-93113BAE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D4197-5E57-FB21-4FF3-B144D62E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5C7F-478D-196E-9AC5-8BF5FD1A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F704-90C4-A31C-0DF1-56CFEC4E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2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CF36-A423-C4C7-9A2B-82E25217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0A56-279D-39DA-20EE-3555654E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309B0-5D7A-B9BF-352D-CA4218773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962E6-1366-8B67-ABB1-1EF95C88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3FABE-4B20-5675-B2E2-12AEC804A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2CB09-7ED6-ECD0-845D-4E895C2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C08AD-10DF-ED8F-441A-5DCE30CC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6B869-AC3A-44AA-4589-C9508BA3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599-6E2B-95B0-DEEE-C5168A8B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D6A81-E48C-C9B7-1C9B-2AEA3680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5CBCA-6B3A-7B62-3B50-0058C9AA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62678-0C6D-82EC-A47B-DB84F08D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AC766-3AFE-0E20-8E0D-F1744984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8BCF-4AF6-0054-ECA3-C70F35F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4798C-BD77-DC3C-81B1-9C09FCEE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2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BC5A-B666-E181-5B08-794F489E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F539-A387-79ED-136F-DC6FD73C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B54CF-78BD-27A8-A2FB-B11D891C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F77F9-1EF8-F18C-0083-2CED58FD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3C8E3-3F5D-324D-7F98-2B9F5E44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780B-2468-78C0-54E5-6918DF59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BCB8-C644-0187-B7B7-1F2D036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C2B6F-74C4-190E-BA9A-DDF18DC9F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AA26-A640-BC45-6D36-85385849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F1AA5-84ED-F566-5193-9182E8EF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8DBE-E838-AEA7-2A0D-EC2DDED1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2343F-757A-D33C-47D8-EA84F4A2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454F"/>
            </a:gs>
            <a:gs pos="100000">
              <a:srgbClr val="02030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A320-84C6-B523-A4DC-7717B361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65D68-1CB5-17B9-60B7-72FECD13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B474-9769-0793-47EE-CB5395770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3C01-5DF7-4DFC-9749-A4DC0574970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F9B7-66BE-F610-2D42-F56FDF10E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E7BB-774D-7FDA-0240-E4A613CF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6760-8C09-41F5-80E4-E5E555D6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3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8D596-8191-C4B2-A9AB-3E763FEE5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5" y="1301545"/>
            <a:ext cx="4847303" cy="47944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1D1A30-98F1-0158-BA59-97E1C2F87932}"/>
              </a:ext>
            </a:extLst>
          </p:cNvPr>
          <p:cNvSpPr txBox="1">
            <a:spLocks/>
          </p:cNvSpPr>
          <p:nvPr/>
        </p:nvSpPr>
        <p:spPr>
          <a:xfrm>
            <a:off x="1367913" y="177902"/>
            <a:ext cx="945617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Innovator’s Day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C373B4-4D36-52D1-CA9D-373E68EBA1CE}"/>
              </a:ext>
            </a:extLst>
          </p:cNvPr>
          <p:cNvSpPr txBox="1">
            <a:spLocks/>
          </p:cNvSpPr>
          <p:nvPr/>
        </p:nvSpPr>
        <p:spPr>
          <a:xfrm>
            <a:off x="710381" y="1503465"/>
            <a:ext cx="6486832" cy="4690858"/>
          </a:xfrm>
          <a:prstGeom prst="rect">
            <a:avLst/>
          </a:prstGeom>
          <a:ln>
            <a:solidFill>
              <a:srgbClr val="B7E9C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Topic</a:t>
            </a:r>
            <a:r>
              <a:rPr lang="en-IN" sz="1800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	</a:t>
            </a:r>
            <a:r>
              <a:rPr lang="en-IN" sz="2000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	: </a:t>
            </a:r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Predicting health.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	   	</a:t>
            </a:r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   </a:t>
            </a:r>
          </a:p>
          <a:p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Segoe UI Semibold" panose="020B0702040204020203" pitchFamily="34" charset="0"/>
            </a:endParaRPr>
          </a:p>
          <a:p>
            <a:r>
              <a:rPr lang="en-US" sz="2000" b="1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Team Name          </a:t>
            </a:r>
            <a:r>
              <a:rPr lang="en-US" sz="2000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Strix Crew.</a:t>
            </a:r>
            <a:endParaRPr lang="en-IN" sz="2000" dirty="0">
              <a:solidFill>
                <a:srgbClr val="B7E9C9"/>
              </a:solidFill>
              <a:latin typeface="Candara" panose="020E0502030303020204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rgbClr val="B7E9C9"/>
              </a:solidFill>
              <a:latin typeface="Candara" panose="020E0502030303020204" pitchFamily="34" charset="0"/>
              <a:cs typeface="Segoe UI Semibold" panose="020B0702040204020203" pitchFamily="34" charset="0"/>
            </a:endParaRPr>
          </a:p>
          <a:p>
            <a:r>
              <a:rPr lang="en-IN" sz="2000" b="1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Team Members   </a:t>
            </a:r>
            <a:r>
              <a:rPr lang="en-IN" sz="2000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: </a:t>
            </a:r>
            <a:r>
              <a:rPr lang="en-IN" sz="2000" dirty="0"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Rohit SK, Sakthimalai P, 		   		   Vaitheeshvar @ Satyaprakash AT.</a:t>
            </a:r>
          </a:p>
          <a:p>
            <a:endParaRPr lang="en-IN" sz="2000" dirty="0">
              <a:solidFill>
                <a:srgbClr val="B7E9C9"/>
              </a:solidFill>
              <a:latin typeface="Candara" panose="020E0502030303020204" pitchFamily="34" charset="0"/>
              <a:cs typeface="Segoe UI Semibold" panose="020B0702040204020203" pitchFamily="34" charset="0"/>
            </a:endParaRPr>
          </a:p>
          <a:p>
            <a:r>
              <a:rPr lang="en-IN" sz="2000" b="1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Department</a:t>
            </a:r>
            <a:r>
              <a:rPr lang="en-IN" sz="2000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	:</a:t>
            </a:r>
            <a:r>
              <a:rPr lang="en-IN" sz="2000" dirty="0"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 Artificial Intelligence and Data 			   Science.</a:t>
            </a:r>
            <a:endParaRPr lang="en-IN" sz="2000" dirty="0">
              <a:solidFill>
                <a:srgbClr val="B7E9C9"/>
              </a:solidFill>
              <a:latin typeface="Candara" panose="020E0502030303020204" pitchFamily="34" charset="0"/>
              <a:cs typeface="Segoe UI Semibold" panose="020B0702040204020203" pitchFamily="34" charset="0"/>
            </a:endParaRPr>
          </a:p>
          <a:p>
            <a:endParaRPr lang="en-IN" sz="2000" dirty="0">
              <a:solidFill>
                <a:srgbClr val="B7E9C9"/>
              </a:solidFill>
              <a:latin typeface="Candara" panose="020E0502030303020204" pitchFamily="34" charset="0"/>
              <a:cs typeface="Segoe UI Semibold" panose="020B0702040204020203" pitchFamily="34" charset="0"/>
            </a:endParaRPr>
          </a:p>
          <a:p>
            <a:r>
              <a:rPr lang="en-IN" sz="2000" b="1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Year/Semester</a:t>
            </a:r>
            <a:r>
              <a:rPr lang="en-IN" sz="2000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	:  </a:t>
            </a:r>
            <a:r>
              <a:rPr lang="en-IN" sz="2000" dirty="0"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I/II</a:t>
            </a:r>
          </a:p>
        </p:txBody>
      </p:sp>
    </p:spTree>
    <p:extLst>
      <p:ext uri="{BB962C8B-B14F-4D97-AF65-F5344CB8AC3E}">
        <p14:creationId xmlns:p14="http://schemas.microsoft.com/office/powerpoint/2010/main" val="1761427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539D-A911-88F1-C65F-E2DFBFE7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1" y="1053383"/>
            <a:ext cx="5129981" cy="2122436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We help you to build a better Health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CCFC5-E6B6-A8ED-4A4A-DB3D59E4E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234180"/>
            <a:ext cx="5641257" cy="62452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DEC6DC-6EF0-BFDA-E72D-8FCFAD13353F}"/>
              </a:ext>
            </a:extLst>
          </p:cNvPr>
          <p:cNvSpPr txBox="1">
            <a:spLocks/>
          </p:cNvSpPr>
          <p:nvPr/>
        </p:nvSpPr>
        <p:spPr>
          <a:xfrm>
            <a:off x="710381" y="2789902"/>
            <a:ext cx="3679723" cy="771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bg1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Health And Fitness App for better Lifestyle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58B124-51EE-AD1A-00EA-EBAC2CE2A087}"/>
              </a:ext>
            </a:extLst>
          </p:cNvPr>
          <p:cNvSpPr/>
          <p:nvPr/>
        </p:nvSpPr>
        <p:spPr>
          <a:xfrm>
            <a:off x="1144229" y="3720052"/>
            <a:ext cx="2812026" cy="389832"/>
          </a:xfrm>
          <a:prstGeom prst="roundRect">
            <a:avLst>
              <a:gd name="adj" fmla="val 28545"/>
            </a:avLst>
          </a:prstGeom>
          <a:solidFill>
            <a:srgbClr val="B7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ndara" panose="020E0502030303020204" pitchFamily="34" charset="0"/>
              </a:rPr>
              <a:t>Click for more info</a:t>
            </a:r>
          </a:p>
        </p:txBody>
      </p:sp>
    </p:spTree>
    <p:extLst>
      <p:ext uri="{BB962C8B-B14F-4D97-AF65-F5344CB8AC3E}">
        <p14:creationId xmlns:p14="http://schemas.microsoft.com/office/powerpoint/2010/main" val="349489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6EBA-1076-985A-864D-BCC8E9EF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96" y="955879"/>
            <a:ext cx="5365955" cy="119108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How it is Achieved?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C7371C-87B9-4727-8AC9-6BDA97698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9" y="738061"/>
            <a:ext cx="4605359" cy="4605359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0EEF739-CAE1-6287-60A2-028E18EC9B31}"/>
              </a:ext>
            </a:extLst>
          </p:cNvPr>
          <p:cNvSpPr txBox="1">
            <a:spLocks/>
          </p:cNvSpPr>
          <p:nvPr/>
        </p:nvSpPr>
        <p:spPr>
          <a:xfrm>
            <a:off x="970935" y="1950321"/>
            <a:ext cx="5365955" cy="1191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bg1"/>
                </a:solidFill>
                <a:latin typeface="Candara" panose="020E0502030303020204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IN" dirty="0"/>
              <a:t>Our Machine Learning Algorithm analyses the data for better prediction of your health.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74E01A-274A-4C79-6A62-EC503F004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95" y="3040741"/>
            <a:ext cx="3583801" cy="35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476431A-BA6B-7647-FF26-F736C416B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8" b="10678"/>
          <a:stretch/>
        </p:blipFill>
        <p:spPr>
          <a:xfrm>
            <a:off x="7132961" y="1962910"/>
            <a:ext cx="4985887" cy="21952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DE6E33-5B85-1BD7-C9F0-F6D66CD9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9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Use Case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1C2C-4C83-C7D8-AA22-93EC75F80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" y="1444488"/>
            <a:ext cx="4110858" cy="33870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C6D4F-6A83-9F24-2911-072964AB6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2" y="1230922"/>
            <a:ext cx="4164137" cy="43961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80392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D1A1A1-820D-BE9F-7BF5-2004CB65E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7" y="1071255"/>
            <a:ext cx="5152563" cy="5152563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0C9459-23F9-7505-1CEA-9B9BE733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025"/>
            <a:ext cx="4884174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Why to choose us?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24B683-B272-3A6E-01FA-F1CEF33736A9}"/>
              </a:ext>
            </a:extLst>
          </p:cNvPr>
          <p:cNvSpPr/>
          <p:nvPr/>
        </p:nvSpPr>
        <p:spPr>
          <a:xfrm>
            <a:off x="308485" y="1711672"/>
            <a:ext cx="2812026" cy="389832"/>
          </a:xfrm>
          <a:prstGeom prst="roundRect">
            <a:avLst>
              <a:gd name="adj" fmla="val 28545"/>
            </a:avLst>
          </a:prstGeom>
          <a:solidFill>
            <a:srgbClr val="FF7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Top Health App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5F08DA-8F82-4302-8FA6-6DA3BB711D20}"/>
              </a:ext>
            </a:extLst>
          </p:cNvPr>
          <p:cNvSpPr/>
          <p:nvPr/>
        </p:nvSpPr>
        <p:spPr>
          <a:xfrm>
            <a:off x="3568880" y="1711672"/>
            <a:ext cx="2812026" cy="389832"/>
          </a:xfrm>
          <a:prstGeom prst="roundRect">
            <a:avLst>
              <a:gd name="adj" fmla="val 28545"/>
            </a:avLst>
          </a:prstGeom>
          <a:solidFill>
            <a:srgbClr val="B7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Our App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400AA6-7D55-DA9B-4BF7-FF51FAF9FE4F}"/>
              </a:ext>
            </a:extLst>
          </p:cNvPr>
          <p:cNvSpPr/>
          <p:nvPr/>
        </p:nvSpPr>
        <p:spPr>
          <a:xfrm>
            <a:off x="318317" y="2208200"/>
            <a:ext cx="2812026" cy="3665854"/>
          </a:xfrm>
          <a:prstGeom prst="roundRect">
            <a:avLst>
              <a:gd name="adj" fmla="val 11063"/>
            </a:avLst>
          </a:prstGeom>
          <a:solidFill>
            <a:srgbClr val="FF725E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283E770-8F18-E388-B7CD-20B9480FEC45}"/>
              </a:ext>
            </a:extLst>
          </p:cNvPr>
          <p:cNvSpPr/>
          <p:nvPr/>
        </p:nvSpPr>
        <p:spPr>
          <a:xfrm>
            <a:off x="3568880" y="2208201"/>
            <a:ext cx="2890914" cy="3693318"/>
          </a:xfrm>
          <a:prstGeom prst="roundRect">
            <a:avLst>
              <a:gd name="adj" fmla="val 13160"/>
            </a:avLst>
          </a:prstGeom>
          <a:solidFill>
            <a:srgbClr val="B7E9C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957A59-345E-DC2B-1331-24653173F3BE}"/>
              </a:ext>
            </a:extLst>
          </p:cNvPr>
          <p:cNvSpPr txBox="1"/>
          <p:nvPr/>
        </p:nvSpPr>
        <p:spPr>
          <a:xfrm>
            <a:off x="500214" y="2557848"/>
            <a:ext cx="2389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Fitness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Workout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Calorie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Fitness Advisors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Manual Input of Food intake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14455-CADC-6FF0-843E-9192C9EDA94B}"/>
              </a:ext>
            </a:extLst>
          </p:cNvPr>
          <p:cNvSpPr txBox="1"/>
          <p:nvPr/>
        </p:nvSpPr>
        <p:spPr>
          <a:xfrm>
            <a:off x="3737989" y="2180735"/>
            <a:ext cx="2485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Fitness Tracking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Workout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Calorie Tracking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Fitness advisors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Better Voice Assistance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Automated Health analysis</a:t>
            </a:r>
          </a:p>
        </p:txBody>
      </p:sp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AF8A007D-BC50-1A53-5FB6-27B5FC805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710" y="5187279"/>
            <a:ext cx="396097" cy="396097"/>
          </a:xfrm>
          <a:prstGeom prst="rect">
            <a:avLst/>
          </a:prstGeom>
        </p:spPr>
      </p:pic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E4DBD2E5-6BD8-3783-1769-7EF9ACC7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5556" y="4900032"/>
            <a:ext cx="454470" cy="454470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79B07590-256F-08E6-9024-234C28AEB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0629" y="4503935"/>
            <a:ext cx="396097" cy="3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7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501CF8-FF86-0FCB-3F80-E9D7E11F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829" y="2311462"/>
            <a:ext cx="8110383" cy="2471046"/>
          </a:xfrm>
        </p:spPr>
        <p:txBody>
          <a:bodyPr>
            <a:normAutofit/>
          </a:bodyPr>
          <a:lstStyle/>
          <a:p>
            <a:pPr algn="ctr"/>
            <a:r>
              <a:rPr lang="en-IN" sz="8800" dirty="0">
                <a:solidFill>
                  <a:srgbClr val="B7E9C9"/>
                </a:solidFill>
                <a:latin typeface="Candara" panose="020E0502030303020204" pitchFamily="34" charset="0"/>
                <a:cs typeface="Segoe UI Semibold" panose="020B07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E1B27-9E6A-11AA-ADA8-50DCA944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4" y="1632152"/>
            <a:ext cx="4326196" cy="43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7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137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Office Theme</vt:lpstr>
      <vt:lpstr>PowerPoint Presentation</vt:lpstr>
      <vt:lpstr>We help you to build a better Health</vt:lpstr>
      <vt:lpstr>How it is Achieved?</vt:lpstr>
      <vt:lpstr>Use Case </vt:lpstr>
      <vt:lpstr>Why to choose us?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selvarajkalpana</dc:creator>
  <cp:lastModifiedBy>Rohit selvarajkalpana</cp:lastModifiedBy>
  <cp:revision>7</cp:revision>
  <dcterms:created xsi:type="dcterms:W3CDTF">2022-09-13T17:40:32Z</dcterms:created>
  <dcterms:modified xsi:type="dcterms:W3CDTF">2022-09-14T06:03:33Z</dcterms:modified>
</cp:coreProperties>
</file>