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ypi.org/project/pynput/" TargetMode="External"/><Relationship Id="rId1" Type="http://schemas.openxmlformats.org/officeDocument/2006/relationships/hyperlink" Target="https://www.youtube.com/watch?v=V5-LSvv2e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Rohit D – </a:t>
            </a:r>
            <a:r>
              <a:rPr lang="en-US" sz="2000" b="1" dirty="0">
                <a:solidFill>
                  <a:schemeClr val="accent1">
                    <a:lumMod val="75000"/>
                  </a:schemeClr>
                </a:solidFill>
                <a:latin typeface="Arial" panose="020B0604020202020204"/>
                <a:cs typeface="Arial" panose="020B0604020202020204"/>
              </a:rPr>
              <a:t>College of Engineering </a:t>
            </a:r>
            <a:r>
              <a:rPr lang="en-US" sz="2000" b="1">
                <a:solidFill>
                  <a:schemeClr val="accent1">
                    <a:lumMod val="75000"/>
                  </a:schemeClr>
                </a:solidFill>
                <a:latin typeface="Arial" panose="020B0604020202020204"/>
                <a:cs typeface="Arial" panose="020B0604020202020204"/>
              </a:rPr>
              <a:t>Guindy – </a:t>
            </a:r>
            <a:r>
              <a:rPr lang="en-IN" altLang="en-US" sz="2000" b="1">
                <a:solidFill>
                  <a:schemeClr val="accent1">
                    <a:lumMod val="75000"/>
                  </a:schemeClr>
                </a:solidFill>
                <a:latin typeface="Arial" panose="020B0604020202020204"/>
                <a:cs typeface="Arial" panose="020B0604020202020204"/>
              </a:rPr>
              <a:t>Department of </a:t>
            </a:r>
            <a:r>
              <a:rPr lang="en-US" sz="2000" b="1">
                <a:solidFill>
                  <a:schemeClr val="accent1">
                    <a:lumMod val="75000"/>
                  </a:schemeClr>
                </a:solidFill>
                <a:latin typeface="Arial" panose="020B0604020202020204"/>
                <a:cs typeface="Arial" panose="020B0604020202020204"/>
              </a:rPr>
              <a:t>Computer </a:t>
            </a:r>
            <a:r>
              <a:rPr lang="en-US" sz="2000" b="1" dirty="0">
                <a:solidFill>
                  <a:schemeClr val="accent1">
                    <a:lumMod val="75000"/>
                  </a:schemeClr>
                </a:solidFill>
                <a:latin typeface="Arial" panose="020B0604020202020204"/>
                <a:cs typeface="Arial" panose="020B0604020202020204"/>
              </a:rPr>
              <a:t>Science </a:t>
            </a:r>
            <a:r>
              <a:rPr lang="en-IN" altLang="en-US" sz="2000" b="1" dirty="0">
                <a:solidFill>
                  <a:schemeClr val="accent1">
                    <a:lumMod val="75000"/>
                  </a:schemeClr>
                </a:solidFill>
                <a:latin typeface="Arial" panose="020B0604020202020204"/>
                <a:cs typeface="Arial" panose="020B0604020202020204"/>
              </a:rPr>
              <a:t>and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1"/>
              </a:rPr>
              <a:t>https://www.youtube.com/watch?v=V5-LSvv2erk</a:t>
            </a:r>
            <a:endParaRPr lang="en-IN" sz="2400" dirty="0">
              <a:solidFill>
                <a:srgbClr val="0F0F0F"/>
              </a:solidFill>
              <a:ea typeface="+mn-lt"/>
              <a:cs typeface="+mn-lt"/>
            </a:endParaRPr>
          </a:p>
          <a:p>
            <a:pPr marL="305435" indent="-305435"/>
            <a:r>
              <a:rPr lang="en-IN" sz="2400" dirty="0">
                <a:hlinkClick r:id="rId2"/>
              </a:rPr>
              <a:t>https://pypi.org/project/pynput/</a:t>
            </a:r>
            <a:endParaRPr lang="en-IN" sz="2400" dirty="0">
              <a:solidFill>
                <a:srgbClr val="0F0F0F"/>
              </a:solidFill>
              <a:ea typeface="+mn-lt"/>
              <a:cs typeface="+mn-lt"/>
            </a:endParaRPr>
          </a:p>
          <a:p>
            <a:pPr marL="305435" indent="-305435"/>
            <a:r>
              <a:rPr lang="en-IN" sz="2400" dirty="0"/>
              <a:t>https://docs.python.org/3/library/tkinter.html</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panose="020F0502020204030204"/>
              <a:cs typeface="Calibri" panose="020F0502020204030204"/>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endParaRPr lang="en-US" sz="1200" b="0" i="0" dirty="0">
              <a:solidFill>
                <a:schemeClr val="tx1"/>
              </a:solidFill>
              <a:effectLst/>
              <a:latin typeface="Söhne"/>
            </a:endParaRP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endParaRPr lang="en-US" sz="1200" b="0" i="0" dirty="0">
              <a:solidFill>
                <a:schemeClr val="tx1"/>
              </a:solidFill>
              <a:effectLst/>
              <a:latin typeface="Söhne"/>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endParaRPr lang="en-US" sz="1200" dirty="0"/>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endParaRPr lang="en-US" sz="1200" dirty="0"/>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endParaRPr lang="en-US" sz="1200" dirty="0"/>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endParaRPr lang="en-US" sz="1200" dirty="0"/>
          </a:p>
          <a:p>
            <a:pPr marL="0" indent="0">
              <a:spcBef>
                <a:spcPts val="0"/>
              </a:spcBef>
              <a:buNone/>
            </a:pPr>
            <a:endParaRPr lang="en-US" sz="1200" dirty="0"/>
          </a:p>
          <a:p>
            <a:pPr marL="0" indent="0">
              <a:spcBef>
                <a:spcPts val="0"/>
              </a:spcBef>
              <a:buNone/>
            </a:pPr>
            <a:r>
              <a:rPr lang="en-US" sz="1400" b="1" dirty="0"/>
              <a:t>Deployment:</a:t>
            </a:r>
            <a:endParaRPr lang="en-US" sz="1400" b="1" dirty="0"/>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endParaRPr lang="en-US" sz="1200" dirty="0"/>
          </a:p>
          <a:p>
            <a:pPr>
              <a:spcBef>
                <a:spcPts val="0"/>
              </a:spcBef>
            </a:pPr>
            <a:r>
              <a:rPr lang="en-US" sz="1200" dirty="0"/>
              <a:t>Users simply need to click the "Start" button to initiate the keylogging functionality, with the option to stop it at any time by clicking the "Stop" button.</a:t>
            </a:r>
            <a:endParaRPr lang="en-US" sz="1200" dirty="0"/>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endParaRPr lang="en-US" sz="1200" dirty="0"/>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1"/>
          <a:stretch>
            <a:fillRect/>
          </a:stretch>
        </p:blipFill>
        <p:spPr>
          <a:xfrm>
            <a:off x="2406883" y="2697779"/>
            <a:ext cx="3087723" cy="3258248"/>
          </a:xfrm>
          <a:prstGeom prst="rect">
            <a:avLst/>
          </a:prstGeom>
        </p:spPr>
      </p:pic>
      <p:pic>
        <p:nvPicPr>
          <p:cNvPr id="7" name="Picture 6"/>
          <p:cNvPicPr>
            <a:picLocks noChangeAspect="1"/>
          </p:cNvPicPr>
          <p:nvPr/>
        </p:nvPicPr>
        <p:blipFill>
          <a:blip r:embed="rId2"/>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endParaRPr lang="en-US" sz="2000" b="1" dirty="0"/>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endParaRPr lang="en-US" sz="2000" b="1" dirty="0"/>
          </a:p>
          <a:p>
            <a:pPr marL="457200" indent="-457200">
              <a:buFont typeface="+mj-lt"/>
              <a:buAutoNum type="arabicPeriod"/>
            </a:pPr>
            <a:r>
              <a:rPr lang="en-US" sz="2000" b="1" dirty="0"/>
              <a:t>Data Analysis Tools: Develop tools to analyze the captured keystroke data, such as frequency analysis, pattern recognition, and anomaly detection.</a:t>
            </a:r>
            <a:endParaRPr lang="en-US" sz="2000" b="1" dirty="0"/>
          </a:p>
          <a:p>
            <a:pPr marL="457200" indent="-457200">
              <a:buFont typeface="+mj-lt"/>
              <a:buAutoNum type="arabicPeriod"/>
            </a:pPr>
            <a:r>
              <a:rPr lang="en-US" sz="2000" b="1" dirty="0"/>
              <a:t>Remote Monitoring: Implement remote monitoring capabilities to enable users to access and manage keylogging activities from any location.</a:t>
            </a:r>
            <a:endParaRPr lang="en-US" sz="2000" b="1" dirty="0"/>
          </a:p>
          <a:p>
            <a:pPr marL="457200" indent="-457200">
              <a:buFont typeface="+mj-lt"/>
              <a:buAutoNum type="arabicPeriod"/>
            </a:pPr>
            <a:r>
              <a:rPr lang="en-US" sz="2000" b="1" dirty="0"/>
              <a:t>Security Measures: Introduce encryption and authentication mechanisms to enhance data security and protect user privacy.</a:t>
            </a:r>
            <a:endParaRPr lang="en-US" sz="2000" b="1" dirty="0"/>
          </a:p>
          <a:p>
            <a:pPr marL="457200" indent="-457200">
              <a:buFont typeface="+mj-lt"/>
              <a:buAutoNum type="arabicPeriod"/>
            </a:pPr>
            <a:r>
              <a:rPr lang="en-US" sz="2000" b="1" dirty="0"/>
              <a:t>Cross-Platform Compatibility: Ensure compatibility with multiple operating systems and devices to cater to a wider user base.</a:t>
            </a:r>
            <a:endParaRPr lang="en-US" sz="2000" b="1" dirty="0"/>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5469</Words>
  <Application>WPS Presentation</Application>
  <PresentationFormat>Widescreen</PresentationFormat>
  <Paragraphs>86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Arial</vt:lpstr>
      <vt:lpstr>Calibri</vt:lpstr>
      <vt:lpstr>Söhne</vt:lpstr>
      <vt:lpstr>Segoe Print</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D</cp:lastModifiedBy>
  <cp:revision>28</cp:revision>
  <dcterms:created xsi:type="dcterms:W3CDTF">2021-05-26T16:50:00Z</dcterms:created>
  <dcterms:modified xsi:type="dcterms:W3CDTF">2024-04-05T13:41:02Z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