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42101-BC25-40B4-94D1-BB426E66385B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9AC03B-D196-47C0-9801-433CA8EE7CF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Vehicle</a:t>
          </a:r>
          <a:endParaRPr lang="en-US" dirty="0"/>
        </a:p>
      </dgm:t>
    </dgm:pt>
    <dgm:pt modelId="{093BBA65-8A4B-4A24-A8D7-C3894E11E00B}" type="parTrans" cxnId="{3B9148D7-A86E-4B53-B7BF-440B03077DEF}">
      <dgm:prSet/>
      <dgm:spPr/>
      <dgm:t>
        <a:bodyPr/>
        <a:lstStyle/>
        <a:p>
          <a:endParaRPr lang="en-US"/>
        </a:p>
      </dgm:t>
    </dgm:pt>
    <dgm:pt modelId="{A67FB720-B3CD-4D2A-B6EA-1B497627333C}" type="sibTrans" cxnId="{3B9148D7-A86E-4B53-B7BF-440B03077DEF}">
      <dgm:prSet/>
      <dgm:spPr/>
      <dgm:t>
        <a:bodyPr/>
        <a:lstStyle/>
        <a:p>
          <a:endParaRPr lang="en-US"/>
        </a:p>
      </dgm:t>
    </dgm:pt>
    <dgm:pt modelId="{9915AAFB-8AA1-4949-99A8-A6C000239CB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Bike</a:t>
          </a:r>
          <a:endParaRPr lang="en-US" dirty="0"/>
        </a:p>
      </dgm:t>
    </dgm:pt>
    <dgm:pt modelId="{41486247-0631-4849-9847-BE68BA969B36}" type="parTrans" cxnId="{7C7CFE70-5B86-4DC1-A9F0-B8C1D2418FB7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2CC103E9-C763-4043-B72C-4E65CB18BD21}" type="sibTrans" cxnId="{7C7CFE70-5B86-4DC1-A9F0-B8C1D2418FB7}">
      <dgm:prSet/>
      <dgm:spPr/>
      <dgm:t>
        <a:bodyPr/>
        <a:lstStyle/>
        <a:p>
          <a:endParaRPr lang="en-US"/>
        </a:p>
      </dgm:t>
    </dgm:pt>
    <dgm:pt modelId="{921C4C5F-E26D-4B9B-9A14-027042FB0F6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Car</a:t>
          </a:r>
          <a:endParaRPr lang="en-US" dirty="0"/>
        </a:p>
      </dgm:t>
    </dgm:pt>
    <dgm:pt modelId="{6E219FE1-1DCD-4F4F-B637-702A30823C8C}" type="parTrans" cxnId="{9E0AC202-8385-45B9-99FE-6311A106CFA8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20B75661-1C19-4990-BD65-7991858FF253}" type="sibTrans" cxnId="{9E0AC202-8385-45B9-99FE-6311A106CFA8}">
      <dgm:prSet/>
      <dgm:spPr/>
      <dgm:t>
        <a:bodyPr/>
        <a:lstStyle/>
        <a:p>
          <a:endParaRPr lang="en-US"/>
        </a:p>
      </dgm:t>
    </dgm:pt>
    <dgm:pt modelId="{830FCC3F-BA1B-4290-AF1E-5C081B7A3A9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Truck</a:t>
          </a:r>
          <a:endParaRPr lang="en-US" dirty="0"/>
        </a:p>
      </dgm:t>
    </dgm:pt>
    <dgm:pt modelId="{EDFD7AA7-2D0A-4AD8-AA02-7F150E4EC630}" type="parTrans" cxnId="{CF011259-7298-4312-BF50-A80AF6B853F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BC85F3FC-BF88-4B72-B103-41E5656697ED}" type="sibTrans" cxnId="{CF011259-7298-4312-BF50-A80AF6B853FD}">
      <dgm:prSet/>
      <dgm:spPr/>
      <dgm:t>
        <a:bodyPr/>
        <a:lstStyle/>
        <a:p>
          <a:endParaRPr lang="en-US"/>
        </a:p>
      </dgm:t>
    </dgm:pt>
    <dgm:pt modelId="{42812DA2-5DED-481B-AA91-869EC23657B9}" type="pres">
      <dgm:prSet presAssocID="{A8742101-BC25-40B4-94D1-BB426E66385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3BFCE9-1504-4574-90A8-A97887BBC65C}" type="pres">
      <dgm:prSet presAssocID="{919AC03B-D196-47C0-9801-433CA8EE7CFC}" presName="centerShape" presStyleLbl="node0" presStyleIdx="0" presStyleCnt="1"/>
      <dgm:spPr/>
      <dgm:t>
        <a:bodyPr/>
        <a:lstStyle/>
        <a:p>
          <a:endParaRPr lang="en-US"/>
        </a:p>
      </dgm:t>
    </dgm:pt>
    <dgm:pt modelId="{F446D821-86EF-47BE-9DE2-217601F08262}" type="pres">
      <dgm:prSet presAssocID="{41486247-0631-4849-9847-BE68BA969B36}" presName="parTrans" presStyleLbl="sibTrans2D1" presStyleIdx="0" presStyleCnt="3"/>
      <dgm:spPr/>
      <dgm:t>
        <a:bodyPr/>
        <a:lstStyle/>
        <a:p>
          <a:endParaRPr lang="en-US"/>
        </a:p>
      </dgm:t>
    </dgm:pt>
    <dgm:pt modelId="{0BF3889D-420E-487C-ACC0-B09721FDA3BD}" type="pres">
      <dgm:prSet presAssocID="{41486247-0631-4849-9847-BE68BA969B36}" presName="connectorText" presStyleLbl="sibTrans2D1" presStyleIdx="0" presStyleCnt="3"/>
      <dgm:spPr/>
    </dgm:pt>
    <dgm:pt modelId="{2B84D579-6139-4410-A458-4AB968E443D5}" type="pres">
      <dgm:prSet presAssocID="{9915AAFB-8AA1-4949-99A8-A6C000239CBA}" presName="node" presStyleLbl="node1" presStyleIdx="0" presStyleCnt="3">
        <dgm:presLayoutVars>
          <dgm:bulletEnabled val="1"/>
        </dgm:presLayoutVars>
      </dgm:prSet>
      <dgm:spPr/>
    </dgm:pt>
    <dgm:pt modelId="{9D9004DD-54F6-4E9B-818C-78DF0970D274}" type="pres">
      <dgm:prSet presAssocID="{6E219FE1-1DCD-4F4F-B637-702A30823C8C}" presName="parTrans" presStyleLbl="sibTrans2D1" presStyleIdx="1" presStyleCnt="3"/>
      <dgm:spPr/>
      <dgm:t>
        <a:bodyPr/>
        <a:lstStyle/>
        <a:p>
          <a:endParaRPr lang="en-US"/>
        </a:p>
      </dgm:t>
    </dgm:pt>
    <dgm:pt modelId="{A87BE76E-639B-445A-B9CA-05E5E9CAC27B}" type="pres">
      <dgm:prSet presAssocID="{6E219FE1-1DCD-4F4F-B637-702A30823C8C}" presName="connectorText" presStyleLbl="sibTrans2D1" presStyleIdx="1" presStyleCnt="3"/>
      <dgm:spPr/>
    </dgm:pt>
    <dgm:pt modelId="{0D45518E-CD1A-4117-8319-D0466B9FCA17}" type="pres">
      <dgm:prSet presAssocID="{921C4C5F-E26D-4B9B-9A14-027042FB0F62}" presName="node" presStyleLbl="node1" presStyleIdx="1" presStyleCnt="3">
        <dgm:presLayoutVars>
          <dgm:bulletEnabled val="1"/>
        </dgm:presLayoutVars>
      </dgm:prSet>
      <dgm:spPr/>
    </dgm:pt>
    <dgm:pt modelId="{DCF3A412-D60D-41E1-8B7B-489754D74EE7}" type="pres">
      <dgm:prSet presAssocID="{EDFD7AA7-2D0A-4AD8-AA02-7F150E4EC630}" presName="parTrans" presStyleLbl="sibTrans2D1" presStyleIdx="2" presStyleCnt="3"/>
      <dgm:spPr/>
    </dgm:pt>
    <dgm:pt modelId="{A0CB8603-BD7F-4B74-B48D-1D4BDB98E85F}" type="pres">
      <dgm:prSet presAssocID="{EDFD7AA7-2D0A-4AD8-AA02-7F150E4EC630}" presName="connectorText" presStyleLbl="sibTrans2D1" presStyleIdx="2" presStyleCnt="3"/>
      <dgm:spPr/>
    </dgm:pt>
    <dgm:pt modelId="{121453BA-189D-467A-AE8B-F49E445FFF32}" type="pres">
      <dgm:prSet presAssocID="{830FCC3F-BA1B-4290-AF1E-5C081B7A3A9A}" presName="node" presStyleLbl="node1" presStyleIdx="2" presStyleCnt="3">
        <dgm:presLayoutVars>
          <dgm:bulletEnabled val="1"/>
        </dgm:presLayoutVars>
      </dgm:prSet>
      <dgm:spPr/>
    </dgm:pt>
  </dgm:ptLst>
  <dgm:cxnLst>
    <dgm:cxn modelId="{3B9148D7-A86E-4B53-B7BF-440B03077DEF}" srcId="{A8742101-BC25-40B4-94D1-BB426E66385B}" destId="{919AC03B-D196-47C0-9801-433CA8EE7CFC}" srcOrd="0" destOrd="0" parTransId="{093BBA65-8A4B-4A24-A8D7-C3894E11E00B}" sibTransId="{A67FB720-B3CD-4D2A-B6EA-1B497627333C}"/>
    <dgm:cxn modelId="{F9DE5E8B-485D-4B7C-81FA-4F53C93A82ED}" type="presOf" srcId="{41486247-0631-4849-9847-BE68BA969B36}" destId="{F446D821-86EF-47BE-9DE2-217601F08262}" srcOrd="0" destOrd="0" presId="urn:microsoft.com/office/officeart/2005/8/layout/radial5"/>
    <dgm:cxn modelId="{7C7CFE70-5B86-4DC1-A9F0-B8C1D2418FB7}" srcId="{919AC03B-D196-47C0-9801-433CA8EE7CFC}" destId="{9915AAFB-8AA1-4949-99A8-A6C000239CBA}" srcOrd="0" destOrd="0" parTransId="{41486247-0631-4849-9847-BE68BA969B36}" sibTransId="{2CC103E9-C763-4043-B72C-4E65CB18BD21}"/>
    <dgm:cxn modelId="{6BFCF509-3044-400E-9266-3546BDAEFDA4}" type="presOf" srcId="{EDFD7AA7-2D0A-4AD8-AA02-7F150E4EC630}" destId="{A0CB8603-BD7F-4B74-B48D-1D4BDB98E85F}" srcOrd="1" destOrd="0" presId="urn:microsoft.com/office/officeart/2005/8/layout/radial5"/>
    <dgm:cxn modelId="{3677627D-E0FE-4206-A562-946CAB74D591}" type="presOf" srcId="{41486247-0631-4849-9847-BE68BA969B36}" destId="{0BF3889D-420E-487C-ACC0-B09721FDA3BD}" srcOrd="1" destOrd="0" presId="urn:microsoft.com/office/officeart/2005/8/layout/radial5"/>
    <dgm:cxn modelId="{C87D1D8E-C479-498E-B1DB-A47C22774C15}" type="presOf" srcId="{6E219FE1-1DCD-4F4F-B637-702A30823C8C}" destId="{9D9004DD-54F6-4E9B-818C-78DF0970D274}" srcOrd="0" destOrd="0" presId="urn:microsoft.com/office/officeart/2005/8/layout/radial5"/>
    <dgm:cxn modelId="{CEC61C71-7A77-4139-98EF-3BCF1BF28953}" type="presOf" srcId="{921C4C5F-E26D-4B9B-9A14-027042FB0F62}" destId="{0D45518E-CD1A-4117-8319-D0466B9FCA17}" srcOrd="0" destOrd="0" presId="urn:microsoft.com/office/officeart/2005/8/layout/radial5"/>
    <dgm:cxn modelId="{CD381843-9EFC-4105-81C8-37E8A9E062A0}" type="presOf" srcId="{A8742101-BC25-40B4-94D1-BB426E66385B}" destId="{42812DA2-5DED-481B-AA91-869EC23657B9}" srcOrd="0" destOrd="0" presId="urn:microsoft.com/office/officeart/2005/8/layout/radial5"/>
    <dgm:cxn modelId="{5EF8E570-31A7-4186-BC5E-2021BEAB2A92}" type="presOf" srcId="{919AC03B-D196-47C0-9801-433CA8EE7CFC}" destId="{B43BFCE9-1504-4574-90A8-A97887BBC65C}" srcOrd="0" destOrd="0" presId="urn:microsoft.com/office/officeart/2005/8/layout/radial5"/>
    <dgm:cxn modelId="{9E0AC202-8385-45B9-99FE-6311A106CFA8}" srcId="{919AC03B-D196-47C0-9801-433CA8EE7CFC}" destId="{921C4C5F-E26D-4B9B-9A14-027042FB0F62}" srcOrd="1" destOrd="0" parTransId="{6E219FE1-1DCD-4F4F-B637-702A30823C8C}" sibTransId="{20B75661-1C19-4990-BD65-7991858FF253}"/>
    <dgm:cxn modelId="{925E5680-77DC-4BC8-A181-C3D72EDBFF20}" type="presOf" srcId="{EDFD7AA7-2D0A-4AD8-AA02-7F150E4EC630}" destId="{DCF3A412-D60D-41E1-8B7B-489754D74EE7}" srcOrd="0" destOrd="0" presId="urn:microsoft.com/office/officeart/2005/8/layout/radial5"/>
    <dgm:cxn modelId="{E889779C-EF15-4330-8730-E95C03C4E338}" type="presOf" srcId="{830FCC3F-BA1B-4290-AF1E-5C081B7A3A9A}" destId="{121453BA-189D-467A-AE8B-F49E445FFF32}" srcOrd="0" destOrd="0" presId="urn:microsoft.com/office/officeart/2005/8/layout/radial5"/>
    <dgm:cxn modelId="{D538C38C-BCDB-44A3-B9D9-3B9C09BE6FE6}" type="presOf" srcId="{6E219FE1-1DCD-4F4F-B637-702A30823C8C}" destId="{A87BE76E-639B-445A-B9CA-05E5E9CAC27B}" srcOrd="1" destOrd="0" presId="urn:microsoft.com/office/officeart/2005/8/layout/radial5"/>
    <dgm:cxn modelId="{CF011259-7298-4312-BF50-A80AF6B853FD}" srcId="{919AC03B-D196-47C0-9801-433CA8EE7CFC}" destId="{830FCC3F-BA1B-4290-AF1E-5C081B7A3A9A}" srcOrd="2" destOrd="0" parTransId="{EDFD7AA7-2D0A-4AD8-AA02-7F150E4EC630}" sibTransId="{BC85F3FC-BF88-4B72-B103-41E5656697ED}"/>
    <dgm:cxn modelId="{BDA59FAF-A015-4931-ACC7-33C5E68DCFDC}" type="presOf" srcId="{9915AAFB-8AA1-4949-99A8-A6C000239CBA}" destId="{2B84D579-6139-4410-A458-4AB968E443D5}" srcOrd="0" destOrd="0" presId="urn:microsoft.com/office/officeart/2005/8/layout/radial5"/>
    <dgm:cxn modelId="{F5244E2D-F159-4ADB-AF2A-DB394FAC993E}" type="presParOf" srcId="{42812DA2-5DED-481B-AA91-869EC23657B9}" destId="{B43BFCE9-1504-4574-90A8-A97887BBC65C}" srcOrd="0" destOrd="0" presId="urn:microsoft.com/office/officeart/2005/8/layout/radial5"/>
    <dgm:cxn modelId="{9FF1984C-7CB7-4D16-80E7-DF5871A8F587}" type="presParOf" srcId="{42812DA2-5DED-481B-AA91-869EC23657B9}" destId="{F446D821-86EF-47BE-9DE2-217601F08262}" srcOrd="1" destOrd="0" presId="urn:microsoft.com/office/officeart/2005/8/layout/radial5"/>
    <dgm:cxn modelId="{2F60AFAA-3A94-48EF-9758-0AC16AA87082}" type="presParOf" srcId="{F446D821-86EF-47BE-9DE2-217601F08262}" destId="{0BF3889D-420E-487C-ACC0-B09721FDA3BD}" srcOrd="0" destOrd="0" presId="urn:microsoft.com/office/officeart/2005/8/layout/radial5"/>
    <dgm:cxn modelId="{4A3FE45F-AD2E-490A-8424-6E12EFFA28F8}" type="presParOf" srcId="{42812DA2-5DED-481B-AA91-869EC23657B9}" destId="{2B84D579-6139-4410-A458-4AB968E443D5}" srcOrd="2" destOrd="0" presId="urn:microsoft.com/office/officeart/2005/8/layout/radial5"/>
    <dgm:cxn modelId="{D8994AF5-F8C0-4DF6-BDFF-2D090DFBF7B1}" type="presParOf" srcId="{42812DA2-5DED-481B-AA91-869EC23657B9}" destId="{9D9004DD-54F6-4E9B-818C-78DF0970D274}" srcOrd="3" destOrd="0" presId="urn:microsoft.com/office/officeart/2005/8/layout/radial5"/>
    <dgm:cxn modelId="{F86E4ED6-FE1B-4644-BFC2-E9ACADA9FBFE}" type="presParOf" srcId="{9D9004DD-54F6-4E9B-818C-78DF0970D274}" destId="{A87BE76E-639B-445A-B9CA-05E5E9CAC27B}" srcOrd="0" destOrd="0" presId="urn:microsoft.com/office/officeart/2005/8/layout/radial5"/>
    <dgm:cxn modelId="{3F956D4A-DD7A-4A4F-B174-0976FBA74845}" type="presParOf" srcId="{42812DA2-5DED-481B-AA91-869EC23657B9}" destId="{0D45518E-CD1A-4117-8319-D0466B9FCA17}" srcOrd="4" destOrd="0" presId="urn:microsoft.com/office/officeart/2005/8/layout/radial5"/>
    <dgm:cxn modelId="{A3DE335D-FC1B-496D-BBF9-0D406D6E867C}" type="presParOf" srcId="{42812DA2-5DED-481B-AA91-869EC23657B9}" destId="{DCF3A412-D60D-41E1-8B7B-489754D74EE7}" srcOrd="5" destOrd="0" presId="urn:microsoft.com/office/officeart/2005/8/layout/radial5"/>
    <dgm:cxn modelId="{A2298C58-8E70-4896-95BB-79877F3F6ED0}" type="presParOf" srcId="{DCF3A412-D60D-41E1-8B7B-489754D74EE7}" destId="{A0CB8603-BD7F-4B74-B48D-1D4BDB98E85F}" srcOrd="0" destOrd="0" presId="urn:microsoft.com/office/officeart/2005/8/layout/radial5"/>
    <dgm:cxn modelId="{0815DD19-38F6-4F16-8CEF-12D736AC0287}" type="presParOf" srcId="{42812DA2-5DED-481B-AA91-869EC23657B9}" destId="{121453BA-189D-467A-AE8B-F49E445FFF32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BFCE9-1504-4574-90A8-A97887BBC65C}">
      <dsp:nvSpPr>
        <dsp:cNvPr id="0" name=""/>
        <dsp:cNvSpPr/>
      </dsp:nvSpPr>
      <dsp:spPr>
        <a:xfrm>
          <a:off x="2197228" y="1681380"/>
          <a:ext cx="1198985" cy="1198985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Vehicle</a:t>
          </a:r>
          <a:endParaRPr lang="en-US" sz="2100" kern="1200" dirty="0"/>
        </a:p>
      </dsp:txBody>
      <dsp:txXfrm>
        <a:off x="2372815" y="1856967"/>
        <a:ext cx="847811" cy="847811"/>
      </dsp:txXfrm>
    </dsp:sp>
    <dsp:sp modelId="{F446D821-86EF-47BE-9DE2-217601F08262}">
      <dsp:nvSpPr>
        <dsp:cNvPr id="0" name=""/>
        <dsp:cNvSpPr/>
      </dsp:nvSpPr>
      <dsp:spPr>
        <a:xfrm rot="16200000">
          <a:off x="2669230" y="1244220"/>
          <a:ext cx="254982" cy="40765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707478" y="1363999"/>
        <a:ext cx="178487" cy="244592"/>
      </dsp:txXfrm>
    </dsp:sp>
    <dsp:sp modelId="{2B84D579-6139-4410-A458-4AB968E443D5}">
      <dsp:nvSpPr>
        <dsp:cNvPr id="0" name=""/>
        <dsp:cNvSpPr/>
      </dsp:nvSpPr>
      <dsp:spPr>
        <a:xfrm>
          <a:off x="2197228" y="1297"/>
          <a:ext cx="1198985" cy="1198985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Bike</a:t>
          </a:r>
          <a:endParaRPr lang="en-US" sz="2100" kern="1200" dirty="0"/>
        </a:p>
      </dsp:txBody>
      <dsp:txXfrm>
        <a:off x="2372815" y="176884"/>
        <a:ext cx="847811" cy="847811"/>
      </dsp:txXfrm>
    </dsp:sp>
    <dsp:sp modelId="{9D9004DD-54F6-4E9B-818C-78DF0970D274}">
      <dsp:nvSpPr>
        <dsp:cNvPr id="0" name=""/>
        <dsp:cNvSpPr/>
      </dsp:nvSpPr>
      <dsp:spPr>
        <a:xfrm rot="1800000">
          <a:off x="3390478" y="2493457"/>
          <a:ext cx="254982" cy="40765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395602" y="2555864"/>
        <a:ext cx="178487" cy="244592"/>
      </dsp:txXfrm>
    </dsp:sp>
    <dsp:sp modelId="{0D45518E-CD1A-4117-8319-D0466B9FCA17}">
      <dsp:nvSpPr>
        <dsp:cNvPr id="0" name=""/>
        <dsp:cNvSpPr/>
      </dsp:nvSpPr>
      <dsp:spPr>
        <a:xfrm>
          <a:off x="3652223" y="2521421"/>
          <a:ext cx="1198985" cy="1198985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Car</a:t>
          </a:r>
          <a:endParaRPr lang="en-US" sz="2100" kern="1200" dirty="0"/>
        </a:p>
      </dsp:txBody>
      <dsp:txXfrm>
        <a:off x="3827810" y="2697008"/>
        <a:ext cx="847811" cy="847811"/>
      </dsp:txXfrm>
    </dsp:sp>
    <dsp:sp modelId="{DCF3A412-D60D-41E1-8B7B-489754D74EE7}">
      <dsp:nvSpPr>
        <dsp:cNvPr id="0" name=""/>
        <dsp:cNvSpPr/>
      </dsp:nvSpPr>
      <dsp:spPr>
        <a:xfrm rot="9000000">
          <a:off x="1947982" y="2493457"/>
          <a:ext cx="254982" cy="40765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019353" y="2555864"/>
        <a:ext cx="178487" cy="244592"/>
      </dsp:txXfrm>
    </dsp:sp>
    <dsp:sp modelId="{121453BA-189D-467A-AE8B-F49E445FFF32}">
      <dsp:nvSpPr>
        <dsp:cNvPr id="0" name=""/>
        <dsp:cNvSpPr/>
      </dsp:nvSpPr>
      <dsp:spPr>
        <a:xfrm>
          <a:off x="742234" y="2521421"/>
          <a:ext cx="1198985" cy="1198985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Truck</a:t>
          </a:r>
          <a:endParaRPr lang="en-US" sz="2100" kern="1200" dirty="0"/>
        </a:p>
      </dsp:txBody>
      <dsp:txXfrm>
        <a:off x="917821" y="2697008"/>
        <a:ext cx="847811" cy="84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5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765-94C4-44BD-8F1F-5BAC9A68E59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B49B-9C74-4428-92B2-3AC8D908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71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Inheritance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6750" y="6040735"/>
            <a:ext cx="577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Presentation by Rohit Aditya </a:t>
            </a:r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Sahoo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2047875"/>
            <a:ext cx="5359400" cy="34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Overview of Inheritance in JAVA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mechanism in which one object acquires all the properties and behaviors of a parent object.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Inheritance represents the </a:t>
            </a:r>
            <a:r>
              <a:rPr lang="en-US" sz="2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IS-A relationship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which is also known as a </a:t>
            </a:r>
            <a:r>
              <a:rPr lang="en-US" sz="2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parent-child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relationship.</a:t>
            </a:r>
          </a:p>
          <a:p>
            <a:pPr algn="just">
              <a:lnSpc>
                <a:spcPct val="150000"/>
              </a:lnSpc>
            </a:pPr>
            <a:r>
              <a:rPr lang="en-US" sz="2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 Class: 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class whose features are inherited is known as super class.</a:t>
            </a:r>
          </a:p>
          <a:p>
            <a:pPr algn="just">
              <a:lnSpc>
                <a:spcPct val="150000"/>
              </a:lnSpc>
            </a:pPr>
            <a:r>
              <a:rPr lang="en-US" sz="2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Sub Class: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 The class that inherits the other class is known as sub class.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Why Inheritance ?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6" y="1690688"/>
            <a:ext cx="7538357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llows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us to carry the 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 The aim of inheritance is to provide the reusability of code 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of the parent class to the subclasses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developer will create a class only to write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the unique features and rest of the common properties and functionalities can be extended from the another class.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036316"/>
              </p:ext>
            </p:extLst>
          </p:nvPr>
        </p:nvGraphicFramePr>
        <p:xfrm>
          <a:off x="6957786" y="365125"/>
          <a:ext cx="5593443" cy="3721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76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Inheritance</vt:lpstr>
      <vt:lpstr>Overview of Inheritance in JAVA</vt:lpstr>
      <vt:lpstr>Why Inheritance ?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Sahoo, Rohit Aditya</dc:creator>
  <cp:lastModifiedBy>Sahoo, Rohit Aditya</cp:lastModifiedBy>
  <cp:revision>17</cp:revision>
  <dcterms:created xsi:type="dcterms:W3CDTF">2019-08-02T11:16:55Z</dcterms:created>
  <dcterms:modified xsi:type="dcterms:W3CDTF">2019-08-02T11:47:54Z</dcterms:modified>
</cp:coreProperties>
</file>