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EC5"/>
    <a:srgbClr val="6C2632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42101-BC25-40B4-94D1-BB426E66385B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9AC03B-D196-47C0-9801-433CA8EE7CFC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>
              <a:latin typeface="Cambria Math" pitchFamily="18" charset="0"/>
              <a:ea typeface="Cambria Math" pitchFamily="18" charset="0"/>
            </a:rPr>
            <a:t>Vehicle</a:t>
          </a:r>
          <a:endParaRPr lang="en-US" dirty="0">
            <a:latin typeface="Cambria Math" pitchFamily="18" charset="0"/>
            <a:ea typeface="Cambria Math" pitchFamily="18" charset="0"/>
          </a:endParaRPr>
        </a:p>
      </dgm:t>
    </dgm:pt>
    <dgm:pt modelId="{093BBA65-8A4B-4A24-A8D7-C3894E11E00B}" type="parTrans" cxnId="{3B9148D7-A86E-4B53-B7BF-440B03077DEF}">
      <dgm:prSet/>
      <dgm:spPr/>
      <dgm:t>
        <a:bodyPr/>
        <a:lstStyle/>
        <a:p>
          <a:endParaRPr lang="en-US"/>
        </a:p>
      </dgm:t>
    </dgm:pt>
    <dgm:pt modelId="{A67FB720-B3CD-4D2A-B6EA-1B497627333C}" type="sibTrans" cxnId="{3B9148D7-A86E-4B53-B7BF-440B03077DEF}">
      <dgm:prSet/>
      <dgm:spPr/>
      <dgm:t>
        <a:bodyPr/>
        <a:lstStyle/>
        <a:p>
          <a:endParaRPr lang="en-US"/>
        </a:p>
      </dgm:t>
    </dgm:pt>
    <dgm:pt modelId="{9915AAFB-8AA1-4949-99A8-A6C000239CB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>
              <a:latin typeface="Cambria Math" pitchFamily="18" charset="0"/>
              <a:ea typeface="Cambria Math" pitchFamily="18" charset="0"/>
            </a:rPr>
            <a:t>Bike</a:t>
          </a:r>
          <a:endParaRPr lang="en-US" dirty="0">
            <a:latin typeface="Cambria Math" pitchFamily="18" charset="0"/>
            <a:ea typeface="Cambria Math" pitchFamily="18" charset="0"/>
          </a:endParaRPr>
        </a:p>
      </dgm:t>
    </dgm:pt>
    <dgm:pt modelId="{41486247-0631-4849-9847-BE68BA969B36}" type="parTrans" cxnId="{7C7CFE70-5B86-4DC1-A9F0-B8C1D2418FB7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2CC103E9-C763-4043-B72C-4E65CB18BD21}" type="sibTrans" cxnId="{7C7CFE70-5B86-4DC1-A9F0-B8C1D2418FB7}">
      <dgm:prSet/>
      <dgm:spPr/>
      <dgm:t>
        <a:bodyPr/>
        <a:lstStyle/>
        <a:p>
          <a:endParaRPr lang="en-US"/>
        </a:p>
      </dgm:t>
    </dgm:pt>
    <dgm:pt modelId="{921C4C5F-E26D-4B9B-9A14-027042FB0F6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>
              <a:latin typeface="Cambria Math" pitchFamily="18" charset="0"/>
              <a:ea typeface="Cambria Math" pitchFamily="18" charset="0"/>
            </a:rPr>
            <a:t>Car</a:t>
          </a:r>
          <a:endParaRPr lang="en-US" dirty="0">
            <a:latin typeface="Cambria Math" pitchFamily="18" charset="0"/>
            <a:ea typeface="Cambria Math" pitchFamily="18" charset="0"/>
          </a:endParaRPr>
        </a:p>
      </dgm:t>
    </dgm:pt>
    <dgm:pt modelId="{6E219FE1-1DCD-4F4F-B637-702A30823C8C}" type="parTrans" cxnId="{9E0AC202-8385-45B9-99FE-6311A106CFA8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20B75661-1C19-4990-BD65-7991858FF253}" type="sibTrans" cxnId="{9E0AC202-8385-45B9-99FE-6311A106CFA8}">
      <dgm:prSet/>
      <dgm:spPr/>
      <dgm:t>
        <a:bodyPr/>
        <a:lstStyle/>
        <a:p>
          <a:endParaRPr lang="en-US"/>
        </a:p>
      </dgm:t>
    </dgm:pt>
    <dgm:pt modelId="{830FCC3F-BA1B-4290-AF1E-5C081B7A3A9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>
              <a:latin typeface="Cambria Math" pitchFamily="18" charset="0"/>
              <a:ea typeface="Cambria Math" pitchFamily="18" charset="0"/>
            </a:rPr>
            <a:t>Truck</a:t>
          </a:r>
          <a:endParaRPr lang="en-US" dirty="0">
            <a:latin typeface="Cambria Math" pitchFamily="18" charset="0"/>
            <a:ea typeface="Cambria Math" pitchFamily="18" charset="0"/>
          </a:endParaRPr>
        </a:p>
      </dgm:t>
    </dgm:pt>
    <dgm:pt modelId="{EDFD7AA7-2D0A-4AD8-AA02-7F150E4EC630}" type="parTrans" cxnId="{CF011259-7298-4312-BF50-A80AF6B853F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BC85F3FC-BF88-4B72-B103-41E5656697ED}" type="sibTrans" cxnId="{CF011259-7298-4312-BF50-A80AF6B853FD}">
      <dgm:prSet/>
      <dgm:spPr/>
      <dgm:t>
        <a:bodyPr/>
        <a:lstStyle/>
        <a:p>
          <a:endParaRPr lang="en-US"/>
        </a:p>
      </dgm:t>
    </dgm:pt>
    <dgm:pt modelId="{42812DA2-5DED-481B-AA91-869EC23657B9}" type="pres">
      <dgm:prSet presAssocID="{A8742101-BC25-40B4-94D1-BB426E66385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3BFCE9-1504-4574-90A8-A97887BBC65C}" type="pres">
      <dgm:prSet presAssocID="{919AC03B-D196-47C0-9801-433CA8EE7CFC}" presName="centerShape" presStyleLbl="node0" presStyleIdx="0" presStyleCnt="1"/>
      <dgm:spPr/>
      <dgm:t>
        <a:bodyPr/>
        <a:lstStyle/>
        <a:p>
          <a:endParaRPr lang="en-US"/>
        </a:p>
      </dgm:t>
    </dgm:pt>
    <dgm:pt modelId="{F446D821-86EF-47BE-9DE2-217601F08262}" type="pres">
      <dgm:prSet presAssocID="{41486247-0631-4849-9847-BE68BA969B36}" presName="parTrans" presStyleLbl="sibTrans2D1" presStyleIdx="0" presStyleCnt="3"/>
      <dgm:spPr/>
      <dgm:t>
        <a:bodyPr/>
        <a:lstStyle/>
        <a:p>
          <a:endParaRPr lang="en-US"/>
        </a:p>
      </dgm:t>
    </dgm:pt>
    <dgm:pt modelId="{0BF3889D-420E-487C-ACC0-B09721FDA3BD}" type="pres">
      <dgm:prSet presAssocID="{41486247-0631-4849-9847-BE68BA969B3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B84D579-6139-4410-A458-4AB968E443D5}" type="pres">
      <dgm:prSet presAssocID="{9915AAFB-8AA1-4949-99A8-A6C000239C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004DD-54F6-4E9B-818C-78DF0970D274}" type="pres">
      <dgm:prSet presAssocID="{6E219FE1-1DCD-4F4F-B637-702A30823C8C}" presName="parTrans" presStyleLbl="sibTrans2D1" presStyleIdx="1" presStyleCnt="3"/>
      <dgm:spPr/>
      <dgm:t>
        <a:bodyPr/>
        <a:lstStyle/>
        <a:p>
          <a:endParaRPr lang="en-US"/>
        </a:p>
      </dgm:t>
    </dgm:pt>
    <dgm:pt modelId="{A87BE76E-639B-445A-B9CA-05E5E9CAC27B}" type="pres">
      <dgm:prSet presAssocID="{6E219FE1-1DCD-4F4F-B637-702A30823C8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D45518E-CD1A-4117-8319-D0466B9FCA17}" type="pres">
      <dgm:prSet presAssocID="{921C4C5F-E26D-4B9B-9A14-027042FB0F6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3A412-D60D-41E1-8B7B-489754D74EE7}" type="pres">
      <dgm:prSet presAssocID="{EDFD7AA7-2D0A-4AD8-AA02-7F150E4EC630}" presName="parTrans" presStyleLbl="sibTrans2D1" presStyleIdx="2" presStyleCnt="3"/>
      <dgm:spPr/>
      <dgm:t>
        <a:bodyPr/>
        <a:lstStyle/>
        <a:p>
          <a:endParaRPr lang="en-US"/>
        </a:p>
      </dgm:t>
    </dgm:pt>
    <dgm:pt modelId="{A0CB8603-BD7F-4B74-B48D-1D4BDB98E85F}" type="pres">
      <dgm:prSet presAssocID="{EDFD7AA7-2D0A-4AD8-AA02-7F150E4EC63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21453BA-189D-467A-AE8B-F49E445FFF32}" type="pres">
      <dgm:prSet presAssocID="{830FCC3F-BA1B-4290-AF1E-5C081B7A3A9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7CFE70-5B86-4DC1-A9F0-B8C1D2418FB7}" srcId="{919AC03B-D196-47C0-9801-433CA8EE7CFC}" destId="{9915AAFB-8AA1-4949-99A8-A6C000239CBA}" srcOrd="0" destOrd="0" parTransId="{41486247-0631-4849-9847-BE68BA969B36}" sibTransId="{2CC103E9-C763-4043-B72C-4E65CB18BD21}"/>
    <dgm:cxn modelId="{5EF8E570-31A7-4186-BC5E-2021BEAB2A92}" type="presOf" srcId="{919AC03B-D196-47C0-9801-433CA8EE7CFC}" destId="{B43BFCE9-1504-4574-90A8-A97887BBC65C}" srcOrd="0" destOrd="0" presId="urn:microsoft.com/office/officeart/2005/8/layout/radial5"/>
    <dgm:cxn modelId="{3677627D-E0FE-4206-A562-946CAB74D591}" type="presOf" srcId="{41486247-0631-4849-9847-BE68BA969B36}" destId="{0BF3889D-420E-487C-ACC0-B09721FDA3BD}" srcOrd="1" destOrd="0" presId="urn:microsoft.com/office/officeart/2005/8/layout/radial5"/>
    <dgm:cxn modelId="{E889779C-EF15-4330-8730-E95C03C4E338}" type="presOf" srcId="{830FCC3F-BA1B-4290-AF1E-5C081B7A3A9A}" destId="{121453BA-189D-467A-AE8B-F49E445FFF32}" srcOrd="0" destOrd="0" presId="urn:microsoft.com/office/officeart/2005/8/layout/radial5"/>
    <dgm:cxn modelId="{F9DE5E8B-485D-4B7C-81FA-4F53C93A82ED}" type="presOf" srcId="{41486247-0631-4849-9847-BE68BA969B36}" destId="{F446D821-86EF-47BE-9DE2-217601F08262}" srcOrd="0" destOrd="0" presId="urn:microsoft.com/office/officeart/2005/8/layout/radial5"/>
    <dgm:cxn modelId="{D538C38C-BCDB-44A3-B9D9-3B9C09BE6FE6}" type="presOf" srcId="{6E219FE1-1DCD-4F4F-B637-702A30823C8C}" destId="{A87BE76E-639B-445A-B9CA-05E5E9CAC27B}" srcOrd="1" destOrd="0" presId="urn:microsoft.com/office/officeart/2005/8/layout/radial5"/>
    <dgm:cxn modelId="{6BFCF509-3044-400E-9266-3546BDAEFDA4}" type="presOf" srcId="{EDFD7AA7-2D0A-4AD8-AA02-7F150E4EC630}" destId="{A0CB8603-BD7F-4B74-B48D-1D4BDB98E85F}" srcOrd="1" destOrd="0" presId="urn:microsoft.com/office/officeart/2005/8/layout/radial5"/>
    <dgm:cxn modelId="{CD381843-9EFC-4105-81C8-37E8A9E062A0}" type="presOf" srcId="{A8742101-BC25-40B4-94D1-BB426E66385B}" destId="{42812DA2-5DED-481B-AA91-869EC23657B9}" srcOrd="0" destOrd="0" presId="urn:microsoft.com/office/officeart/2005/8/layout/radial5"/>
    <dgm:cxn modelId="{CF011259-7298-4312-BF50-A80AF6B853FD}" srcId="{919AC03B-D196-47C0-9801-433CA8EE7CFC}" destId="{830FCC3F-BA1B-4290-AF1E-5C081B7A3A9A}" srcOrd="2" destOrd="0" parTransId="{EDFD7AA7-2D0A-4AD8-AA02-7F150E4EC630}" sibTransId="{BC85F3FC-BF88-4B72-B103-41E5656697ED}"/>
    <dgm:cxn modelId="{C87D1D8E-C479-498E-B1DB-A47C22774C15}" type="presOf" srcId="{6E219FE1-1DCD-4F4F-B637-702A30823C8C}" destId="{9D9004DD-54F6-4E9B-818C-78DF0970D274}" srcOrd="0" destOrd="0" presId="urn:microsoft.com/office/officeart/2005/8/layout/radial5"/>
    <dgm:cxn modelId="{3B9148D7-A86E-4B53-B7BF-440B03077DEF}" srcId="{A8742101-BC25-40B4-94D1-BB426E66385B}" destId="{919AC03B-D196-47C0-9801-433CA8EE7CFC}" srcOrd="0" destOrd="0" parTransId="{093BBA65-8A4B-4A24-A8D7-C3894E11E00B}" sibTransId="{A67FB720-B3CD-4D2A-B6EA-1B497627333C}"/>
    <dgm:cxn modelId="{9E0AC202-8385-45B9-99FE-6311A106CFA8}" srcId="{919AC03B-D196-47C0-9801-433CA8EE7CFC}" destId="{921C4C5F-E26D-4B9B-9A14-027042FB0F62}" srcOrd="1" destOrd="0" parTransId="{6E219FE1-1DCD-4F4F-B637-702A30823C8C}" sibTransId="{20B75661-1C19-4990-BD65-7991858FF253}"/>
    <dgm:cxn modelId="{BDA59FAF-A015-4931-ACC7-33C5E68DCFDC}" type="presOf" srcId="{9915AAFB-8AA1-4949-99A8-A6C000239CBA}" destId="{2B84D579-6139-4410-A458-4AB968E443D5}" srcOrd="0" destOrd="0" presId="urn:microsoft.com/office/officeart/2005/8/layout/radial5"/>
    <dgm:cxn modelId="{CEC61C71-7A77-4139-98EF-3BCF1BF28953}" type="presOf" srcId="{921C4C5F-E26D-4B9B-9A14-027042FB0F62}" destId="{0D45518E-CD1A-4117-8319-D0466B9FCA17}" srcOrd="0" destOrd="0" presId="urn:microsoft.com/office/officeart/2005/8/layout/radial5"/>
    <dgm:cxn modelId="{925E5680-77DC-4BC8-A181-C3D72EDBFF20}" type="presOf" srcId="{EDFD7AA7-2D0A-4AD8-AA02-7F150E4EC630}" destId="{DCF3A412-D60D-41E1-8B7B-489754D74EE7}" srcOrd="0" destOrd="0" presId="urn:microsoft.com/office/officeart/2005/8/layout/radial5"/>
    <dgm:cxn modelId="{F5244E2D-F159-4ADB-AF2A-DB394FAC993E}" type="presParOf" srcId="{42812DA2-5DED-481B-AA91-869EC23657B9}" destId="{B43BFCE9-1504-4574-90A8-A97887BBC65C}" srcOrd="0" destOrd="0" presId="urn:microsoft.com/office/officeart/2005/8/layout/radial5"/>
    <dgm:cxn modelId="{9FF1984C-7CB7-4D16-80E7-DF5871A8F587}" type="presParOf" srcId="{42812DA2-5DED-481B-AA91-869EC23657B9}" destId="{F446D821-86EF-47BE-9DE2-217601F08262}" srcOrd="1" destOrd="0" presId="urn:microsoft.com/office/officeart/2005/8/layout/radial5"/>
    <dgm:cxn modelId="{2F60AFAA-3A94-48EF-9758-0AC16AA87082}" type="presParOf" srcId="{F446D821-86EF-47BE-9DE2-217601F08262}" destId="{0BF3889D-420E-487C-ACC0-B09721FDA3BD}" srcOrd="0" destOrd="0" presId="urn:microsoft.com/office/officeart/2005/8/layout/radial5"/>
    <dgm:cxn modelId="{4A3FE45F-AD2E-490A-8424-6E12EFFA28F8}" type="presParOf" srcId="{42812DA2-5DED-481B-AA91-869EC23657B9}" destId="{2B84D579-6139-4410-A458-4AB968E443D5}" srcOrd="2" destOrd="0" presId="urn:microsoft.com/office/officeart/2005/8/layout/radial5"/>
    <dgm:cxn modelId="{D8994AF5-F8C0-4DF6-BDFF-2D090DFBF7B1}" type="presParOf" srcId="{42812DA2-5DED-481B-AA91-869EC23657B9}" destId="{9D9004DD-54F6-4E9B-818C-78DF0970D274}" srcOrd="3" destOrd="0" presId="urn:microsoft.com/office/officeart/2005/8/layout/radial5"/>
    <dgm:cxn modelId="{F86E4ED6-FE1B-4644-BFC2-E9ACADA9FBFE}" type="presParOf" srcId="{9D9004DD-54F6-4E9B-818C-78DF0970D274}" destId="{A87BE76E-639B-445A-B9CA-05E5E9CAC27B}" srcOrd="0" destOrd="0" presId="urn:microsoft.com/office/officeart/2005/8/layout/radial5"/>
    <dgm:cxn modelId="{3F956D4A-DD7A-4A4F-B174-0976FBA74845}" type="presParOf" srcId="{42812DA2-5DED-481B-AA91-869EC23657B9}" destId="{0D45518E-CD1A-4117-8319-D0466B9FCA17}" srcOrd="4" destOrd="0" presId="urn:microsoft.com/office/officeart/2005/8/layout/radial5"/>
    <dgm:cxn modelId="{A3DE335D-FC1B-496D-BBF9-0D406D6E867C}" type="presParOf" srcId="{42812DA2-5DED-481B-AA91-869EC23657B9}" destId="{DCF3A412-D60D-41E1-8B7B-489754D74EE7}" srcOrd="5" destOrd="0" presId="urn:microsoft.com/office/officeart/2005/8/layout/radial5"/>
    <dgm:cxn modelId="{A2298C58-8E70-4896-95BB-79877F3F6ED0}" type="presParOf" srcId="{DCF3A412-D60D-41E1-8B7B-489754D74EE7}" destId="{A0CB8603-BD7F-4B74-B48D-1D4BDB98E85F}" srcOrd="0" destOrd="0" presId="urn:microsoft.com/office/officeart/2005/8/layout/radial5"/>
    <dgm:cxn modelId="{0815DD19-38F6-4F16-8CEF-12D736AC0287}" type="presParOf" srcId="{42812DA2-5DED-481B-AA91-869EC23657B9}" destId="{121453BA-189D-467A-AE8B-F49E445FFF32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4E5870-0709-43BD-B5B3-F76C2E6C66F8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D6B8EB-8DE8-465C-9825-BCE53AB807F5}">
      <dgm:prSet phldrT="[Text]"/>
      <dgm:spPr/>
      <dgm:t>
        <a:bodyPr/>
        <a:lstStyle/>
        <a:p>
          <a:r>
            <a:rPr lang="en-US" dirty="0" smtClean="0"/>
            <a:t>Bird</a:t>
          </a:r>
          <a:endParaRPr lang="en-US" dirty="0"/>
        </a:p>
      </dgm:t>
    </dgm:pt>
    <dgm:pt modelId="{63143CD8-797D-480B-B98A-254EA11D420A}" type="parTrans" cxnId="{AAF97C5D-01F8-4E17-8EB6-0527B7073BF3}">
      <dgm:prSet/>
      <dgm:spPr/>
      <dgm:t>
        <a:bodyPr/>
        <a:lstStyle/>
        <a:p>
          <a:endParaRPr lang="en-US"/>
        </a:p>
      </dgm:t>
    </dgm:pt>
    <dgm:pt modelId="{8779A83C-20AF-4EC8-AAB2-49AC0D64D5CD}" type="sibTrans" cxnId="{AAF97C5D-01F8-4E17-8EB6-0527B7073BF3}">
      <dgm:prSet/>
      <dgm:spPr/>
      <dgm:t>
        <a:bodyPr/>
        <a:lstStyle/>
        <a:p>
          <a:endParaRPr lang="en-US"/>
        </a:p>
      </dgm:t>
    </dgm:pt>
    <dgm:pt modelId="{0DCC68EF-D045-4444-934B-ABEF5D6769B6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2400" dirty="0" smtClean="0"/>
            <a:t>nature()</a:t>
          </a:r>
          <a:endParaRPr lang="en-US" sz="2400" dirty="0"/>
        </a:p>
      </dgm:t>
    </dgm:pt>
    <dgm:pt modelId="{A160F1E0-7E1E-468C-B8A2-109605ACF08B}" type="parTrans" cxnId="{7DE98F37-44AF-4EB9-A140-80767583DC52}">
      <dgm:prSet/>
      <dgm:spPr/>
      <dgm:t>
        <a:bodyPr/>
        <a:lstStyle/>
        <a:p>
          <a:endParaRPr lang="en-US"/>
        </a:p>
      </dgm:t>
    </dgm:pt>
    <dgm:pt modelId="{6EA9D5C7-F3D3-4D97-8BDF-61E6C3A7092B}" type="sibTrans" cxnId="{7DE98F37-44AF-4EB9-A140-80767583DC52}">
      <dgm:prSet/>
      <dgm:spPr/>
      <dgm:t>
        <a:bodyPr/>
        <a:lstStyle/>
        <a:p>
          <a:endParaRPr lang="en-US"/>
        </a:p>
      </dgm:t>
    </dgm:pt>
    <dgm:pt modelId="{E1655F8A-AA0A-4135-961C-A1930512A376}">
      <dgm:prSet phldrT="[Text]"/>
      <dgm:spPr/>
      <dgm:t>
        <a:bodyPr/>
        <a:lstStyle/>
        <a:p>
          <a:r>
            <a:rPr lang="en-US" dirty="0" smtClean="0"/>
            <a:t>Parrot</a:t>
          </a:r>
          <a:endParaRPr lang="en-US" dirty="0"/>
        </a:p>
      </dgm:t>
    </dgm:pt>
    <dgm:pt modelId="{F076F261-BEC2-4F0D-8166-0F626CA0E5A9}" type="parTrans" cxnId="{4A57E31C-585F-48DF-9A38-60EC75AA4836}">
      <dgm:prSet/>
      <dgm:spPr/>
      <dgm:t>
        <a:bodyPr/>
        <a:lstStyle/>
        <a:p>
          <a:endParaRPr lang="en-US"/>
        </a:p>
      </dgm:t>
    </dgm:pt>
    <dgm:pt modelId="{80EC6ABE-5AD7-4DAA-B527-DE622910B59D}" type="sibTrans" cxnId="{4A57E31C-585F-48DF-9A38-60EC75AA4836}">
      <dgm:prSet/>
      <dgm:spPr/>
      <dgm:t>
        <a:bodyPr/>
        <a:lstStyle/>
        <a:p>
          <a:endParaRPr lang="en-US"/>
        </a:p>
      </dgm:t>
    </dgm:pt>
    <dgm:pt modelId="{54DF3C9C-1D2D-4D2F-88E1-0148DCD8EBA7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2400" dirty="0" smtClean="0"/>
            <a:t>nature()</a:t>
          </a:r>
          <a:endParaRPr lang="en-US" sz="2400" dirty="0"/>
        </a:p>
      </dgm:t>
    </dgm:pt>
    <dgm:pt modelId="{197D43D8-E3A9-4226-94CE-F10AB48659F2}" type="parTrans" cxnId="{8AE673EE-62FA-404E-BF21-BB3A19FDED9D}">
      <dgm:prSet/>
      <dgm:spPr/>
      <dgm:t>
        <a:bodyPr/>
        <a:lstStyle/>
        <a:p>
          <a:endParaRPr lang="en-US"/>
        </a:p>
      </dgm:t>
    </dgm:pt>
    <dgm:pt modelId="{242F93A1-2636-446C-885C-A4ACAF1376DE}" type="sibTrans" cxnId="{8AE673EE-62FA-404E-BF21-BB3A19FDED9D}">
      <dgm:prSet/>
      <dgm:spPr/>
      <dgm:t>
        <a:bodyPr/>
        <a:lstStyle/>
        <a:p>
          <a:endParaRPr lang="en-US"/>
        </a:p>
      </dgm:t>
    </dgm:pt>
    <dgm:pt modelId="{B944CDAF-0588-429C-AF5D-E147EC09C4D8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2400" dirty="0" smtClean="0"/>
            <a:t>fauna()</a:t>
          </a:r>
          <a:endParaRPr lang="en-US" sz="2400" dirty="0"/>
        </a:p>
      </dgm:t>
    </dgm:pt>
    <dgm:pt modelId="{FF0E9EB5-BF04-4B70-984B-395B1B7FF6B2}" type="parTrans" cxnId="{AB801967-605D-4B21-AFCB-AF7DF2B4B4CB}">
      <dgm:prSet/>
      <dgm:spPr/>
      <dgm:t>
        <a:bodyPr/>
        <a:lstStyle/>
        <a:p>
          <a:endParaRPr lang="en-US"/>
        </a:p>
      </dgm:t>
    </dgm:pt>
    <dgm:pt modelId="{BA3F5B96-8359-4BB8-99E2-6884B883AD52}" type="sibTrans" cxnId="{AB801967-605D-4B21-AFCB-AF7DF2B4B4CB}">
      <dgm:prSet/>
      <dgm:spPr/>
      <dgm:t>
        <a:bodyPr/>
        <a:lstStyle/>
        <a:p>
          <a:endParaRPr lang="en-US"/>
        </a:p>
      </dgm:t>
    </dgm:pt>
    <dgm:pt modelId="{A99DBDE0-93A0-4BBD-B6D5-D2BC5BDC2B36}">
      <dgm:prSet phldrT="[Text]"/>
      <dgm:spPr/>
      <dgm:t>
        <a:bodyPr/>
        <a:lstStyle/>
        <a:p>
          <a:r>
            <a:rPr lang="en-US" dirty="0" smtClean="0"/>
            <a:t>Macaw</a:t>
          </a:r>
          <a:endParaRPr lang="en-US" dirty="0"/>
        </a:p>
      </dgm:t>
    </dgm:pt>
    <dgm:pt modelId="{8100C305-C4B9-4329-983E-78E31C06C93F}" type="parTrans" cxnId="{2450182F-BCB8-4490-8394-9666F1216791}">
      <dgm:prSet/>
      <dgm:spPr/>
      <dgm:t>
        <a:bodyPr/>
        <a:lstStyle/>
        <a:p>
          <a:endParaRPr lang="en-US"/>
        </a:p>
      </dgm:t>
    </dgm:pt>
    <dgm:pt modelId="{291614AA-6191-4130-B34C-F5BE9CF27BC6}" type="sibTrans" cxnId="{2450182F-BCB8-4490-8394-9666F1216791}">
      <dgm:prSet/>
      <dgm:spPr/>
      <dgm:t>
        <a:bodyPr/>
        <a:lstStyle/>
        <a:p>
          <a:endParaRPr lang="en-US"/>
        </a:p>
      </dgm:t>
    </dgm:pt>
    <dgm:pt modelId="{A1731699-261D-4654-B74A-1635CF195CC2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2400" dirty="0" smtClean="0">
              <a:latin typeface="Cambria Math" pitchFamily="18" charset="0"/>
              <a:ea typeface="Cambria Math" pitchFamily="18" charset="0"/>
            </a:rPr>
            <a:t>nature()</a:t>
          </a:r>
          <a:endParaRPr lang="en-US" sz="2400" dirty="0">
            <a:latin typeface="Cambria Math" pitchFamily="18" charset="0"/>
            <a:ea typeface="Cambria Math" pitchFamily="18" charset="0"/>
          </a:endParaRPr>
        </a:p>
      </dgm:t>
    </dgm:pt>
    <dgm:pt modelId="{4802EE6C-24E7-42CD-9B88-6EB53D92561D}" type="parTrans" cxnId="{EFAD80B8-6D77-4F31-A58D-9B82F09D5FE7}">
      <dgm:prSet/>
      <dgm:spPr/>
      <dgm:t>
        <a:bodyPr/>
        <a:lstStyle/>
        <a:p>
          <a:endParaRPr lang="en-US"/>
        </a:p>
      </dgm:t>
    </dgm:pt>
    <dgm:pt modelId="{E5F0EE94-1173-4014-BFC3-6D8DC8A8DEE0}" type="sibTrans" cxnId="{EFAD80B8-6D77-4F31-A58D-9B82F09D5FE7}">
      <dgm:prSet/>
      <dgm:spPr/>
      <dgm:t>
        <a:bodyPr/>
        <a:lstStyle/>
        <a:p>
          <a:endParaRPr lang="en-US"/>
        </a:p>
      </dgm:t>
    </dgm:pt>
    <dgm:pt modelId="{B393F9F9-1488-4C02-8F6E-4200A913F70F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2400" dirty="0" smtClean="0">
              <a:latin typeface="Cambria Math" pitchFamily="18" charset="0"/>
              <a:ea typeface="Cambria Math" pitchFamily="18" charset="0"/>
            </a:rPr>
            <a:t>fauna()</a:t>
          </a:r>
          <a:endParaRPr lang="en-US" sz="2400" dirty="0">
            <a:latin typeface="Cambria Math" pitchFamily="18" charset="0"/>
            <a:ea typeface="Cambria Math" pitchFamily="18" charset="0"/>
          </a:endParaRPr>
        </a:p>
      </dgm:t>
    </dgm:pt>
    <dgm:pt modelId="{63FD5F0C-4B29-4678-AFC0-9BA95BCE32FD}" type="parTrans" cxnId="{398C785C-6FBA-42D4-B42C-9680C0F328F5}">
      <dgm:prSet/>
      <dgm:spPr/>
      <dgm:t>
        <a:bodyPr/>
        <a:lstStyle/>
        <a:p>
          <a:endParaRPr lang="en-US"/>
        </a:p>
      </dgm:t>
    </dgm:pt>
    <dgm:pt modelId="{009AA234-1BD4-4186-A72E-769DBDCDB407}" type="sibTrans" cxnId="{398C785C-6FBA-42D4-B42C-9680C0F328F5}">
      <dgm:prSet/>
      <dgm:spPr/>
      <dgm:t>
        <a:bodyPr/>
        <a:lstStyle/>
        <a:p>
          <a:endParaRPr lang="en-US"/>
        </a:p>
      </dgm:t>
    </dgm:pt>
    <dgm:pt modelId="{37B051AC-1DFE-4889-A03E-29DBC432998F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2400" dirty="0" smtClean="0">
              <a:latin typeface="Cambria Math" pitchFamily="18" charset="0"/>
              <a:ea typeface="Cambria Math" pitchFamily="18" charset="0"/>
            </a:rPr>
            <a:t>species()</a:t>
          </a:r>
          <a:endParaRPr lang="en-US" sz="2400" dirty="0">
            <a:latin typeface="Cambria Math" pitchFamily="18" charset="0"/>
            <a:ea typeface="Cambria Math" pitchFamily="18" charset="0"/>
          </a:endParaRPr>
        </a:p>
      </dgm:t>
    </dgm:pt>
    <dgm:pt modelId="{A7BF6134-0E71-48B1-80D8-34DD7BF26D79}" type="parTrans" cxnId="{2FDFE20C-409E-4BCD-A4B5-8FE341C5DD46}">
      <dgm:prSet/>
      <dgm:spPr/>
      <dgm:t>
        <a:bodyPr/>
        <a:lstStyle/>
        <a:p>
          <a:endParaRPr lang="en-US"/>
        </a:p>
      </dgm:t>
    </dgm:pt>
    <dgm:pt modelId="{9CA00000-8B81-427A-873A-ADA3C0D5F869}" type="sibTrans" cxnId="{2FDFE20C-409E-4BCD-A4B5-8FE341C5DD46}">
      <dgm:prSet/>
      <dgm:spPr/>
      <dgm:t>
        <a:bodyPr/>
        <a:lstStyle/>
        <a:p>
          <a:endParaRPr lang="en-US"/>
        </a:p>
      </dgm:t>
    </dgm:pt>
    <dgm:pt modelId="{B6ED2AB3-6425-4384-9A1D-7A421BEAC5BF}" type="pres">
      <dgm:prSet presAssocID="{9F4E5870-0709-43BD-B5B3-F76C2E6C66F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8DECF7-76F6-475C-B6BD-9DE53A5F8469}" type="pres">
      <dgm:prSet presAssocID="{36D6B8EB-8DE8-465C-9825-BCE53AB807F5}" presName="composite" presStyleCnt="0"/>
      <dgm:spPr/>
    </dgm:pt>
    <dgm:pt modelId="{FD80FDB6-D098-42C6-AB1B-AB99EA65B80B}" type="pres">
      <dgm:prSet presAssocID="{36D6B8EB-8DE8-465C-9825-BCE53AB807F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97FC9-8FFF-40EE-8CE7-C7F8DC7137A8}" type="pres">
      <dgm:prSet presAssocID="{36D6B8EB-8DE8-465C-9825-BCE53AB807F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EE96-727B-4B08-A704-7037EB8E20CA}" type="pres">
      <dgm:prSet presAssocID="{8779A83C-20AF-4EC8-AAB2-49AC0D64D5CD}" presName="sp" presStyleCnt="0"/>
      <dgm:spPr/>
    </dgm:pt>
    <dgm:pt modelId="{8740148F-8E8B-49E5-BEA2-80B7824CED4C}" type="pres">
      <dgm:prSet presAssocID="{E1655F8A-AA0A-4135-961C-A1930512A376}" presName="composite" presStyleCnt="0"/>
      <dgm:spPr/>
    </dgm:pt>
    <dgm:pt modelId="{AEC917B3-4350-49D0-9C0C-F288DE52FDDC}" type="pres">
      <dgm:prSet presAssocID="{E1655F8A-AA0A-4135-961C-A1930512A37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71F42-F54E-4549-9833-52FB83B18D59}" type="pres">
      <dgm:prSet presAssocID="{E1655F8A-AA0A-4135-961C-A1930512A37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55EC0-5993-4A6B-B000-B04F24090260}" type="pres">
      <dgm:prSet presAssocID="{80EC6ABE-5AD7-4DAA-B527-DE622910B59D}" presName="sp" presStyleCnt="0"/>
      <dgm:spPr/>
    </dgm:pt>
    <dgm:pt modelId="{4080159C-83D6-48F9-9774-C450106DFD90}" type="pres">
      <dgm:prSet presAssocID="{A99DBDE0-93A0-4BBD-B6D5-D2BC5BDC2B36}" presName="composite" presStyleCnt="0"/>
      <dgm:spPr/>
    </dgm:pt>
    <dgm:pt modelId="{FDA9D67E-64D9-4CC5-B21E-104EF55B31AD}" type="pres">
      <dgm:prSet presAssocID="{A99DBDE0-93A0-4BBD-B6D5-D2BC5BDC2B3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3E64C-2626-43B1-A002-BEEC99AAB688}" type="pres">
      <dgm:prSet presAssocID="{A99DBDE0-93A0-4BBD-B6D5-D2BC5BDC2B3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7E31C-585F-48DF-9A38-60EC75AA4836}" srcId="{9F4E5870-0709-43BD-B5B3-F76C2E6C66F8}" destId="{E1655F8A-AA0A-4135-961C-A1930512A376}" srcOrd="1" destOrd="0" parTransId="{F076F261-BEC2-4F0D-8166-0F626CA0E5A9}" sibTransId="{80EC6ABE-5AD7-4DAA-B527-DE622910B59D}"/>
    <dgm:cxn modelId="{AAF97C5D-01F8-4E17-8EB6-0527B7073BF3}" srcId="{9F4E5870-0709-43BD-B5B3-F76C2E6C66F8}" destId="{36D6B8EB-8DE8-465C-9825-BCE53AB807F5}" srcOrd="0" destOrd="0" parTransId="{63143CD8-797D-480B-B98A-254EA11D420A}" sibTransId="{8779A83C-20AF-4EC8-AAB2-49AC0D64D5CD}"/>
    <dgm:cxn modelId="{2450182F-BCB8-4490-8394-9666F1216791}" srcId="{9F4E5870-0709-43BD-B5B3-F76C2E6C66F8}" destId="{A99DBDE0-93A0-4BBD-B6D5-D2BC5BDC2B36}" srcOrd="2" destOrd="0" parTransId="{8100C305-C4B9-4329-983E-78E31C06C93F}" sibTransId="{291614AA-6191-4130-B34C-F5BE9CF27BC6}"/>
    <dgm:cxn modelId="{398C785C-6FBA-42D4-B42C-9680C0F328F5}" srcId="{A99DBDE0-93A0-4BBD-B6D5-D2BC5BDC2B36}" destId="{B393F9F9-1488-4C02-8F6E-4200A913F70F}" srcOrd="1" destOrd="0" parTransId="{63FD5F0C-4B29-4678-AFC0-9BA95BCE32FD}" sibTransId="{009AA234-1BD4-4186-A72E-769DBDCDB407}"/>
    <dgm:cxn modelId="{84035B09-3AF8-4F91-842A-A646E0BB3389}" type="presOf" srcId="{B944CDAF-0588-429C-AF5D-E147EC09C4D8}" destId="{05F71F42-F54E-4549-9833-52FB83B18D59}" srcOrd="0" destOrd="1" presId="urn:microsoft.com/office/officeart/2005/8/layout/chevron2"/>
    <dgm:cxn modelId="{7DE98F37-44AF-4EB9-A140-80767583DC52}" srcId="{36D6B8EB-8DE8-465C-9825-BCE53AB807F5}" destId="{0DCC68EF-D045-4444-934B-ABEF5D6769B6}" srcOrd="0" destOrd="0" parTransId="{A160F1E0-7E1E-468C-B8A2-109605ACF08B}" sibTransId="{6EA9D5C7-F3D3-4D97-8BDF-61E6C3A7092B}"/>
    <dgm:cxn modelId="{D2146A1E-22EB-4FA5-ABB3-CF7A6FC170E4}" type="presOf" srcId="{36D6B8EB-8DE8-465C-9825-BCE53AB807F5}" destId="{FD80FDB6-D098-42C6-AB1B-AB99EA65B80B}" srcOrd="0" destOrd="0" presId="urn:microsoft.com/office/officeart/2005/8/layout/chevron2"/>
    <dgm:cxn modelId="{BDB65764-4F8F-4F98-AD69-C361210EA708}" type="presOf" srcId="{A1731699-261D-4654-B74A-1635CF195CC2}" destId="{4C23E64C-2626-43B1-A002-BEEC99AAB688}" srcOrd="0" destOrd="0" presId="urn:microsoft.com/office/officeart/2005/8/layout/chevron2"/>
    <dgm:cxn modelId="{68D76B5D-58EF-461C-9942-9B5232D7C9EC}" type="presOf" srcId="{E1655F8A-AA0A-4135-961C-A1930512A376}" destId="{AEC917B3-4350-49D0-9C0C-F288DE52FDDC}" srcOrd="0" destOrd="0" presId="urn:microsoft.com/office/officeart/2005/8/layout/chevron2"/>
    <dgm:cxn modelId="{E13FE5A8-95BA-46EA-BE2F-AA5C0BA28B59}" type="presOf" srcId="{B393F9F9-1488-4C02-8F6E-4200A913F70F}" destId="{4C23E64C-2626-43B1-A002-BEEC99AAB688}" srcOrd="0" destOrd="1" presId="urn:microsoft.com/office/officeart/2005/8/layout/chevron2"/>
    <dgm:cxn modelId="{AB801967-605D-4B21-AFCB-AF7DF2B4B4CB}" srcId="{E1655F8A-AA0A-4135-961C-A1930512A376}" destId="{B944CDAF-0588-429C-AF5D-E147EC09C4D8}" srcOrd="1" destOrd="0" parTransId="{FF0E9EB5-BF04-4B70-984B-395B1B7FF6B2}" sibTransId="{BA3F5B96-8359-4BB8-99E2-6884B883AD52}"/>
    <dgm:cxn modelId="{6E21C678-5746-4197-A73B-B9FFADB7731D}" type="presOf" srcId="{37B051AC-1DFE-4889-A03E-29DBC432998F}" destId="{4C23E64C-2626-43B1-A002-BEEC99AAB688}" srcOrd="0" destOrd="2" presId="urn:microsoft.com/office/officeart/2005/8/layout/chevron2"/>
    <dgm:cxn modelId="{2FDFE20C-409E-4BCD-A4B5-8FE341C5DD46}" srcId="{A99DBDE0-93A0-4BBD-B6D5-D2BC5BDC2B36}" destId="{37B051AC-1DFE-4889-A03E-29DBC432998F}" srcOrd="2" destOrd="0" parTransId="{A7BF6134-0E71-48B1-80D8-34DD7BF26D79}" sibTransId="{9CA00000-8B81-427A-873A-ADA3C0D5F869}"/>
    <dgm:cxn modelId="{8AE673EE-62FA-404E-BF21-BB3A19FDED9D}" srcId="{E1655F8A-AA0A-4135-961C-A1930512A376}" destId="{54DF3C9C-1D2D-4D2F-88E1-0148DCD8EBA7}" srcOrd="0" destOrd="0" parTransId="{197D43D8-E3A9-4226-94CE-F10AB48659F2}" sibTransId="{242F93A1-2636-446C-885C-A4ACAF1376DE}"/>
    <dgm:cxn modelId="{656F68D5-AE2F-46C8-9EA1-7AF65AF596F7}" type="presOf" srcId="{A99DBDE0-93A0-4BBD-B6D5-D2BC5BDC2B36}" destId="{FDA9D67E-64D9-4CC5-B21E-104EF55B31AD}" srcOrd="0" destOrd="0" presId="urn:microsoft.com/office/officeart/2005/8/layout/chevron2"/>
    <dgm:cxn modelId="{C84DF104-17B6-4334-947B-A10F3F2BF52D}" type="presOf" srcId="{0DCC68EF-D045-4444-934B-ABEF5D6769B6}" destId="{26897FC9-8FFF-40EE-8CE7-C7F8DC7137A8}" srcOrd="0" destOrd="0" presId="urn:microsoft.com/office/officeart/2005/8/layout/chevron2"/>
    <dgm:cxn modelId="{A21A2909-31FA-426B-B42D-467DA0916DB4}" type="presOf" srcId="{54DF3C9C-1D2D-4D2F-88E1-0148DCD8EBA7}" destId="{05F71F42-F54E-4549-9833-52FB83B18D59}" srcOrd="0" destOrd="0" presId="urn:microsoft.com/office/officeart/2005/8/layout/chevron2"/>
    <dgm:cxn modelId="{1A2A6C50-4E15-40A3-B26D-65B9A6B13E27}" type="presOf" srcId="{9F4E5870-0709-43BD-B5B3-F76C2E6C66F8}" destId="{B6ED2AB3-6425-4384-9A1D-7A421BEAC5BF}" srcOrd="0" destOrd="0" presId="urn:microsoft.com/office/officeart/2005/8/layout/chevron2"/>
    <dgm:cxn modelId="{EFAD80B8-6D77-4F31-A58D-9B82F09D5FE7}" srcId="{A99DBDE0-93A0-4BBD-B6D5-D2BC5BDC2B36}" destId="{A1731699-261D-4654-B74A-1635CF195CC2}" srcOrd="0" destOrd="0" parTransId="{4802EE6C-24E7-42CD-9B88-6EB53D92561D}" sibTransId="{E5F0EE94-1173-4014-BFC3-6D8DC8A8DEE0}"/>
    <dgm:cxn modelId="{986F807C-6D27-4FD3-9B89-FFE1915BF977}" type="presParOf" srcId="{B6ED2AB3-6425-4384-9A1D-7A421BEAC5BF}" destId="{8E8DECF7-76F6-475C-B6BD-9DE53A5F8469}" srcOrd="0" destOrd="0" presId="urn:microsoft.com/office/officeart/2005/8/layout/chevron2"/>
    <dgm:cxn modelId="{F9B1C3D6-0434-484E-81EB-F4F8FF5CE664}" type="presParOf" srcId="{8E8DECF7-76F6-475C-B6BD-9DE53A5F8469}" destId="{FD80FDB6-D098-42C6-AB1B-AB99EA65B80B}" srcOrd="0" destOrd="0" presId="urn:microsoft.com/office/officeart/2005/8/layout/chevron2"/>
    <dgm:cxn modelId="{D87984F7-FF11-42B8-BAE1-6E3A4FD780CD}" type="presParOf" srcId="{8E8DECF7-76F6-475C-B6BD-9DE53A5F8469}" destId="{26897FC9-8FFF-40EE-8CE7-C7F8DC7137A8}" srcOrd="1" destOrd="0" presId="urn:microsoft.com/office/officeart/2005/8/layout/chevron2"/>
    <dgm:cxn modelId="{3FC354B9-2C69-419A-8F5A-4D36881E8CB1}" type="presParOf" srcId="{B6ED2AB3-6425-4384-9A1D-7A421BEAC5BF}" destId="{91A4EE96-727B-4B08-A704-7037EB8E20CA}" srcOrd="1" destOrd="0" presId="urn:microsoft.com/office/officeart/2005/8/layout/chevron2"/>
    <dgm:cxn modelId="{ACC78DF3-4646-46BB-9F06-36A84F598CE1}" type="presParOf" srcId="{B6ED2AB3-6425-4384-9A1D-7A421BEAC5BF}" destId="{8740148F-8E8B-49E5-BEA2-80B7824CED4C}" srcOrd="2" destOrd="0" presId="urn:microsoft.com/office/officeart/2005/8/layout/chevron2"/>
    <dgm:cxn modelId="{F4E56ECD-15C7-44C8-9BC6-02ADE7ECC2D1}" type="presParOf" srcId="{8740148F-8E8B-49E5-BEA2-80B7824CED4C}" destId="{AEC917B3-4350-49D0-9C0C-F288DE52FDDC}" srcOrd="0" destOrd="0" presId="urn:microsoft.com/office/officeart/2005/8/layout/chevron2"/>
    <dgm:cxn modelId="{5566C106-C337-4295-836C-064A710BE637}" type="presParOf" srcId="{8740148F-8E8B-49E5-BEA2-80B7824CED4C}" destId="{05F71F42-F54E-4549-9833-52FB83B18D59}" srcOrd="1" destOrd="0" presId="urn:microsoft.com/office/officeart/2005/8/layout/chevron2"/>
    <dgm:cxn modelId="{300B423A-1496-46F1-8E18-E0DE55388C75}" type="presParOf" srcId="{B6ED2AB3-6425-4384-9A1D-7A421BEAC5BF}" destId="{CCE55EC0-5993-4A6B-B000-B04F24090260}" srcOrd="3" destOrd="0" presId="urn:microsoft.com/office/officeart/2005/8/layout/chevron2"/>
    <dgm:cxn modelId="{2F54DCED-EC1E-42E2-84DA-FC7DB335E295}" type="presParOf" srcId="{B6ED2AB3-6425-4384-9A1D-7A421BEAC5BF}" destId="{4080159C-83D6-48F9-9774-C450106DFD90}" srcOrd="4" destOrd="0" presId="urn:microsoft.com/office/officeart/2005/8/layout/chevron2"/>
    <dgm:cxn modelId="{B6D624CF-15A9-4D23-95AC-0A1405932E35}" type="presParOf" srcId="{4080159C-83D6-48F9-9774-C450106DFD90}" destId="{FDA9D67E-64D9-4CC5-B21E-104EF55B31AD}" srcOrd="0" destOrd="0" presId="urn:microsoft.com/office/officeart/2005/8/layout/chevron2"/>
    <dgm:cxn modelId="{1B8170A9-F826-4BE7-BB8B-F369DFA02D80}" type="presParOf" srcId="{4080159C-83D6-48F9-9774-C450106DFD90}" destId="{4C23E64C-2626-43B1-A002-BEEC99AAB688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F45B32-5D68-4C25-B368-6F0737B932F7}" type="doc">
      <dgm:prSet loTypeId="urn:microsoft.com/office/officeart/2005/8/layout/process4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63B59199-E6F8-46AF-8576-40E6F320CD7C}">
      <dgm:prSet phldrT="[Text]" custT="1"/>
      <dgm:spPr>
        <a:solidFill>
          <a:srgbClr val="6C2632"/>
        </a:solidFill>
      </dgm:spPr>
      <dgm:t>
        <a:bodyPr/>
        <a:lstStyle/>
        <a:p>
          <a:r>
            <a:rPr lang="en-US" sz="2600" dirty="0" smtClean="0">
              <a:latin typeface="Cambria Math" pitchFamily="18" charset="0"/>
              <a:ea typeface="Cambria Math" pitchFamily="18" charset="0"/>
            </a:rPr>
            <a:t>Object</a:t>
          </a:r>
          <a:endParaRPr lang="en-US" sz="2600" dirty="0">
            <a:latin typeface="Cambria Math" pitchFamily="18" charset="0"/>
            <a:ea typeface="Cambria Math" pitchFamily="18" charset="0"/>
          </a:endParaRPr>
        </a:p>
      </dgm:t>
    </dgm:pt>
    <dgm:pt modelId="{766766CE-386A-49E5-9905-06B0EA4FC314}" type="parTrans" cxnId="{B5BC8762-F85D-436F-82EF-B8E09E76561E}">
      <dgm:prSet/>
      <dgm:spPr/>
      <dgm:t>
        <a:bodyPr/>
        <a:lstStyle/>
        <a:p>
          <a:endParaRPr lang="en-US"/>
        </a:p>
      </dgm:t>
    </dgm:pt>
    <dgm:pt modelId="{4348AF82-1ACB-4C62-8432-274AC578D618}" type="sibTrans" cxnId="{B5BC8762-F85D-436F-82EF-B8E09E76561E}">
      <dgm:prSet/>
      <dgm:spPr/>
      <dgm:t>
        <a:bodyPr/>
        <a:lstStyle/>
        <a:p>
          <a:endParaRPr lang="en-US"/>
        </a:p>
      </dgm:t>
    </dgm:pt>
    <dgm:pt modelId="{7C35D5C4-4DF6-4FFC-BD05-D11DBF7EFCCB}">
      <dgm:prSet phldrT="[Text]" custT="1"/>
      <dgm:spPr>
        <a:ln>
          <a:solidFill>
            <a:srgbClr val="E8BEC5">
              <a:alpha val="90000"/>
            </a:srgbClr>
          </a:solidFill>
        </a:ln>
      </dgm:spPr>
      <dgm:t>
        <a:bodyPr/>
        <a:lstStyle/>
        <a:p>
          <a:endParaRPr lang="en-US" sz="2600" dirty="0">
            <a:latin typeface="Cambria Math" pitchFamily="18" charset="0"/>
            <a:ea typeface="Cambria Math" pitchFamily="18" charset="0"/>
          </a:endParaRPr>
        </a:p>
      </dgm:t>
    </dgm:pt>
    <dgm:pt modelId="{E4A37438-12B7-4DB1-A47A-326A30FFDFB3}" type="parTrans" cxnId="{65086609-F046-4A4C-A929-954E7EEF399D}">
      <dgm:prSet/>
      <dgm:spPr/>
      <dgm:t>
        <a:bodyPr/>
        <a:lstStyle/>
        <a:p>
          <a:endParaRPr lang="en-US"/>
        </a:p>
      </dgm:t>
    </dgm:pt>
    <dgm:pt modelId="{0CC7B133-5AC5-42A0-AF7A-FA46EE9EAA0A}" type="sibTrans" cxnId="{65086609-F046-4A4C-A929-954E7EEF399D}">
      <dgm:prSet/>
      <dgm:spPr/>
      <dgm:t>
        <a:bodyPr/>
        <a:lstStyle/>
        <a:p>
          <a:endParaRPr lang="en-US"/>
        </a:p>
      </dgm:t>
    </dgm:pt>
    <dgm:pt modelId="{B36D438A-0587-4BFC-AC9F-E71DAA58FB42}">
      <dgm:prSet phldrT="[Text]" custT="1"/>
      <dgm:spPr>
        <a:solidFill>
          <a:srgbClr val="6C2632"/>
        </a:solidFill>
      </dgm:spPr>
      <dgm:t>
        <a:bodyPr/>
        <a:lstStyle/>
        <a:p>
          <a:r>
            <a:rPr lang="en-US" sz="2600" dirty="0" smtClean="0">
              <a:latin typeface="Cambria Math" pitchFamily="18" charset="0"/>
              <a:ea typeface="Cambria Math" pitchFamily="18" charset="0"/>
            </a:rPr>
            <a:t>Laptop</a:t>
          </a:r>
          <a:endParaRPr lang="en-US" sz="2600" dirty="0">
            <a:latin typeface="Cambria Math" pitchFamily="18" charset="0"/>
            <a:ea typeface="Cambria Math" pitchFamily="18" charset="0"/>
          </a:endParaRPr>
        </a:p>
      </dgm:t>
    </dgm:pt>
    <dgm:pt modelId="{86D9459F-2044-4D0E-9964-F2AAD1D651A7}" type="parTrans" cxnId="{445A69AF-23EA-4B19-99A1-FA0BB22716DA}">
      <dgm:prSet/>
      <dgm:spPr/>
      <dgm:t>
        <a:bodyPr/>
        <a:lstStyle/>
        <a:p>
          <a:endParaRPr lang="en-US"/>
        </a:p>
      </dgm:t>
    </dgm:pt>
    <dgm:pt modelId="{83CD9103-5A56-4B8C-B3BD-C841A3CE3901}" type="sibTrans" cxnId="{445A69AF-23EA-4B19-99A1-FA0BB22716DA}">
      <dgm:prSet/>
      <dgm:spPr/>
      <dgm:t>
        <a:bodyPr/>
        <a:lstStyle/>
        <a:p>
          <a:endParaRPr lang="en-US"/>
        </a:p>
      </dgm:t>
    </dgm:pt>
    <dgm:pt modelId="{55908CF9-551D-41B8-936F-C8145DF39CF4}">
      <dgm:prSet phldrT="[Text]" custT="1"/>
      <dgm:spPr>
        <a:solidFill>
          <a:srgbClr val="6C2632"/>
        </a:solidFill>
      </dgm:spPr>
      <dgm:t>
        <a:bodyPr/>
        <a:lstStyle/>
        <a:p>
          <a:r>
            <a:rPr lang="en-US" sz="2600" dirty="0" smtClean="0">
              <a:latin typeface="Cambria Math" pitchFamily="18" charset="0"/>
              <a:ea typeface="Cambria Math" pitchFamily="18" charset="0"/>
            </a:rPr>
            <a:t>Dell</a:t>
          </a:r>
          <a:endParaRPr lang="en-US" sz="2600" dirty="0">
            <a:latin typeface="Cambria Math" pitchFamily="18" charset="0"/>
            <a:ea typeface="Cambria Math" pitchFamily="18" charset="0"/>
          </a:endParaRPr>
        </a:p>
      </dgm:t>
    </dgm:pt>
    <dgm:pt modelId="{E5C03C95-2768-419E-A49B-89CFFAA03294}" type="parTrans" cxnId="{F41B2C43-4C74-436C-BACD-439990581AD6}">
      <dgm:prSet/>
      <dgm:spPr/>
      <dgm:t>
        <a:bodyPr/>
        <a:lstStyle/>
        <a:p>
          <a:endParaRPr lang="en-US"/>
        </a:p>
      </dgm:t>
    </dgm:pt>
    <dgm:pt modelId="{A7E2BB50-6E86-4E86-AB6F-AE2F5A27D3DE}" type="sibTrans" cxnId="{F41B2C43-4C74-436C-BACD-439990581AD6}">
      <dgm:prSet/>
      <dgm:spPr/>
      <dgm:t>
        <a:bodyPr/>
        <a:lstStyle/>
        <a:p>
          <a:endParaRPr lang="en-US"/>
        </a:p>
      </dgm:t>
    </dgm:pt>
    <dgm:pt modelId="{56961B8B-862B-4718-93BA-692D912B3553}">
      <dgm:prSet phldrT="[Text]" custT="1"/>
      <dgm:spPr/>
      <dgm:t>
        <a:bodyPr/>
        <a:lstStyle/>
        <a:p>
          <a:r>
            <a:rPr lang="en-US" sz="2600" dirty="0" smtClean="0">
              <a:latin typeface="Cambria Math" pitchFamily="18" charset="0"/>
              <a:ea typeface="Cambria Math" pitchFamily="18" charset="0"/>
            </a:rPr>
            <a:t>Dell IS-A Object</a:t>
          </a:r>
          <a:endParaRPr lang="en-US" sz="2600" dirty="0">
            <a:latin typeface="Cambria Math" pitchFamily="18" charset="0"/>
            <a:ea typeface="Cambria Math" pitchFamily="18" charset="0"/>
          </a:endParaRPr>
        </a:p>
      </dgm:t>
    </dgm:pt>
    <dgm:pt modelId="{C102E4D8-38D9-4212-B5B0-05BA6930DEE6}" type="parTrans" cxnId="{46382C32-48C7-4BD0-B8CD-ECF7ECB5A213}">
      <dgm:prSet/>
      <dgm:spPr/>
      <dgm:t>
        <a:bodyPr/>
        <a:lstStyle/>
        <a:p>
          <a:endParaRPr lang="en-US"/>
        </a:p>
      </dgm:t>
    </dgm:pt>
    <dgm:pt modelId="{4C6464A0-7062-405B-94A6-B3E6382BE000}" type="sibTrans" cxnId="{46382C32-48C7-4BD0-B8CD-ECF7ECB5A213}">
      <dgm:prSet/>
      <dgm:spPr/>
      <dgm:t>
        <a:bodyPr/>
        <a:lstStyle/>
        <a:p>
          <a:endParaRPr lang="en-US"/>
        </a:p>
      </dgm:t>
    </dgm:pt>
    <dgm:pt modelId="{200717C2-BFA1-4918-B2CE-17B2802B1D05}">
      <dgm:prSet phldrT="[Text]" custT="1"/>
      <dgm:spPr/>
      <dgm:t>
        <a:bodyPr/>
        <a:lstStyle/>
        <a:p>
          <a:r>
            <a:rPr lang="en-US" sz="2600" dirty="0" smtClean="0">
              <a:latin typeface="Cambria Math" pitchFamily="18" charset="0"/>
              <a:ea typeface="Cambria Math" pitchFamily="18" charset="0"/>
            </a:rPr>
            <a:t>Dell IS-A Laptop</a:t>
          </a:r>
          <a:endParaRPr lang="en-US" sz="2600" dirty="0">
            <a:latin typeface="Cambria Math" pitchFamily="18" charset="0"/>
            <a:ea typeface="Cambria Math" pitchFamily="18" charset="0"/>
          </a:endParaRPr>
        </a:p>
      </dgm:t>
    </dgm:pt>
    <dgm:pt modelId="{2995362E-43DB-4120-BD62-2F5DCDF02AAF}" type="parTrans" cxnId="{E72C83B3-884E-434D-885A-1B2FE2FCB468}">
      <dgm:prSet/>
      <dgm:spPr/>
      <dgm:t>
        <a:bodyPr/>
        <a:lstStyle/>
        <a:p>
          <a:endParaRPr lang="en-US"/>
        </a:p>
      </dgm:t>
    </dgm:pt>
    <dgm:pt modelId="{2F7A900F-0C60-4442-B3F3-CD1ED0244E07}" type="sibTrans" cxnId="{E72C83B3-884E-434D-885A-1B2FE2FCB468}">
      <dgm:prSet/>
      <dgm:spPr/>
      <dgm:t>
        <a:bodyPr/>
        <a:lstStyle/>
        <a:p>
          <a:endParaRPr lang="en-US"/>
        </a:p>
      </dgm:t>
    </dgm:pt>
    <dgm:pt modelId="{D70EB1D1-7740-45A2-BE20-05F196C9F580}">
      <dgm:prSet custT="1"/>
      <dgm:spPr/>
      <dgm:t>
        <a:bodyPr/>
        <a:lstStyle/>
        <a:p>
          <a:r>
            <a:rPr lang="en-US" sz="2600" dirty="0" smtClean="0">
              <a:latin typeface="Cambria Math" pitchFamily="18" charset="0"/>
              <a:ea typeface="Cambria Math" pitchFamily="18" charset="0"/>
            </a:rPr>
            <a:t>Laptop IS-A Object</a:t>
          </a:r>
          <a:endParaRPr lang="en-US" sz="2600" dirty="0">
            <a:latin typeface="Cambria Math" pitchFamily="18" charset="0"/>
            <a:ea typeface="Cambria Math" pitchFamily="18" charset="0"/>
          </a:endParaRPr>
        </a:p>
      </dgm:t>
    </dgm:pt>
    <dgm:pt modelId="{353CEFD5-B5A1-487F-979F-5D915098807B}" type="parTrans" cxnId="{298DD30A-8143-4672-969E-D64E8F961509}">
      <dgm:prSet/>
      <dgm:spPr/>
      <dgm:t>
        <a:bodyPr/>
        <a:lstStyle/>
        <a:p>
          <a:endParaRPr lang="en-US"/>
        </a:p>
      </dgm:t>
    </dgm:pt>
    <dgm:pt modelId="{5A170B90-2AAC-4922-9032-CD5FD16C3397}" type="sibTrans" cxnId="{298DD30A-8143-4672-969E-D64E8F961509}">
      <dgm:prSet/>
      <dgm:spPr/>
      <dgm:t>
        <a:bodyPr/>
        <a:lstStyle/>
        <a:p>
          <a:endParaRPr lang="en-US"/>
        </a:p>
      </dgm:t>
    </dgm:pt>
    <dgm:pt modelId="{CA3DE924-2E0E-4646-B8D2-C31C1E4A6A26}" type="pres">
      <dgm:prSet presAssocID="{9CF45B32-5D68-4C25-B368-6F0737B932F7}" presName="Name0" presStyleCnt="0">
        <dgm:presLayoutVars>
          <dgm:dir/>
          <dgm:animLvl val="lvl"/>
          <dgm:resizeHandles val="exact"/>
        </dgm:presLayoutVars>
      </dgm:prSet>
      <dgm:spPr/>
    </dgm:pt>
    <dgm:pt modelId="{5034504E-2815-49FA-AC8E-321D39ED3E60}" type="pres">
      <dgm:prSet presAssocID="{55908CF9-551D-41B8-936F-C8145DF39CF4}" presName="boxAndChildren" presStyleCnt="0"/>
      <dgm:spPr/>
    </dgm:pt>
    <dgm:pt modelId="{6F34E65A-5B9C-4DA8-AA1F-F0A9BD2C68AA}" type="pres">
      <dgm:prSet presAssocID="{55908CF9-551D-41B8-936F-C8145DF39CF4}" presName="parentTextBox" presStyleLbl="node1" presStyleIdx="0" presStyleCnt="3"/>
      <dgm:spPr/>
    </dgm:pt>
    <dgm:pt modelId="{461C0E29-E815-4DA8-A7EF-510D278541A2}" type="pres">
      <dgm:prSet presAssocID="{55908CF9-551D-41B8-936F-C8145DF39CF4}" presName="entireBox" presStyleLbl="node1" presStyleIdx="0" presStyleCnt="3"/>
      <dgm:spPr/>
    </dgm:pt>
    <dgm:pt modelId="{DFD09CE1-9EBE-4B72-B35D-540D92B2E981}" type="pres">
      <dgm:prSet presAssocID="{55908CF9-551D-41B8-936F-C8145DF39CF4}" presName="descendantBox" presStyleCnt="0"/>
      <dgm:spPr/>
    </dgm:pt>
    <dgm:pt modelId="{BA060960-3C8E-4FE5-8700-338E821E8274}" type="pres">
      <dgm:prSet presAssocID="{56961B8B-862B-4718-93BA-692D912B3553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AA06F9-F519-45B4-9941-452821AA2B5B}" type="pres">
      <dgm:prSet presAssocID="{200717C2-BFA1-4918-B2CE-17B2802B1D05}" presName="childTextBo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0CB4B-76E7-4AFA-9D9A-9C0389E8B23B}" type="pres">
      <dgm:prSet presAssocID="{83CD9103-5A56-4B8C-B3BD-C841A3CE3901}" presName="sp" presStyleCnt="0"/>
      <dgm:spPr/>
    </dgm:pt>
    <dgm:pt modelId="{3A2DA84A-8FAB-416B-9668-FDE6EA84CA84}" type="pres">
      <dgm:prSet presAssocID="{B36D438A-0587-4BFC-AC9F-E71DAA58FB42}" presName="arrowAndChildren" presStyleCnt="0"/>
      <dgm:spPr/>
    </dgm:pt>
    <dgm:pt modelId="{30FE2D29-4CD3-47B1-87C2-A222C5742FBC}" type="pres">
      <dgm:prSet presAssocID="{B36D438A-0587-4BFC-AC9F-E71DAA58FB42}" presName="parentTextArrow" presStyleLbl="node1" presStyleIdx="0" presStyleCnt="3"/>
      <dgm:spPr/>
    </dgm:pt>
    <dgm:pt modelId="{59FDA20C-5144-40C0-8A80-21318C9C99A8}" type="pres">
      <dgm:prSet presAssocID="{B36D438A-0587-4BFC-AC9F-E71DAA58FB42}" presName="arrow" presStyleLbl="node1" presStyleIdx="1" presStyleCnt="3"/>
      <dgm:spPr/>
    </dgm:pt>
    <dgm:pt modelId="{8B6759B6-BF1E-4F39-A143-A30BD700A6D6}" type="pres">
      <dgm:prSet presAssocID="{B36D438A-0587-4BFC-AC9F-E71DAA58FB42}" presName="descendantArrow" presStyleCnt="0"/>
      <dgm:spPr/>
    </dgm:pt>
    <dgm:pt modelId="{E992B959-6505-4FD2-956A-1FD1BE8E89B7}" type="pres">
      <dgm:prSet presAssocID="{D70EB1D1-7740-45A2-BE20-05F196C9F580}" presName="childTextArrow" presStyleLbl="fgAccFollowNode1" presStyleIdx="2" presStyleCnt="4" custLinFactNeighborX="0">
        <dgm:presLayoutVars>
          <dgm:bulletEnabled val="1"/>
        </dgm:presLayoutVars>
      </dgm:prSet>
      <dgm:spPr/>
    </dgm:pt>
    <dgm:pt modelId="{73790C37-A158-401C-AF2F-FD1C9BFBAACE}" type="pres">
      <dgm:prSet presAssocID="{4348AF82-1ACB-4C62-8432-274AC578D618}" presName="sp" presStyleCnt="0"/>
      <dgm:spPr/>
    </dgm:pt>
    <dgm:pt modelId="{96576368-4C04-4501-BEB9-A2F9739EA086}" type="pres">
      <dgm:prSet presAssocID="{63B59199-E6F8-46AF-8576-40E6F320CD7C}" presName="arrowAndChildren" presStyleCnt="0"/>
      <dgm:spPr/>
    </dgm:pt>
    <dgm:pt modelId="{3CA44CC0-B5CD-4F72-86ED-FA5ED444EC88}" type="pres">
      <dgm:prSet presAssocID="{63B59199-E6F8-46AF-8576-40E6F320CD7C}" presName="parentTextArrow" presStyleLbl="node1" presStyleIdx="1" presStyleCnt="3"/>
      <dgm:spPr/>
    </dgm:pt>
    <dgm:pt modelId="{31B1E82D-1FAF-41B7-9C5B-AE534E0767A2}" type="pres">
      <dgm:prSet presAssocID="{63B59199-E6F8-46AF-8576-40E6F320CD7C}" presName="arrow" presStyleLbl="node1" presStyleIdx="2" presStyleCnt="3" custLinFactNeighborX="13214" custLinFactNeighborY="-16314"/>
      <dgm:spPr/>
    </dgm:pt>
    <dgm:pt modelId="{E9B92B92-6BC3-4181-8DF5-6FFE9D41988A}" type="pres">
      <dgm:prSet presAssocID="{63B59199-E6F8-46AF-8576-40E6F320CD7C}" presName="descendantArrow" presStyleCnt="0"/>
      <dgm:spPr/>
    </dgm:pt>
    <dgm:pt modelId="{DCD0B97D-62E7-4A23-B19F-D0CAEEDF4E75}" type="pres">
      <dgm:prSet presAssocID="{7C35D5C4-4DF6-4FFC-BD05-D11DBF7EFCCB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224648-6CF7-47CF-BF95-A0245B404C16}" type="presOf" srcId="{200717C2-BFA1-4918-B2CE-17B2802B1D05}" destId="{A9AA06F9-F519-45B4-9941-452821AA2B5B}" srcOrd="0" destOrd="0" presId="urn:microsoft.com/office/officeart/2005/8/layout/process4"/>
    <dgm:cxn modelId="{65086609-F046-4A4C-A929-954E7EEF399D}" srcId="{63B59199-E6F8-46AF-8576-40E6F320CD7C}" destId="{7C35D5C4-4DF6-4FFC-BD05-D11DBF7EFCCB}" srcOrd="0" destOrd="0" parTransId="{E4A37438-12B7-4DB1-A47A-326A30FFDFB3}" sibTransId="{0CC7B133-5AC5-42A0-AF7A-FA46EE9EAA0A}"/>
    <dgm:cxn modelId="{2354E335-4EBC-40EA-BE3E-2FDAF5DA0912}" type="presOf" srcId="{7C35D5C4-4DF6-4FFC-BD05-D11DBF7EFCCB}" destId="{DCD0B97D-62E7-4A23-B19F-D0CAEEDF4E75}" srcOrd="0" destOrd="0" presId="urn:microsoft.com/office/officeart/2005/8/layout/process4"/>
    <dgm:cxn modelId="{BCB5B587-DDCF-4DAB-97F5-F72F07EFAC89}" type="presOf" srcId="{B36D438A-0587-4BFC-AC9F-E71DAA58FB42}" destId="{59FDA20C-5144-40C0-8A80-21318C9C99A8}" srcOrd="1" destOrd="0" presId="urn:microsoft.com/office/officeart/2005/8/layout/process4"/>
    <dgm:cxn modelId="{47904702-6A05-42C5-A9B3-A984957707AD}" type="presOf" srcId="{55908CF9-551D-41B8-936F-C8145DF39CF4}" destId="{6F34E65A-5B9C-4DA8-AA1F-F0A9BD2C68AA}" srcOrd="0" destOrd="0" presId="urn:microsoft.com/office/officeart/2005/8/layout/process4"/>
    <dgm:cxn modelId="{97926662-4E49-4179-AA70-5A46664A0556}" type="presOf" srcId="{D70EB1D1-7740-45A2-BE20-05F196C9F580}" destId="{E992B959-6505-4FD2-956A-1FD1BE8E89B7}" srcOrd="0" destOrd="0" presId="urn:microsoft.com/office/officeart/2005/8/layout/process4"/>
    <dgm:cxn modelId="{C1268A1A-04F0-46B4-9293-ECC33F97616F}" type="presOf" srcId="{B36D438A-0587-4BFC-AC9F-E71DAA58FB42}" destId="{30FE2D29-4CD3-47B1-87C2-A222C5742FBC}" srcOrd="0" destOrd="0" presId="urn:microsoft.com/office/officeart/2005/8/layout/process4"/>
    <dgm:cxn modelId="{F41B2C43-4C74-436C-BACD-439990581AD6}" srcId="{9CF45B32-5D68-4C25-B368-6F0737B932F7}" destId="{55908CF9-551D-41B8-936F-C8145DF39CF4}" srcOrd="2" destOrd="0" parTransId="{E5C03C95-2768-419E-A49B-89CFFAA03294}" sibTransId="{A7E2BB50-6E86-4E86-AB6F-AE2F5A27D3DE}"/>
    <dgm:cxn modelId="{B5BC8762-F85D-436F-82EF-B8E09E76561E}" srcId="{9CF45B32-5D68-4C25-B368-6F0737B932F7}" destId="{63B59199-E6F8-46AF-8576-40E6F320CD7C}" srcOrd="0" destOrd="0" parTransId="{766766CE-386A-49E5-9905-06B0EA4FC314}" sibTransId="{4348AF82-1ACB-4C62-8432-274AC578D618}"/>
    <dgm:cxn modelId="{886CC766-FD49-46F1-B627-7F71E1FD195A}" type="presOf" srcId="{9CF45B32-5D68-4C25-B368-6F0737B932F7}" destId="{CA3DE924-2E0E-4646-B8D2-C31C1E4A6A26}" srcOrd="0" destOrd="0" presId="urn:microsoft.com/office/officeart/2005/8/layout/process4"/>
    <dgm:cxn modelId="{298DD30A-8143-4672-969E-D64E8F961509}" srcId="{B36D438A-0587-4BFC-AC9F-E71DAA58FB42}" destId="{D70EB1D1-7740-45A2-BE20-05F196C9F580}" srcOrd="0" destOrd="0" parTransId="{353CEFD5-B5A1-487F-979F-5D915098807B}" sibTransId="{5A170B90-2AAC-4922-9032-CD5FD16C3397}"/>
    <dgm:cxn modelId="{28DDADEF-A79C-49E7-9EED-C7E2564ABCCA}" type="presOf" srcId="{63B59199-E6F8-46AF-8576-40E6F320CD7C}" destId="{31B1E82D-1FAF-41B7-9C5B-AE534E0767A2}" srcOrd="1" destOrd="0" presId="urn:microsoft.com/office/officeart/2005/8/layout/process4"/>
    <dgm:cxn modelId="{E72C83B3-884E-434D-885A-1B2FE2FCB468}" srcId="{55908CF9-551D-41B8-936F-C8145DF39CF4}" destId="{200717C2-BFA1-4918-B2CE-17B2802B1D05}" srcOrd="1" destOrd="0" parTransId="{2995362E-43DB-4120-BD62-2F5DCDF02AAF}" sibTransId="{2F7A900F-0C60-4442-B3F3-CD1ED0244E07}"/>
    <dgm:cxn modelId="{D46C5C85-7143-4DA1-818A-A89646B41133}" type="presOf" srcId="{63B59199-E6F8-46AF-8576-40E6F320CD7C}" destId="{3CA44CC0-B5CD-4F72-86ED-FA5ED444EC88}" srcOrd="0" destOrd="0" presId="urn:microsoft.com/office/officeart/2005/8/layout/process4"/>
    <dgm:cxn modelId="{46382C32-48C7-4BD0-B8CD-ECF7ECB5A213}" srcId="{55908CF9-551D-41B8-936F-C8145DF39CF4}" destId="{56961B8B-862B-4718-93BA-692D912B3553}" srcOrd="0" destOrd="0" parTransId="{C102E4D8-38D9-4212-B5B0-05BA6930DEE6}" sibTransId="{4C6464A0-7062-405B-94A6-B3E6382BE000}"/>
    <dgm:cxn modelId="{65677E8F-7998-4976-A501-30C8C2696E18}" type="presOf" srcId="{55908CF9-551D-41B8-936F-C8145DF39CF4}" destId="{461C0E29-E815-4DA8-A7EF-510D278541A2}" srcOrd="1" destOrd="0" presId="urn:microsoft.com/office/officeart/2005/8/layout/process4"/>
    <dgm:cxn modelId="{445A69AF-23EA-4B19-99A1-FA0BB22716DA}" srcId="{9CF45B32-5D68-4C25-B368-6F0737B932F7}" destId="{B36D438A-0587-4BFC-AC9F-E71DAA58FB42}" srcOrd="1" destOrd="0" parTransId="{86D9459F-2044-4D0E-9964-F2AAD1D651A7}" sibTransId="{83CD9103-5A56-4B8C-B3BD-C841A3CE3901}"/>
    <dgm:cxn modelId="{19454718-8F73-450E-BB57-5C287FF3762F}" type="presOf" srcId="{56961B8B-862B-4718-93BA-692D912B3553}" destId="{BA060960-3C8E-4FE5-8700-338E821E8274}" srcOrd="0" destOrd="0" presId="urn:microsoft.com/office/officeart/2005/8/layout/process4"/>
    <dgm:cxn modelId="{80A0FF7B-F8ED-44E1-AC3B-C64069DDA2EB}" type="presParOf" srcId="{CA3DE924-2E0E-4646-B8D2-C31C1E4A6A26}" destId="{5034504E-2815-49FA-AC8E-321D39ED3E60}" srcOrd="0" destOrd="0" presId="urn:microsoft.com/office/officeart/2005/8/layout/process4"/>
    <dgm:cxn modelId="{8F3B25B0-B369-4598-AFA4-60C4E3E4FAF7}" type="presParOf" srcId="{5034504E-2815-49FA-AC8E-321D39ED3E60}" destId="{6F34E65A-5B9C-4DA8-AA1F-F0A9BD2C68AA}" srcOrd="0" destOrd="0" presId="urn:microsoft.com/office/officeart/2005/8/layout/process4"/>
    <dgm:cxn modelId="{1CFAF873-95E8-4BCE-8B50-B970B9D8D267}" type="presParOf" srcId="{5034504E-2815-49FA-AC8E-321D39ED3E60}" destId="{461C0E29-E815-4DA8-A7EF-510D278541A2}" srcOrd="1" destOrd="0" presId="urn:microsoft.com/office/officeart/2005/8/layout/process4"/>
    <dgm:cxn modelId="{0C0FD721-A2BF-40B2-A64A-35EBF4A71C30}" type="presParOf" srcId="{5034504E-2815-49FA-AC8E-321D39ED3E60}" destId="{DFD09CE1-9EBE-4B72-B35D-540D92B2E981}" srcOrd="2" destOrd="0" presId="urn:microsoft.com/office/officeart/2005/8/layout/process4"/>
    <dgm:cxn modelId="{CC8F9655-AC18-485D-B80C-31E034BFD46F}" type="presParOf" srcId="{DFD09CE1-9EBE-4B72-B35D-540D92B2E981}" destId="{BA060960-3C8E-4FE5-8700-338E821E8274}" srcOrd="0" destOrd="0" presId="urn:microsoft.com/office/officeart/2005/8/layout/process4"/>
    <dgm:cxn modelId="{EA52A914-B25A-4E38-9CC7-32523B0DB71D}" type="presParOf" srcId="{DFD09CE1-9EBE-4B72-B35D-540D92B2E981}" destId="{A9AA06F9-F519-45B4-9941-452821AA2B5B}" srcOrd="1" destOrd="0" presId="urn:microsoft.com/office/officeart/2005/8/layout/process4"/>
    <dgm:cxn modelId="{C6CEFA1B-417B-4927-BCFD-F6A4D17506A4}" type="presParOf" srcId="{CA3DE924-2E0E-4646-B8D2-C31C1E4A6A26}" destId="{E380CB4B-76E7-4AFA-9D9A-9C0389E8B23B}" srcOrd="1" destOrd="0" presId="urn:microsoft.com/office/officeart/2005/8/layout/process4"/>
    <dgm:cxn modelId="{1E59CEA6-13C3-49FB-9125-8B3FF01C7ED0}" type="presParOf" srcId="{CA3DE924-2E0E-4646-B8D2-C31C1E4A6A26}" destId="{3A2DA84A-8FAB-416B-9668-FDE6EA84CA84}" srcOrd="2" destOrd="0" presId="urn:microsoft.com/office/officeart/2005/8/layout/process4"/>
    <dgm:cxn modelId="{515499DE-C936-4BA4-8FE3-A2A4827E58BF}" type="presParOf" srcId="{3A2DA84A-8FAB-416B-9668-FDE6EA84CA84}" destId="{30FE2D29-4CD3-47B1-87C2-A222C5742FBC}" srcOrd="0" destOrd="0" presId="urn:microsoft.com/office/officeart/2005/8/layout/process4"/>
    <dgm:cxn modelId="{6E975B50-16FF-4E03-A755-A76BCDFEF90A}" type="presParOf" srcId="{3A2DA84A-8FAB-416B-9668-FDE6EA84CA84}" destId="{59FDA20C-5144-40C0-8A80-21318C9C99A8}" srcOrd="1" destOrd="0" presId="urn:microsoft.com/office/officeart/2005/8/layout/process4"/>
    <dgm:cxn modelId="{CD5A9DB4-21CD-4755-8549-E4871AB2CF02}" type="presParOf" srcId="{3A2DA84A-8FAB-416B-9668-FDE6EA84CA84}" destId="{8B6759B6-BF1E-4F39-A143-A30BD700A6D6}" srcOrd="2" destOrd="0" presId="urn:microsoft.com/office/officeart/2005/8/layout/process4"/>
    <dgm:cxn modelId="{E3EA7C8E-7CEA-4681-8FA7-6FACDCF4F897}" type="presParOf" srcId="{8B6759B6-BF1E-4F39-A143-A30BD700A6D6}" destId="{E992B959-6505-4FD2-956A-1FD1BE8E89B7}" srcOrd="0" destOrd="0" presId="urn:microsoft.com/office/officeart/2005/8/layout/process4"/>
    <dgm:cxn modelId="{7241E701-6C72-4DD2-B459-F650CD46682B}" type="presParOf" srcId="{CA3DE924-2E0E-4646-B8D2-C31C1E4A6A26}" destId="{73790C37-A158-401C-AF2F-FD1C9BFBAACE}" srcOrd="3" destOrd="0" presId="urn:microsoft.com/office/officeart/2005/8/layout/process4"/>
    <dgm:cxn modelId="{23460348-AB21-4046-BA8B-78B4E111E013}" type="presParOf" srcId="{CA3DE924-2E0E-4646-B8D2-C31C1E4A6A26}" destId="{96576368-4C04-4501-BEB9-A2F9739EA086}" srcOrd="4" destOrd="0" presId="urn:microsoft.com/office/officeart/2005/8/layout/process4"/>
    <dgm:cxn modelId="{3C5A3CC5-09A4-41A4-A904-399827780421}" type="presParOf" srcId="{96576368-4C04-4501-BEB9-A2F9739EA086}" destId="{3CA44CC0-B5CD-4F72-86ED-FA5ED444EC88}" srcOrd="0" destOrd="0" presId="urn:microsoft.com/office/officeart/2005/8/layout/process4"/>
    <dgm:cxn modelId="{C6D049EF-CA7E-4BA1-BB08-1458702173E0}" type="presParOf" srcId="{96576368-4C04-4501-BEB9-A2F9739EA086}" destId="{31B1E82D-1FAF-41B7-9C5B-AE534E0767A2}" srcOrd="1" destOrd="0" presId="urn:microsoft.com/office/officeart/2005/8/layout/process4"/>
    <dgm:cxn modelId="{F3DAA6BA-CB42-45E7-9526-6D750C086139}" type="presParOf" srcId="{96576368-4C04-4501-BEB9-A2F9739EA086}" destId="{E9B92B92-6BC3-4181-8DF5-6FFE9D41988A}" srcOrd="2" destOrd="0" presId="urn:microsoft.com/office/officeart/2005/8/layout/process4"/>
    <dgm:cxn modelId="{33A69ECC-997A-444B-AADB-4C18F8A46502}" type="presParOf" srcId="{E9B92B92-6BC3-4181-8DF5-6FFE9D41988A}" destId="{DCD0B97D-62E7-4A23-B19F-D0CAEEDF4E75}" srcOrd="0" destOrd="0" presId="urn:microsoft.com/office/officeart/2005/8/layout/process4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BFCE9-1504-4574-90A8-A97887BBC65C}">
      <dsp:nvSpPr>
        <dsp:cNvPr id="0" name=""/>
        <dsp:cNvSpPr/>
      </dsp:nvSpPr>
      <dsp:spPr>
        <a:xfrm>
          <a:off x="2197228" y="1681380"/>
          <a:ext cx="1198985" cy="1198985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Vehicle</a:t>
          </a:r>
          <a:endParaRPr lang="en-US" sz="2100" kern="1200" dirty="0"/>
        </a:p>
      </dsp:txBody>
      <dsp:txXfrm>
        <a:off x="2372815" y="1856967"/>
        <a:ext cx="847811" cy="847811"/>
      </dsp:txXfrm>
    </dsp:sp>
    <dsp:sp modelId="{F446D821-86EF-47BE-9DE2-217601F08262}">
      <dsp:nvSpPr>
        <dsp:cNvPr id="0" name=""/>
        <dsp:cNvSpPr/>
      </dsp:nvSpPr>
      <dsp:spPr>
        <a:xfrm rot="16200000">
          <a:off x="2669230" y="1244220"/>
          <a:ext cx="254982" cy="407654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707478" y="1363999"/>
        <a:ext cx="178487" cy="244592"/>
      </dsp:txXfrm>
    </dsp:sp>
    <dsp:sp modelId="{2B84D579-6139-4410-A458-4AB968E443D5}">
      <dsp:nvSpPr>
        <dsp:cNvPr id="0" name=""/>
        <dsp:cNvSpPr/>
      </dsp:nvSpPr>
      <dsp:spPr>
        <a:xfrm>
          <a:off x="2197228" y="1297"/>
          <a:ext cx="1198985" cy="1198985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Bike</a:t>
          </a:r>
          <a:endParaRPr lang="en-US" sz="2100" kern="1200" dirty="0"/>
        </a:p>
      </dsp:txBody>
      <dsp:txXfrm>
        <a:off x="2372815" y="176884"/>
        <a:ext cx="847811" cy="847811"/>
      </dsp:txXfrm>
    </dsp:sp>
    <dsp:sp modelId="{9D9004DD-54F6-4E9B-818C-78DF0970D274}">
      <dsp:nvSpPr>
        <dsp:cNvPr id="0" name=""/>
        <dsp:cNvSpPr/>
      </dsp:nvSpPr>
      <dsp:spPr>
        <a:xfrm rot="1800000">
          <a:off x="3390478" y="2493457"/>
          <a:ext cx="254982" cy="407654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395602" y="2555864"/>
        <a:ext cx="178487" cy="244592"/>
      </dsp:txXfrm>
    </dsp:sp>
    <dsp:sp modelId="{0D45518E-CD1A-4117-8319-D0466B9FCA17}">
      <dsp:nvSpPr>
        <dsp:cNvPr id="0" name=""/>
        <dsp:cNvSpPr/>
      </dsp:nvSpPr>
      <dsp:spPr>
        <a:xfrm>
          <a:off x="3652223" y="2521421"/>
          <a:ext cx="1198985" cy="1198985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Car</a:t>
          </a:r>
          <a:endParaRPr lang="en-US" sz="2100" kern="1200" dirty="0"/>
        </a:p>
      </dsp:txBody>
      <dsp:txXfrm>
        <a:off x="3827810" y="2697008"/>
        <a:ext cx="847811" cy="847811"/>
      </dsp:txXfrm>
    </dsp:sp>
    <dsp:sp modelId="{DCF3A412-D60D-41E1-8B7B-489754D74EE7}">
      <dsp:nvSpPr>
        <dsp:cNvPr id="0" name=""/>
        <dsp:cNvSpPr/>
      </dsp:nvSpPr>
      <dsp:spPr>
        <a:xfrm rot="9000000">
          <a:off x="1947982" y="2493457"/>
          <a:ext cx="254982" cy="407654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019353" y="2555864"/>
        <a:ext cx="178487" cy="244592"/>
      </dsp:txXfrm>
    </dsp:sp>
    <dsp:sp modelId="{121453BA-189D-467A-AE8B-F49E445FFF32}">
      <dsp:nvSpPr>
        <dsp:cNvPr id="0" name=""/>
        <dsp:cNvSpPr/>
      </dsp:nvSpPr>
      <dsp:spPr>
        <a:xfrm>
          <a:off x="742234" y="2521421"/>
          <a:ext cx="1198985" cy="1198985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Truck</a:t>
          </a:r>
          <a:endParaRPr lang="en-US" sz="2100" kern="1200" dirty="0"/>
        </a:p>
      </dsp:txBody>
      <dsp:txXfrm>
        <a:off x="917821" y="2697008"/>
        <a:ext cx="847811" cy="847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19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398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423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659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05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477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050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883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302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932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005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765-94C4-44BD-8F1F-5BAC9A68E59D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DB49B-9C74-4428-92B2-3AC8D908E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406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71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Inheritance in JAVA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6750" y="6040735"/>
            <a:ext cx="577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Presentation by Rohit Aditya </a:t>
            </a:r>
            <a:r>
              <a:rPr lang="en-US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Sahoo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6300" y="2047875"/>
            <a:ext cx="5359400" cy="34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84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Overview of Inheritance in JAVA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mechanism in which one object acquires all the properties and behaviors of a parent object.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Inheritance represents the </a:t>
            </a:r>
            <a:r>
              <a:rPr lang="en-US" sz="2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IS-A relationship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 which is also known as a </a:t>
            </a:r>
            <a:r>
              <a:rPr lang="en-US" sz="2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parent-child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 relationship.</a:t>
            </a:r>
          </a:p>
          <a:p>
            <a:pPr algn="just">
              <a:lnSpc>
                <a:spcPct val="150000"/>
              </a:lnSpc>
            </a:pPr>
            <a:r>
              <a:rPr lang="en-US" sz="2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 Class: 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class whose features are inherited is known as super class.</a:t>
            </a:r>
          </a:p>
          <a:p>
            <a:pPr algn="just">
              <a:lnSpc>
                <a:spcPct val="150000"/>
              </a:lnSpc>
            </a:pPr>
            <a:r>
              <a:rPr lang="en-US" sz="2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Sub Class: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 The class that inherits the other class is known as sub class.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38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Why Inheritance ?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86" y="1690688"/>
            <a:ext cx="7538357" cy="43513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llows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us to carry the 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features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 The aim of inheritance is to provide the reusability of code 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of the parent class to the subclasses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developer will create a class only to write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the unique features and rest of the common properties and functionalities can be extended from the another class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Code Reusability.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349036316"/>
              </p:ext>
            </p:extLst>
          </p:nvPr>
        </p:nvGraphicFramePr>
        <p:xfrm>
          <a:off x="6957786" y="365125"/>
          <a:ext cx="5593443" cy="3721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9137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Syntax of Inheritance</a:t>
            </a:r>
            <a:endParaRPr lang="en-US" sz="3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dirty="0" smtClean="0">
                <a:latin typeface="Cambria Math" pitchFamily="18" charset="0"/>
                <a:ea typeface="Cambria Math" pitchFamily="18" charset="0"/>
              </a:rPr>
              <a:t>class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 Subclass-name </a:t>
            </a:r>
            <a:r>
              <a:rPr lang="en-US" sz="2600" b="1" dirty="0" smtClean="0">
                <a:latin typeface="Cambria Math" pitchFamily="18" charset="0"/>
                <a:ea typeface="Cambria Math" pitchFamily="18" charset="0"/>
              </a:rPr>
              <a:t>extends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 </a:t>
            </a:r>
            <a:r>
              <a:rPr lang="en-US" sz="2600" dirty="0" err="1" smtClean="0">
                <a:latin typeface="Cambria Math" pitchFamily="18" charset="0"/>
                <a:ea typeface="Cambria Math" pitchFamily="18" charset="0"/>
              </a:rPr>
              <a:t>Superclass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-name  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//methods and fields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endParaRPr lang="en-US" sz="2600" i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The meaning of "extends" is to increase the functionality.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8"/>
            <a:ext cx="10515600" cy="79746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Illustration of the concept</a:t>
            </a:r>
            <a:endParaRPr lang="en-US" sz="3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83" y="1028791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class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Bird</a:t>
            </a:r>
            <a:endParaRPr lang="en-US" sz="2400" b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public void nature() 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{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System.out.println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(”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Birds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fly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"); }</a:t>
            </a: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pPr>
              <a:buNone/>
            </a:pP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class Bird extends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Parrot</a:t>
            </a:r>
            <a:endParaRPr lang="en-US" sz="2400" b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public void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fauna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()  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{  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System.out.println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(“Parrots are Birds");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pPr>
              <a:buNone/>
            </a:pP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class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Macaw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extends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Parrot </a:t>
            </a:r>
            <a:endParaRPr lang="en-US" sz="2400" b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public void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species()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{  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System.out.println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(“Macaw is a species of Parrot");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}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08776" y="995083"/>
            <a:ext cx="129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Bird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53600" y="1750423"/>
            <a:ext cx="1375954" cy="463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Parrot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32577" y="2545976"/>
            <a:ext cx="129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Macaw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9934305" y="1639388"/>
            <a:ext cx="326571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9956075" y="2457995"/>
            <a:ext cx="326571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392194" y="953589"/>
            <a:ext cx="1489166" cy="2194560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540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44891" y="1084217"/>
            <a:ext cx="757646" cy="31350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92788" y="1841863"/>
            <a:ext cx="879566" cy="29609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01347" y="2651760"/>
            <a:ext cx="905692" cy="26996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9705704" y="3670664"/>
            <a:ext cx="1071153" cy="36576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3452" y="4519748"/>
            <a:ext cx="236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50021"/>
                </a:solidFill>
                <a:latin typeface="Cambria Math" pitchFamily="18" charset="0"/>
                <a:ea typeface="Cambria Math" pitchFamily="18" charset="0"/>
              </a:rPr>
              <a:t>MULTILEVEL INHERITANCE</a:t>
            </a:r>
            <a:endParaRPr lang="en-US" dirty="0">
              <a:solidFill>
                <a:srgbClr val="A50021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 Math" pitchFamily="18" charset="0"/>
                <a:ea typeface="Cambria Math" pitchFamily="18" charset="0"/>
              </a:rPr>
              <a:t>How it Works ?</a:t>
            </a:r>
            <a:endParaRPr lang="en-US" sz="4000" dirty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81892" y="131617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Facts about Inheritance</a:t>
            </a:r>
            <a:endParaRPr lang="en-US" sz="3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64" y="1072590"/>
            <a:ext cx="6167718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 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A subclass inherits all the members (fields, methods, and nested classes) from its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super class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. Constructors are not members, so they are not inherited by subclasses, but the constructor of the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super class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can be invoked from the subclass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A subclass does not inherit the private members of its parent class. 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The relationship between the two classes is Programmer IS-A Employee. It means that Programmer is a type of Employee.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6490448" y="1438835"/>
          <a:ext cx="5459505" cy="3213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Use of Interfaces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150</Words>
  <Application>Microsoft Office PowerPoint</Application>
  <PresentationFormat>Custom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Inheritance in JAVA</vt:lpstr>
      <vt:lpstr>Overview of Inheritance in JAVA</vt:lpstr>
      <vt:lpstr>Why Inheritance ?</vt:lpstr>
      <vt:lpstr>Syntax of Inheritance</vt:lpstr>
      <vt:lpstr>Illustration of the concept</vt:lpstr>
      <vt:lpstr>How it Works ?</vt:lpstr>
      <vt:lpstr>Facts about Inheritance</vt:lpstr>
      <vt:lpstr>Use of Interfaces 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Sahoo, Rohit Aditya</dc:creator>
  <cp:lastModifiedBy>ABC</cp:lastModifiedBy>
  <cp:revision>58</cp:revision>
  <dcterms:created xsi:type="dcterms:W3CDTF">2019-08-02T11:16:55Z</dcterms:created>
  <dcterms:modified xsi:type="dcterms:W3CDTF">2019-08-04T16:54:05Z</dcterms:modified>
</cp:coreProperties>
</file>