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Carbanak Gang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Rohit Anantha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43A1-5CF0-4CE3-AF2E-7BAA935B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were the attacks?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02D2-70BD-4F8D-897B-54A409F0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business since 2013,</a:t>
            </a:r>
          </a:p>
          <a:p>
            <a:pPr lvl="1"/>
            <a:r>
              <a:rPr lang="en-US" dirty="0"/>
              <a:t>Malware kept evolving so kept a continual attack</a:t>
            </a:r>
          </a:p>
          <a:p>
            <a:r>
              <a:rPr lang="en-US" dirty="0"/>
              <a:t>Ramped up activity to include the aforementioned hospitality and restaurant markets.</a:t>
            </a:r>
          </a:p>
        </p:txBody>
      </p:sp>
    </p:spTree>
    <p:extLst>
      <p:ext uri="{BB962C8B-B14F-4D97-AF65-F5344CB8AC3E}">
        <p14:creationId xmlns:p14="http://schemas.microsoft.com/office/powerpoint/2010/main" val="4293967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AAC6-AB84-4C15-840F-D5A5C5D1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600" dirty="0"/>
              <a:t>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5536-4C94-4073-AA84-7D5F1D846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74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43A1-5CF0-4CE3-AF2E-7BAA935B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was behind these attacks?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02D2-70BD-4F8D-897B-54A409F0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MONEY</a:t>
            </a:r>
          </a:p>
          <a:p>
            <a:r>
              <a:rPr lang="en-US" sz="2400" dirty="0"/>
              <a:t>The biggest motivation for them was the money. Unlike most Advanced Persistent Threats (APTs) data is not the primary target, but purely money.</a:t>
            </a:r>
          </a:p>
          <a:p>
            <a:r>
              <a:rPr lang="en-US" sz="2400" dirty="0"/>
              <a:t>The main defining feature of these criminals is the Persistence.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84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7F33-583E-44C3-BE39-28157477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7" name="Picture Placeholder 6" descr="Grain">
            <a:extLst>
              <a:ext uri="{FF2B5EF4-FFF2-40B4-BE49-F238E27FC236}">
                <a16:creationId xmlns:a16="http://schemas.microsoft.com/office/drawing/2014/main" id="{A78B4016-1572-41CD-AFB2-76E1582253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29186" y="695009"/>
            <a:ext cx="3525671" cy="35256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9AEDE-BCF1-48B8-98C5-A5CD775C0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Contact me for questions: Anantha.Rohit.11@gmail.com</a:t>
            </a:r>
          </a:p>
        </p:txBody>
      </p:sp>
    </p:spTree>
    <p:extLst>
      <p:ext uri="{BB962C8B-B14F-4D97-AF65-F5344CB8AC3E}">
        <p14:creationId xmlns:p14="http://schemas.microsoft.com/office/powerpoint/2010/main" val="34121579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Outline: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Who: Denis K – pseudonym for a Ukrainian Hacker</a:t>
            </a:r>
          </a:p>
          <a:p>
            <a:pPr marL="36900" lvl="0" indent="0">
              <a:buNone/>
            </a:pPr>
            <a:r>
              <a:rPr lang="en-US" sz="2400" dirty="0"/>
              <a:t>What/How: APT-like threat</a:t>
            </a:r>
          </a:p>
          <a:p>
            <a:pPr marL="36900" lvl="0" indent="0">
              <a:buNone/>
            </a:pPr>
            <a:r>
              <a:rPr lang="en-US" sz="2400" dirty="0"/>
              <a:t>Where: Globally</a:t>
            </a:r>
          </a:p>
          <a:p>
            <a:pPr marL="36900" lvl="0" indent="0">
              <a:buNone/>
            </a:pPr>
            <a:r>
              <a:rPr lang="en-US" sz="2400" dirty="0"/>
              <a:t>When: December 2013 - present</a:t>
            </a:r>
          </a:p>
          <a:p>
            <a:pPr marL="36900" lvl="0" indent="0">
              <a:buNone/>
            </a:pPr>
            <a:r>
              <a:rPr lang="en-US" sz="2400" dirty="0"/>
              <a:t>Why: Money (unusual for APT)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AAC6-AB84-4C15-840F-D5A5C5D1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600" dirty="0"/>
              <a:t>WHO?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5536-4C94-4073-AA84-7D5F1D846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40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43A1-5CF0-4CE3-AF2E-7BAA935B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was behind these attacks?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02D2-70BD-4F8D-897B-54A409F0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Unknown</a:t>
            </a:r>
          </a:p>
          <a:p>
            <a:r>
              <a:rPr lang="en-US" dirty="0"/>
              <a:t>Major Arrests in the form of the alleged leader</a:t>
            </a:r>
          </a:p>
          <a:p>
            <a:r>
              <a:rPr lang="en-US" dirty="0"/>
              <a:t>Denis K – pseudonym – Spanish Police classified as Ukrainian National.</a:t>
            </a:r>
          </a:p>
          <a:p>
            <a:r>
              <a:rPr lang="en-US" dirty="0"/>
              <a:t>Kaspersky Labs observed a group called Silence which bared a resembled the group.</a:t>
            </a:r>
          </a:p>
          <a:p>
            <a:r>
              <a:rPr lang="en-US" dirty="0"/>
              <a:t>Hard to identify – ongoing search </a:t>
            </a:r>
          </a:p>
        </p:txBody>
      </p:sp>
    </p:spTree>
    <p:extLst>
      <p:ext uri="{BB962C8B-B14F-4D97-AF65-F5344CB8AC3E}">
        <p14:creationId xmlns:p14="http://schemas.microsoft.com/office/powerpoint/2010/main" val="2864953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AAC6-AB84-4C15-840F-D5A5C5D1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WHAT/HOW?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5536-4C94-4073-AA84-7D5F1D846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7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43A1-5CF0-4CE3-AF2E-7BAA935B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were the attacks? How were they executed?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02D2-70BD-4F8D-897B-54A409F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9553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Carbanak backdoor sent as an attachment – remote code execution from MS Word</a:t>
            </a:r>
          </a:p>
          <a:p>
            <a:pPr lvl="1"/>
            <a:r>
              <a:rPr lang="en-US" dirty="0"/>
              <a:t>The backdoor steals credentials and searches for an Admin PC</a:t>
            </a:r>
          </a:p>
          <a:p>
            <a:r>
              <a:rPr lang="en-US" dirty="0"/>
              <a:t>Once it finds an admin, it uses screen capture and screen intercepts to find passwords and credentials</a:t>
            </a:r>
          </a:p>
          <a:p>
            <a:r>
              <a:rPr lang="en-US" dirty="0"/>
              <a:t>Mimic the Admin user to steal money in 4 ways</a:t>
            </a:r>
          </a:p>
          <a:p>
            <a:pPr lvl="1"/>
            <a:r>
              <a:rPr lang="en-US" dirty="0"/>
              <a:t>Transfers to fraudulent accounts</a:t>
            </a:r>
          </a:p>
          <a:p>
            <a:pPr lvl="1"/>
            <a:r>
              <a:rPr lang="en-US" dirty="0"/>
              <a:t>Transferred to banks in US and China</a:t>
            </a:r>
          </a:p>
          <a:p>
            <a:pPr lvl="1"/>
            <a:r>
              <a:rPr lang="en-US" dirty="0"/>
              <a:t>Inflating account balances and pocketing the change</a:t>
            </a:r>
          </a:p>
          <a:p>
            <a:pPr lvl="1"/>
            <a:r>
              <a:rPr lang="en-US" dirty="0"/>
              <a:t>ATM remote dispensing</a:t>
            </a:r>
          </a:p>
        </p:txBody>
      </p:sp>
    </p:spTree>
    <p:extLst>
      <p:ext uri="{BB962C8B-B14F-4D97-AF65-F5344CB8AC3E}">
        <p14:creationId xmlns:p14="http://schemas.microsoft.com/office/powerpoint/2010/main" val="3579648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AAC6-AB84-4C15-840F-D5A5C5D1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600" dirty="0"/>
              <a:t>WHERE?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5536-4C94-4073-AA84-7D5F1D846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32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43A1-5CF0-4CE3-AF2E-7BAA935B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were the attacks?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02D2-70BD-4F8D-897B-54A409F0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 Globally, with the most affected countries including </a:t>
            </a:r>
          </a:p>
          <a:p>
            <a:pPr lvl="1"/>
            <a:r>
              <a:rPr lang="en-US" dirty="0"/>
              <a:t>Russia</a:t>
            </a:r>
          </a:p>
          <a:p>
            <a:pPr lvl="1"/>
            <a:r>
              <a:rPr lang="en-US" dirty="0"/>
              <a:t>US</a:t>
            </a:r>
          </a:p>
          <a:p>
            <a:pPr lvl="1"/>
            <a:r>
              <a:rPr lang="en-US" dirty="0"/>
              <a:t>Germany</a:t>
            </a:r>
          </a:p>
          <a:p>
            <a:pPr lvl="1"/>
            <a:r>
              <a:rPr lang="en-US" dirty="0"/>
              <a:t>China</a:t>
            </a:r>
          </a:p>
          <a:p>
            <a:r>
              <a:rPr lang="en-US" dirty="0"/>
              <a:t>Affected industries – banks mainly, but recently switching to the lucrative restaurant, hospitality and hotel industry</a:t>
            </a:r>
          </a:p>
        </p:txBody>
      </p:sp>
    </p:spTree>
    <p:extLst>
      <p:ext uri="{BB962C8B-B14F-4D97-AF65-F5344CB8AC3E}">
        <p14:creationId xmlns:p14="http://schemas.microsoft.com/office/powerpoint/2010/main" val="1135983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AAC6-AB84-4C15-840F-D5A5C5D1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600" dirty="0"/>
              <a:t>WHEN?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5536-4C94-4073-AA84-7D5F1D846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9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{10DCF7B1-A5FD-4E94-8652-50FA0A01FBBD}tf55705232</Template>
  <TotalTime>0</TotalTime>
  <Words>312</Words>
  <Application>Microsoft Office PowerPoint</Application>
  <PresentationFormat>Widescreen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Carbanak Gang</vt:lpstr>
      <vt:lpstr>Outline:</vt:lpstr>
      <vt:lpstr>WHO?</vt:lpstr>
      <vt:lpstr>Who was behind these attacks?</vt:lpstr>
      <vt:lpstr>WHAT/HOW?</vt:lpstr>
      <vt:lpstr>What were the attacks? How were they executed?</vt:lpstr>
      <vt:lpstr>WHERE?</vt:lpstr>
      <vt:lpstr>Where were the attacks?</vt:lpstr>
      <vt:lpstr>WHEN?</vt:lpstr>
      <vt:lpstr>When were the attacks?</vt:lpstr>
      <vt:lpstr>WHY?</vt:lpstr>
      <vt:lpstr>Who was behind these attacks?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2020-04-30T16:46:22Z</dcterms:created>
  <dcterms:modified xsi:type="dcterms:W3CDTF">2020-05-08T18:33:30Z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