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BC7D9-A2D3-4835-B0D2-6CAD752017A4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FA24D1-A548-4E3B-AC09-1F8D8FC2E504}">
      <dgm:prSet phldrT="[Text]"/>
      <dgm:spPr/>
      <dgm:t>
        <a:bodyPr/>
        <a:lstStyle/>
        <a:p>
          <a:r>
            <a:rPr lang="en-US" dirty="0"/>
            <a:t>What?</a:t>
          </a:r>
        </a:p>
      </dgm:t>
    </dgm:pt>
    <dgm:pt modelId="{9D7C396E-0EC6-450B-9FC5-4DF9D017C0FB}" type="parTrans" cxnId="{640ACAED-468F-4B18-80EB-06CDCA0B42FF}">
      <dgm:prSet/>
      <dgm:spPr/>
      <dgm:t>
        <a:bodyPr/>
        <a:lstStyle/>
        <a:p>
          <a:endParaRPr lang="en-US"/>
        </a:p>
      </dgm:t>
    </dgm:pt>
    <dgm:pt modelId="{650C09C7-D1F1-446A-93AB-519F51FA0E61}" type="sibTrans" cxnId="{640ACAED-468F-4B18-80EB-06CDCA0B42FF}">
      <dgm:prSet/>
      <dgm:spPr/>
      <dgm:t>
        <a:bodyPr/>
        <a:lstStyle/>
        <a:p>
          <a:endParaRPr lang="en-US"/>
        </a:p>
      </dgm:t>
    </dgm:pt>
    <dgm:pt modelId="{2423D791-DAC2-4861-A6FC-5799B1A2BE30}">
      <dgm:prSet phldrT="[Text]"/>
      <dgm:spPr/>
      <dgm:t>
        <a:bodyPr/>
        <a:lstStyle/>
        <a:p>
          <a:r>
            <a:rPr lang="en-US" dirty="0"/>
            <a:t>Who?</a:t>
          </a:r>
        </a:p>
      </dgm:t>
    </dgm:pt>
    <dgm:pt modelId="{7B261542-1FF2-4F26-B9F3-55B765CCEAF3}" type="parTrans" cxnId="{B2A9492E-F32D-4CEE-9A85-848F884B3B67}">
      <dgm:prSet/>
      <dgm:spPr/>
      <dgm:t>
        <a:bodyPr/>
        <a:lstStyle/>
        <a:p>
          <a:endParaRPr lang="en-US"/>
        </a:p>
      </dgm:t>
    </dgm:pt>
    <dgm:pt modelId="{261B6264-834A-4E61-88A2-489B91F0E33B}" type="sibTrans" cxnId="{B2A9492E-F32D-4CEE-9A85-848F884B3B67}">
      <dgm:prSet/>
      <dgm:spPr/>
      <dgm:t>
        <a:bodyPr/>
        <a:lstStyle/>
        <a:p>
          <a:endParaRPr lang="en-US"/>
        </a:p>
      </dgm:t>
    </dgm:pt>
    <dgm:pt modelId="{25F2A0FF-D295-480A-9259-928DE058818E}">
      <dgm:prSet phldrT="[Text]"/>
      <dgm:spPr/>
      <dgm:t>
        <a:bodyPr/>
        <a:lstStyle/>
        <a:p>
          <a:r>
            <a:rPr lang="en-US" dirty="0"/>
            <a:t>Counter?</a:t>
          </a:r>
        </a:p>
      </dgm:t>
    </dgm:pt>
    <dgm:pt modelId="{35D41BE9-C1E5-40C8-BE56-46EF5076AF9E}" type="parTrans" cxnId="{07C4193E-0068-41BF-8A78-F11DC6423319}">
      <dgm:prSet/>
      <dgm:spPr/>
      <dgm:t>
        <a:bodyPr/>
        <a:lstStyle/>
        <a:p>
          <a:endParaRPr lang="en-US"/>
        </a:p>
      </dgm:t>
    </dgm:pt>
    <dgm:pt modelId="{872CC6E6-23A0-4350-A0D6-CB3AB30E1BCD}" type="sibTrans" cxnId="{07C4193E-0068-41BF-8A78-F11DC6423319}">
      <dgm:prSet/>
      <dgm:spPr/>
      <dgm:t>
        <a:bodyPr/>
        <a:lstStyle/>
        <a:p>
          <a:endParaRPr lang="en-US"/>
        </a:p>
      </dgm:t>
    </dgm:pt>
    <dgm:pt modelId="{166D99E8-27BC-4165-8174-05E6FD22A567}" type="pres">
      <dgm:prSet presAssocID="{C95BC7D9-A2D3-4835-B0D2-6CAD752017A4}" presName="Name0" presStyleCnt="0">
        <dgm:presLayoutVars>
          <dgm:dir/>
          <dgm:resizeHandles val="exact"/>
        </dgm:presLayoutVars>
      </dgm:prSet>
      <dgm:spPr/>
    </dgm:pt>
    <dgm:pt modelId="{B8C431FD-12FD-486A-8727-297248C8B530}" type="pres">
      <dgm:prSet presAssocID="{7FFA24D1-A548-4E3B-AC09-1F8D8FC2E504}" presName="node" presStyleLbl="node1" presStyleIdx="0" presStyleCnt="3">
        <dgm:presLayoutVars>
          <dgm:bulletEnabled val="1"/>
        </dgm:presLayoutVars>
      </dgm:prSet>
      <dgm:spPr/>
    </dgm:pt>
    <dgm:pt modelId="{40D4CF71-7432-4949-9972-FD37015C956F}" type="pres">
      <dgm:prSet presAssocID="{650C09C7-D1F1-446A-93AB-519F51FA0E61}" presName="sibTrans" presStyleLbl="sibTrans1D1" presStyleIdx="0" presStyleCnt="2"/>
      <dgm:spPr/>
    </dgm:pt>
    <dgm:pt modelId="{B4E60AE1-3292-4470-833C-0F32131B0CEB}" type="pres">
      <dgm:prSet presAssocID="{650C09C7-D1F1-446A-93AB-519F51FA0E61}" presName="connectorText" presStyleLbl="sibTrans1D1" presStyleIdx="0" presStyleCnt="2"/>
      <dgm:spPr/>
    </dgm:pt>
    <dgm:pt modelId="{F6DB4E54-2789-4685-8F5A-E0ACB9F570D5}" type="pres">
      <dgm:prSet presAssocID="{2423D791-DAC2-4861-A6FC-5799B1A2BE30}" presName="node" presStyleLbl="node1" presStyleIdx="1" presStyleCnt="3">
        <dgm:presLayoutVars>
          <dgm:bulletEnabled val="1"/>
        </dgm:presLayoutVars>
      </dgm:prSet>
      <dgm:spPr/>
    </dgm:pt>
    <dgm:pt modelId="{20315047-4F39-4B2D-9DEC-0499A8DB7311}" type="pres">
      <dgm:prSet presAssocID="{261B6264-834A-4E61-88A2-489B91F0E33B}" presName="sibTrans" presStyleLbl="sibTrans1D1" presStyleIdx="1" presStyleCnt="2"/>
      <dgm:spPr/>
    </dgm:pt>
    <dgm:pt modelId="{4E2566C0-BDF0-401E-8AFB-47B0D9336602}" type="pres">
      <dgm:prSet presAssocID="{261B6264-834A-4E61-88A2-489B91F0E33B}" presName="connectorText" presStyleLbl="sibTrans1D1" presStyleIdx="1" presStyleCnt="2"/>
      <dgm:spPr/>
    </dgm:pt>
    <dgm:pt modelId="{0BD57379-AA17-47E1-B06F-98B3B3327233}" type="pres">
      <dgm:prSet presAssocID="{25F2A0FF-D295-480A-9259-928DE058818E}" presName="node" presStyleLbl="node1" presStyleIdx="2" presStyleCnt="3">
        <dgm:presLayoutVars>
          <dgm:bulletEnabled val="1"/>
        </dgm:presLayoutVars>
      </dgm:prSet>
      <dgm:spPr/>
    </dgm:pt>
  </dgm:ptLst>
  <dgm:cxnLst>
    <dgm:cxn modelId="{B2A9492E-F32D-4CEE-9A85-848F884B3B67}" srcId="{C95BC7D9-A2D3-4835-B0D2-6CAD752017A4}" destId="{2423D791-DAC2-4861-A6FC-5799B1A2BE30}" srcOrd="1" destOrd="0" parTransId="{7B261542-1FF2-4F26-B9F3-55B765CCEAF3}" sibTransId="{261B6264-834A-4E61-88A2-489B91F0E33B}"/>
    <dgm:cxn modelId="{07C4193E-0068-41BF-8A78-F11DC6423319}" srcId="{C95BC7D9-A2D3-4835-B0D2-6CAD752017A4}" destId="{25F2A0FF-D295-480A-9259-928DE058818E}" srcOrd="2" destOrd="0" parTransId="{35D41BE9-C1E5-40C8-BE56-46EF5076AF9E}" sibTransId="{872CC6E6-23A0-4350-A0D6-CB3AB30E1BCD}"/>
    <dgm:cxn modelId="{0179866A-28C8-4771-8815-95A6704E9208}" type="presOf" srcId="{261B6264-834A-4E61-88A2-489B91F0E33B}" destId="{20315047-4F39-4B2D-9DEC-0499A8DB7311}" srcOrd="0" destOrd="0" presId="urn:microsoft.com/office/officeart/2005/8/layout/bProcess3"/>
    <dgm:cxn modelId="{3106C476-4A75-4A73-82C9-DD1553F5C874}" type="presOf" srcId="{25F2A0FF-D295-480A-9259-928DE058818E}" destId="{0BD57379-AA17-47E1-B06F-98B3B3327233}" srcOrd="0" destOrd="0" presId="urn:microsoft.com/office/officeart/2005/8/layout/bProcess3"/>
    <dgm:cxn modelId="{BA045D7C-BF47-4E18-BEEC-1F7BBD67CE4D}" type="presOf" srcId="{650C09C7-D1F1-446A-93AB-519F51FA0E61}" destId="{40D4CF71-7432-4949-9972-FD37015C956F}" srcOrd="0" destOrd="0" presId="urn:microsoft.com/office/officeart/2005/8/layout/bProcess3"/>
    <dgm:cxn modelId="{9DC75681-C79B-4996-B223-D44195F89784}" type="presOf" srcId="{261B6264-834A-4E61-88A2-489B91F0E33B}" destId="{4E2566C0-BDF0-401E-8AFB-47B0D9336602}" srcOrd="1" destOrd="0" presId="urn:microsoft.com/office/officeart/2005/8/layout/bProcess3"/>
    <dgm:cxn modelId="{9047839A-4BFC-40C2-92B4-96BB31845FE4}" type="presOf" srcId="{C95BC7D9-A2D3-4835-B0D2-6CAD752017A4}" destId="{166D99E8-27BC-4165-8174-05E6FD22A567}" srcOrd="0" destOrd="0" presId="urn:microsoft.com/office/officeart/2005/8/layout/bProcess3"/>
    <dgm:cxn modelId="{1F9EF0A0-F212-4DA3-B09F-77D3902F06CD}" type="presOf" srcId="{7FFA24D1-A548-4E3B-AC09-1F8D8FC2E504}" destId="{B8C431FD-12FD-486A-8727-297248C8B530}" srcOrd="0" destOrd="0" presId="urn:microsoft.com/office/officeart/2005/8/layout/bProcess3"/>
    <dgm:cxn modelId="{9986A0BF-EFC6-4895-ABEA-DBED5C81576B}" type="presOf" srcId="{650C09C7-D1F1-446A-93AB-519F51FA0E61}" destId="{B4E60AE1-3292-4470-833C-0F32131B0CEB}" srcOrd="1" destOrd="0" presId="urn:microsoft.com/office/officeart/2005/8/layout/bProcess3"/>
    <dgm:cxn modelId="{3DCFCEDC-5306-4CA0-BC1A-13195ABB0DE7}" type="presOf" srcId="{2423D791-DAC2-4861-A6FC-5799B1A2BE30}" destId="{F6DB4E54-2789-4685-8F5A-E0ACB9F570D5}" srcOrd="0" destOrd="0" presId="urn:microsoft.com/office/officeart/2005/8/layout/bProcess3"/>
    <dgm:cxn modelId="{640ACAED-468F-4B18-80EB-06CDCA0B42FF}" srcId="{C95BC7D9-A2D3-4835-B0D2-6CAD752017A4}" destId="{7FFA24D1-A548-4E3B-AC09-1F8D8FC2E504}" srcOrd="0" destOrd="0" parTransId="{9D7C396E-0EC6-450B-9FC5-4DF9D017C0FB}" sibTransId="{650C09C7-D1F1-446A-93AB-519F51FA0E61}"/>
    <dgm:cxn modelId="{9D98395C-D98B-40F9-89F9-C16E4865FDDA}" type="presParOf" srcId="{166D99E8-27BC-4165-8174-05E6FD22A567}" destId="{B8C431FD-12FD-486A-8727-297248C8B530}" srcOrd="0" destOrd="0" presId="urn:microsoft.com/office/officeart/2005/8/layout/bProcess3"/>
    <dgm:cxn modelId="{3A4A9D6E-343F-418D-9BC9-C3420319B84A}" type="presParOf" srcId="{166D99E8-27BC-4165-8174-05E6FD22A567}" destId="{40D4CF71-7432-4949-9972-FD37015C956F}" srcOrd="1" destOrd="0" presId="urn:microsoft.com/office/officeart/2005/8/layout/bProcess3"/>
    <dgm:cxn modelId="{51EE19B8-D593-4294-8471-F565818AD321}" type="presParOf" srcId="{40D4CF71-7432-4949-9972-FD37015C956F}" destId="{B4E60AE1-3292-4470-833C-0F32131B0CEB}" srcOrd="0" destOrd="0" presId="urn:microsoft.com/office/officeart/2005/8/layout/bProcess3"/>
    <dgm:cxn modelId="{F7C7284D-B072-471E-9B97-F72CAC259061}" type="presParOf" srcId="{166D99E8-27BC-4165-8174-05E6FD22A567}" destId="{F6DB4E54-2789-4685-8F5A-E0ACB9F570D5}" srcOrd="2" destOrd="0" presId="urn:microsoft.com/office/officeart/2005/8/layout/bProcess3"/>
    <dgm:cxn modelId="{8F7AE8DB-6E7A-46A8-9AED-B0026009C816}" type="presParOf" srcId="{166D99E8-27BC-4165-8174-05E6FD22A567}" destId="{20315047-4F39-4B2D-9DEC-0499A8DB7311}" srcOrd="3" destOrd="0" presId="urn:microsoft.com/office/officeart/2005/8/layout/bProcess3"/>
    <dgm:cxn modelId="{B6CF0E6B-7AAC-4A6C-AC52-E313D593AC01}" type="presParOf" srcId="{20315047-4F39-4B2D-9DEC-0499A8DB7311}" destId="{4E2566C0-BDF0-401E-8AFB-47B0D9336602}" srcOrd="0" destOrd="0" presId="urn:microsoft.com/office/officeart/2005/8/layout/bProcess3"/>
    <dgm:cxn modelId="{B5DFE629-B4EC-4741-94A0-60B86ACE1306}" type="presParOf" srcId="{166D99E8-27BC-4165-8174-05E6FD22A567}" destId="{0BD57379-AA17-47E1-B06F-98B3B3327233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BD214C-9DC3-4EA9-91FF-7238A66DFCF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621585-8C40-45D5-87FC-CDA05C26DA59}">
      <dgm:prSet phldrT="[Text]"/>
      <dgm:spPr/>
      <dgm:t>
        <a:bodyPr/>
        <a:lstStyle/>
        <a:p>
          <a:r>
            <a:rPr lang="en-US" dirty="0"/>
            <a:t>Find exploits in everything</a:t>
          </a:r>
        </a:p>
      </dgm:t>
    </dgm:pt>
    <dgm:pt modelId="{CDE87E85-577D-4026-8E92-76273B50ADE5}" type="parTrans" cxnId="{D7125949-6E82-446F-9C11-FBCE0DA1E73B}">
      <dgm:prSet/>
      <dgm:spPr/>
      <dgm:t>
        <a:bodyPr/>
        <a:lstStyle/>
        <a:p>
          <a:endParaRPr lang="en-US"/>
        </a:p>
      </dgm:t>
    </dgm:pt>
    <dgm:pt modelId="{27E5A979-00C6-462C-A8BF-83FC581EBE20}" type="sibTrans" cxnId="{D7125949-6E82-446F-9C11-FBCE0DA1E73B}">
      <dgm:prSet/>
      <dgm:spPr/>
      <dgm:t>
        <a:bodyPr/>
        <a:lstStyle/>
        <a:p>
          <a:endParaRPr lang="en-US"/>
        </a:p>
      </dgm:t>
    </dgm:pt>
    <dgm:pt modelId="{CAC9B132-46AE-488E-AAFC-DD71AB8526A7}">
      <dgm:prSet phldrT="[Text]"/>
      <dgm:spPr/>
      <dgm:t>
        <a:bodyPr/>
        <a:lstStyle/>
        <a:p>
          <a:r>
            <a:rPr lang="en-US" dirty="0"/>
            <a:t>Use them for their own purposes</a:t>
          </a:r>
        </a:p>
      </dgm:t>
    </dgm:pt>
    <dgm:pt modelId="{5B3EA7B0-EB33-4235-9EE7-7A8350267F5A}" type="parTrans" cxnId="{0216B895-133B-4289-859C-498DF010CD63}">
      <dgm:prSet/>
      <dgm:spPr/>
      <dgm:t>
        <a:bodyPr/>
        <a:lstStyle/>
        <a:p>
          <a:endParaRPr lang="en-US"/>
        </a:p>
      </dgm:t>
    </dgm:pt>
    <dgm:pt modelId="{CA455915-792A-4480-B601-7012993D8F6C}" type="sibTrans" cxnId="{0216B895-133B-4289-859C-498DF010CD63}">
      <dgm:prSet/>
      <dgm:spPr/>
      <dgm:t>
        <a:bodyPr/>
        <a:lstStyle/>
        <a:p>
          <a:endParaRPr lang="en-US"/>
        </a:p>
      </dgm:t>
    </dgm:pt>
    <dgm:pt modelId="{B2ECB13F-3F25-4F2C-8635-043E7D888154}">
      <dgm:prSet phldrT="[Text]"/>
      <dgm:spPr/>
      <dgm:t>
        <a:bodyPr/>
        <a:lstStyle/>
        <a:p>
          <a:r>
            <a:rPr lang="en-US" dirty="0"/>
            <a:t>Reveal the exploits when it becomes a problem</a:t>
          </a:r>
        </a:p>
      </dgm:t>
    </dgm:pt>
    <dgm:pt modelId="{A2004FBD-85CB-43F7-A736-B7101189217C}" type="parTrans" cxnId="{4F40B226-F5BA-4F46-B8EF-B323D33FF3C4}">
      <dgm:prSet/>
      <dgm:spPr/>
      <dgm:t>
        <a:bodyPr/>
        <a:lstStyle/>
        <a:p>
          <a:endParaRPr lang="en-US"/>
        </a:p>
      </dgm:t>
    </dgm:pt>
    <dgm:pt modelId="{F0DFC444-BF79-4324-9C60-09B7747BC103}" type="sibTrans" cxnId="{4F40B226-F5BA-4F46-B8EF-B323D33FF3C4}">
      <dgm:prSet/>
      <dgm:spPr/>
      <dgm:t>
        <a:bodyPr/>
        <a:lstStyle/>
        <a:p>
          <a:endParaRPr lang="en-US"/>
        </a:p>
      </dgm:t>
    </dgm:pt>
    <dgm:pt modelId="{BEDE26DC-EE55-43DA-8658-D201F2DDCCDE}" type="pres">
      <dgm:prSet presAssocID="{53BD214C-9DC3-4EA9-91FF-7238A66DFCF5}" presName="Name0" presStyleCnt="0">
        <dgm:presLayoutVars>
          <dgm:chMax val="7"/>
          <dgm:chPref val="7"/>
          <dgm:dir/>
        </dgm:presLayoutVars>
      </dgm:prSet>
      <dgm:spPr/>
    </dgm:pt>
    <dgm:pt modelId="{20D8F72F-B7C7-45AA-9B30-3B25284D4EAD}" type="pres">
      <dgm:prSet presAssocID="{53BD214C-9DC3-4EA9-91FF-7238A66DFCF5}" presName="Name1" presStyleCnt="0"/>
      <dgm:spPr/>
    </dgm:pt>
    <dgm:pt modelId="{644649C0-CB41-49E4-B7DD-FAC9E9425998}" type="pres">
      <dgm:prSet presAssocID="{53BD214C-9DC3-4EA9-91FF-7238A66DFCF5}" presName="cycle" presStyleCnt="0"/>
      <dgm:spPr/>
    </dgm:pt>
    <dgm:pt modelId="{EE400865-3A68-4483-97C4-6F55DAA57BE2}" type="pres">
      <dgm:prSet presAssocID="{53BD214C-9DC3-4EA9-91FF-7238A66DFCF5}" presName="srcNode" presStyleLbl="node1" presStyleIdx="0" presStyleCnt="3"/>
      <dgm:spPr/>
    </dgm:pt>
    <dgm:pt modelId="{92C5097B-3BA0-4DA8-BF8D-4857B4049A45}" type="pres">
      <dgm:prSet presAssocID="{53BD214C-9DC3-4EA9-91FF-7238A66DFCF5}" presName="conn" presStyleLbl="parChTrans1D2" presStyleIdx="0" presStyleCnt="1"/>
      <dgm:spPr/>
    </dgm:pt>
    <dgm:pt modelId="{181C5C05-63F3-4F46-88C3-CCAE308A6E52}" type="pres">
      <dgm:prSet presAssocID="{53BD214C-9DC3-4EA9-91FF-7238A66DFCF5}" presName="extraNode" presStyleLbl="node1" presStyleIdx="0" presStyleCnt="3"/>
      <dgm:spPr/>
    </dgm:pt>
    <dgm:pt modelId="{411CEB3C-257A-4FE4-A5A3-3A0EDA0A4F79}" type="pres">
      <dgm:prSet presAssocID="{53BD214C-9DC3-4EA9-91FF-7238A66DFCF5}" presName="dstNode" presStyleLbl="node1" presStyleIdx="0" presStyleCnt="3"/>
      <dgm:spPr/>
    </dgm:pt>
    <dgm:pt modelId="{EC276534-F514-4772-ACA7-858B4C650F95}" type="pres">
      <dgm:prSet presAssocID="{56621585-8C40-45D5-87FC-CDA05C26DA59}" presName="text_1" presStyleLbl="node1" presStyleIdx="0" presStyleCnt="3">
        <dgm:presLayoutVars>
          <dgm:bulletEnabled val="1"/>
        </dgm:presLayoutVars>
      </dgm:prSet>
      <dgm:spPr/>
    </dgm:pt>
    <dgm:pt modelId="{EB96AB1F-6D63-4BA7-A4F2-F6BC24E4455D}" type="pres">
      <dgm:prSet presAssocID="{56621585-8C40-45D5-87FC-CDA05C26DA59}" presName="accent_1" presStyleCnt="0"/>
      <dgm:spPr/>
    </dgm:pt>
    <dgm:pt modelId="{8DB77907-27C4-48BB-A98A-9E13EF655A0E}" type="pres">
      <dgm:prSet presAssocID="{56621585-8C40-45D5-87FC-CDA05C26DA59}" presName="accentRepeatNode" presStyleLbl="solidFgAcc1" presStyleIdx="0" presStyleCnt="3"/>
      <dgm:spPr/>
    </dgm:pt>
    <dgm:pt modelId="{80364646-7959-4722-9DC6-BDF56A772F7E}" type="pres">
      <dgm:prSet presAssocID="{CAC9B132-46AE-488E-AAFC-DD71AB8526A7}" presName="text_2" presStyleLbl="node1" presStyleIdx="1" presStyleCnt="3">
        <dgm:presLayoutVars>
          <dgm:bulletEnabled val="1"/>
        </dgm:presLayoutVars>
      </dgm:prSet>
      <dgm:spPr/>
    </dgm:pt>
    <dgm:pt modelId="{BFB8C1FA-BFA4-4C6D-B970-F31F54C3FF8E}" type="pres">
      <dgm:prSet presAssocID="{CAC9B132-46AE-488E-AAFC-DD71AB8526A7}" presName="accent_2" presStyleCnt="0"/>
      <dgm:spPr/>
    </dgm:pt>
    <dgm:pt modelId="{A0A765F6-4532-4673-975C-F199EDE1E183}" type="pres">
      <dgm:prSet presAssocID="{CAC9B132-46AE-488E-AAFC-DD71AB8526A7}" presName="accentRepeatNode" presStyleLbl="solidFgAcc1" presStyleIdx="1" presStyleCnt="3"/>
      <dgm:spPr/>
    </dgm:pt>
    <dgm:pt modelId="{1DFF21E5-7A2B-462C-A750-9ABA751A0257}" type="pres">
      <dgm:prSet presAssocID="{B2ECB13F-3F25-4F2C-8635-043E7D888154}" presName="text_3" presStyleLbl="node1" presStyleIdx="2" presStyleCnt="3">
        <dgm:presLayoutVars>
          <dgm:bulletEnabled val="1"/>
        </dgm:presLayoutVars>
      </dgm:prSet>
      <dgm:spPr/>
    </dgm:pt>
    <dgm:pt modelId="{C427E204-2E7B-412E-8A64-7E2B010A4923}" type="pres">
      <dgm:prSet presAssocID="{B2ECB13F-3F25-4F2C-8635-043E7D888154}" presName="accent_3" presStyleCnt="0"/>
      <dgm:spPr/>
    </dgm:pt>
    <dgm:pt modelId="{4AFACCDA-AD15-4F4F-90B3-8C653A9B053C}" type="pres">
      <dgm:prSet presAssocID="{B2ECB13F-3F25-4F2C-8635-043E7D888154}" presName="accentRepeatNode" presStyleLbl="solidFgAcc1" presStyleIdx="2" presStyleCnt="3"/>
      <dgm:spPr/>
    </dgm:pt>
  </dgm:ptLst>
  <dgm:cxnLst>
    <dgm:cxn modelId="{DE5EEB22-5AF0-4981-B43E-B7D254C8DC92}" type="presOf" srcId="{B2ECB13F-3F25-4F2C-8635-043E7D888154}" destId="{1DFF21E5-7A2B-462C-A750-9ABA751A0257}" srcOrd="0" destOrd="0" presId="urn:microsoft.com/office/officeart/2008/layout/VerticalCurvedList"/>
    <dgm:cxn modelId="{4F40B226-F5BA-4F46-B8EF-B323D33FF3C4}" srcId="{53BD214C-9DC3-4EA9-91FF-7238A66DFCF5}" destId="{B2ECB13F-3F25-4F2C-8635-043E7D888154}" srcOrd="2" destOrd="0" parTransId="{A2004FBD-85CB-43F7-A736-B7101189217C}" sibTransId="{F0DFC444-BF79-4324-9C60-09B7747BC103}"/>
    <dgm:cxn modelId="{D1337344-9A21-4207-A06C-B8974B323B22}" type="presOf" srcId="{56621585-8C40-45D5-87FC-CDA05C26DA59}" destId="{EC276534-F514-4772-ACA7-858B4C650F95}" srcOrd="0" destOrd="0" presId="urn:microsoft.com/office/officeart/2008/layout/VerticalCurvedList"/>
    <dgm:cxn modelId="{D7125949-6E82-446F-9C11-FBCE0DA1E73B}" srcId="{53BD214C-9DC3-4EA9-91FF-7238A66DFCF5}" destId="{56621585-8C40-45D5-87FC-CDA05C26DA59}" srcOrd="0" destOrd="0" parTransId="{CDE87E85-577D-4026-8E92-76273B50ADE5}" sibTransId="{27E5A979-00C6-462C-A8BF-83FC581EBE20}"/>
    <dgm:cxn modelId="{3EFA0850-240D-4228-A74B-FCCFF3FDBB48}" type="presOf" srcId="{CAC9B132-46AE-488E-AAFC-DD71AB8526A7}" destId="{80364646-7959-4722-9DC6-BDF56A772F7E}" srcOrd="0" destOrd="0" presId="urn:microsoft.com/office/officeart/2008/layout/VerticalCurvedList"/>
    <dgm:cxn modelId="{0216B895-133B-4289-859C-498DF010CD63}" srcId="{53BD214C-9DC3-4EA9-91FF-7238A66DFCF5}" destId="{CAC9B132-46AE-488E-AAFC-DD71AB8526A7}" srcOrd="1" destOrd="0" parTransId="{5B3EA7B0-EB33-4235-9EE7-7A8350267F5A}" sibTransId="{CA455915-792A-4480-B601-7012993D8F6C}"/>
    <dgm:cxn modelId="{2173509B-C095-4568-AF7A-A8023CC96750}" type="presOf" srcId="{27E5A979-00C6-462C-A8BF-83FC581EBE20}" destId="{92C5097B-3BA0-4DA8-BF8D-4857B4049A45}" srcOrd="0" destOrd="0" presId="urn:microsoft.com/office/officeart/2008/layout/VerticalCurvedList"/>
    <dgm:cxn modelId="{70F42BB0-6F8A-4EF8-9D6B-075DD9430DF2}" type="presOf" srcId="{53BD214C-9DC3-4EA9-91FF-7238A66DFCF5}" destId="{BEDE26DC-EE55-43DA-8658-D201F2DDCCDE}" srcOrd="0" destOrd="0" presId="urn:microsoft.com/office/officeart/2008/layout/VerticalCurvedList"/>
    <dgm:cxn modelId="{114B1879-903A-4566-8403-674604497976}" type="presParOf" srcId="{BEDE26DC-EE55-43DA-8658-D201F2DDCCDE}" destId="{20D8F72F-B7C7-45AA-9B30-3B25284D4EAD}" srcOrd="0" destOrd="0" presId="urn:microsoft.com/office/officeart/2008/layout/VerticalCurvedList"/>
    <dgm:cxn modelId="{28E2080C-8942-4876-A26F-539A683FBC8E}" type="presParOf" srcId="{20D8F72F-B7C7-45AA-9B30-3B25284D4EAD}" destId="{644649C0-CB41-49E4-B7DD-FAC9E9425998}" srcOrd="0" destOrd="0" presId="urn:microsoft.com/office/officeart/2008/layout/VerticalCurvedList"/>
    <dgm:cxn modelId="{EC4C0262-EDD8-499E-880E-C51AE3BAFF95}" type="presParOf" srcId="{644649C0-CB41-49E4-B7DD-FAC9E9425998}" destId="{EE400865-3A68-4483-97C4-6F55DAA57BE2}" srcOrd="0" destOrd="0" presId="urn:microsoft.com/office/officeart/2008/layout/VerticalCurvedList"/>
    <dgm:cxn modelId="{EDC3DD7D-8760-4DC2-B071-C00C7D26CE25}" type="presParOf" srcId="{644649C0-CB41-49E4-B7DD-FAC9E9425998}" destId="{92C5097B-3BA0-4DA8-BF8D-4857B4049A45}" srcOrd="1" destOrd="0" presId="urn:microsoft.com/office/officeart/2008/layout/VerticalCurvedList"/>
    <dgm:cxn modelId="{84B4D5AD-37EE-46B5-827D-EB68F50B06B9}" type="presParOf" srcId="{644649C0-CB41-49E4-B7DD-FAC9E9425998}" destId="{181C5C05-63F3-4F46-88C3-CCAE308A6E52}" srcOrd="2" destOrd="0" presId="urn:microsoft.com/office/officeart/2008/layout/VerticalCurvedList"/>
    <dgm:cxn modelId="{144D9058-2369-4A95-AF29-EDB95E7782C9}" type="presParOf" srcId="{644649C0-CB41-49E4-B7DD-FAC9E9425998}" destId="{411CEB3C-257A-4FE4-A5A3-3A0EDA0A4F79}" srcOrd="3" destOrd="0" presId="urn:microsoft.com/office/officeart/2008/layout/VerticalCurvedList"/>
    <dgm:cxn modelId="{C604B574-6281-4E06-9D3D-49D61675A9B2}" type="presParOf" srcId="{20D8F72F-B7C7-45AA-9B30-3B25284D4EAD}" destId="{EC276534-F514-4772-ACA7-858B4C650F95}" srcOrd="1" destOrd="0" presId="urn:microsoft.com/office/officeart/2008/layout/VerticalCurvedList"/>
    <dgm:cxn modelId="{77A15BC4-CA69-4B6C-8E1C-0A86DE88FA31}" type="presParOf" srcId="{20D8F72F-B7C7-45AA-9B30-3B25284D4EAD}" destId="{EB96AB1F-6D63-4BA7-A4F2-F6BC24E4455D}" srcOrd="2" destOrd="0" presId="urn:microsoft.com/office/officeart/2008/layout/VerticalCurvedList"/>
    <dgm:cxn modelId="{14DCEFAF-95C1-4D5D-9407-8E2E2F0CA7FD}" type="presParOf" srcId="{EB96AB1F-6D63-4BA7-A4F2-F6BC24E4455D}" destId="{8DB77907-27C4-48BB-A98A-9E13EF655A0E}" srcOrd="0" destOrd="0" presId="urn:microsoft.com/office/officeart/2008/layout/VerticalCurvedList"/>
    <dgm:cxn modelId="{F7513254-60C9-494D-ACEB-47E3A23873EA}" type="presParOf" srcId="{20D8F72F-B7C7-45AA-9B30-3B25284D4EAD}" destId="{80364646-7959-4722-9DC6-BDF56A772F7E}" srcOrd="3" destOrd="0" presId="urn:microsoft.com/office/officeart/2008/layout/VerticalCurvedList"/>
    <dgm:cxn modelId="{73C65CA3-5C94-49EA-891D-5CC448D4F366}" type="presParOf" srcId="{20D8F72F-B7C7-45AA-9B30-3B25284D4EAD}" destId="{BFB8C1FA-BFA4-4C6D-B970-F31F54C3FF8E}" srcOrd="4" destOrd="0" presId="urn:microsoft.com/office/officeart/2008/layout/VerticalCurvedList"/>
    <dgm:cxn modelId="{D8573BE8-9A15-46B0-8DE4-EBE0838D1726}" type="presParOf" srcId="{BFB8C1FA-BFA4-4C6D-B970-F31F54C3FF8E}" destId="{A0A765F6-4532-4673-975C-F199EDE1E183}" srcOrd="0" destOrd="0" presId="urn:microsoft.com/office/officeart/2008/layout/VerticalCurvedList"/>
    <dgm:cxn modelId="{DC05DCCB-38BB-4D5A-9C36-4CB733027F1C}" type="presParOf" srcId="{20D8F72F-B7C7-45AA-9B30-3B25284D4EAD}" destId="{1DFF21E5-7A2B-462C-A750-9ABA751A0257}" srcOrd="5" destOrd="0" presId="urn:microsoft.com/office/officeart/2008/layout/VerticalCurvedList"/>
    <dgm:cxn modelId="{8C8D58FE-EEFD-4474-8D65-CC17C914048A}" type="presParOf" srcId="{20D8F72F-B7C7-45AA-9B30-3B25284D4EAD}" destId="{C427E204-2E7B-412E-8A64-7E2B010A4923}" srcOrd="6" destOrd="0" presId="urn:microsoft.com/office/officeart/2008/layout/VerticalCurvedList"/>
    <dgm:cxn modelId="{3540F81B-DC6A-4555-8E8F-A3AC12DC0BA5}" type="presParOf" srcId="{C427E204-2E7B-412E-8A64-7E2B010A4923}" destId="{4AFACCDA-AD15-4F4F-90B3-8C653A9B05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19EE3-236C-42AE-A189-76911189CCF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285C5-0B4C-4B88-832A-3E46168F78D4}">
      <dgm:prSet phldrT="[Text]"/>
      <dgm:spPr/>
      <dgm:t>
        <a:bodyPr/>
        <a:lstStyle/>
        <a:p>
          <a:r>
            <a:rPr lang="en-US" dirty="0"/>
            <a:t>EternalBlue</a:t>
          </a:r>
        </a:p>
      </dgm:t>
    </dgm:pt>
    <dgm:pt modelId="{F68728C0-0331-4B2F-A215-7F530EEA3494}" type="parTrans" cxnId="{39E83E9E-E17C-47C8-8F3F-DE7CC69C6A3D}">
      <dgm:prSet/>
      <dgm:spPr/>
      <dgm:t>
        <a:bodyPr/>
        <a:lstStyle/>
        <a:p>
          <a:endParaRPr lang="en-US"/>
        </a:p>
      </dgm:t>
    </dgm:pt>
    <dgm:pt modelId="{24A9E9FA-5058-4342-A99D-A078C78A7BE7}" type="sibTrans" cxnId="{39E83E9E-E17C-47C8-8F3F-DE7CC69C6A3D}">
      <dgm:prSet/>
      <dgm:spPr/>
      <dgm:t>
        <a:bodyPr/>
        <a:lstStyle/>
        <a:p>
          <a:endParaRPr lang="en-US"/>
        </a:p>
      </dgm:t>
    </dgm:pt>
    <dgm:pt modelId="{711C2962-0681-4665-91B8-309851327585}" type="asst">
      <dgm:prSet phldrT="[Text]"/>
      <dgm:spPr/>
      <dgm:t>
        <a:bodyPr/>
        <a:lstStyle/>
        <a:p>
          <a:r>
            <a:rPr lang="en-US" b="0" dirty="0"/>
            <a:t>Microsoft SMBv1</a:t>
          </a:r>
          <a:endParaRPr lang="en-US" dirty="0"/>
        </a:p>
      </dgm:t>
    </dgm:pt>
    <dgm:pt modelId="{FD76F4EE-C187-4DF7-84BB-398367A81DFD}" type="parTrans" cxnId="{5C64AE6D-2CDC-4DD6-83F0-B6434B724516}">
      <dgm:prSet/>
      <dgm:spPr/>
      <dgm:t>
        <a:bodyPr/>
        <a:lstStyle/>
        <a:p>
          <a:endParaRPr lang="en-US"/>
        </a:p>
      </dgm:t>
    </dgm:pt>
    <dgm:pt modelId="{DD140130-A13E-42D5-AC55-F1D4B6B08521}" type="sibTrans" cxnId="{5C64AE6D-2CDC-4DD6-83F0-B6434B724516}">
      <dgm:prSet/>
      <dgm:spPr/>
      <dgm:t>
        <a:bodyPr/>
        <a:lstStyle/>
        <a:p>
          <a:endParaRPr lang="en-US"/>
        </a:p>
      </dgm:t>
    </dgm:pt>
    <dgm:pt modelId="{726B85A1-6E69-420B-B3BB-1A8F4496C26D}" type="asst">
      <dgm:prSet phldrT="[Text]"/>
      <dgm:spPr/>
      <dgm:t>
        <a:bodyPr/>
        <a:lstStyle/>
        <a:p>
          <a:r>
            <a:rPr lang="en-US" dirty="0"/>
            <a:t>Malicious Code</a:t>
          </a:r>
        </a:p>
      </dgm:t>
    </dgm:pt>
    <dgm:pt modelId="{96E27947-6F68-4C95-B25F-CE2E3F5DB4D3}" type="parTrans" cxnId="{C49A3489-9281-4420-973D-03AEB848A4A0}">
      <dgm:prSet/>
      <dgm:spPr/>
      <dgm:t>
        <a:bodyPr/>
        <a:lstStyle/>
        <a:p>
          <a:endParaRPr lang="en-US"/>
        </a:p>
      </dgm:t>
    </dgm:pt>
    <dgm:pt modelId="{844F7E54-8D49-4480-92B4-3BCC3DCF0B22}" type="sibTrans" cxnId="{C49A3489-9281-4420-973D-03AEB848A4A0}">
      <dgm:prSet/>
      <dgm:spPr/>
      <dgm:t>
        <a:bodyPr/>
        <a:lstStyle/>
        <a:p>
          <a:endParaRPr lang="en-US"/>
        </a:p>
      </dgm:t>
    </dgm:pt>
    <dgm:pt modelId="{8BDAC9DB-D4F4-4EF7-B919-9A55B8393B44}" type="pres">
      <dgm:prSet presAssocID="{27119EE3-236C-42AE-A189-76911189CC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9EDD2B-168D-4624-BD23-A6A13C2D7AA8}" type="pres">
      <dgm:prSet presAssocID="{545285C5-0B4C-4B88-832A-3E46168F78D4}" presName="hierRoot1" presStyleCnt="0">
        <dgm:presLayoutVars>
          <dgm:hierBranch val="init"/>
        </dgm:presLayoutVars>
      </dgm:prSet>
      <dgm:spPr/>
    </dgm:pt>
    <dgm:pt modelId="{D6AC16A9-55E1-49D0-A75B-775D03E1B06E}" type="pres">
      <dgm:prSet presAssocID="{545285C5-0B4C-4B88-832A-3E46168F78D4}" presName="rootComposite1" presStyleCnt="0"/>
      <dgm:spPr/>
    </dgm:pt>
    <dgm:pt modelId="{FC2CFD80-2AA4-4564-9EA9-E742F5DC6713}" type="pres">
      <dgm:prSet presAssocID="{545285C5-0B4C-4B88-832A-3E46168F78D4}" presName="rootText1" presStyleLbl="node0" presStyleIdx="0" presStyleCnt="1" custLinFactX="-15515" custLinFactNeighborX="-100000" custLinFactNeighborY="-193">
        <dgm:presLayoutVars>
          <dgm:chPref val="3"/>
        </dgm:presLayoutVars>
      </dgm:prSet>
      <dgm:spPr/>
    </dgm:pt>
    <dgm:pt modelId="{03C889D3-0076-4175-B43A-6EA0C9BB96B0}" type="pres">
      <dgm:prSet presAssocID="{545285C5-0B4C-4B88-832A-3E46168F78D4}" presName="rootConnector1" presStyleLbl="node1" presStyleIdx="0" presStyleCnt="0"/>
      <dgm:spPr/>
    </dgm:pt>
    <dgm:pt modelId="{DEFDE3DC-E83A-45F8-A6C8-AC6ACAA2E98E}" type="pres">
      <dgm:prSet presAssocID="{545285C5-0B4C-4B88-832A-3E46168F78D4}" presName="hierChild2" presStyleCnt="0"/>
      <dgm:spPr/>
    </dgm:pt>
    <dgm:pt modelId="{FC8474F7-7C27-4E0A-A3EA-5DD98EC9FF83}" type="pres">
      <dgm:prSet presAssocID="{545285C5-0B4C-4B88-832A-3E46168F78D4}" presName="hierChild3" presStyleCnt="0"/>
      <dgm:spPr/>
    </dgm:pt>
    <dgm:pt modelId="{2B3E0B9D-357A-44D1-84D7-5523D79EAB6A}" type="pres">
      <dgm:prSet presAssocID="{FD76F4EE-C187-4DF7-84BB-398367A81DFD}" presName="Name111" presStyleLbl="parChTrans1D2" presStyleIdx="0" presStyleCnt="1"/>
      <dgm:spPr/>
    </dgm:pt>
    <dgm:pt modelId="{601973D3-CB51-4717-BB59-85313359A438}" type="pres">
      <dgm:prSet presAssocID="{711C2962-0681-4665-91B8-309851327585}" presName="hierRoot3" presStyleCnt="0">
        <dgm:presLayoutVars>
          <dgm:hierBranch val="init"/>
        </dgm:presLayoutVars>
      </dgm:prSet>
      <dgm:spPr/>
    </dgm:pt>
    <dgm:pt modelId="{A3B74B24-9EB1-4F5F-8EB9-1B6A1CF30434}" type="pres">
      <dgm:prSet presAssocID="{711C2962-0681-4665-91B8-309851327585}" presName="rootComposite3" presStyleCnt="0"/>
      <dgm:spPr/>
    </dgm:pt>
    <dgm:pt modelId="{F0470EAC-D6B5-4271-96DE-58B392D40B5B}" type="pres">
      <dgm:prSet presAssocID="{711C2962-0681-4665-91B8-309851327585}" presName="rootText3" presStyleLbl="asst1" presStyleIdx="0" presStyleCnt="2" custLinFactNeighborX="394">
        <dgm:presLayoutVars>
          <dgm:chPref val="3"/>
        </dgm:presLayoutVars>
      </dgm:prSet>
      <dgm:spPr/>
    </dgm:pt>
    <dgm:pt modelId="{76B4007F-528F-4010-AAFC-3A5F2436D654}" type="pres">
      <dgm:prSet presAssocID="{711C2962-0681-4665-91B8-309851327585}" presName="rootConnector3" presStyleLbl="asst1" presStyleIdx="0" presStyleCnt="2"/>
      <dgm:spPr/>
    </dgm:pt>
    <dgm:pt modelId="{5F59E3FA-D245-4BAD-A33E-194695D304FC}" type="pres">
      <dgm:prSet presAssocID="{711C2962-0681-4665-91B8-309851327585}" presName="hierChild6" presStyleCnt="0"/>
      <dgm:spPr/>
    </dgm:pt>
    <dgm:pt modelId="{E6CA994D-33F4-45B0-87F1-187E89F8A8BB}" type="pres">
      <dgm:prSet presAssocID="{711C2962-0681-4665-91B8-309851327585}" presName="hierChild7" presStyleCnt="0"/>
      <dgm:spPr/>
    </dgm:pt>
    <dgm:pt modelId="{A00B96DB-A365-46B5-BC49-467BEFF3FA83}" type="pres">
      <dgm:prSet presAssocID="{96E27947-6F68-4C95-B25F-CE2E3F5DB4D3}" presName="Name111" presStyleLbl="parChTrans1D3" presStyleIdx="0" presStyleCnt="1"/>
      <dgm:spPr/>
    </dgm:pt>
    <dgm:pt modelId="{754D5713-CD9D-494E-9C40-D2E8CF7D41E3}" type="pres">
      <dgm:prSet presAssocID="{726B85A1-6E69-420B-B3BB-1A8F4496C26D}" presName="hierRoot3" presStyleCnt="0">
        <dgm:presLayoutVars>
          <dgm:hierBranch val="init"/>
        </dgm:presLayoutVars>
      </dgm:prSet>
      <dgm:spPr/>
    </dgm:pt>
    <dgm:pt modelId="{1D873864-060A-4E1A-AD97-2D92242A553E}" type="pres">
      <dgm:prSet presAssocID="{726B85A1-6E69-420B-B3BB-1A8F4496C26D}" presName="rootComposite3" presStyleCnt="0"/>
      <dgm:spPr/>
    </dgm:pt>
    <dgm:pt modelId="{49238861-A21B-46F6-BBEC-439646A39C34}" type="pres">
      <dgm:prSet presAssocID="{726B85A1-6E69-420B-B3BB-1A8F4496C26D}" presName="rootText3" presStyleLbl="asst1" presStyleIdx="1" presStyleCnt="2" custLinFactX="41673" custLinFactNeighborX="100000" custLinFactNeighborY="1574">
        <dgm:presLayoutVars>
          <dgm:chPref val="3"/>
        </dgm:presLayoutVars>
      </dgm:prSet>
      <dgm:spPr/>
    </dgm:pt>
    <dgm:pt modelId="{68E6BC8E-7097-4469-83C5-9B35FAB9F3EE}" type="pres">
      <dgm:prSet presAssocID="{726B85A1-6E69-420B-B3BB-1A8F4496C26D}" presName="rootConnector3" presStyleLbl="asst1" presStyleIdx="1" presStyleCnt="2"/>
      <dgm:spPr/>
    </dgm:pt>
    <dgm:pt modelId="{8B9B9CD1-FC57-4A84-ACD4-3583D107ED17}" type="pres">
      <dgm:prSet presAssocID="{726B85A1-6E69-420B-B3BB-1A8F4496C26D}" presName="hierChild6" presStyleCnt="0"/>
      <dgm:spPr/>
    </dgm:pt>
    <dgm:pt modelId="{B66B12A3-59E9-4460-AAA7-D086C12D136F}" type="pres">
      <dgm:prSet presAssocID="{726B85A1-6E69-420B-B3BB-1A8F4496C26D}" presName="hierChild7" presStyleCnt="0"/>
      <dgm:spPr/>
    </dgm:pt>
  </dgm:ptLst>
  <dgm:cxnLst>
    <dgm:cxn modelId="{0C6F4D00-9B85-45B7-A606-E4014EA1F8C3}" type="presOf" srcId="{96E27947-6F68-4C95-B25F-CE2E3F5DB4D3}" destId="{A00B96DB-A365-46B5-BC49-467BEFF3FA83}" srcOrd="0" destOrd="0" presId="urn:microsoft.com/office/officeart/2005/8/layout/orgChart1"/>
    <dgm:cxn modelId="{21D4460E-32BB-40B7-BC65-3C52AE0A276B}" type="presOf" srcId="{545285C5-0B4C-4B88-832A-3E46168F78D4}" destId="{03C889D3-0076-4175-B43A-6EA0C9BB96B0}" srcOrd="1" destOrd="0" presId="urn:microsoft.com/office/officeart/2005/8/layout/orgChart1"/>
    <dgm:cxn modelId="{A4AEA324-6F90-4267-B338-1D9F810A3E62}" type="presOf" srcId="{FD76F4EE-C187-4DF7-84BB-398367A81DFD}" destId="{2B3E0B9D-357A-44D1-84D7-5523D79EAB6A}" srcOrd="0" destOrd="0" presId="urn:microsoft.com/office/officeart/2005/8/layout/orgChart1"/>
    <dgm:cxn modelId="{F6A36929-2F92-4EF7-B5AA-97CDF6D71597}" type="presOf" srcId="{545285C5-0B4C-4B88-832A-3E46168F78D4}" destId="{FC2CFD80-2AA4-4564-9EA9-E742F5DC6713}" srcOrd="0" destOrd="0" presId="urn:microsoft.com/office/officeart/2005/8/layout/orgChart1"/>
    <dgm:cxn modelId="{A168926B-8606-4524-BE0B-BE2BDD47054E}" type="presOf" srcId="{711C2962-0681-4665-91B8-309851327585}" destId="{F0470EAC-D6B5-4271-96DE-58B392D40B5B}" srcOrd="0" destOrd="0" presId="urn:microsoft.com/office/officeart/2005/8/layout/orgChart1"/>
    <dgm:cxn modelId="{5C64AE6D-2CDC-4DD6-83F0-B6434B724516}" srcId="{545285C5-0B4C-4B88-832A-3E46168F78D4}" destId="{711C2962-0681-4665-91B8-309851327585}" srcOrd="0" destOrd="0" parTransId="{FD76F4EE-C187-4DF7-84BB-398367A81DFD}" sibTransId="{DD140130-A13E-42D5-AC55-F1D4B6B08521}"/>
    <dgm:cxn modelId="{C49A3489-9281-4420-973D-03AEB848A4A0}" srcId="{711C2962-0681-4665-91B8-309851327585}" destId="{726B85A1-6E69-420B-B3BB-1A8F4496C26D}" srcOrd="0" destOrd="0" parTransId="{96E27947-6F68-4C95-B25F-CE2E3F5DB4D3}" sibTransId="{844F7E54-8D49-4480-92B4-3BCC3DCF0B22}"/>
    <dgm:cxn modelId="{39E83E9E-E17C-47C8-8F3F-DE7CC69C6A3D}" srcId="{27119EE3-236C-42AE-A189-76911189CCFB}" destId="{545285C5-0B4C-4B88-832A-3E46168F78D4}" srcOrd="0" destOrd="0" parTransId="{F68728C0-0331-4B2F-A215-7F530EEA3494}" sibTransId="{24A9E9FA-5058-4342-A99D-A078C78A7BE7}"/>
    <dgm:cxn modelId="{8EC5CAC4-159F-4B27-AE42-E27F1EAC25CF}" type="presOf" srcId="{711C2962-0681-4665-91B8-309851327585}" destId="{76B4007F-528F-4010-AAFC-3A5F2436D654}" srcOrd="1" destOrd="0" presId="urn:microsoft.com/office/officeart/2005/8/layout/orgChart1"/>
    <dgm:cxn modelId="{038A04C8-9633-4060-B188-753B354C1E70}" type="presOf" srcId="{726B85A1-6E69-420B-B3BB-1A8F4496C26D}" destId="{68E6BC8E-7097-4469-83C5-9B35FAB9F3EE}" srcOrd="1" destOrd="0" presId="urn:microsoft.com/office/officeart/2005/8/layout/orgChart1"/>
    <dgm:cxn modelId="{13DEA9DF-A5C9-4DF9-B281-532171CDF8DD}" type="presOf" srcId="{726B85A1-6E69-420B-B3BB-1A8F4496C26D}" destId="{49238861-A21B-46F6-BBEC-439646A39C34}" srcOrd="0" destOrd="0" presId="urn:microsoft.com/office/officeart/2005/8/layout/orgChart1"/>
    <dgm:cxn modelId="{CF6064EC-A445-44E8-ACE0-064602122E8C}" type="presOf" srcId="{27119EE3-236C-42AE-A189-76911189CCFB}" destId="{8BDAC9DB-D4F4-4EF7-B919-9A55B8393B44}" srcOrd="0" destOrd="0" presId="urn:microsoft.com/office/officeart/2005/8/layout/orgChart1"/>
    <dgm:cxn modelId="{0CE8B43A-7FC5-4885-A673-ED7B5BD61389}" type="presParOf" srcId="{8BDAC9DB-D4F4-4EF7-B919-9A55B8393B44}" destId="{D99EDD2B-168D-4624-BD23-A6A13C2D7AA8}" srcOrd="0" destOrd="0" presId="urn:microsoft.com/office/officeart/2005/8/layout/orgChart1"/>
    <dgm:cxn modelId="{44E0E68B-9A68-484D-B895-0DE9EE668177}" type="presParOf" srcId="{D99EDD2B-168D-4624-BD23-A6A13C2D7AA8}" destId="{D6AC16A9-55E1-49D0-A75B-775D03E1B06E}" srcOrd="0" destOrd="0" presId="urn:microsoft.com/office/officeart/2005/8/layout/orgChart1"/>
    <dgm:cxn modelId="{5255ABFE-EC88-43DC-B8C3-B02D81038E4F}" type="presParOf" srcId="{D6AC16A9-55E1-49D0-A75B-775D03E1B06E}" destId="{FC2CFD80-2AA4-4564-9EA9-E742F5DC6713}" srcOrd="0" destOrd="0" presId="urn:microsoft.com/office/officeart/2005/8/layout/orgChart1"/>
    <dgm:cxn modelId="{F08C7D0A-E70F-4D14-99DD-34804AB084FB}" type="presParOf" srcId="{D6AC16A9-55E1-49D0-A75B-775D03E1B06E}" destId="{03C889D3-0076-4175-B43A-6EA0C9BB96B0}" srcOrd="1" destOrd="0" presId="urn:microsoft.com/office/officeart/2005/8/layout/orgChart1"/>
    <dgm:cxn modelId="{8A1C4FF2-1506-486C-810B-BD76E214B7DE}" type="presParOf" srcId="{D99EDD2B-168D-4624-BD23-A6A13C2D7AA8}" destId="{DEFDE3DC-E83A-45F8-A6C8-AC6ACAA2E98E}" srcOrd="1" destOrd="0" presId="urn:microsoft.com/office/officeart/2005/8/layout/orgChart1"/>
    <dgm:cxn modelId="{4E486CF9-F78A-4726-B1CE-1FFE08CCAF75}" type="presParOf" srcId="{D99EDD2B-168D-4624-BD23-A6A13C2D7AA8}" destId="{FC8474F7-7C27-4E0A-A3EA-5DD98EC9FF83}" srcOrd="2" destOrd="0" presId="urn:microsoft.com/office/officeart/2005/8/layout/orgChart1"/>
    <dgm:cxn modelId="{98E9B1E2-E076-446D-B130-8C00E8836292}" type="presParOf" srcId="{FC8474F7-7C27-4E0A-A3EA-5DD98EC9FF83}" destId="{2B3E0B9D-357A-44D1-84D7-5523D79EAB6A}" srcOrd="0" destOrd="0" presId="urn:microsoft.com/office/officeart/2005/8/layout/orgChart1"/>
    <dgm:cxn modelId="{1A5815C9-B3A8-43BA-AAD7-4D2C6855FE6C}" type="presParOf" srcId="{FC8474F7-7C27-4E0A-A3EA-5DD98EC9FF83}" destId="{601973D3-CB51-4717-BB59-85313359A438}" srcOrd="1" destOrd="0" presId="urn:microsoft.com/office/officeart/2005/8/layout/orgChart1"/>
    <dgm:cxn modelId="{C95BD4C7-4640-4080-A886-1C516585AEDC}" type="presParOf" srcId="{601973D3-CB51-4717-BB59-85313359A438}" destId="{A3B74B24-9EB1-4F5F-8EB9-1B6A1CF30434}" srcOrd="0" destOrd="0" presId="urn:microsoft.com/office/officeart/2005/8/layout/orgChart1"/>
    <dgm:cxn modelId="{00C32409-F0A5-4656-B274-008DDFCC3EC8}" type="presParOf" srcId="{A3B74B24-9EB1-4F5F-8EB9-1B6A1CF30434}" destId="{F0470EAC-D6B5-4271-96DE-58B392D40B5B}" srcOrd="0" destOrd="0" presId="urn:microsoft.com/office/officeart/2005/8/layout/orgChart1"/>
    <dgm:cxn modelId="{0ED45918-4055-4580-99AC-F733011FDB98}" type="presParOf" srcId="{A3B74B24-9EB1-4F5F-8EB9-1B6A1CF30434}" destId="{76B4007F-528F-4010-AAFC-3A5F2436D654}" srcOrd="1" destOrd="0" presId="urn:microsoft.com/office/officeart/2005/8/layout/orgChart1"/>
    <dgm:cxn modelId="{D7CD7426-31CA-47AB-9D06-92A17BD7E94A}" type="presParOf" srcId="{601973D3-CB51-4717-BB59-85313359A438}" destId="{5F59E3FA-D245-4BAD-A33E-194695D304FC}" srcOrd="1" destOrd="0" presId="urn:microsoft.com/office/officeart/2005/8/layout/orgChart1"/>
    <dgm:cxn modelId="{77AA14E9-030F-4B7C-83CA-7D8546CEEC47}" type="presParOf" srcId="{601973D3-CB51-4717-BB59-85313359A438}" destId="{E6CA994D-33F4-45B0-87F1-187E89F8A8BB}" srcOrd="2" destOrd="0" presId="urn:microsoft.com/office/officeart/2005/8/layout/orgChart1"/>
    <dgm:cxn modelId="{EDDEC241-7A46-40DA-B082-51F8E32D5921}" type="presParOf" srcId="{E6CA994D-33F4-45B0-87F1-187E89F8A8BB}" destId="{A00B96DB-A365-46B5-BC49-467BEFF3FA83}" srcOrd="0" destOrd="0" presId="urn:microsoft.com/office/officeart/2005/8/layout/orgChart1"/>
    <dgm:cxn modelId="{317FAA10-90A2-43A2-824A-BDADA17AFF7A}" type="presParOf" srcId="{E6CA994D-33F4-45B0-87F1-187E89F8A8BB}" destId="{754D5713-CD9D-494E-9C40-D2E8CF7D41E3}" srcOrd="1" destOrd="0" presId="urn:microsoft.com/office/officeart/2005/8/layout/orgChart1"/>
    <dgm:cxn modelId="{D3685EA1-CB2C-44D3-82E0-6A54EAF633A9}" type="presParOf" srcId="{754D5713-CD9D-494E-9C40-D2E8CF7D41E3}" destId="{1D873864-060A-4E1A-AD97-2D92242A553E}" srcOrd="0" destOrd="0" presId="urn:microsoft.com/office/officeart/2005/8/layout/orgChart1"/>
    <dgm:cxn modelId="{84995CC6-6110-4EE0-8134-2CA8E90B155B}" type="presParOf" srcId="{1D873864-060A-4E1A-AD97-2D92242A553E}" destId="{49238861-A21B-46F6-BBEC-439646A39C34}" srcOrd="0" destOrd="0" presId="urn:microsoft.com/office/officeart/2005/8/layout/orgChart1"/>
    <dgm:cxn modelId="{2364F789-A445-480C-9CAC-F58F7C55BFC1}" type="presParOf" srcId="{1D873864-060A-4E1A-AD97-2D92242A553E}" destId="{68E6BC8E-7097-4469-83C5-9B35FAB9F3EE}" srcOrd="1" destOrd="0" presId="urn:microsoft.com/office/officeart/2005/8/layout/orgChart1"/>
    <dgm:cxn modelId="{31C6C249-C1E2-4EAB-91C2-4ABF8E00560C}" type="presParOf" srcId="{754D5713-CD9D-494E-9C40-D2E8CF7D41E3}" destId="{8B9B9CD1-FC57-4A84-ACD4-3583D107ED17}" srcOrd="1" destOrd="0" presId="urn:microsoft.com/office/officeart/2005/8/layout/orgChart1"/>
    <dgm:cxn modelId="{CA8E1817-A278-41EA-ADB6-EA27EA805CEC}" type="presParOf" srcId="{754D5713-CD9D-494E-9C40-D2E8CF7D41E3}" destId="{B66B12A3-59E9-4460-AAA7-D086C12D136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F5B33B-F834-4CE8-84FE-8E2BD421D89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274FDA-6BE9-4069-B62F-6D289DB34411}">
      <dgm:prSet phldrT="[Text]"/>
      <dgm:spPr/>
      <dgm:t>
        <a:bodyPr/>
        <a:lstStyle/>
        <a:p>
          <a:r>
            <a:rPr lang="en-US" dirty="0"/>
            <a:t>Server 2012</a:t>
          </a:r>
        </a:p>
      </dgm:t>
    </dgm:pt>
    <dgm:pt modelId="{F5BF3D9A-02B9-44D6-B7C4-901FB18D8800}" type="parTrans" cxnId="{21E5A41B-6976-4120-A850-920A8F8A34D1}">
      <dgm:prSet/>
      <dgm:spPr/>
      <dgm:t>
        <a:bodyPr/>
        <a:lstStyle/>
        <a:p>
          <a:endParaRPr lang="en-US"/>
        </a:p>
      </dgm:t>
    </dgm:pt>
    <dgm:pt modelId="{AB26DAEA-3289-4210-B66A-24D09B609955}" type="sibTrans" cxnId="{21E5A41B-6976-4120-A850-920A8F8A34D1}">
      <dgm:prSet/>
      <dgm:spPr/>
      <dgm:t>
        <a:bodyPr/>
        <a:lstStyle/>
        <a:p>
          <a:endParaRPr lang="en-US"/>
        </a:p>
      </dgm:t>
    </dgm:pt>
    <dgm:pt modelId="{CD02DB13-959B-4BF8-A58E-293B4022FF98}">
      <dgm:prSet phldrT="[Text]"/>
      <dgm:spPr/>
      <dgm:t>
        <a:bodyPr/>
        <a:lstStyle/>
        <a:p>
          <a:r>
            <a:rPr lang="en-US" dirty="0"/>
            <a:t>Server 2008</a:t>
          </a:r>
        </a:p>
      </dgm:t>
    </dgm:pt>
    <dgm:pt modelId="{3B8AACD1-C374-4248-A35C-26032D046284}" type="parTrans" cxnId="{72080A0D-2FB9-4ABC-AF97-E46621963D55}">
      <dgm:prSet/>
      <dgm:spPr/>
      <dgm:t>
        <a:bodyPr/>
        <a:lstStyle/>
        <a:p>
          <a:endParaRPr lang="en-US"/>
        </a:p>
      </dgm:t>
    </dgm:pt>
    <dgm:pt modelId="{8E8E1A62-F5E4-4399-B057-DAAC8AB338EF}" type="sibTrans" cxnId="{72080A0D-2FB9-4ABC-AF97-E46621963D55}">
      <dgm:prSet/>
      <dgm:spPr/>
      <dgm:t>
        <a:bodyPr/>
        <a:lstStyle/>
        <a:p>
          <a:endParaRPr lang="en-US"/>
        </a:p>
      </dgm:t>
    </dgm:pt>
    <dgm:pt modelId="{972C457F-AE81-41D5-A257-238BF19213AE}">
      <dgm:prSet phldrT="[Text]"/>
      <dgm:spPr/>
      <dgm:t>
        <a:bodyPr/>
        <a:lstStyle/>
        <a:p>
          <a:r>
            <a:rPr lang="en-US" dirty="0"/>
            <a:t>Server 2016</a:t>
          </a:r>
        </a:p>
      </dgm:t>
    </dgm:pt>
    <dgm:pt modelId="{90E3BA33-21BE-4D98-AE13-92C0FFC53B18}" type="parTrans" cxnId="{0EAE7564-2FE4-4656-9089-0B687387EB1B}">
      <dgm:prSet/>
      <dgm:spPr/>
      <dgm:t>
        <a:bodyPr/>
        <a:lstStyle/>
        <a:p>
          <a:endParaRPr lang="en-US"/>
        </a:p>
      </dgm:t>
    </dgm:pt>
    <dgm:pt modelId="{42FD529E-FF32-4EEE-8878-F58396D5CA12}" type="sibTrans" cxnId="{0EAE7564-2FE4-4656-9089-0B687387EB1B}">
      <dgm:prSet/>
      <dgm:spPr/>
      <dgm:t>
        <a:bodyPr/>
        <a:lstStyle/>
        <a:p>
          <a:endParaRPr lang="en-US"/>
        </a:p>
      </dgm:t>
    </dgm:pt>
    <dgm:pt modelId="{5C66C56E-A058-4104-9C7A-8BBCB10D5CD3}">
      <dgm:prSet phldrT="[Text]"/>
      <dgm:spPr/>
      <dgm:t>
        <a:bodyPr/>
        <a:lstStyle/>
        <a:p>
          <a:r>
            <a:rPr lang="en-US" dirty="0"/>
            <a:t>Server 2012</a:t>
          </a:r>
        </a:p>
      </dgm:t>
    </dgm:pt>
    <dgm:pt modelId="{5AB91A0D-8A4A-4F4E-B34C-C3915D588875}" type="parTrans" cxnId="{57AFE3AF-E6DD-41F4-8947-B11DD3D13932}">
      <dgm:prSet/>
      <dgm:spPr/>
      <dgm:t>
        <a:bodyPr/>
        <a:lstStyle/>
        <a:p>
          <a:endParaRPr lang="en-US"/>
        </a:p>
      </dgm:t>
    </dgm:pt>
    <dgm:pt modelId="{A4E9AA2D-0CB1-4602-95EF-CEF74696D6DC}" type="sibTrans" cxnId="{57AFE3AF-E6DD-41F4-8947-B11DD3D13932}">
      <dgm:prSet/>
      <dgm:spPr/>
      <dgm:t>
        <a:bodyPr/>
        <a:lstStyle/>
        <a:p>
          <a:endParaRPr lang="en-US"/>
        </a:p>
      </dgm:t>
    </dgm:pt>
    <dgm:pt modelId="{DE0D6AE7-D5AC-4762-945F-B444189FD1C7}" type="pres">
      <dgm:prSet presAssocID="{8DF5B33B-F834-4CE8-84FE-8E2BD421D89B}" presName="diagram" presStyleCnt="0">
        <dgm:presLayoutVars>
          <dgm:dir/>
          <dgm:resizeHandles val="exact"/>
        </dgm:presLayoutVars>
      </dgm:prSet>
      <dgm:spPr/>
    </dgm:pt>
    <dgm:pt modelId="{1B7C4565-E54A-4D53-A5B8-EBA980BF90CE}" type="pres">
      <dgm:prSet presAssocID="{8A274FDA-6BE9-4069-B62F-6D289DB34411}" presName="node" presStyleLbl="node1" presStyleIdx="0" presStyleCnt="4">
        <dgm:presLayoutVars>
          <dgm:bulletEnabled val="1"/>
        </dgm:presLayoutVars>
      </dgm:prSet>
      <dgm:spPr/>
    </dgm:pt>
    <dgm:pt modelId="{7A7C6D5C-2C1E-451E-8C8E-0041D2431B44}" type="pres">
      <dgm:prSet presAssocID="{AB26DAEA-3289-4210-B66A-24D09B609955}" presName="sibTrans" presStyleCnt="0"/>
      <dgm:spPr/>
    </dgm:pt>
    <dgm:pt modelId="{B62708C3-BE8E-40FC-B7F5-1410773EA5B7}" type="pres">
      <dgm:prSet presAssocID="{CD02DB13-959B-4BF8-A58E-293B4022FF98}" presName="node" presStyleLbl="node1" presStyleIdx="1" presStyleCnt="4">
        <dgm:presLayoutVars>
          <dgm:bulletEnabled val="1"/>
        </dgm:presLayoutVars>
      </dgm:prSet>
      <dgm:spPr/>
    </dgm:pt>
    <dgm:pt modelId="{D03A0A10-0BB3-48DC-9EF9-68FBC000F691}" type="pres">
      <dgm:prSet presAssocID="{8E8E1A62-F5E4-4399-B057-DAAC8AB338EF}" presName="sibTrans" presStyleCnt="0"/>
      <dgm:spPr/>
    </dgm:pt>
    <dgm:pt modelId="{C2A29460-D863-47CA-B807-9D0D31D36D73}" type="pres">
      <dgm:prSet presAssocID="{972C457F-AE81-41D5-A257-238BF19213AE}" presName="node" presStyleLbl="node1" presStyleIdx="2" presStyleCnt="4">
        <dgm:presLayoutVars>
          <dgm:bulletEnabled val="1"/>
        </dgm:presLayoutVars>
      </dgm:prSet>
      <dgm:spPr/>
    </dgm:pt>
    <dgm:pt modelId="{F19B0A31-B7D3-4E84-810E-B4CA66BE67A6}" type="pres">
      <dgm:prSet presAssocID="{42FD529E-FF32-4EEE-8878-F58396D5CA12}" presName="sibTrans" presStyleCnt="0"/>
      <dgm:spPr/>
    </dgm:pt>
    <dgm:pt modelId="{8378166E-10EF-4228-BC7A-72C8D880E8A2}" type="pres">
      <dgm:prSet presAssocID="{5C66C56E-A058-4104-9C7A-8BBCB10D5CD3}" presName="node" presStyleLbl="node1" presStyleIdx="3" presStyleCnt="4">
        <dgm:presLayoutVars>
          <dgm:bulletEnabled val="1"/>
        </dgm:presLayoutVars>
      </dgm:prSet>
      <dgm:spPr/>
    </dgm:pt>
  </dgm:ptLst>
  <dgm:cxnLst>
    <dgm:cxn modelId="{72080A0D-2FB9-4ABC-AF97-E46621963D55}" srcId="{8DF5B33B-F834-4CE8-84FE-8E2BD421D89B}" destId="{CD02DB13-959B-4BF8-A58E-293B4022FF98}" srcOrd="1" destOrd="0" parTransId="{3B8AACD1-C374-4248-A35C-26032D046284}" sibTransId="{8E8E1A62-F5E4-4399-B057-DAAC8AB338EF}"/>
    <dgm:cxn modelId="{21E5A41B-6976-4120-A850-920A8F8A34D1}" srcId="{8DF5B33B-F834-4CE8-84FE-8E2BD421D89B}" destId="{8A274FDA-6BE9-4069-B62F-6D289DB34411}" srcOrd="0" destOrd="0" parTransId="{F5BF3D9A-02B9-44D6-B7C4-901FB18D8800}" sibTransId="{AB26DAEA-3289-4210-B66A-24D09B609955}"/>
    <dgm:cxn modelId="{13CFFA34-B06F-4100-962E-2C06896A5EF1}" type="presOf" srcId="{8DF5B33B-F834-4CE8-84FE-8E2BD421D89B}" destId="{DE0D6AE7-D5AC-4762-945F-B444189FD1C7}" srcOrd="0" destOrd="0" presId="urn:microsoft.com/office/officeart/2005/8/layout/default"/>
    <dgm:cxn modelId="{0EAE7564-2FE4-4656-9089-0B687387EB1B}" srcId="{8DF5B33B-F834-4CE8-84FE-8E2BD421D89B}" destId="{972C457F-AE81-41D5-A257-238BF19213AE}" srcOrd="2" destOrd="0" parTransId="{90E3BA33-21BE-4D98-AE13-92C0FFC53B18}" sibTransId="{42FD529E-FF32-4EEE-8878-F58396D5CA12}"/>
    <dgm:cxn modelId="{2FB0B964-CA89-4A05-B5A9-6F9CA13B4506}" type="presOf" srcId="{8A274FDA-6BE9-4069-B62F-6D289DB34411}" destId="{1B7C4565-E54A-4D53-A5B8-EBA980BF90CE}" srcOrd="0" destOrd="0" presId="urn:microsoft.com/office/officeart/2005/8/layout/default"/>
    <dgm:cxn modelId="{93EDF57A-F8BB-45B6-B613-20ABB80C7482}" type="presOf" srcId="{972C457F-AE81-41D5-A257-238BF19213AE}" destId="{C2A29460-D863-47CA-B807-9D0D31D36D73}" srcOrd="0" destOrd="0" presId="urn:microsoft.com/office/officeart/2005/8/layout/default"/>
    <dgm:cxn modelId="{112F24A4-7EA3-4FCF-A8D7-5474F62656A7}" type="presOf" srcId="{CD02DB13-959B-4BF8-A58E-293B4022FF98}" destId="{B62708C3-BE8E-40FC-B7F5-1410773EA5B7}" srcOrd="0" destOrd="0" presId="urn:microsoft.com/office/officeart/2005/8/layout/default"/>
    <dgm:cxn modelId="{57AFE3AF-E6DD-41F4-8947-B11DD3D13932}" srcId="{8DF5B33B-F834-4CE8-84FE-8E2BD421D89B}" destId="{5C66C56E-A058-4104-9C7A-8BBCB10D5CD3}" srcOrd="3" destOrd="0" parTransId="{5AB91A0D-8A4A-4F4E-B34C-C3915D588875}" sibTransId="{A4E9AA2D-0CB1-4602-95EF-CEF74696D6DC}"/>
    <dgm:cxn modelId="{9EC970FC-A50E-4EF3-9467-8A0A57A56585}" type="presOf" srcId="{5C66C56E-A058-4104-9C7A-8BBCB10D5CD3}" destId="{8378166E-10EF-4228-BC7A-72C8D880E8A2}" srcOrd="0" destOrd="0" presId="urn:microsoft.com/office/officeart/2005/8/layout/default"/>
    <dgm:cxn modelId="{2B03894D-53BB-4790-B97A-114B4BA47C18}" type="presParOf" srcId="{DE0D6AE7-D5AC-4762-945F-B444189FD1C7}" destId="{1B7C4565-E54A-4D53-A5B8-EBA980BF90CE}" srcOrd="0" destOrd="0" presId="urn:microsoft.com/office/officeart/2005/8/layout/default"/>
    <dgm:cxn modelId="{B23384AC-FDDE-480E-9900-F95278C4340C}" type="presParOf" srcId="{DE0D6AE7-D5AC-4762-945F-B444189FD1C7}" destId="{7A7C6D5C-2C1E-451E-8C8E-0041D2431B44}" srcOrd="1" destOrd="0" presId="urn:microsoft.com/office/officeart/2005/8/layout/default"/>
    <dgm:cxn modelId="{AA66A684-487E-48F8-8BCA-F38EDFF94A96}" type="presParOf" srcId="{DE0D6AE7-D5AC-4762-945F-B444189FD1C7}" destId="{B62708C3-BE8E-40FC-B7F5-1410773EA5B7}" srcOrd="2" destOrd="0" presId="urn:microsoft.com/office/officeart/2005/8/layout/default"/>
    <dgm:cxn modelId="{FAA7A551-E8FB-46B6-971F-84E781BE41BD}" type="presParOf" srcId="{DE0D6AE7-D5AC-4762-945F-B444189FD1C7}" destId="{D03A0A10-0BB3-48DC-9EF9-68FBC000F691}" srcOrd="3" destOrd="0" presId="urn:microsoft.com/office/officeart/2005/8/layout/default"/>
    <dgm:cxn modelId="{399CB0D0-0356-4586-A8E1-A7A3E88F3196}" type="presParOf" srcId="{DE0D6AE7-D5AC-4762-945F-B444189FD1C7}" destId="{C2A29460-D863-47CA-B807-9D0D31D36D73}" srcOrd="4" destOrd="0" presId="urn:microsoft.com/office/officeart/2005/8/layout/default"/>
    <dgm:cxn modelId="{2FBB368D-68C7-4848-AA75-5551C03F0B9F}" type="presParOf" srcId="{DE0D6AE7-D5AC-4762-945F-B444189FD1C7}" destId="{F19B0A31-B7D3-4E84-810E-B4CA66BE67A6}" srcOrd="5" destOrd="0" presId="urn:microsoft.com/office/officeart/2005/8/layout/default"/>
    <dgm:cxn modelId="{53AD79FB-34E7-433E-ADF2-3DA7E85906F0}" type="presParOf" srcId="{DE0D6AE7-D5AC-4762-945F-B444189FD1C7}" destId="{8378166E-10EF-4228-BC7A-72C8D880E8A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B73897-5D6E-4F9C-A88A-D6C8AAA91F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</dgm:pt>
    <dgm:pt modelId="{5B15E465-1788-4EFD-BB18-6E216ABEDEF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Disable Internet Access</a:t>
          </a:r>
        </a:p>
      </dgm:t>
    </dgm:pt>
    <dgm:pt modelId="{31FF367E-DD82-489C-AFF6-BCC66E63B970}" type="parTrans" cxnId="{1C14C647-5F5A-4805-98C3-5E992594E7AA}">
      <dgm:prSet/>
      <dgm:spPr/>
      <dgm:t>
        <a:bodyPr/>
        <a:lstStyle/>
        <a:p>
          <a:endParaRPr lang="en-US"/>
        </a:p>
      </dgm:t>
    </dgm:pt>
    <dgm:pt modelId="{FAFEB3D6-CF56-4560-900B-70768ABD8318}" type="sibTrans" cxnId="{1C14C647-5F5A-4805-98C3-5E992594E7AA}">
      <dgm:prSet/>
      <dgm:spPr/>
      <dgm:t>
        <a:bodyPr/>
        <a:lstStyle/>
        <a:p>
          <a:endParaRPr lang="en-US"/>
        </a:p>
      </dgm:t>
    </dgm:pt>
    <dgm:pt modelId="{BB0D7013-9852-460B-A66D-F07B5606151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Disable SMBv1</a:t>
          </a:r>
        </a:p>
      </dgm:t>
    </dgm:pt>
    <dgm:pt modelId="{47BCC6C1-22FC-4404-B8AD-3B96EF37A58E}" type="parTrans" cxnId="{C6EC6075-9E39-4284-B63D-A9025A01AD4F}">
      <dgm:prSet/>
      <dgm:spPr/>
      <dgm:t>
        <a:bodyPr/>
        <a:lstStyle/>
        <a:p>
          <a:endParaRPr lang="en-US"/>
        </a:p>
      </dgm:t>
    </dgm:pt>
    <dgm:pt modelId="{82CF39C3-104B-4483-B618-6118BC91E90A}" type="sibTrans" cxnId="{C6EC6075-9E39-4284-B63D-A9025A01AD4F}">
      <dgm:prSet/>
      <dgm:spPr/>
      <dgm:t>
        <a:bodyPr/>
        <a:lstStyle/>
        <a:p>
          <a:endParaRPr lang="en-US"/>
        </a:p>
      </dgm:t>
    </dgm:pt>
    <dgm:pt modelId="{413E93B9-E5E5-4C9C-9711-451C53BF0F6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Security Patch</a:t>
          </a:r>
        </a:p>
      </dgm:t>
    </dgm:pt>
    <dgm:pt modelId="{A0EB3F9D-915D-4297-877B-E44CE283E450}" type="parTrans" cxnId="{FA663D15-E0C6-4234-B735-FA3D5A8E5A62}">
      <dgm:prSet/>
      <dgm:spPr/>
      <dgm:t>
        <a:bodyPr/>
        <a:lstStyle/>
        <a:p>
          <a:endParaRPr lang="en-US"/>
        </a:p>
      </dgm:t>
    </dgm:pt>
    <dgm:pt modelId="{B4C9EE4F-5444-43DF-8195-465794688079}" type="sibTrans" cxnId="{FA663D15-E0C6-4234-B735-FA3D5A8E5A62}">
      <dgm:prSet/>
      <dgm:spPr/>
      <dgm:t>
        <a:bodyPr/>
        <a:lstStyle/>
        <a:p>
          <a:endParaRPr lang="en-US"/>
        </a:p>
      </dgm:t>
    </dgm:pt>
    <dgm:pt modelId="{627EBCC7-B5DC-4543-BF01-43C0D57F3C19}" type="pres">
      <dgm:prSet presAssocID="{F2B73897-5D6E-4F9C-A88A-D6C8AAA91F2E}" presName="root" presStyleCnt="0">
        <dgm:presLayoutVars>
          <dgm:dir/>
          <dgm:resizeHandles val="exact"/>
        </dgm:presLayoutVars>
      </dgm:prSet>
      <dgm:spPr/>
    </dgm:pt>
    <dgm:pt modelId="{4CD9F1B9-A8ED-4CCD-9154-F83122EE3606}" type="pres">
      <dgm:prSet presAssocID="{5B15E465-1788-4EFD-BB18-6E216ABEDEFD}" presName="compNode" presStyleCnt="0"/>
      <dgm:spPr/>
    </dgm:pt>
    <dgm:pt modelId="{BE1C2848-C825-4B9C-8EBE-C063357094AF}" type="pres">
      <dgm:prSet presAssocID="{5B15E465-1788-4EFD-BB18-6E216ABEDEFD}" presName="bgRect" presStyleLbl="bgShp" presStyleIdx="0" presStyleCnt="3"/>
      <dgm:spPr/>
    </dgm:pt>
    <dgm:pt modelId="{2B72F5BD-5581-4BB6-81BF-D3D7AF9EF648}" type="pres">
      <dgm:prSet presAssocID="{5B15E465-1788-4EFD-BB18-6E216ABEDE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E6AC559-7B2C-4E06-8997-7B031CA294C7}" type="pres">
      <dgm:prSet presAssocID="{5B15E465-1788-4EFD-BB18-6E216ABEDEFD}" presName="spaceRect" presStyleCnt="0"/>
      <dgm:spPr/>
    </dgm:pt>
    <dgm:pt modelId="{D6C9C651-1E97-4CC8-AF51-B89A588F4571}" type="pres">
      <dgm:prSet presAssocID="{5B15E465-1788-4EFD-BB18-6E216ABEDEFD}" presName="parTx" presStyleLbl="revTx" presStyleIdx="0" presStyleCnt="3">
        <dgm:presLayoutVars>
          <dgm:chMax val="0"/>
          <dgm:chPref val="0"/>
        </dgm:presLayoutVars>
      </dgm:prSet>
      <dgm:spPr/>
    </dgm:pt>
    <dgm:pt modelId="{224AEF7B-6A33-49D8-A717-9A7E6BC0CE60}" type="pres">
      <dgm:prSet presAssocID="{FAFEB3D6-CF56-4560-900B-70768ABD8318}" presName="sibTrans" presStyleCnt="0"/>
      <dgm:spPr/>
    </dgm:pt>
    <dgm:pt modelId="{515A049A-6428-494C-A933-DAC266BDCD2B}" type="pres">
      <dgm:prSet presAssocID="{BB0D7013-9852-460B-A66D-F07B56061519}" presName="compNode" presStyleCnt="0"/>
      <dgm:spPr/>
    </dgm:pt>
    <dgm:pt modelId="{61F42B6C-93B8-4B6F-967A-85B84BBB4AA0}" type="pres">
      <dgm:prSet presAssocID="{BB0D7013-9852-460B-A66D-F07B56061519}" presName="bgRect" presStyleLbl="bgShp" presStyleIdx="1" presStyleCnt="3"/>
      <dgm:spPr/>
    </dgm:pt>
    <dgm:pt modelId="{9433742C-FBF7-459D-8B02-15A55E8EB113}" type="pres">
      <dgm:prSet presAssocID="{BB0D7013-9852-460B-A66D-F07B560615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512541B-A0C4-4A0D-821A-8C6662816FD6}" type="pres">
      <dgm:prSet presAssocID="{BB0D7013-9852-460B-A66D-F07B56061519}" presName="spaceRect" presStyleCnt="0"/>
      <dgm:spPr/>
    </dgm:pt>
    <dgm:pt modelId="{8056259C-DD79-4AAC-AD66-0D275715D1D7}" type="pres">
      <dgm:prSet presAssocID="{BB0D7013-9852-460B-A66D-F07B56061519}" presName="parTx" presStyleLbl="revTx" presStyleIdx="1" presStyleCnt="3">
        <dgm:presLayoutVars>
          <dgm:chMax val="0"/>
          <dgm:chPref val="0"/>
        </dgm:presLayoutVars>
      </dgm:prSet>
      <dgm:spPr/>
    </dgm:pt>
    <dgm:pt modelId="{AF1105A8-E2D9-4988-A0F2-321A046158CC}" type="pres">
      <dgm:prSet presAssocID="{82CF39C3-104B-4483-B618-6118BC91E90A}" presName="sibTrans" presStyleCnt="0"/>
      <dgm:spPr/>
    </dgm:pt>
    <dgm:pt modelId="{EF36FB5C-6283-4CBA-BBC7-16A084B933B9}" type="pres">
      <dgm:prSet presAssocID="{413E93B9-E5E5-4C9C-9711-451C53BF0F67}" presName="compNode" presStyleCnt="0"/>
      <dgm:spPr/>
    </dgm:pt>
    <dgm:pt modelId="{A0DF6866-B846-491E-A234-9CB8A2B8A381}" type="pres">
      <dgm:prSet presAssocID="{413E93B9-E5E5-4C9C-9711-451C53BF0F67}" presName="bgRect" presStyleLbl="bgShp" presStyleIdx="2" presStyleCnt="3"/>
      <dgm:spPr/>
    </dgm:pt>
    <dgm:pt modelId="{9C36315D-26B3-4E4D-8934-E9FAB9432791}" type="pres">
      <dgm:prSet presAssocID="{413E93B9-E5E5-4C9C-9711-451C53BF0F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35D7ADE-1076-467E-B8F6-53976692FD29}" type="pres">
      <dgm:prSet presAssocID="{413E93B9-E5E5-4C9C-9711-451C53BF0F67}" presName="spaceRect" presStyleCnt="0"/>
      <dgm:spPr/>
    </dgm:pt>
    <dgm:pt modelId="{83606684-FC75-4ECF-AB52-26FC11873979}" type="pres">
      <dgm:prSet presAssocID="{413E93B9-E5E5-4C9C-9711-451C53BF0F6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C51006-63E3-4C05-A97A-7E8DC809E124}" type="presOf" srcId="{BB0D7013-9852-460B-A66D-F07B56061519}" destId="{8056259C-DD79-4AAC-AD66-0D275715D1D7}" srcOrd="0" destOrd="0" presId="urn:microsoft.com/office/officeart/2018/2/layout/IconVerticalSolidList"/>
    <dgm:cxn modelId="{1B319810-BDF6-4484-8152-DE4C040CDDB3}" type="presOf" srcId="{413E93B9-E5E5-4C9C-9711-451C53BF0F67}" destId="{83606684-FC75-4ECF-AB52-26FC11873979}" srcOrd="0" destOrd="0" presId="urn:microsoft.com/office/officeart/2018/2/layout/IconVerticalSolidList"/>
    <dgm:cxn modelId="{FA663D15-E0C6-4234-B735-FA3D5A8E5A62}" srcId="{F2B73897-5D6E-4F9C-A88A-D6C8AAA91F2E}" destId="{413E93B9-E5E5-4C9C-9711-451C53BF0F67}" srcOrd="2" destOrd="0" parTransId="{A0EB3F9D-915D-4297-877B-E44CE283E450}" sibTransId="{B4C9EE4F-5444-43DF-8195-465794688079}"/>
    <dgm:cxn modelId="{8497A12D-22EA-49C7-8FAD-598CAFD28E33}" type="presOf" srcId="{F2B73897-5D6E-4F9C-A88A-D6C8AAA91F2E}" destId="{627EBCC7-B5DC-4543-BF01-43C0D57F3C19}" srcOrd="0" destOrd="0" presId="urn:microsoft.com/office/officeart/2018/2/layout/IconVerticalSolidList"/>
    <dgm:cxn modelId="{1C14C647-5F5A-4805-98C3-5E992594E7AA}" srcId="{F2B73897-5D6E-4F9C-A88A-D6C8AAA91F2E}" destId="{5B15E465-1788-4EFD-BB18-6E216ABEDEFD}" srcOrd="0" destOrd="0" parTransId="{31FF367E-DD82-489C-AFF6-BCC66E63B970}" sibTransId="{FAFEB3D6-CF56-4560-900B-70768ABD8318}"/>
    <dgm:cxn modelId="{C6EC6075-9E39-4284-B63D-A9025A01AD4F}" srcId="{F2B73897-5D6E-4F9C-A88A-D6C8AAA91F2E}" destId="{BB0D7013-9852-460B-A66D-F07B56061519}" srcOrd="1" destOrd="0" parTransId="{47BCC6C1-22FC-4404-B8AD-3B96EF37A58E}" sibTransId="{82CF39C3-104B-4483-B618-6118BC91E90A}"/>
    <dgm:cxn modelId="{17E4B2AF-4EBB-4DE8-8A41-E929897082D3}" type="presOf" srcId="{5B15E465-1788-4EFD-BB18-6E216ABEDEFD}" destId="{D6C9C651-1E97-4CC8-AF51-B89A588F4571}" srcOrd="0" destOrd="0" presId="urn:microsoft.com/office/officeart/2018/2/layout/IconVerticalSolidList"/>
    <dgm:cxn modelId="{E39772BD-752A-497E-A716-45070F52070B}" type="presParOf" srcId="{627EBCC7-B5DC-4543-BF01-43C0D57F3C19}" destId="{4CD9F1B9-A8ED-4CCD-9154-F83122EE3606}" srcOrd="0" destOrd="0" presId="urn:microsoft.com/office/officeart/2018/2/layout/IconVerticalSolidList"/>
    <dgm:cxn modelId="{E7E1CF56-8D38-4CA7-B4B5-87AFBE16A7B7}" type="presParOf" srcId="{4CD9F1B9-A8ED-4CCD-9154-F83122EE3606}" destId="{BE1C2848-C825-4B9C-8EBE-C063357094AF}" srcOrd="0" destOrd="0" presId="urn:microsoft.com/office/officeart/2018/2/layout/IconVerticalSolidList"/>
    <dgm:cxn modelId="{2F82A371-3D12-4388-8096-3CF1826F581E}" type="presParOf" srcId="{4CD9F1B9-A8ED-4CCD-9154-F83122EE3606}" destId="{2B72F5BD-5581-4BB6-81BF-D3D7AF9EF648}" srcOrd="1" destOrd="0" presId="urn:microsoft.com/office/officeart/2018/2/layout/IconVerticalSolidList"/>
    <dgm:cxn modelId="{E5628136-7F36-4C1E-9656-7024C677846D}" type="presParOf" srcId="{4CD9F1B9-A8ED-4CCD-9154-F83122EE3606}" destId="{2E6AC559-7B2C-4E06-8997-7B031CA294C7}" srcOrd="2" destOrd="0" presId="urn:microsoft.com/office/officeart/2018/2/layout/IconVerticalSolidList"/>
    <dgm:cxn modelId="{ABD5AA9E-3291-4C04-9E66-FDB7E14FB38D}" type="presParOf" srcId="{4CD9F1B9-A8ED-4CCD-9154-F83122EE3606}" destId="{D6C9C651-1E97-4CC8-AF51-B89A588F4571}" srcOrd="3" destOrd="0" presId="urn:microsoft.com/office/officeart/2018/2/layout/IconVerticalSolidList"/>
    <dgm:cxn modelId="{829A27B1-EE74-4157-96D5-25DB6B44090D}" type="presParOf" srcId="{627EBCC7-B5DC-4543-BF01-43C0D57F3C19}" destId="{224AEF7B-6A33-49D8-A717-9A7E6BC0CE60}" srcOrd="1" destOrd="0" presId="urn:microsoft.com/office/officeart/2018/2/layout/IconVerticalSolidList"/>
    <dgm:cxn modelId="{50AD77A7-FA9F-41CB-AD2F-8B9CB6E7BEF1}" type="presParOf" srcId="{627EBCC7-B5DC-4543-BF01-43C0D57F3C19}" destId="{515A049A-6428-494C-A933-DAC266BDCD2B}" srcOrd="2" destOrd="0" presId="urn:microsoft.com/office/officeart/2018/2/layout/IconVerticalSolidList"/>
    <dgm:cxn modelId="{B80EFB85-748E-4991-8FF5-1E6789894847}" type="presParOf" srcId="{515A049A-6428-494C-A933-DAC266BDCD2B}" destId="{61F42B6C-93B8-4B6F-967A-85B84BBB4AA0}" srcOrd="0" destOrd="0" presId="urn:microsoft.com/office/officeart/2018/2/layout/IconVerticalSolidList"/>
    <dgm:cxn modelId="{0049266A-84D1-4256-BEC7-1008A21AFCE0}" type="presParOf" srcId="{515A049A-6428-494C-A933-DAC266BDCD2B}" destId="{9433742C-FBF7-459D-8B02-15A55E8EB113}" srcOrd="1" destOrd="0" presId="urn:microsoft.com/office/officeart/2018/2/layout/IconVerticalSolidList"/>
    <dgm:cxn modelId="{C47052BE-44A8-438E-BBFF-9BCEF7E34B12}" type="presParOf" srcId="{515A049A-6428-494C-A933-DAC266BDCD2B}" destId="{C512541B-A0C4-4A0D-821A-8C6662816FD6}" srcOrd="2" destOrd="0" presId="urn:microsoft.com/office/officeart/2018/2/layout/IconVerticalSolidList"/>
    <dgm:cxn modelId="{02D72CBE-6745-45B1-B5C1-A0496B690B5B}" type="presParOf" srcId="{515A049A-6428-494C-A933-DAC266BDCD2B}" destId="{8056259C-DD79-4AAC-AD66-0D275715D1D7}" srcOrd="3" destOrd="0" presId="urn:microsoft.com/office/officeart/2018/2/layout/IconVerticalSolidList"/>
    <dgm:cxn modelId="{266A0D6A-B58A-4BA1-94F5-4E302BCD0FBA}" type="presParOf" srcId="{627EBCC7-B5DC-4543-BF01-43C0D57F3C19}" destId="{AF1105A8-E2D9-4988-A0F2-321A046158CC}" srcOrd="3" destOrd="0" presId="urn:microsoft.com/office/officeart/2018/2/layout/IconVerticalSolidList"/>
    <dgm:cxn modelId="{6A4AB761-D227-47D0-A9BF-A4746C10B7B5}" type="presParOf" srcId="{627EBCC7-B5DC-4543-BF01-43C0D57F3C19}" destId="{EF36FB5C-6283-4CBA-BBC7-16A084B933B9}" srcOrd="4" destOrd="0" presId="urn:microsoft.com/office/officeart/2018/2/layout/IconVerticalSolidList"/>
    <dgm:cxn modelId="{0C5333A6-2367-481C-B04A-CF6CCF1117A1}" type="presParOf" srcId="{EF36FB5C-6283-4CBA-BBC7-16A084B933B9}" destId="{A0DF6866-B846-491E-A234-9CB8A2B8A381}" srcOrd="0" destOrd="0" presId="urn:microsoft.com/office/officeart/2018/2/layout/IconVerticalSolidList"/>
    <dgm:cxn modelId="{A3B3B09A-E9E1-4B25-8F45-88D4C4A67214}" type="presParOf" srcId="{EF36FB5C-6283-4CBA-BBC7-16A084B933B9}" destId="{9C36315D-26B3-4E4D-8934-E9FAB9432791}" srcOrd="1" destOrd="0" presId="urn:microsoft.com/office/officeart/2018/2/layout/IconVerticalSolidList"/>
    <dgm:cxn modelId="{19C8DBE6-4991-4CC8-ABCD-63AD8EBFA4CB}" type="presParOf" srcId="{EF36FB5C-6283-4CBA-BBC7-16A084B933B9}" destId="{335D7ADE-1076-467E-B8F6-53976692FD29}" srcOrd="2" destOrd="0" presId="urn:microsoft.com/office/officeart/2018/2/layout/IconVerticalSolidList"/>
    <dgm:cxn modelId="{8155991F-8B0B-4614-9FD5-C4D99C1B9C42}" type="presParOf" srcId="{EF36FB5C-6283-4CBA-BBC7-16A084B933B9}" destId="{83606684-FC75-4ECF-AB52-26FC118739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4CF71-7432-4949-9972-FD37015C956F}">
      <dsp:nvSpPr>
        <dsp:cNvPr id="0" name=""/>
        <dsp:cNvSpPr/>
      </dsp:nvSpPr>
      <dsp:spPr>
        <a:xfrm>
          <a:off x="2940199" y="1801336"/>
          <a:ext cx="6442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426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45461" y="1843681"/>
        <a:ext cx="33743" cy="6748"/>
      </dsp:txXfrm>
    </dsp:sp>
    <dsp:sp modelId="{B8C431FD-12FD-486A-8727-297248C8B530}">
      <dsp:nvSpPr>
        <dsp:cNvPr id="0" name=""/>
        <dsp:cNvSpPr/>
      </dsp:nvSpPr>
      <dsp:spPr>
        <a:xfrm>
          <a:off x="7794" y="966794"/>
          <a:ext cx="2934204" cy="1760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What?</a:t>
          </a:r>
        </a:p>
      </dsp:txBody>
      <dsp:txXfrm>
        <a:off x="7794" y="966794"/>
        <a:ext cx="2934204" cy="1760522"/>
      </dsp:txXfrm>
    </dsp:sp>
    <dsp:sp modelId="{20315047-4F39-4B2D-9DEC-0499A8DB7311}">
      <dsp:nvSpPr>
        <dsp:cNvPr id="0" name=""/>
        <dsp:cNvSpPr/>
      </dsp:nvSpPr>
      <dsp:spPr>
        <a:xfrm>
          <a:off x="6549270" y="1801336"/>
          <a:ext cx="6442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426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54532" y="1843681"/>
        <a:ext cx="33743" cy="6748"/>
      </dsp:txXfrm>
    </dsp:sp>
    <dsp:sp modelId="{F6DB4E54-2789-4685-8F5A-E0ACB9F570D5}">
      <dsp:nvSpPr>
        <dsp:cNvPr id="0" name=""/>
        <dsp:cNvSpPr/>
      </dsp:nvSpPr>
      <dsp:spPr>
        <a:xfrm>
          <a:off x="3616866" y="966794"/>
          <a:ext cx="2934204" cy="1760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Who?</a:t>
          </a:r>
        </a:p>
      </dsp:txBody>
      <dsp:txXfrm>
        <a:off x="3616866" y="966794"/>
        <a:ext cx="2934204" cy="1760522"/>
      </dsp:txXfrm>
    </dsp:sp>
    <dsp:sp modelId="{0BD57379-AA17-47E1-B06F-98B3B3327233}">
      <dsp:nvSpPr>
        <dsp:cNvPr id="0" name=""/>
        <dsp:cNvSpPr/>
      </dsp:nvSpPr>
      <dsp:spPr>
        <a:xfrm>
          <a:off x="7225937" y="966794"/>
          <a:ext cx="2934204" cy="1760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Counter?</a:t>
          </a:r>
        </a:p>
      </dsp:txBody>
      <dsp:txXfrm>
        <a:off x="7225937" y="966794"/>
        <a:ext cx="2934204" cy="17605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5097B-3BA0-4DA8-BF8D-4857B4049A45}">
      <dsp:nvSpPr>
        <dsp:cNvPr id="0" name=""/>
        <dsp:cNvSpPr/>
      </dsp:nvSpPr>
      <dsp:spPr>
        <a:xfrm>
          <a:off x="-4175851" y="-640787"/>
          <a:ext cx="4975686" cy="4975686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76534-F514-4772-ACA7-858B4C650F95}">
      <dsp:nvSpPr>
        <dsp:cNvPr id="0" name=""/>
        <dsp:cNvSpPr/>
      </dsp:nvSpPr>
      <dsp:spPr>
        <a:xfrm>
          <a:off x="514376" y="369411"/>
          <a:ext cx="9604215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exploits in everything</a:t>
          </a:r>
        </a:p>
      </dsp:txBody>
      <dsp:txXfrm>
        <a:off x="514376" y="369411"/>
        <a:ext cx="9604215" cy="738822"/>
      </dsp:txXfrm>
    </dsp:sp>
    <dsp:sp modelId="{8DB77907-27C4-48BB-A98A-9E13EF655A0E}">
      <dsp:nvSpPr>
        <dsp:cNvPr id="0" name=""/>
        <dsp:cNvSpPr/>
      </dsp:nvSpPr>
      <dsp:spPr>
        <a:xfrm>
          <a:off x="52612" y="277058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64646-7959-4722-9DC6-BDF56A772F7E}">
      <dsp:nvSpPr>
        <dsp:cNvPr id="0" name=""/>
        <dsp:cNvSpPr/>
      </dsp:nvSpPr>
      <dsp:spPr>
        <a:xfrm>
          <a:off x="782938" y="1477644"/>
          <a:ext cx="9335653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Use them for their own purposes</a:t>
          </a:r>
        </a:p>
      </dsp:txBody>
      <dsp:txXfrm>
        <a:off x="782938" y="1477644"/>
        <a:ext cx="9335653" cy="738822"/>
      </dsp:txXfrm>
    </dsp:sp>
    <dsp:sp modelId="{A0A765F6-4532-4673-975C-F199EDE1E183}">
      <dsp:nvSpPr>
        <dsp:cNvPr id="0" name=""/>
        <dsp:cNvSpPr/>
      </dsp:nvSpPr>
      <dsp:spPr>
        <a:xfrm>
          <a:off x="321174" y="1385292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F21E5-7A2B-462C-A750-9ABA751A0257}">
      <dsp:nvSpPr>
        <dsp:cNvPr id="0" name=""/>
        <dsp:cNvSpPr/>
      </dsp:nvSpPr>
      <dsp:spPr>
        <a:xfrm>
          <a:off x="514376" y="2585878"/>
          <a:ext cx="9604215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Reveal the exploits when it becomes a problem</a:t>
          </a:r>
        </a:p>
      </dsp:txBody>
      <dsp:txXfrm>
        <a:off x="514376" y="2585878"/>
        <a:ext cx="9604215" cy="738822"/>
      </dsp:txXfrm>
    </dsp:sp>
    <dsp:sp modelId="{4AFACCDA-AD15-4F4F-90B3-8C653A9B053C}">
      <dsp:nvSpPr>
        <dsp:cNvPr id="0" name=""/>
        <dsp:cNvSpPr/>
      </dsp:nvSpPr>
      <dsp:spPr>
        <a:xfrm>
          <a:off x="52612" y="2493525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B96DB-A365-46B5-BC49-467BEFF3FA83}">
      <dsp:nvSpPr>
        <dsp:cNvPr id="0" name=""/>
        <dsp:cNvSpPr/>
      </dsp:nvSpPr>
      <dsp:spPr>
        <a:xfrm>
          <a:off x="3373105" y="2581591"/>
          <a:ext cx="656113" cy="982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822"/>
              </a:lnTo>
              <a:lnTo>
                <a:pt x="656113" y="982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E0B9D-357A-44D1-84D7-5523D79EAB6A}">
      <dsp:nvSpPr>
        <dsp:cNvPr id="0" name=""/>
        <dsp:cNvSpPr/>
      </dsp:nvSpPr>
      <dsp:spPr>
        <a:xfrm>
          <a:off x="2191955" y="1066032"/>
          <a:ext cx="115303" cy="982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635"/>
              </a:lnTo>
              <a:lnTo>
                <a:pt x="115303" y="9826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CFD80-2AA4-4564-9EA9-E742F5DC6713}">
      <dsp:nvSpPr>
        <dsp:cNvPr id="0" name=""/>
        <dsp:cNvSpPr/>
      </dsp:nvSpPr>
      <dsp:spPr>
        <a:xfrm>
          <a:off x="1126109" y="186"/>
          <a:ext cx="2131692" cy="1065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EternalBlue</a:t>
          </a:r>
        </a:p>
      </dsp:txBody>
      <dsp:txXfrm>
        <a:off x="1126109" y="186"/>
        <a:ext cx="2131692" cy="1065846"/>
      </dsp:txXfrm>
    </dsp:sp>
    <dsp:sp modelId="{F0470EAC-D6B5-4271-96DE-58B392D40B5B}">
      <dsp:nvSpPr>
        <dsp:cNvPr id="0" name=""/>
        <dsp:cNvSpPr/>
      </dsp:nvSpPr>
      <dsp:spPr>
        <a:xfrm>
          <a:off x="2307259" y="1515745"/>
          <a:ext cx="2131692" cy="1065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 dirty="0"/>
            <a:t>Microsoft SMBv1</a:t>
          </a:r>
          <a:endParaRPr lang="en-US" sz="3100" kern="1200" dirty="0"/>
        </a:p>
      </dsp:txBody>
      <dsp:txXfrm>
        <a:off x="2307259" y="1515745"/>
        <a:ext cx="2131692" cy="1065846"/>
      </dsp:txXfrm>
    </dsp:sp>
    <dsp:sp modelId="{49238861-A21B-46F6-BBEC-439646A39C34}">
      <dsp:nvSpPr>
        <dsp:cNvPr id="0" name=""/>
        <dsp:cNvSpPr/>
      </dsp:nvSpPr>
      <dsp:spPr>
        <a:xfrm>
          <a:off x="4029219" y="3031490"/>
          <a:ext cx="2131692" cy="1065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Malicious Code</a:t>
          </a:r>
        </a:p>
      </dsp:txBody>
      <dsp:txXfrm>
        <a:off x="4029219" y="3031490"/>
        <a:ext cx="2131692" cy="10658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C4565-E54A-4D53-A5B8-EBA980BF90CE}">
      <dsp:nvSpPr>
        <dsp:cNvPr id="0" name=""/>
        <dsp:cNvSpPr/>
      </dsp:nvSpPr>
      <dsp:spPr>
        <a:xfrm>
          <a:off x="62321" y="256"/>
          <a:ext cx="3114436" cy="186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Server 2012</a:t>
          </a:r>
        </a:p>
      </dsp:txBody>
      <dsp:txXfrm>
        <a:off x="62321" y="256"/>
        <a:ext cx="3114436" cy="1868662"/>
      </dsp:txXfrm>
    </dsp:sp>
    <dsp:sp modelId="{B62708C3-BE8E-40FC-B7F5-1410773EA5B7}">
      <dsp:nvSpPr>
        <dsp:cNvPr id="0" name=""/>
        <dsp:cNvSpPr/>
      </dsp:nvSpPr>
      <dsp:spPr>
        <a:xfrm>
          <a:off x="3488201" y="256"/>
          <a:ext cx="3114436" cy="186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Server 2008</a:t>
          </a:r>
        </a:p>
      </dsp:txBody>
      <dsp:txXfrm>
        <a:off x="3488201" y="256"/>
        <a:ext cx="3114436" cy="1868662"/>
      </dsp:txXfrm>
    </dsp:sp>
    <dsp:sp modelId="{C2A29460-D863-47CA-B807-9D0D31D36D73}">
      <dsp:nvSpPr>
        <dsp:cNvPr id="0" name=""/>
        <dsp:cNvSpPr/>
      </dsp:nvSpPr>
      <dsp:spPr>
        <a:xfrm>
          <a:off x="62321" y="2180361"/>
          <a:ext cx="3114436" cy="186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Server 2016</a:t>
          </a:r>
        </a:p>
      </dsp:txBody>
      <dsp:txXfrm>
        <a:off x="62321" y="2180361"/>
        <a:ext cx="3114436" cy="1868662"/>
      </dsp:txXfrm>
    </dsp:sp>
    <dsp:sp modelId="{8378166E-10EF-4228-BC7A-72C8D880E8A2}">
      <dsp:nvSpPr>
        <dsp:cNvPr id="0" name=""/>
        <dsp:cNvSpPr/>
      </dsp:nvSpPr>
      <dsp:spPr>
        <a:xfrm>
          <a:off x="3488201" y="2180361"/>
          <a:ext cx="3114436" cy="186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Server 2012</a:t>
          </a:r>
        </a:p>
      </dsp:txBody>
      <dsp:txXfrm>
        <a:off x="3488201" y="2180361"/>
        <a:ext cx="3114436" cy="18686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C2848-C825-4B9C-8EBE-C063357094AF}">
      <dsp:nvSpPr>
        <dsp:cNvPr id="0" name=""/>
        <dsp:cNvSpPr/>
      </dsp:nvSpPr>
      <dsp:spPr>
        <a:xfrm>
          <a:off x="0" y="680"/>
          <a:ext cx="6967728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2F5BD-5581-4BB6-81BF-D3D7AF9EF648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9C651-1E97-4CC8-AF51-B89A588F4571}">
      <dsp:nvSpPr>
        <dsp:cNvPr id="0" name=""/>
        <dsp:cNvSpPr/>
      </dsp:nvSpPr>
      <dsp:spPr>
        <a:xfrm>
          <a:off x="1840237" y="680"/>
          <a:ext cx="5127490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Disable Internet Access</a:t>
          </a:r>
        </a:p>
      </dsp:txBody>
      <dsp:txXfrm>
        <a:off x="1840237" y="680"/>
        <a:ext cx="5127490" cy="1593279"/>
      </dsp:txXfrm>
    </dsp:sp>
    <dsp:sp modelId="{61F42B6C-93B8-4B6F-967A-85B84BBB4AA0}">
      <dsp:nvSpPr>
        <dsp:cNvPr id="0" name=""/>
        <dsp:cNvSpPr/>
      </dsp:nvSpPr>
      <dsp:spPr>
        <a:xfrm>
          <a:off x="0" y="1992280"/>
          <a:ext cx="6967728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3742C-FBF7-459D-8B02-15A55E8EB113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6259C-DD79-4AAC-AD66-0D275715D1D7}">
      <dsp:nvSpPr>
        <dsp:cNvPr id="0" name=""/>
        <dsp:cNvSpPr/>
      </dsp:nvSpPr>
      <dsp:spPr>
        <a:xfrm>
          <a:off x="1840237" y="1992280"/>
          <a:ext cx="5127490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Disable SMBv1</a:t>
          </a:r>
        </a:p>
      </dsp:txBody>
      <dsp:txXfrm>
        <a:off x="1840237" y="1992280"/>
        <a:ext cx="5127490" cy="1593279"/>
      </dsp:txXfrm>
    </dsp:sp>
    <dsp:sp modelId="{A0DF6866-B846-491E-A234-9CB8A2B8A381}">
      <dsp:nvSpPr>
        <dsp:cNvPr id="0" name=""/>
        <dsp:cNvSpPr/>
      </dsp:nvSpPr>
      <dsp:spPr>
        <a:xfrm>
          <a:off x="0" y="3983879"/>
          <a:ext cx="6967728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6315D-26B3-4E4D-8934-E9FAB9432791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06684-FC75-4ECF-AB52-26FC11873979}">
      <dsp:nvSpPr>
        <dsp:cNvPr id="0" name=""/>
        <dsp:cNvSpPr/>
      </dsp:nvSpPr>
      <dsp:spPr>
        <a:xfrm>
          <a:off x="1840237" y="3983879"/>
          <a:ext cx="5127490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Security Patch</a:t>
          </a:r>
        </a:p>
      </dsp:txBody>
      <dsp:txXfrm>
        <a:off x="1840237" y="3983879"/>
        <a:ext cx="5127490" cy="1593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30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9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6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8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3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7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2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0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3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4" r:id="rId5"/>
    <p:sldLayoutId id="2147483678" r:id="rId6"/>
    <p:sldLayoutId id="2147483679" r:id="rId7"/>
    <p:sldLayoutId id="2147483680" r:id="rId8"/>
    <p:sldLayoutId id="2147483683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4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07B004-2A82-4209-9B3F-C5B8B6E1B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F2B24-B388-4C68-A4B5-CA7B7146C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Eternal Blue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76EEB-8285-4E56-B5B7-4739CBFED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Presented By: Rohit Anantha</a:t>
            </a:r>
          </a:p>
        </p:txBody>
      </p:sp>
    </p:spTree>
    <p:extLst>
      <p:ext uri="{BB962C8B-B14F-4D97-AF65-F5344CB8AC3E}">
        <p14:creationId xmlns:p14="http://schemas.microsoft.com/office/powerpoint/2010/main" val="383167766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Content Placeholder 8">
            <a:extLst>
              <a:ext uri="{FF2B5EF4-FFF2-40B4-BE49-F238E27FC236}">
                <a16:creationId xmlns:a16="http://schemas.microsoft.com/office/drawing/2014/main" id="{D58378DE-5FC5-4C9A-8E76-C2FFD107B1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310230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B07EBE08-A372-4A98-A987-6634FD5BF266}"/>
              </a:ext>
            </a:extLst>
          </p:cNvPr>
          <p:cNvSpPr txBox="1">
            <a:spLocks/>
          </p:cNvSpPr>
          <p:nvPr/>
        </p:nvSpPr>
        <p:spPr>
          <a:xfrm>
            <a:off x="571926" y="2653473"/>
            <a:ext cx="3740740" cy="1658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3 Simple steps:</a:t>
            </a:r>
          </a:p>
        </p:txBody>
      </p:sp>
    </p:spTree>
    <p:extLst>
      <p:ext uri="{BB962C8B-B14F-4D97-AF65-F5344CB8AC3E}">
        <p14:creationId xmlns:p14="http://schemas.microsoft.com/office/powerpoint/2010/main" val="115627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9647-42AC-4CAF-B915-7AAE7575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Timeline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EED4FC0-750B-45E1-A262-ACD90AD37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159706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4415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C0ECA4F7-E6C7-4BF2-A025-C11AE37B6E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9" r="26252" b="3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70CF6-28D1-405B-8EAE-6DEA300E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639432" cy="11257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What is Eternal Blue?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F4DA8-917C-477E-8A7C-5C6A16754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“EternalBlue is a cyberattack exploit developed by the U.S. National Security Agency. “</a:t>
            </a:r>
          </a:p>
        </p:txBody>
      </p:sp>
    </p:spTree>
    <p:extLst>
      <p:ext uri="{BB962C8B-B14F-4D97-AF65-F5344CB8AC3E}">
        <p14:creationId xmlns:p14="http://schemas.microsoft.com/office/powerpoint/2010/main" val="20955827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079BCB-7CAC-49F1-A44D-68CC2A08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What does that mean?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A59D4-27A2-481C-8D6F-CF6A5DF0DBB0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14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39BB185-4D94-48CF-9E22-5B250565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NSA’s Security Practices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E823CA50-E181-4CBC-8BB0-44BE03E27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56918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6181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1E2519-4061-4869-96C8-A7A1D29E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exactly is EternalBlue?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253EDE1-28E1-4061-A207-5D4D54F66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292394"/>
              </p:ext>
            </p:extLst>
          </p:nvPr>
        </p:nvGraphicFramePr>
        <p:xfrm>
          <a:off x="4965700" y="1709738"/>
          <a:ext cx="6729413" cy="4097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727B3D-63D1-464A-999C-79684F9D3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Eternal Blue is an exploit in one of Microsoft’s servers, allowing for hackers and interested parties to send malicious code that can execute itself.</a:t>
            </a:r>
          </a:p>
        </p:txBody>
      </p:sp>
    </p:spTree>
    <p:extLst>
      <p:ext uri="{BB962C8B-B14F-4D97-AF65-F5344CB8AC3E}">
        <p14:creationId xmlns:p14="http://schemas.microsoft.com/office/powerpoint/2010/main" val="19841102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6C989-B546-4879-87E4-5103B984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Who does this affect?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CC26831C-E4B5-42CE-A128-4F3328AB0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5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F2872C-BDB1-44CB-9956-80D11809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Affected Machines</a:t>
            </a:r>
          </a:p>
        </p:txBody>
      </p:sp>
      <p:pic>
        <p:nvPicPr>
          <p:cNvPr id="16" name="Content Placeholder 15" descr="A screenshot of text&#10;&#10;Description automatically generated">
            <a:extLst>
              <a:ext uri="{FF2B5EF4-FFF2-40B4-BE49-F238E27FC236}">
                <a16:creationId xmlns:a16="http://schemas.microsoft.com/office/drawing/2014/main" id="{9EC5633A-505C-465D-A952-F183BE2314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5"/>
          <a:stretch/>
        </p:blipFill>
        <p:spPr>
          <a:xfrm>
            <a:off x="3396051" y="2207975"/>
            <a:ext cx="5399898" cy="2009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Content Placeholder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F89BDE-05B3-4794-A353-1A8C099469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6" b="14027"/>
          <a:stretch/>
        </p:blipFill>
        <p:spPr>
          <a:xfrm>
            <a:off x="2978344" y="4514947"/>
            <a:ext cx="6235312" cy="2009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AF2CCBF2-0AEA-4228-AA4B-DCDB80106E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5490562"/>
              </p:ext>
            </p:extLst>
          </p:nvPr>
        </p:nvGraphicFramePr>
        <p:xfrm>
          <a:off x="2763520" y="2341660"/>
          <a:ext cx="6664960" cy="404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40430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2AC7E-FD7A-48DB-971B-7CEBD3A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/>
              <a:t>How can we stay safe?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56031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E41"/>
      </a:dk2>
      <a:lt2>
        <a:srgbClr val="E5E8E2"/>
      </a:lt2>
      <a:accent1>
        <a:srgbClr val="8447D1"/>
      </a:accent1>
      <a:accent2>
        <a:srgbClr val="5D5ACB"/>
      </a:accent2>
      <a:accent3>
        <a:srgbClr val="4178CF"/>
      </a:accent3>
      <a:accent4>
        <a:srgbClr val="2FA2BD"/>
      </a:accent4>
      <a:accent5>
        <a:srgbClr val="38B599"/>
      </a:accent5>
      <a:accent6>
        <a:srgbClr val="2EBA60"/>
      </a:accent6>
      <a:hlink>
        <a:srgbClr val="30928C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140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Eternal Blue</vt:lpstr>
      <vt:lpstr>Presentation Timeline</vt:lpstr>
      <vt:lpstr>What is Eternal Blue?</vt:lpstr>
      <vt:lpstr>What does that mean?</vt:lpstr>
      <vt:lpstr>The NSA’s Security Practices</vt:lpstr>
      <vt:lpstr>But what exactly is EternalBlue?</vt:lpstr>
      <vt:lpstr>Who does this affect?</vt:lpstr>
      <vt:lpstr>Affected Machines</vt:lpstr>
      <vt:lpstr>How can we stay safe?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Eternal Blue</dc:title>
  <dc:creator>Rohit Anantha</dc:creator>
  <cp:lastModifiedBy>Rohit Anantha</cp:lastModifiedBy>
  <cp:revision>1</cp:revision>
  <dcterms:created xsi:type="dcterms:W3CDTF">2020-03-19T20:50:11Z</dcterms:created>
  <dcterms:modified xsi:type="dcterms:W3CDTF">2020-03-19T21:33:34Z</dcterms:modified>
</cp:coreProperties>
</file>