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1"/>
  </p:notesMasterIdLst>
  <p:handoutMasterIdLst>
    <p:handoutMasterId r:id="rId22"/>
  </p:handoutMasterIdLst>
  <p:sldIdLst>
    <p:sldId id="256" r:id="rId5"/>
    <p:sldId id="270" r:id="rId6"/>
    <p:sldId id="261" r:id="rId7"/>
    <p:sldId id="259" r:id="rId8"/>
    <p:sldId id="262" r:id="rId9"/>
    <p:sldId id="263" r:id="rId10"/>
    <p:sldId id="264" r:id="rId11"/>
    <p:sldId id="265" r:id="rId12"/>
    <p:sldId id="266" r:id="rId13"/>
    <p:sldId id="268" r:id="rId14"/>
    <p:sldId id="269" r:id="rId15"/>
    <p:sldId id="267" r:id="rId16"/>
    <p:sldId id="271" r:id="rId17"/>
    <p:sldId id="272" r:id="rId18"/>
    <p:sldId id="273" r:id="rId19"/>
    <p:sldId id="26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DDD357-5D1E-4D8F-9D45-EED9749A98C5}" v="247" dt="2020-04-17T03:18:11.8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119" d="100"/>
          <a:sy n="119" d="100"/>
        </p:scale>
        <p:origin x="270"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8.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pPr>
            <a:lnSpc>
              <a:spcPct val="100000"/>
            </a:lnSpc>
          </a:pPr>
          <a:r>
            <a:rPr lang="en-US" dirty="0"/>
            <a:t>What is…</a:t>
          </a:r>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pPr>
          <a:r>
            <a:rPr lang="en-US" dirty="0"/>
            <a:t>How did…</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pPr>
            <a:lnSpc>
              <a:spcPct val="100000"/>
            </a:lnSpc>
          </a:pPr>
          <a:r>
            <a:rPr lang="en-US" dirty="0"/>
            <a:t>Impact today…</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Ransomware</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Ukraine vs Russia</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F8D3F6A5-072D-4638-A631-ED1468FAAABC}">
      <dgm:prSet phldrT="[Text]"/>
      <dgm:spPr/>
      <dgm:t>
        <a:bodyPr/>
        <a:lstStyle/>
        <a:p>
          <a:pPr>
            <a:lnSpc>
              <a:spcPct val="100000"/>
            </a:lnSpc>
          </a:pPr>
          <a:r>
            <a:rPr lang="en-US" dirty="0"/>
            <a:t>Cyberwarfare</a:t>
          </a:r>
        </a:p>
      </dgm:t>
    </dgm:pt>
    <dgm:pt modelId="{9D89462A-DC5A-41BF-A346-9825BD9C600A}" type="parTrans" cxnId="{0CBF155E-F1A6-4410-829D-3AF64FEEC639}">
      <dgm:prSet/>
      <dgm:spPr/>
      <dgm:t>
        <a:bodyPr/>
        <a:lstStyle/>
        <a:p>
          <a:endParaRPr lang="en-US"/>
        </a:p>
      </dgm:t>
    </dgm:pt>
    <dgm:pt modelId="{D2CB8DEF-2452-4D11-81EE-0F7E17758A86}" type="sibTrans" cxnId="{0CBF155E-F1A6-4410-829D-3AF64FEEC639}">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a:blipFill dpi="0" rotWithShape="0">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itcoin"/>
        </a:ext>
      </dgm:extLst>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a:blipFill dpi="0" rotWithShape="0">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oldier"/>
        </a:ext>
      </dgm:extLst>
    </dgm:pt>
    <dgm:pt modelId="{4F998E61-759C-4B89-AD5D-CEB47D6879C1}" type="pres">
      <dgm:prSet presAssocID="{F8D3F6A5-072D-4638-A631-ED1468FAAABC}" presName="text_3" presStyleLbl="node1" presStyleIdx="2" presStyleCnt="3">
        <dgm:presLayoutVars>
          <dgm:bulletEnabled val="1"/>
        </dgm:presLayoutVars>
      </dgm:prSet>
      <dgm:spPr/>
    </dgm:pt>
    <dgm:pt modelId="{E1288EEA-13EB-4822-8E0A-837210594491}" type="pres">
      <dgm:prSet presAssocID="{F8D3F6A5-072D-4638-A631-ED1468FAAABC}" presName="accent_3" presStyleCnt="0"/>
      <dgm:spPr/>
    </dgm:pt>
    <dgm:pt modelId="{F9A502D7-CB74-4341-A106-7C501520A7F9}" type="pres">
      <dgm:prSet presAssocID="{F8D3F6A5-072D-4638-A631-ED1468FAAABC}" presName="accentRepeatNode" presStyleLbl="solidFgAcc1" presStyleIdx="2" presStyleCnt="3"/>
      <dgm:spPr>
        <a:blipFill dpi="0" rotWithShape="0">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omputer"/>
        </a:ext>
      </dgm:extLst>
    </dgm:pt>
  </dgm:ptLst>
  <dgm:cxnLst>
    <dgm:cxn modelId="{A11E3B12-1828-45A7-86C3-BB85832DF84D}" type="presOf" srcId="{CA077D98-8478-47EA-B6A9-99ACE60C64D4}" destId="{D79B43FC-100B-4A0D-A4D5-0D2D04B99064}" srcOrd="0" destOrd="0" presId="urn:microsoft.com/office/officeart/2008/layout/VerticalCurvedList"/>
    <dgm:cxn modelId="{0CBF155E-F1A6-4410-829D-3AF64FEEC639}" srcId="{7E5AA53B-3EEE-4DE4-BB81-9044890C2946}" destId="{F8D3F6A5-072D-4638-A631-ED1468FAAABC}" srcOrd="2" destOrd="0" parTransId="{9D89462A-DC5A-41BF-A346-9825BD9C600A}" sibTransId="{D2CB8DEF-2452-4D11-81EE-0F7E17758A86}"/>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65ED35D9-207F-4ECD-99C5-2DBF3F1207A5}" type="presOf" srcId="{F8D3F6A5-072D-4638-A631-ED1468FAAABC}" destId="{4F998E61-759C-4B89-AD5D-CEB47D6879C1}"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D44FA0BB-8C5E-483F-95A2-5D9C839BAE3B}" type="presParOf" srcId="{90561C55-3C6E-4D53-85E1-2C50BCDDA392}" destId="{4F998E61-759C-4B89-AD5D-CEB47D6879C1}" srcOrd="5" destOrd="0" presId="urn:microsoft.com/office/officeart/2008/layout/VerticalCurvedList"/>
    <dgm:cxn modelId="{948D07AF-3117-4B0F-8BA2-CED1CE95E3B6}" type="presParOf" srcId="{90561C55-3C6E-4D53-85E1-2C50BCDDA392}" destId="{E1288EEA-13EB-4822-8E0A-837210594491}" srcOrd="6" destOrd="0" presId="urn:microsoft.com/office/officeart/2008/layout/VerticalCurvedList"/>
    <dgm:cxn modelId="{DC05A9D6-D2B2-4CD4-818D-B5921514E778}" type="presParOf" srcId="{E1288EEA-13EB-4822-8E0A-837210594491}" destId="{F9A502D7-CB74-4341-A106-7C501520A7F9}"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843FA0-D73D-40E9-B588-751734FC1D54}" type="doc">
      <dgm:prSet loTypeId="urn:microsoft.com/office/officeart/2005/8/layout/process1" loCatId="process" qsTypeId="urn:microsoft.com/office/officeart/2005/8/quickstyle/simple4" qsCatId="simple" csTypeId="urn:microsoft.com/office/officeart/2005/8/colors/accent1_2" csCatId="accent1" phldr="1"/>
      <dgm:spPr/>
    </dgm:pt>
    <dgm:pt modelId="{2B7761A2-5DA8-419C-8103-0D90EC8E3F1D}">
      <dgm:prSet phldrT="[Text]"/>
      <dgm:spPr/>
      <dgm:t>
        <a:bodyPr/>
        <a:lstStyle/>
        <a:p>
          <a:r>
            <a:rPr lang="en-US" dirty="0"/>
            <a:t>Malware encrypts your files</a:t>
          </a:r>
        </a:p>
      </dgm:t>
    </dgm:pt>
    <dgm:pt modelId="{37D08853-ECCD-4E05-8ABD-7F69DD345991}" type="parTrans" cxnId="{154DAFC3-2EF5-4D52-A399-F26D8B24E02D}">
      <dgm:prSet/>
      <dgm:spPr/>
      <dgm:t>
        <a:bodyPr/>
        <a:lstStyle/>
        <a:p>
          <a:endParaRPr lang="en-US"/>
        </a:p>
      </dgm:t>
    </dgm:pt>
    <dgm:pt modelId="{9AAB1DB3-53CF-48E9-AA2E-BFEBBEAEDF2F}" type="sibTrans" cxnId="{154DAFC3-2EF5-4D52-A399-F26D8B24E02D}">
      <dgm:prSet/>
      <dgm:spPr/>
      <dgm:t>
        <a:bodyPr/>
        <a:lstStyle/>
        <a:p>
          <a:endParaRPr lang="en-US"/>
        </a:p>
      </dgm:t>
    </dgm:pt>
    <dgm:pt modelId="{3AEF9379-73C0-448E-81BB-E537ADCD4090}">
      <dgm:prSet phldrT="[Text]"/>
      <dgm:spPr/>
      <dgm:t>
        <a:bodyPr/>
        <a:lstStyle/>
        <a:p>
          <a:r>
            <a:rPr lang="en-US" dirty="0"/>
            <a:t>You pay the creators</a:t>
          </a:r>
        </a:p>
      </dgm:t>
    </dgm:pt>
    <dgm:pt modelId="{8ACA9CC2-E0A4-4B2E-9A5F-5C1EC0976928}" type="parTrans" cxnId="{8BB80D5C-8D7D-4C79-A086-F43FFD767004}">
      <dgm:prSet/>
      <dgm:spPr/>
      <dgm:t>
        <a:bodyPr/>
        <a:lstStyle/>
        <a:p>
          <a:endParaRPr lang="en-US"/>
        </a:p>
      </dgm:t>
    </dgm:pt>
    <dgm:pt modelId="{AEC13C9C-652B-428C-8229-F7053482A32E}" type="sibTrans" cxnId="{8BB80D5C-8D7D-4C79-A086-F43FFD767004}">
      <dgm:prSet/>
      <dgm:spPr/>
      <dgm:t>
        <a:bodyPr/>
        <a:lstStyle/>
        <a:p>
          <a:endParaRPr lang="en-US"/>
        </a:p>
      </dgm:t>
    </dgm:pt>
    <dgm:pt modelId="{A0EC0D84-503B-4ADD-AACF-3D5F7DCDEE96}">
      <dgm:prSet phldrT="[Text]"/>
      <dgm:spPr/>
      <dgm:t>
        <a:bodyPr/>
        <a:lstStyle/>
        <a:p>
          <a:r>
            <a:rPr lang="en-US" dirty="0"/>
            <a:t>They release your files</a:t>
          </a:r>
        </a:p>
      </dgm:t>
    </dgm:pt>
    <dgm:pt modelId="{B7DC7D10-4F4F-4F21-9DEC-EE8033044506}" type="parTrans" cxnId="{9112F415-C2B0-4A4A-84D6-1617CEF7D8D8}">
      <dgm:prSet/>
      <dgm:spPr/>
      <dgm:t>
        <a:bodyPr/>
        <a:lstStyle/>
        <a:p>
          <a:endParaRPr lang="en-US"/>
        </a:p>
      </dgm:t>
    </dgm:pt>
    <dgm:pt modelId="{49DE6035-E263-450B-ABE3-FFED9568F6DE}" type="sibTrans" cxnId="{9112F415-C2B0-4A4A-84D6-1617CEF7D8D8}">
      <dgm:prSet/>
      <dgm:spPr/>
      <dgm:t>
        <a:bodyPr/>
        <a:lstStyle/>
        <a:p>
          <a:endParaRPr lang="en-US"/>
        </a:p>
      </dgm:t>
    </dgm:pt>
    <dgm:pt modelId="{ACE7F15D-6B91-4185-BF6B-9B94757C8356}" type="pres">
      <dgm:prSet presAssocID="{61843FA0-D73D-40E9-B588-751734FC1D54}" presName="Name0" presStyleCnt="0">
        <dgm:presLayoutVars>
          <dgm:dir/>
          <dgm:resizeHandles val="exact"/>
        </dgm:presLayoutVars>
      </dgm:prSet>
      <dgm:spPr/>
    </dgm:pt>
    <dgm:pt modelId="{8E012FC7-6813-4586-8DC5-B8E4918B4F95}" type="pres">
      <dgm:prSet presAssocID="{2B7761A2-5DA8-419C-8103-0D90EC8E3F1D}" presName="node" presStyleLbl="node1" presStyleIdx="0" presStyleCnt="3" custLinFactNeighborX="-822" custLinFactNeighborY="-56940">
        <dgm:presLayoutVars>
          <dgm:bulletEnabled val="1"/>
        </dgm:presLayoutVars>
      </dgm:prSet>
      <dgm:spPr/>
    </dgm:pt>
    <dgm:pt modelId="{96DD6488-D3E0-4CA3-9729-E087B8B2E2D3}" type="pres">
      <dgm:prSet presAssocID="{9AAB1DB3-53CF-48E9-AA2E-BFEBBEAEDF2F}" presName="sibTrans" presStyleLbl="sibTrans2D1" presStyleIdx="0" presStyleCnt="2"/>
      <dgm:spPr/>
    </dgm:pt>
    <dgm:pt modelId="{EE500359-B789-4386-9694-AC5169BC6EE8}" type="pres">
      <dgm:prSet presAssocID="{9AAB1DB3-53CF-48E9-AA2E-BFEBBEAEDF2F}" presName="connectorText" presStyleLbl="sibTrans2D1" presStyleIdx="0" presStyleCnt="2"/>
      <dgm:spPr/>
    </dgm:pt>
    <dgm:pt modelId="{8061AB15-5968-449D-B40C-BC586312C237}" type="pres">
      <dgm:prSet presAssocID="{3AEF9379-73C0-448E-81BB-E537ADCD4090}" presName="node" presStyleLbl="node1" presStyleIdx="1" presStyleCnt="3">
        <dgm:presLayoutVars>
          <dgm:bulletEnabled val="1"/>
        </dgm:presLayoutVars>
      </dgm:prSet>
      <dgm:spPr/>
    </dgm:pt>
    <dgm:pt modelId="{23F3FFA0-AD8C-42F4-B46F-771AD0001CF3}" type="pres">
      <dgm:prSet presAssocID="{AEC13C9C-652B-428C-8229-F7053482A32E}" presName="sibTrans" presStyleLbl="sibTrans2D1" presStyleIdx="1" presStyleCnt="2"/>
      <dgm:spPr/>
    </dgm:pt>
    <dgm:pt modelId="{E06A825C-F547-452A-A634-9589931FC20D}" type="pres">
      <dgm:prSet presAssocID="{AEC13C9C-652B-428C-8229-F7053482A32E}" presName="connectorText" presStyleLbl="sibTrans2D1" presStyleIdx="1" presStyleCnt="2"/>
      <dgm:spPr/>
    </dgm:pt>
    <dgm:pt modelId="{322BC1E9-9B3E-49F0-92D3-3AC764D01916}" type="pres">
      <dgm:prSet presAssocID="{A0EC0D84-503B-4ADD-AACF-3D5F7DCDEE96}" presName="node" presStyleLbl="node1" presStyleIdx="2" presStyleCnt="3" custLinFactNeighborX="822" custLinFactNeighborY="55009">
        <dgm:presLayoutVars>
          <dgm:bulletEnabled val="1"/>
        </dgm:presLayoutVars>
      </dgm:prSet>
      <dgm:spPr/>
    </dgm:pt>
  </dgm:ptLst>
  <dgm:cxnLst>
    <dgm:cxn modelId="{84D80D03-63C7-4AEA-96F4-F6C66F8B4A21}" type="presOf" srcId="{A0EC0D84-503B-4ADD-AACF-3D5F7DCDEE96}" destId="{322BC1E9-9B3E-49F0-92D3-3AC764D01916}" srcOrd="0" destOrd="0" presId="urn:microsoft.com/office/officeart/2005/8/layout/process1"/>
    <dgm:cxn modelId="{3A114A03-0006-4FAC-BD29-16FA09BEA32A}" type="presOf" srcId="{AEC13C9C-652B-428C-8229-F7053482A32E}" destId="{23F3FFA0-AD8C-42F4-B46F-771AD0001CF3}" srcOrd="0" destOrd="0" presId="urn:microsoft.com/office/officeart/2005/8/layout/process1"/>
    <dgm:cxn modelId="{9112F415-C2B0-4A4A-84D6-1617CEF7D8D8}" srcId="{61843FA0-D73D-40E9-B588-751734FC1D54}" destId="{A0EC0D84-503B-4ADD-AACF-3D5F7DCDEE96}" srcOrd="2" destOrd="0" parTransId="{B7DC7D10-4F4F-4F21-9DEC-EE8033044506}" sibTransId="{49DE6035-E263-450B-ABE3-FFED9568F6DE}"/>
    <dgm:cxn modelId="{3F0F3B24-F5F0-4FD6-A1E5-767D265751B7}" type="presOf" srcId="{3AEF9379-73C0-448E-81BB-E537ADCD4090}" destId="{8061AB15-5968-449D-B40C-BC586312C237}" srcOrd="0" destOrd="0" presId="urn:microsoft.com/office/officeart/2005/8/layout/process1"/>
    <dgm:cxn modelId="{4D43F72E-98DC-488A-90FB-5D53FA2AADFA}" type="presOf" srcId="{9AAB1DB3-53CF-48E9-AA2E-BFEBBEAEDF2F}" destId="{EE500359-B789-4386-9694-AC5169BC6EE8}" srcOrd="1" destOrd="0" presId="urn:microsoft.com/office/officeart/2005/8/layout/process1"/>
    <dgm:cxn modelId="{8BB80D5C-8D7D-4C79-A086-F43FFD767004}" srcId="{61843FA0-D73D-40E9-B588-751734FC1D54}" destId="{3AEF9379-73C0-448E-81BB-E537ADCD4090}" srcOrd="1" destOrd="0" parTransId="{8ACA9CC2-E0A4-4B2E-9A5F-5C1EC0976928}" sibTransId="{AEC13C9C-652B-428C-8229-F7053482A32E}"/>
    <dgm:cxn modelId="{4B321169-0537-4893-90EF-486EF5B0B21A}" type="presOf" srcId="{61843FA0-D73D-40E9-B588-751734FC1D54}" destId="{ACE7F15D-6B91-4185-BF6B-9B94757C8356}" srcOrd="0" destOrd="0" presId="urn:microsoft.com/office/officeart/2005/8/layout/process1"/>
    <dgm:cxn modelId="{C9511E94-1C55-4312-B228-BB0E57D4E1BA}" type="presOf" srcId="{AEC13C9C-652B-428C-8229-F7053482A32E}" destId="{E06A825C-F547-452A-A634-9589931FC20D}" srcOrd="1" destOrd="0" presId="urn:microsoft.com/office/officeart/2005/8/layout/process1"/>
    <dgm:cxn modelId="{154DAFC3-2EF5-4D52-A399-F26D8B24E02D}" srcId="{61843FA0-D73D-40E9-B588-751734FC1D54}" destId="{2B7761A2-5DA8-419C-8103-0D90EC8E3F1D}" srcOrd="0" destOrd="0" parTransId="{37D08853-ECCD-4E05-8ABD-7F69DD345991}" sibTransId="{9AAB1DB3-53CF-48E9-AA2E-BFEBBEAEDF2F}"/>
    <dgm:cxn modelId="{1FCBA0D3-FC2D-4ADA-B202-5DA5E44F0EE8}" type="presOf" srcId="{9AAB1DB3-53CF-48E9-AA2E-BFEBBEAEDF2F}" destId="{96DD6488-D3E0-4CA3-9729-E087B8B2E2D3}" srcOrd="0" destOrd="0" presId="urn:microsoft.com/office/officeart/2005/8/layout/process1"/>
    <dgm:cxn modelId="{2692DAF6-C291-4327-9BC7-6F3F5D84CA70}" type="presOf" srcId="{2B7761A2-5DA8-419C-8103-0D90EC8E3F1D}" destId="{8E012FC7-6813-4586-8DC5-B8E4918B4F95}" srcOrd="0" destOrd="0" presId="urn:microsoft.com/office/officeart/2005/8/layout/process1"/>
    <dgm:cxn modelId="{09982379-27A1-4E19-A55A-3AFF3633E97A}" type="presParOf" srcId="{ACE7F15D-6B91-4185-BF6B-9B94757C8356}" destId="{8E012FC7-6813-4586-8DC5-B8E4918B4F95}" srcOrd="0" destOrd="0" presId="urn:microsoft.com/office/officeart/2005/8/layout/process1"/>
    <dgm:cxn modelId="{B97581A6-C9F7-4652-9D23-0A809840C89A}" type="presParOf" srcId="{ACE7F15D-6B91-4185-BF6B-9B94757C8356}" destId="{96DD6488-D3E0-4CA3-9729-E087B8B2E2D3}" srcOrd="1" destOrd="0" presId="urn:microsoft.com/office/officeart/2005/8/layout/process1"/>
    <dgm:cxn modelId="{F210475D-9D3F-4074-9136-E2CEE7636349}" type="presParOf" srcId="{96DD6488-D3E0-4CA3-9729-E087B8B2E2D3}" destId="{EE500359-B789-4386-9694-AC5169BC6EE8}" srcOrd="0" destOrd="0" presId="urn:microsoft.com/office/officeart/2005/8/layout/process1"/>
    <dgm:cxn modelId="{74E494E7-231E-4C1A-A32C-F942D166069D}" type="presParOf" srcId="{ACE7F15D-6B91-4185-BF6B-9B94757C8356}" destId="{8061AB15-5968-449D-B40C-BC586312C237}" srcOrd="2" destOrd="0" presId="urn:microsoft.com/office/officeart/2005/8/layout/process1"/>
    <dgm:cxn modelId="{652900FB-6CA3-4108-BD2C-51AFD0D8771C}" type="presParOf" srcId="{ACE7F15D-6B91-4185-BF6B-9B94757C8356}" destId="{23F3FFA0-AD8C-42F4-B46F-771AD0001CF3}" srcOrd="3" destOrd="0" presId="urn:microsoft.com/office/officeart/2005/8/layout/process1"/>
    <dgm:cxn modelId="{26AE6B29-B0D8-4910-9127-BD8F9468DB55}" type="presParOf" srcId="{23F3FFA0-AD8C-42F4-B46F-771AD0001CF3}" destId="{E06A825C-F547-452A-A634-9589931FC20D}" srcOrd="0" destOrd="0" presId="urn:microsoft.com/office/officeart/2005/8/layout/process1"/>
    <dgm:cxn modelId="{C6B3A564-AA1B-48F7-8AF8-597659FB29E1}" type="presParOf" srcId="{ACE7F15D-6B91-4185-BF6B-9B94757C8356}" destId="{322BC1E9-9B3E-49F0-92D3-3AC764D0191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D6D530-E76A-4019-8B03-0C4CAAE60075}"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BCE0F85E-0BA8-4504-B005-76963B2852C7}">
      <dgm:prSet phldrT="[Text]" custT="1"/>
      <dgm:spPr/>
      <dgm:t>
        <a:bodyPr/>
        <a:lstStyle/>
        <a:p>
          <a:r>
            <a:rPr lang="en-US" sz="1400" dirty="0"/>
            <a:t>Eternal Blue</a:t>
          </a:r>
        </a:p>
      </dgm:t>
    </dgm:pt>
    <dgm:pt modelId="{ED0AE123-51AE-442A-8454-F7E7111F9DFA}" type="parTrans" cxnId="{A42D7762-002E-4F8E-A365-75D8B92CC5FB}">
      <dgm:prSet/>
      <dgm:spPr/>
      <dgm:t>
        <a:bodyPr/>
        <a:lstStyle/>
        <a:p>
          <a:endParaRPr lang="en-US"/>
        </a:p>
      </dgm:t>
    </dgm:pt>
    <dgm:pt modelId="{5037D01E-FFAA-4296-9ED1-641FBBB050C0}" type="sibTrans" cxnId="{A42D7762-002E-4F8E-A365-75D8B92CC5FB}">
      <dgm:prSet custT="1"/>
      <dgm:spPr/>
      <dgm:t>
        <a:bodyPr/>
        <a:lstStyle/>
        <a:p>
          <a:endParaRPr lang="en-US" sz="3600"/>
        </a:p>
      </dgm:t>
    </dgm:pt>
    <dgm:pt modelId="{4CCEDE5A-A118-48FD-ACDD-50EF1181C617}">
      <dgm:prSet phldrT="[Text]" custT="1"/>
      <dgm:spPr/>
      <dgm:t>
        <a:bodyPr/>
        <a:lstStyle/>
        <a:p>
          <a:r>
            <a:rPr lang="en-US" sz="1400" dirty="0"/>
            <a:t>SMB – Server Message Block</a:t>
          </a:r>
        </a:p>
      </dgm:t>
    </dgm:pt>
    <dgm:pt modelId="{14B0C802-485E-41A0-B10B-16C668694380}" type="parTrans" cxnId="{E6B9167C-4593-4AC2-8A36-48C4BE8F7BE3}">
      <dgm:prSet/>
      <dgm:spPr/>
      <dgm:t>
        <a:bodyPr/>
        <a:lstStyle/>
        <a:p>
          <a:endParaRPr lang="en-US"/>
        </a:p>
      </dgm:t>
    </dgm:pt>
    <dgm:pt modelId="{4ACFC912-3454-4F83-B836-DD100C1A38CD}" type="sibTrans" cxnId="{E6B9167C-4593-4AC2-8A36-48C4BE8F7BE3}">
      <dgm:prSet/>
      <dgm:spPr/>
      <dgm:t>
        <a:bodyPr/>
        <a:lstStyle/>
        <a:p>
          <a:endParaRPr lang="en-US"/>
        </a:p>
      </dgm:t>
    </dgm:pt>
    <dgm:pt modelId="{2CB71DFE-2992-4891-8611-DFC696F0E1E9}">
      <dgm:prSet phldrT="[Text]" custT="1"/>
      <dgm:spPr/>
      <dgm:t>
        <a:bodyPr/>
        <a:lstStyle/>
        <a:p>
          <a:r>
            <a:rPr lang="en-US" sz="1400" dirty="0" err="1"/>
            <a:t>Mimikatz</a:t>
          </a:r>
          <a:endParaRPr lang="en-US" sz="1400" dirty="0"/>
        </a:p>
      </dgm:t>
    </dgm:pt>
    <dgm:pt modelId="{793F94CD-9ADD-49D0-A6D6-8228623FE5BF}" type="parTrans" cxnId="{3DB21731-8D68-4B5A-A97D-C2A470B8EE72}">
      <dgm:prSet/>
      <dgm:spPr/>
      <dgm:t>
        <a:bodyPr/>
        <a:lstStyle/>
        <a:p>
          <a:endParaRPr lang="en-US"/>
        </a:p>
      </dgm:t>
    </dgm:pt>
    <dgm:pt modelId="{0B5041C1-D4FC-4E93-96EB-CDC4EC2CD22B}" type="sibTrans" cxnId="{3DB21731-8D68-4B5A-A97D-C2A470B8EE72}">
      <dgm:prSet custT="1"/>
      <dgm:spPr/>
      <dgm:t>
        <a:bodyPr/>
        <a:lstStyle/>
        <a:p>
          <a:endParaRPr lang="en-US" sz="3600"/>
        </a:p>
      </dgm:t>
    </dgm:pt>
    <dgm:pt modelId="{AAFECB69-F6CA-498C-9B24-1C3A311EFFDE}">
      <dgm:prSet phldrT="[Text]" custT="1"/>
      <dgm:spPr/>
      <dgm:t>
        <a:bodyPr/>
        <a:lstStyle/>
        <a:p>
          <a:r>
            <a:rPr lang="en-US" sz="1400" dirty="0"/>
            <a:t>RAM Password Harvester</a:t>
          </a:r>
        </a:p>
      </dgm:t>
    </dgm:pt>
    <dgm:pt modelId="{11ECA776-1F9A-4799-A512-C666D82D1606}" type="parTrans" cxnId="{465F7201-94E4-49C0-97BD-EF65B8957079}">
      <dgm:prSet/>
      <dgm:spPr/>
      <dgm:t>
        <a:bodyPr/>
        <a:lstStyle/>
        <a:p>
          <a:endParaRPr lang="en-US"/>
        </a:p>
      </dgm:t>
    </dgm:pt>
    <dgm:pt modelId="{417D6AD0-7110-4B76-A67D-72210AA12188}" type="sibTrans" cxnId="{465F7201-94E4-49C0-97BD-EF65B8957079}">
      <dgm:prSet/>
      <dgm:spPr/>
      <dgm:t>
        <a:bodyPr/>
        <a:lstStyle/>
        <a:p>
          <a:endParaRPr lang="en-US"/>
        </a:p>
      </dgm:t>
    </dgm:pt>
    <dgm:pt modelId="{9A24F2E6-D1C3-4136-823B-C1DB9549D324}">
      <dgm:prSet phldrT="[Text]" custT="1"/>
      <dgm:spPr/>
      <dgm:t>
        <a:bodyPr/>
        <a:lstStyle/>
        <a:p>
          <a:r>
            <a:rPr lang="en-US" sz="1400" dirty="0"/>
            <a:t>Encryption</a:t>
          </a:r>
        </a:p>
      </dgm:t>
    </dgm:pt>
    <dgm:pt modelId="{88795D90-C5A7-4559-94B8-CF6CAFDD7D6F}" type="parTrans" cxnId="{E635C31C-71B6-4EF5-8316-A4AA7909D743}">
      <dgm:prSet/>
      <dgm:spPr/>
      <dgm:t>
        <a:bodyPr/>
        <a:lstStyle/>
        <a:p>
          <a:endParaRPr lang="en-US"/>
        </a:p>
      </dgm:t>
    </dgm:pt>
    <dgm:pt modelId="{4102C92B-7C4C-4D0C-A5D5-11DBFFD899D0}" type="sibTrans" cxnId="{E635C31C-71B6-4EF5-8316-A4AA7909D743}">
      <dgm:prSet custT="1"/>
      <dgm:spPr/>
      <dgm:t>
        <a:bodyPr/>
        <a:lstStyle/>
        <a:p>
          <a:endParaRPr lang="en-US" sz="3600"/>
        </a:p>
      </dgm:t>
    </dgm:pt>
    <dgm:pt modelId="{3D6ADDAB-B09A-4765-A324-D054EF663E3F}">
      <dgm:prSet phldrT="[Text]" custT="1"/>
      <dgm:spPr/>
      <dgm:t>
        <a:bodyPr/>
        <a:lstStyle/>
        <a:p>
          <a:r>
            <a:rPr lang="en-US" sz="1400" dirty="0"/>
            <a:t>“Ransom”</a:t>
          </a:r>
        </a:p>
      </dgm:t>
    </dgm:pt>
    <dgm:pt modelId="{F01AA699-6A14-4FBB-82C5-7003F0057171}" type="parTrans" cxnId="{3E258527-AD9F-48AA-9A0E-B3922A64D703}">
      <dgm:prSet/>
      <dgm:spPr/>
      <dgm:t>
        <a:bodyPr/>
        <a:lstStyle/>
        <a:p>
          <a:endParaRPr lang="en-US"/>
        </a:p>
      </dgm:t>
    </dgm:pt>
    <dgm:pt modelId="{93FB28B2-6BD4-467A-84AA-BD8AFB798861}" type="sibTrans" cxnId="{3E258527-AD9F-48AA-9A0E-B3922A64D703}">
      <dgm:prSet/>
      <dgm:spPr/>
      <dgm:t>
        <a:bodyPr/>
        <a:lstStyle/>
        <a:p>
          <a:endParaRPr lang="en-US"/>
        </a:p>
      </dgm:t>
    </dgm:pt>
    <dgm:pt modelId="{72A18357-60D9-4AD4-B8E4-F08B12E72620}" type="pres">
      <dgm:prSet presAssocID="{24D6D530-E76A-4019-8B03-0C4CAAE60075}" presName="Name0" presStyleCnt="0">
        <dgm:presLayoutVars>
          <dgm:chMax/>
          <dgm:chPref/>
          <dgm:dir/>
          <dgm:animLvl val="lvl"/>
        </dgm:presLayoutVars>
      </dgm:prSet>
      <dgm:spPr/>
    </dgm:pt>
    <dgm:pt modelId="{704DE096-8AF9-4390-B896-82634A2597B6}" type="pres">
      <dgm:prSet presAssocID="{BCE0F85E-0BA8-4504-B005-76963B2852C7}" presName="composite" presStyleCnt="0"/>
      <dgm:spPr/>
    </dgm:pt>
    <dgm:pt modelId="{40694AF0-8133-4B4C-80C9-BCC4333EEA66}" type="pres">
      <dgm:prSet presAssocID="{BCE0F85E-0BA8-4504-B005-76963B2852C7}" presName="Parent1" presStyleLbl="node1" presStyleIdx="0" presStyleCnt="6">
        <dgm:presLayoutVars>
          <dgm:chMax val="1"/>
          <dgm:chPref val="1"/>
          <dgm:bulletEnabled val="1"/>
        </dgm:presLayoutVars>
      </dgm:prSet>
      <dgm:spPr/>
    </dgm:pt>
    <dgm:pt modelId="{86654437-F254-4949-B66E-ED1E66985AD3}" type="pres">
      <dgm:prSet presAssocID="{BCE0F85E-0BA8-4504-B005-76963B2852C7}" presName="Childtext1" presStyleLbl="revTx" presStyleIdx="0" presStyleCnt="3">
        <dgm:presLayoutVars>
          <dgm:chMax val="0"/>
          <dgm:chPref val="0"/>
          <dgm:bulletEnabled val="1"/>
        </dgm:presLayoutVars>
      </dgm:prSet>
      <dgm:spPr/>
    </dgm:pt>
    <dgm:pt modelId="{BFDECAFA-51D3-4BC4-AE57-96C1028934CD}" type="pres">
      <dgm:prSet presAssocID="{BCE0F85E-0BA8-4504-B005-76963B2852C7}" presName="BalanceSpacing" presStyleCnt="0"/>
      <dgm:spPr/>
    </dgm:pt>
    <dgm:pt modelId="{73535309-1047-45AC-B5B6-CDD1517B3F7F}" type="pres">
      <dgm:prSet presAssocID="{BCE0F85E-0BA8-4504-B005-76963B2852C7}" presName="BalanceSpacing1" presStyleCnt="0"/>
      <dgm:spPr/>
    </dgm:pt>
    <dgm:pt modelId="{2D63CD65-F0AE-422B-A2F3-2BF1A6672805}" type="pres">
      <dgm:prSet presAssocID="{5037D01E-FFAA-4296-9ED1-641FBBB050C0}" presName="Accent1Text" presStyleLbl="node1" presStyleIdx="1" presStyleCnt="6"/>
      <dgm:spPr/>
    </dgm:pt>
    <dgm:pt modelId="{CCD96F8C-E258-4C0E-83B6-2988110FF4E1}" type="pres">
      <dgm:prSet presAssocID="{5037D01E-FFAA-4296-9ED1-641FBBB050C0}" presName="spaceBetweenRectangles" presStyleCnt="0"/>
      <dgm:spPr/>
    </dgm:pt>
    <dgm:pt modelId="{10C2FBD8-B45F-4B68-9CAF-C788E8A1C357}" type="pres">
      <dgm:prSet presAssocID="{2CB71DFE-2992-4891-8611-DFC696F0E1E9}" presName="composite" presStyleCnt="0"/>
      <dgm:spPr/>
    </dgm:pt>
    <dgm:pt modelId="{981AB497-E277-4DBA-8194-2DBC037E95F3}" type="pres">
      <dgm:prSet presAssocID="{2CB71DFE-2992-4891-8611-DFC696F0E1E9}" presName="Parent1" presStyleLbl="node1" presStyleIdx="2" presStyleCnt="6">
        <dgm:presLayoutVars>
          <dgm:chMax val="1"/>
          <dgm:chPref val="1"/>
          <dgm:bulletEnabled val="1"/>
        </dgm:presLayoutVars>
      </dgm:prSet>
      <dgm:spPr/>
    </dgm:pt>
    <dgm:pt modelId="{01F12CC0-432E-4AF0-8671-2DD2D0582A95}" type="pres">
      <dgm:prSet presAssocID="{2CB71DFE-2992-4891-8611-DFC696F0E1E9}" presName="Childtext1" presStyleLbl="revTx" presStyleIdx="1" presStyleCnt="3">
        <dgm:presLayoutVars>
          <dgm:chMax val="0"/>
          <dgm:chPref val="0"/>
          <dgm:bulletEnabled val="1"/>
        </dgm:presLayoutVars>
      </dgm:prSet>
      <dgm:spPr/>
    </dgm:pt>
    <dgm:pt modelId="{64E8709F-9B3B-4934-A9C9-6F328294C345}" type="pres">
      <dgm:prSet presAssocID="{2CB71DFE-2992-4891-8611-DFC696F0E1E9}" presName="BalanceSpacing" presStyleCnt="0"/>
      <dgm:spPr/>
    </dgm:pt>
    <dgm:pt modelId="{353EADAA-B9AC-48C0-AFF5-18BFA1E81062}" type="pres">
      <dgm:prSet presAssocID="{2CB71DFE-2992-4891-8611-DFC696F0E1E9}" presName="BalanceSpacing1" presStyleCnt="0"/>
      <dgm:spPr/>
    </dgm:pt>
    <dgm:pt modelId="{C40CEDB9-71BB-4AD2-97D2-D5FA3F7294B7}" type="pres">
      <dgm:prSet presAssocID="{0B5041C1-D4FC-4E93-96EB-CDC4EC2CD22B}" presName="Accent1Text" presStyleLbl="node1" presStyleIdx="3" presStyleCnt="6"/>
      <dgm:spPr/>
    </dgm:pt>
    <dgm:pt modelId="{24AE3438-8E9C-41AE-9BC7-F1331B56256D}" type="pres">
      <dgm:prSet presAssocID="{0B5041C1-D4FC-4E93-96EB-CDC4EC2CD22B}" presName="spaceBetweenRectangles" presStyleCnt="0"/>
      <dgm:spPr/>
    </dgm:pt>
    <dgm:pt modelId="{7E1CA64A-C6BF-428C-97B8-1258041AE11C}" type="pres">
      <dgm:prSet presAssocID="{9A24F2E6-D1C3-4136-823B-C1DB9549D324}" presName="composite" presStyleCnt="0"/>
      <dgm:spPr/>
    </dgm:pt>
    <dgm:pt modelId="{5DAFC928-05FE-4DCA-B106-54D7376BB4F3}" type="pres">
      <dgm:prSet presAssocID="{9A24F2E6-D1C3-4136-823B-C1DB9549D324}" presName="Parent1" presStyleLbl="node1" presStyleIdx="4" presStyleCnt="6">
        <dgm:presLayoutVars>
          <dgm:chMax val="1"/>
          <dgm:chPref val="1"/>
          <dgm:bulletEnabled val="1"/>
        </dgm:presLayoutVars>
      </dgm:prSet>
      <dgm:spPr/>
    </dgm:pt>
    <dgm:pt modelId="{D2DC73D7-D0F0-4387-A93F-8E234A9BF49C}" type="pres">
      <dgm:prSet presAssocID="{9A24F2E6-D1C3-4136-823B-C1DB9549D324}" presName="Childtext1" presStyleLbl="revTx" presStyleIdx="2" presStyleCnt="3">
        <dgm:presLayoutVars>
          <dgm:chMax val="0"/>
          <dgm:chPref val="0"/>
          <dgm:bulletEnabled val="1"/>
        </dgm:presLayoutVars>
      </dgm:prSet>
      <dgm:spPr/>
    </dgm:pt>
    <dgm:pt modelId="{628C32E6-315C-4CD0-A1C5-02957247EAA2}" type="pres">
      <dgm:prSet presAssocID="{9A24F2E6-D1C3-4136-823B-C1DB9549D324}" presName="BalanceSpacing" presStyleCnt="0"/>
      <dgm:spPr/>
    </dgm:pt>
    <dgm:pt modelId="{27F1DFC9-82E0-43E0-A05E-89AA80D055A6}" type="pres">
      <dgm:prSet presAssocID="{9A24F2E6-D1C3-4136-823B-C1DB9549D324}" presName="BalanceSpacing1" presStyleCnt="0"/>
      <dgm:spPr/>
    </dgm:pt>
    <dgm:pt modelId="{78DD82F1-F004-456A-AF5E-DE3C2C258C03}" type="pres">
      <dgm:prSet presAssocID="{4102C92B-7C4C-4D0C-A5D5-11DBFFD899D0}" presName="Accent1Text" presStyleLbl="node1" presStyleIdx="5" presStyleCnt="6"/>
      <dgm:spPr/>
    </dgm:pt>
  </dgm:ptLst>
  <dgm:cxnLst>
    <dgm:cxn modelId="{465F7201-94E4-49C0-97BD-EF65B8957079}" srcId="{2CB71DFE-2992-4891-8611-DFC696F0E1E9}" destId="{AAFECB69-F6CA-498C-9B24-1C3A311EFFDE}" srcOrd="0" destOrd="0" parTransId="{11ECA776-1F9A-4799-A512-C666D82D1606}" sibTransId="{417D6AD0-7110-4B76-A67D-72210AA12188}"/>
    <dgm:cxn modelId="{1E79DE07-74E4-4384-9F2A-7072B4A24DB0}" type="presOf" srcId="{24D6D530-E76A-4019-8B03-0C4CAAE60075}" destId="{72A18357-60D9-4AD4-B8E4-F08B12E72620}" srcOrd="0" destOrd="0" presId="urn:microsoft.com/office/officeart/2008/layout/AlternatingHexagons"/>
    <dgm:cxn modelId="{E635C31C-71B6-4EF5-8316-A4AA7909D743}" srcId="{24D6D530-E76A-4019-8B03-0C4CAAE60075}" destId="{9A24F2E6-D1C3-4136-823B-C1DB9549D324}" srcOrd="2" destOrd="0" parTransId="{88795D90-C5A7-4559-94B8-CF6CAFDD7D6F}" sibTransId="{4102C92B-7C4C-4D0C-A5D5-11DBFFD899D0}"/>
    <dgm:cxn modelId="{3E258527-AD9F-48AA-9A0E-B3922A64D703}" srcId="{9A24F2E6-D1C3-4136-823B-C1DB9549D324}" destId="{3D6ADDAB-B09A-4765-A324-D054EF663E3F}" srcOrd="0" destOrd="0" parTransId="{F01AA699-6A14-4FBB-82C5-7003F0057171}" sibTransId="{93FB28B2-6BD4-467A-84AA-BD8AFB798861}"/>
    <dgm:cxn modelId="{3DB21731-8D68-4B5A-A97D-C2A470B8EE72}" srcId="{24D6D530-E76A-4019-8B03-0C4CAAE60075}" destId="{2CB71DFE-2992-4891-8611-DFC696F0E1E9}" srcOrd="1" destOrd="0" parTransId="{793F94CD-9ADD-49D0-A6D6-8228623FE5BF}" sibTransId="{0B5041C1-D4FC-4E93-96EB-CDC4EC2CD22B}"/>
    <dgm:cxn modelId="{B42DB641-8531-4929-BD56-A8C263D3E4F0}" type="presOf" srcId="{0B5041C1-D4FC-4E93-96EB-CDC4EC2CD22B}" destId="{C40CEDB9-71BB-4AD2-97D2-D5FA3F7294B7}" srcOrd="0" destOrd="0" presId="urn:microsoft.com/office/officeart/2008/layout/AlternatingHexagons"/>
    <dgm:cxn modelId="{A42D7762-002E-4F8E-A365-75D8B92CC5FB}" srcId="{24D6D530-E76A-4019-8B03-0C4CAAE60075}" destId="{BCE0F85E-0BA8-4504-B005-76963B2852C7}" srcOrd="0" destOrd="0" parTransId="{ED0AE123-51AE-442A-8454-F7E7111F9DFA}" sibTransId="{5037D01E-FFAA-4296-9ED1-641FBBB050C0}"/>
    <dgm:cxn modelId="{87D25867-6382-47F1-9EB6-BABBFCA1CE47}" type="presOf" srcId="{3D6ADDAB-B09A-4765-A324-D054EF663E3F}" destId="{D2DC73D7-D0F0-4387-A93F-8E234A9BF49C}" srcOrd="0" destOrd="0" presId="urn:microsoft.com/office/officeart/2008/layout/AlternatingHexagons"/>
    <dgm:cxn modelId="{DD24274A-7431-4D8F-BA14-DFA4238A0EE3}" type="presOf" srcId="{4CCEDE5A-A118-48FD-ACDD-50EF1181C617}" destId="{86654437-F254-4949-B66E-ED1E66985AD3}" srcOrd="0" destOrd="0" presId="urn:microsoft.com/office/officeart/2008/layout/AlternatingHexagons"/>
    <dgm:cxn modelId="{22384970-C488-4DBF-A39C-5D036FC49E7C}" type="presOf" srcId="{4102C92B-7C4C-4D0C-A5D5-11DBFFD899D0}" destId="{78DD82F1-F004-456A-AF5E-DE3C2C258C03}" srcOrd="0" destOrd="0" presId="urn:microsoft.com/office/officeart/2008/layout/AlternatingHexagons"/>
    <dgm:cxn modelId="{E6B9167C-4593-4AC2-8A36-48C4BE8F7BE3}" srcId="{BCE0F85E-0BA8-4504-B005-76963B2852C7}" destId="{4CCEDE5A-A118-48FD-ACDD-50EF1181C617}" srcOrd="0" destOrd="0" parTransId="{14B0C802-485E-41A0-B10B-16C668694380}" sibTransId="{4ACFC912-3454-4F83-B836-DD100C1A38CD}"/>
    <dgm:cxn modelId="{B9B4349C-C792-442B-BC83-56B84CE0C4CC}" type="presOf" srcId="{5037D01E-FFAA-4296-9ED1-641FBBB050C0}" destId="{2D63CD65-F0AE-422B-A2F3-2BF1A6672805}" srcOrd="0" destOrd="0" presId="urn:microsoft.com/office/officeart/2008/layout/AlternatingHexagons"/>
    <dgm:cxn modelId="{F26005A0-FD46-47D1-AF7A-AAD0A52DC60B}" type="presOf" srcId="{AAFECB69-F6CA-498C-9B24-1C3A311EFFDE}" destId="{01F12CC0-432E-4AF0-8671-2DD2D0582A95}" srcOrd="0" destOrd="0" presId="urn:microsoft.com/office/officeart/2008/layout/AlternatingHexagons"/>
    <dgm:cxn modelId="{D207FFB3-CDBB-435E-BB0D-3BE7B2887F16}" type="presOf" srcId="{9A24F2E6-D1C3-4136-823B-C1DB9549D324}" destId="{5DAFC928-05FE-4DCA-B106-54D7376BB4F3}" srcOrd="0" destOrd="0" presId="urn:microsoft.com/office/officeart/2008/layout/AlternatingHexagons"/>
    <dgm:cxn modelId="{1BC84EBF-1158-44A3-A02C-CFD8A5442F66}" type="presOf" srcId="{2CB71DFE-2992-4891-8611-DFC696F0E1E9}" destId="{981AB497-E277-4DBA-8194-2DBC037E95F3}" srcOrd="0" destOrd="0" presId="urn:microsoft.com/office/officeart/2008/layout/AlternatingHexagons"/>
    <dgm:cxn modelId="{C42894DB-13DE-459C-9AA7-CB8BF80BB36E}" type="presOf" srcId="{BCE0F85E-0BA8-4504-B005-76963B2852C7}" destId="{40694AF0-8133-4B4C-80C9-BCC4333EEA66}" srcOrd="0" destOrd="0" presId="urn:microsoft.com/office/officeart/2008/layout/AlternatingHexagons"/>
    <dgm:cxn modelId="{00C69BF5-8251-41C5-A780-A2CF1DBCB851}" type="presParOf" srcId="{72A18357-60D9-4AD4-B8E4-F08B12E72620}" destId="{704DE096-8AF9-4390-B896-82634A2597B6}" srcOrd="0" destOrd="0" presId="urn:microsoft.com/office/officeart/2008/layout/AlternatingHexagons"/>
    <dgm:cxn modelId="{4FAE1DF9-EA34-43FE-A5C2-71725E759753}" type="presParOf" srcId="{704DE096-8AF9-4390-B896-82634A2597B6}" destId="{40694AF0-8133-4B4C-80C9-BCC4333EEA66}" srcOrd="0" destOrd="0" presId="urn:microsoft.com/office/officeart/2008/layout/AlternatingHexagons"/>
    <dgm:cxn modelId="{8E73EA24-6D07-43FC-BE07-674622B7916D}" type="presParOf" srcId="{704DE096-8AF9-4390-B896-82634A2597B6}" destId="{86654437-F254-4949-B66E-ED1E66985AD3}" srcOrd="1" destOrd="0" presId="urn:microsoft.com/office/officeart/2008/layout/AlternatingHexagons"/>
    <dgm:cxn modelId="{24749E39-2CDD-48E2-A61A-156C1F789A56}" type="presParOf" srcId="{704DE096-8AF9-4390-B896-82634A2597B6}" destId="{BFDECAFA-51D3-4BC4-AE57-96C1028934CD}" srcOrd="2" destOrd="0" presId="urn:microsoft.com/office/officeart/2008/layout/AlternatingHexagons"/>
    <dgm:cxn modelId="{F8808213-7E1F-48FE-B078-06D7F8F9DACC}" type="presParOf" srcId="{704DE096-8AF9-4390-B896-82634A2597B6}" destId="{73535309-1047-45AC-B5B6-CDD1517B3F7F}" srcOrd="3" destOrd="0" presId="urn:microsoft.com/office/officeart/2008/layout/AlternatingHexagons"/>
    <dgm:cxn modelId="{DB480BDE-2D50-40A5-B66D-6DC53178D888}" type="presParOf" srcId="{704DE096-8AF9-4390-B896-82634A2597B6}" destId="{2D63CD65-F0AE-422B-A2F3-2BF1A6672805}" srcOrd="4" destOrd="0" presId="urn:microsoft.com/office/officeart/2008/layout/AlternatingHexagons"/>
    <dgm:cxn modelId="{A32BD2D5-7EE0-420A-94C9-0F0010CCBB8F}" type="presParOf" srcId="{72A18357-60D9-4AD4-B8E4-F08B12E72620}" destId="{CCD96F8C-E258-4C0E-83B6-2988110FF4E1}" srcOrd="1" destOrd="0" presId="urn:microsoft.com/office/officeart/2008/layout/AlternatingHexagons"/>
    <dgm:cxn modelId="{2E128D24-A537-495A-BB4C-E58251B83F2B}" type="presParOf" srcId="{72A18357-60D9-4AD4-B8E4-F08B12E72620}" destId="{10C2FBD8-B45F-4B68-9CAF-C788E8A1C357}" srcOrd="2" destOrd="0" presId="urn:microsoft.com/office/officeart/2008/layout/AlternatingHexagons"/>
    <dgm:cxn modelId="{55861EF6-84DE-4AA6-B2C4-762F366E2410}" type="presParOf" srcId="{10C2FBD8-B45F-4B68-9CAF-C788E8A1C357}" destId="{981AB497-E277-4DBA-8194-2DBC037E95F3}" srcOrd="0" destOrd="0" presId="urn:microsoft.com/office/officeart/2008/layout/AlternatingHexagons"/>
    <dgm:cxn modelId="{31F5AC43-A949-41AA-8E63-3B04026F90DA}" type="presParOf" srcId="{10C2FBD8-B45F-4B68-9CAF-C788E8A1C357}" destId="{01F12CC0-432E-4AF0-8671-2DD2D0582A95}" srcOrd="1" destOrd="0" presId="urn:microsoft.com/office/officeart/2008/layout/AlternatingHexagons"/>
    <dgm:cxn modelId="{003CF52D-19F7-4614-9E1E-CF76B80988C6}" type="presParOf" srcId="{10C2FBD8-B45F-4B68-9CAF-C788E8A1C357}" destId="{64E8709F-9B3B-4934-A9C9-6F328294C345}" srcOrd="2" destOrd="0" presId="urn:microsoft.com/office/officeart/2008/layout/AlternatingHexagons"/>
    <dgm:cxn modelId="{CCF64432-E791-4CC6-AF9D-1DCB2172AB1B}" type="presParOf" srcId="{10C2FBD8-B45F-4B68-9CAF-C788E8A1C357}" destId="{353EADAA-B9AC-48C0-AFF5-18BFA1E81062}" srcOrd="3" destOrd="0" presId="urn:microsoft.com/office/officeart/2008/layout/AlternatingHexagons"/>
    <dgm:cxn modelId="{6BE9ED80-38D6-4BF7-AE90-7EE9851AAB13}" type="presParOf" srcId="{10C2FBD8-B45F-4B68-9CAF-C788E8A1C357}" destId="{C40CEDB9-71BB-4AD2-97D2-D5FA3F7294B7}" srcOrd="4" destOrd="0" presId="urn:microsoft.com/office/officeart/2008/layout/AlternatingHexagons"/>
    <dgm:cxn modelId="{6C8129C2-84BA-43D6-824F-BE1407612456}" type="presParOf" srcId="{72A18357-60D9-4AD4-B8E4-F08B12E72620}" destId="{24AE3438-8E9C-41AE-9BC7-F1331B56256D}" srcOrd="3" destOrd="0" presId="urn:microsoft.com/office/officeart/2008/layout/AlternatingHexagons"/>
    <dgm:cxn modelId="{DE0F8510-472F-4C54-9E97-EE6E3F61B5FF}" type="presParOf" srcId="{72A18357-60D9-4AD4-B8E4-F08B12E72620}" destId="{7E1CA64A-C6BF-428C-97B8-1258041AE11C}" srcOrd="4" destOrd="0" presId="urn:microsoft.com/office/officeart/2008/layout/AlternatingHexagons"/>
    <dgm:cxn modelId="{CDD0832C-AE33-4142-ABA8-FD1C308E028D}" type="presParOf" srcId="{7E1CA64A-C6BF-428C-97B8-1258041AE11C}" destId="{5DAFC928-05FE-4DCA-B106-54D7376BB4F3}" srcOrd="0" destOrd="0" presId="urn:microsoft.com/office/officeart/2008/layout/AlternatingHexagons"/>
    <dgm:cxn modelId="{803BAEFB-F352-42A6-9B61-F2B2FF521E88}" type="presParOf" srcId="{7E1CA64A-C6BF-428C-97B8-1258041AE11C}" destId="{D2DC73D7-D0F0-4387-A93F-8E234A9BF49C}" srcOrd="1" destOrd="0" presId="urn:microsoft.com/office/officeart/2008/layout/AlternatingHexagons"/>
    <dgm:cxn modelId="{C2AAF6FA-D3C7-473E-8ABD-F9B8EDEEE34D}" type="presParOf" srcId="{7E1CA64A-C6BF-428C-97B8-1258041AE11C}" destId="{628C32E6-315C-4CD0-A1C5-02957247EAA2}" srcOrd="2" destOrd="0" presId="urn:microsoft.com/office/officeart/2008/layout/AlternatingHexagons"/>
    <dgm:cxn modelId="{D5A9E45A-AD7C-4276-8FA7-173789D88084}" type="presParOf" srcId="{7E1CA64A-C6BF-428C-97B8-1258041AE11C}" destId="{27F1DFC9-82E0-43E0-A05E-89AA80D055A6}" srcOrd="3" destOrd="0" presId="urn:microsoft.com/office/officeart/2008/layout/AlternatingHexagons"/>
    <dgm:cxn modelId="{0B428F0C-87E4-42C9-9BA8-DC11044ED9D9}" type="presParOf" srcId="{7E1CA64A-C6BF-428C-97B8-1258041AE11C}" destId="{78DD82F1-F004-456A-AF5E-DE3C2C258C03}"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D6D530-E76A-4019-8B03-0C4CAAE60075}"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BCE0F85E-0BA8-4504-B005-76963B2852C7}">
      <dgm:prSet phldrT="[Text]" custT="1"/>
      <dgm:spPr/>
      <dgm:t>
        <a:bodyPr/>
        <a:lstStyle/>
        <a:p>
          <a:r>
            <a:rPr lang="en-US" sz="1400" dirty="0"/>
            <a:t>Eternal Blue</a:t>
          </a:r>
        </a:p>
      </dgm:t>
    </dgm:pt>
    <dgm:pt modelId="{ED0AE123-51AE-442A-8454-F7E7111F9DFA}" type="parTrans" cxnId="{A42D7762-002E-4F8E-A365-75D8B92CC5FB}">
      <dgm:prSet/>
      <dgm:spPr/>
      <dgm:t>
        <a:bodyPr/>
        <a:lstStyle/>
        <a:p>
          <a:endParaRPr lang="en-US"/>
        </a:p>
      </dgm:t>
    </dgm:pt>
    <dgm:pt modelId="{5037D01E-FFAA-4296-9ED1-641FBBB050C0}" type="sibTrans" cxnId="{A42D7762-002E-4F8E-A365-75D8B92CC5FB}">
      <dgm:prSet custT="1"/>
      <dgm:spPr/>
      <dgm:t>
        <a:bodyPr/>
        <a:lstStyle/>
        <a:p>
          <a:endParaRPr lang="en-US" sz="3600"/>
        </a:p>
      </dgm:t>
    </dgm:pt>
    <dgm:pt modelId="{4CCEDE5A-A118-48FD-ACDD-50EF1181C617}">
      <dgm:prSet phldrT="[Text]" custT="1"/>
      <dgm:spPr/>
      <dgm:t>
        <a:bodyPr/>
        <a:lstStyle/>
        <a:p>
          <a:r>
            <a:rPr lang="en-US" sz="1400" dirty="0"/>
            <a:t>SMB – Server Message Block</a:t>
          </a:r>
        </a:p>
      </dgm:t>
    </dgm:pt>
    <dgm:pt modelId="{14B0C802-485E-41A0-B10B-16C668694380}" type="parTrans" cxnId="{E6B9167C-4593-4AC2-8A36-48C4BE8F7BE3}">
      <dgm:prSet/>
      <dgm:spPr/>
      <dgm:t>
        <a:bodyPr/>
        <a:lstStyle/>
        <a:p>
          <a:endParaRPr lang="en-US"/>
        </a:p>
      </dgm:t>
    </dgm:pt>
    <dgm:pt modelId="{4ACFC912-3454-4F83-B836-DD100C1A38CD}" type="sibTrans" cxnId="{E6B9167C-4593-4AC2-8A36-48C4BE8F7BE3}">
      <dgm:prSet/>
      <dgm:spPr/>
      <dgm:t>
        <a:bodyPr/>
        <a:lstStyle/>
        <a:p>
          <a:endParaRPr lang="en-US"/>
        </a:p>
      </dgm:t>
    </dgm:pt>
    <dgm:pt modelId="{2CB71DFE-2992-4891-8611-DFC696F0E1E9}">
      <dgm:prSet phldrT="[Text]" custT="1"/>
      <dgm:spPr/>
      <dgm:t>
        <a:bodyPr/>
        <a:lstStyle/>
        <a:p>
          <a:r>
            <a:rPr lang="en-US" sz="1400" dirty="0" err="1"/>
            <a:t>Mimikatz</a:t>
          </a:r>
          <a:endParaRPr lang="en-US" sz="1400" dirty="0"/>
        </a:p>
      </dgm:t>
    </dgm:pt>
    <dgm:pt modelId="{793F94CD-9ADD-49D0-A6D6-8228623FE5BF}" type="parTrans" cxnId="{3DB21731-8D68-4B5A-A97D-C2A470B8EE72}">
      <dgm:prSet/>
      <dgm:spPr/>
      <dgm:t>
        <a:bodyPr/>
        <a:lstStyle/>
        <a:p>
          <a:endParaRPr lang="en-US"/>
        </a:p>
      </dgm:t>
    </dgm:pt>
    <dgm:pt modelId="{0B5041C1-D4FC-4E93-96EB-CDC4EC2CD22B}" type="sibTrans" cxnId="{3DB21731-8D68-4B5A-A97D-C2A470B8EE72}">
      <dgm:prSet custT="1"/>
      <dgm:spPr/>
      <dgm:t>
        <a:bodyPr/>
        <a:lstStyle/>
        <a:p>
          <a:endParaRPr lang="en-US" sz="3600"/>
        </a:p>
      </dgm:t>
    </dgm:pt>
    <dgm:pt modelId="{AAFECB69-F6CA-498C-9B24-1C3A311EFFDE}">
      <dgm:prSet phldrT="[Text]" custT="1"/>
      <dgm:spPr/>
      <dgm:t>
        <a:bodyPr/>
        <a:lstStyle/>
        <a:p>
          <a:r>
            <a:rPr lang="en-US" sz="1400" dirty="0"/>
            <a:t>RAM Password Harvester</a:t>
          </a:r>
        </a:p>
      </dgm:t>
    </dgm:pt>
    <dgm:pt modelId="{11ECA776-1F9A-4799-A512-C666D82D1606}" type="parTrans" cxnId="{465F7201-94E4-49C0-97BD-EF65B8957079}">
      <dgm:prSet/>
      <dgm:spPr/>
      <dgm:t>
        <a:bodyPr/>
        <a:lstStyle/>
        <a:p>
          <a:endParaRPr lang="en-US"/>
        </a:p>
      </dgm:t>
    </dgm:pt>
    <dgm:pt modelId="{417D6AD0-7110-4B76-A67D-72210AA12188}" type="sibTrans" cxnId="{465F7201-94E4-49C0-97BD-EF65B8957079}">
      <dgm:prSet/>
      <dgm:spPr/>
      <dgm:t>
        <a:bodyPr/>
        <a:lstStyle/>
        <a:p>
          <a:endParaRPr lang="en-US"/>
        </a:p>
      </dgm:t>
    </dgm:pt>
    <dgm:pt modelId="{9A24F2E6-D1C3-4136-823B-C1DB9549D324}">
      <dgm:prSet phldrT="[Text]" custT="1"/>
      <dgm:spPr/>
      <dgm:t>
        <a:bodyPr/>
        <a:lstStyle/>
        <a:p>
          <a:r>
            <a:rPr lang="en-US" sz="1400" dirty="0"/>
            <a:t>Encryption</a:t>
          </a:r>
        </a:p>
      </dgm:t>
    </dgm:pt>
    <dgm:pt modelId="{88795D90-C5A7-4559-94B8-CF6CAFDD7D6F}" type="parTrans" cxnId="{E635C31C-71B6-4EF5-8316-A4AA7909D743}">
      <dgm:prSet/>
      <dgm:spPr/>
      <dgm:t>
        <a:bodyPr/>
        <a:lstStyle/>
        <a:p>
          <a:endParaRPr lang="en-US"/>
        </a:p>
      </dgm:t>
    </dgm:pt>
    <dgm:pt modelId="{4102C92B-7C4C-4D0C-A5D5-11DBFFD899D0}" type="sibTrans" cxnId="{E635C31C-71B6-4EF5-8316-A4AA7909D743}">
      <dgm:prSet custT="1"/>
      <dgm:spPr/>
      <dgm:t>
        <a:bodyPr/>
        <a:lstStyle/>
        <a:p>
          <a:endParaRPr lang="en-US" sz="3600"/>
        </a:p>
      </dgm:t>
    </dgm:pt>
    <dgm:pt modelId="{3D6ADDAB-B09A-4765-A324-D054EF663E3F}">
      <dgm:prSet phldrT="[Text]" custT="1"/>
      <dgm:spPr/>
      <dgm:t>
        <a:bodyPr/>
        <a:lstStyle/>
        <a:p>
          <a:r>
            <a:rPr lang="en-US" sz="1400" dirty="0"/>
            <a:t>“Ransom”</a:t>
          </a:r>
        </a:p>
      </dgm:t>
    </dgm:pt>
    <dgm:pt modelId="{F01AA699-6A14-4FBB-82C5-7003F0057171}" type="parTrans" cxnId="{3E258527-AD9F-48AA-9A0E-B3922A64D703}">
      <dgm:prSet/>
      <dgm:spPr/>
      <dgm:t>
        <a:bodyPr/>
        <a:lstStyle/>
        <a:p>
          <a:endParaRPr lang="en-US"/>
        </a:p>
      </dgm:t>
    </dgm:pt>
    <dgm:pt modelId="{93FB28B2-6BD4-467A-84AA-BD8AFB798861}" type="sibTrans" cxnId="{3E258527-AD9F-48AA-9A0E-B3922A64D703}">
      <dgm:prSet/>
      <dgm:spPr/>
      <dgm:t>
        <a:bodyPr/>
        <a:lstStyle/>
        <a:p>
          <a:endParaRPr lang="en-US"/>
        </a:p>
      </dgm:t>
    </dgm:pt>
    <dgm:pt modelId="{72A18357-60D9-4AD4-B8E4-F08B12E72620}" type="pres">
      <dgm:prSet presAssocID="{24D6D530-E76A-4019-8B03-0C4CAAE60075}" presName="Name0" presStyleCnt="0">
        <dgm:presLayoutVars>
          <dgm:chMax/>
          <dgm:chPref/>
          <dgm:dir/>
          <dgm:animLvl val="lvl"/>
        </dgm:presLayoutVars>
      </dgm:prSet>
      <dgm:spPr/>
    </dgm:pt>
    <dgm:pt modelId="{704DE096-8AF9-4390-B896-82634A2597B6}" type="pres">
      <dgm:prSet presAssocID="{BCE0F85E-0BA8-4504-B005-76963B2852C7}" presName="composite" presStyleCnt="0"/>
      <dgm:spPr/>
    </dgm:pt>
    <dgm:pt modelId="{40694AF0-8133-4B4C-80C9-BCC4333EEA66}" type="pres">
      <dgm:prSet presAssocID="{BCE0F85E-0BA8-4504-B005-76963B2852C7}" presName="Parent1" presStyleLbl="node1" presStyleIdx="0" presStyleCnt="6">
        <dgm:presLayoutVars>
          <dgm:chMax val="1"/>
          <dgm:chPref val="1"/>
          <dgm:bulletEnabled val="1"/>
        </dgm:presLayoutVars>
      </dgm:prSet>
      <dgm:spPr/>
    </dgm:pt>
    <dgm:pt modelId="{86654437-F254-4949-B66E-ED1E66985AD3}" type="pres">
      <dgm:prSet presAssocID="{BCE0F85E-0BA8-4504-B005-76963B2852C7}" presName="Childtext1" presStyleLbl="revTx" presStyleIdx="0" presStyleCnt="3">
        <dgm:presLayoutVars>
          <dgm:chMax val="0"/>
          <dgm:chPref val="0"/>
          <dgm:bulletEnabled val="1"/>
        </dgm:presLayoutVars>
      </dgm:prSet>
      <dgm:spPr/>
    </dgm:pt>
    <dgm:pt modelId="{BFDECAFA-51D3-4BC4-AE57-96C1028934CD}" type="pres">
      <dgm:prSet presAssocID="{BCE0F85E-0BA8-4504-B005-76963B2852C7}" presName="BalanceSpacing" presStyleCnt="0"/>
      <dgm:spPr/>
    </dgm:pt>
    <dgm:pt modelId="{73535309-1047-45AC-B5B6-CDD1517B3F7F}" type="pres">
      <dgm:prSet presAssocID="{BCE0F85E-0BA8-4504-B005-76963B2852C7}" presName="BalanceSpacing1" presStyleCnt="0"/>
      <dgm:spPr/>
    </dgm:pt>
    <dgm:pt modelId="{2D63CD65-F0AE-422B-A2F3-2BF1A6672805}" type="pres">
      <dgm:prSet presAssocID="{5037D01E-FFAA-4296-9ED1-641FBBB050C0}" presName="Accent1Text" presStyleLbl="node1" presStyleIdx="1" presStyleCnt="6"/>
      <dgm:spPr/>
    </dgm:pt>
    <dgm:pt modelId="{CCD96F8C-E258-4C0E-83B6-2988110FF4E1}" type="pres">
      <dgm:prSet presAssocID="{5037D01E-FFAA-4296-9ED1-641FBBB050C0}" presName="spaceBetweenRectangles" presStyleCnt="0"/>
      <dgm:spPr/>
    </dgm:pt>
    <dgm:pt modelId="{10C2FBD8-B45F-4B68-9CAF-C788E8A1C357}" type="pres">
      <dgm:prSet presAssocID="{2CB71DFE-2992-4891-8611-DFC696F0E1E9}" presName="composite" presStyleCnt="0"/>
      <dgm:spPr/>
    </dgm:pt>
    <dgm:pt modelId="{981AB497-E277-4DBA-8194-2DBC037E95F3}" type="pres">
      <dgm:prSet presAssocID="{2CB71DFE-2992-4891-8611-DFC696F0E1E9}" presName="Parent1" presStyleLbl="node1" presStyleIdx="2" presStyleCnt="6">
        <dgm:presLayoutVars>
          <dgm:chMax val="1"/>
          <dgm:chPref val="1"/>
          <dgm:bulletEnabled val="1"/>
        </dgm:presLayoutVars>
      </dgm:prSet>
      <dgm:spPr/>
    </dgm:pt>
    <dgm:pt modelId="{01F12CC0-432E-4AF0-8671-2DD2D0582A95}" type="pres">
      <dgm:prSet presAssocID="{2CB71DFE-2992-4891-8611-DFC696F0E1E9}" presName="Childtext1" presStyleLbl="revTx" presStyleIdx="1" presStyleCnt="3">
        <dgm:presLayoutVars>
          <dgm:chMax val="0"/>
          <dgm:chPref val="0"/>
          <dgm:bulletEnabled val="1"/>
        </dgm:presLayoutVars>
      </dgm:prSet>
      <dgm:spPr/>
    </dgm:pt>
    <dgm:pt modelId="{64E8709F-9B3B-4934-A9C9-6F328294C345}" type="pres">
      <dgm:prSet presAssocID="{2CB71DFE-2992-4891-8611-DFC696F0E1E9}" presName="BalanceSpacing" presStyleCnt="0"/>
      <dgm:spPr/>
    </dgm:pt>
    <dgm:pt modelId="{353EADAA-B9AC-48C0-AFF5-18BFA1E81062}" type="pres">
      <dgm:prSet presAssocID="{2CB71DFE-2992-4891-8611-DFC696F0E1E9}" presName="BalanceSpacing1" presStyleCnt="0"/>
      <dgm:spPr/>
    </dgm:pt>
    <dgm:pt modelId="{C40CEDB9-71BB-4AD2-97D2-D5FA3F7294B7}" type="pres">
      <dgm:prSet presAssocID="{0B5041C1-D4FC-4E93-96EB-CDC4EC2CD22B}" presName="Accent1Text" presStyleLbl="node1" presStyleIdx="3" presStyleCnt="6"/>
      <dgm:spPr/>
    </dgm:pt>
    <dgm:pt modelId="{24AE3438-8E9C-41AE-9BC7-F1331B56256D}" type="pres">
      <dgm:prSet presAssocID="{0B5041C1-D4FC-4E93-96EB-CDC4EC2CD22B}" presName="spaceBetweenRectangles" presStyleCnt="0"/>
      <dgm:spPr/>
    </dgm:pt>
    <dgm:pt modelId="{7E1CA64A-C6BF-428C-97B8-1258041AE11C}" type="pres">
      <dgm:prSet presAssocID="{9A24F2E6-D1C3-4136-823B-C1DB9549D324}" presName="composite" presStyleCnt="0"/>
      <dgm:spPr/>
    </dgm:pt>
    <dgm:pt modelId="{5DAFC928-05FE-4DCA-B106-54D7376BB4F3}" type="pres">
      <dgm:prSet presAssocID="{9A24F2E6-D1C3-4136-823B-C1DB9549D324}" presName="Parent1" presStyleLbl="node1" presStyleIdx="4" presStyleCnt="6">
        <dgm:presLayoutVars>
          <dgm:chMax val="1"/>
          <dgm:chPref val="1"/>
          <dgm:bulletEnabled val="1"/>
        </dgm:presLayoutVars>
      </dgm:prSet>
      <dgm:spPr/>
    </dgm:pt>
    <dgm:pt modelId="{D2DC73D7-D0F0-4387-A93F-8E234A9BF49C}" type="pres">
      <dgm:prSet presAssocID="{9A24F2E6-D1C3-4136-823B-C1DB9549D324}" presName="Childtext1" presStyleLbl="revTx" presStyleIdx="2" presStyleCnt="3">
        <dgm:presLayoutVars>
          <dgm:chMax val="0"/>
          <dgm:chPref val="0"/>
          <dgm:bulletEnabled val="1"/>
        </dgm:presLayoutVars>
      </dgm:prSet>
      <dgm:spPr/>
    </dgm:pt>
    <dgm:pt modelId="{628C32E6-315C-4CD0-A1C5-02957247EAA2}" type="pres">
      <dgm:prSet presAssocID="{9A24F2E6-D1C3-4136-823B-C1DB9549D324}" presName="BalanceSpacing" presStyleCnt="0"/>
      <dgm:spPr/>
    </dgm:pt>
    <dgm:pt modelId="{27F1DFC9-82E0-43E0-A05E-89AA80D055A6}" type="pres">
      <dgm:prSet presAssocID="{9A24F2E6-D1C3-4136-823B-C1DB9549D324}" presName="BalanceSpacing1" presStyleCnt="0"/>
      <dgm:spPr/>
    </dgm:pt>
    <dgm:pt modelId="{78DD82F1-F004-456A-AF5E-DE3C2C258C03}" type="pres">
      <dgm:prSet presAssocID="{4102C92B-7C4C-4D0C-A5D5-11DBFFD899D0}" presName="Accent1Text" presStyleLbl="node1" presStyleIdx="5" presStyleCnt="6"/>
      <dgm:spPr/>
    </dgm:pt>
  </dgm:ptLst>
  <dgm:cxnLst>
    <dgm:cxn modelId="{465F7201-94E4-49C0-97BD-EF65B8957079}" srcId="{2CB71DFE-2992-4891-8611-DFC696F0E1E9}" destId="{AAFECB69-F6CA-498C-9B24-1C3A311EFFDE}" srcOrd="0" destOrd="0" parTransId="{11ECA776-1F9A-4799-A512-C666D82D1606}" sibTransId="{417D6AD0-7110-4B76-A67D-72210AA12188}"/>
    <dgm:cxn modelId="{1E79DE07-74E4-4384-9F2A-7072B4A24DB0}" type="presOf" srcId="{24D6D530-E76A-4019-8B03-0C4CAAE60075}" destId="{72A18357-60D9-4AD4-B8E4-F08B12E72620}" srcOrd="0" destOrd="0" presId="urn:microsoft.com/office/officeart/2008/layout/AlternatingHexagons"/>
    <dgm:cxn modelId="{E635C31C-71B6-4EF5-8316-A4AA7909D743}" srcId="{24D6D530-E76A-4019-8B03-0C4CAAE60075}" destId="{9A24F2E6-D1C3-4136-823B-C1DB9549D324}" srcOrd="2" destOrd="0" parTransId="{88795D90-C5A7-4559-94B8-CF6CAFDD7D6F}" sibTransId="{4102C92B-7C4C-4D0C-A5D5-11DBFFD899D0}"/>
    <dgm:cxn modelId="{3E258527-AD9F-48AA-9A0E-B3922A64D703}" srcId="{9A24F2E6-D1C3-4136-823B-C1DB9549D324}" destId="{3D6ADDAB-B09A-4765-A324-D054EF663E3F}" srcOrd="0" destOrd="0" parTransId="{F01AA699-6A14-4FBB-82C5-7003F0057171}" sibTransId="{93FB28B2-6BD4-467A-84AA-BD8AFB798861}"/>
    <dgm:cxn modelId="{3DB21731-8D68-4B5A-A97D-C2A470B8EE72}" srcId="{24D6D530-E76A-4019-8B03-0C4CAAE60075}" destId="{2CB71DFE-2992-4891-8611-DFC696F0E1E9}" srcOrd="1" destOrd="0" parTransId="{793F94CD-9ADD-49D0-A6D6-8228623FE5BF}" sibTransId="{0B5041C1-D4FC-4E93-96EB-CDC4EC2CD22B}"/>
    <dgm:cxn modelId="{B42DB641-8531-4929-BD56-A8C263D3E4F0}" type="presOf" srcId="{0B5041C1-D4FC-4E93-96EB-CDC4EC2CD22B}" destId="{C40CEDB9-71BB-4AD2-97D2-D5FA3F7294B7}" srcOrd="0" destOrd="0" presId="urn:microsoft.com/office/officeart/2008/layout/AlternatingHexagons"/>
    <dgm:cxn modelId="{A42D7762-002E-4F8E-A365-75D8B92CC5FB}" srcId="{24D6D530-E76A-4019-8B03-0C4CAAE60075}" destId="{BCE0F85E-0BA8-4504-B005-76963B2852C7}" srcOrd="0" destOrd="0" parTransId="{ED0AE123-51AE-442A-8454-F7E7111F9DFA}" sibTransId="{5037D01E-FFAA-4296-9ED1-641FBBB050C0}"/>
    <dgm:cxn modelId="{87D25867-6382-47F1-9EB6-BABBFCA1CE47}" type="presOf" srcId="{3D6ADDAB-B09A-4765-A324-D054EF663E3F}" destId="{D2DC73D7-D0F0-4387-A93F-8E234A9BF49C}" srcOrd="0" destOrd="0" presId="urn:microsoft.com/office/officeart/2008/layout/AlternatingHexagons"/>
    <dgm:cxn modelId="{DD24274A-7431-4D8F-BA14-DFA4238A0EE3}" type="presOf" srcId="{4CCEDE5A-A118-48FD-ACDD-50EF1181C617}" destId="{86654437-F254-4949-B66E-ED1E66985AD3}" srcOrd="0" destOrd="0" presId="urn:microsoft.com/office/officeart/2008/layout/AlternatingHexagons"/>
    <dgm:cxn modelId="{22384970-C488-4DBF-A39C-5D036FC49E7C}" type="presOf" srcId="{4102C92B-7C4C-4D0C-A5D5-11DBFFD899D0}" destId="{78DD82F1-F004-456A-AF5E-DE3C2C258C03}" srcOrd="0" destOrd="0" presId="urn:microsoft.com/office/officeart/2008/layout/AlternatingHexagons"/>
    <dgm:cxn modelId="{E6B9167C-4593-4AC2-8A36-48C4BE8F7BE3}" srcId="{BCE0F85E-0BA8-4504-B005-76963B2852C7}" destId="{4CCEDE5A-A118-48FD-ACDD-50EF1181C617}" srcOrd="0" destOrd="0" parTransId="{14B0C802-485E-41A0-B10B-16C668694380}" sibTransId="{4ACFC912-3454-4F83-B836-DD100C1A38CD}"/>
    <dgm:cxn modelId="{B9B4349C-C792-442B-BC83-56B84CE0C4CC}" type="presOf" srcId="{5037D01E-FFAA-4296-9ED1-641FBBB050C0}" destId="{2D63CD65-F0AE-422B-A2F3-2BF1A6672805}" srcOrd="0" destOrd="0" presId="urn:microsoft.com/office/officeart/2008/layout/AlternatingHexagons"/>
    <dgm:cxn modelId="{F26005A0-FD46-47D1-AF7A-AAD0A52DC60B}" type="presOf" srcId="{AAFECB69-F6CA-498C-9B24-1C3A311EFFDE}" destId="{01F12CC0-432E-4AF0-8671-2DD2D0582A95}" srcOrd="0" destOrd="0" presId="urn:microsoft.com/office/officeart/2008/layout/AlternatingHexagons"/>
    <dgm:cxn modelId="{D207FFB3-CDBB-435E-BB0D-3BE7B2887F16}" type="presOf" srcId="{9A24F2E6-D1C3-4136-823B-C1DB9549D324}" destId="{5DAFC928-05FE-4DCA-B106-54D7376BB4F3}" srcOrd="0" destOrd="0" presId="urn:microsoft.com/office/officeart/2008/layout/AlternatingHexagons"/>
    <dgm:cxn modelId="{1BC84EBF-1158-44A3-A02C-CFD8A5442F66}" type="presOf" srcId="{2CB71DFE-2992-4891-8611-DFC696F0E1E9}" destId="{981AB497-E277-4DBA-8194-2DBC037E95F3}" srcOrd="0" destOrd="0" presId="urn:microsoft.com/office/officeart/2008/layout/AlternatingHexagons"/>
    <dgm:cxn modelId="{C42894DB-13DE-459C-9AA7-CB8BF80BB36E}" type="presOf" srcId="{BCE0F85E-0BA8-4504-B005-76963B2852C7}" destId="{40694AF0-8133-4B4C-80C9-BCC4333EEA66}" srcOrd="0" destOrd="0" presId="urn:microsoft.com/office/officeart/2008/layout/AlternatingHexagons"/>
    <dgm:cxn modelId="{00C69BF5-8251-41C5-A780-A2CF1DBCB851}" type="presParOf" srcId="{72A18357-60D9-4AD4-B8E4-F08B12E72620}" destId="{704DE096-8AF9-4390-B896-82634A2597B6}" srcOrd="0" destOrd="0" presId="urn:microsoft.com/office/officeart/2008/layout/AlternatingHexagons"/>
    <dgm:cxn modelId="{4FAE1DF9-EA34-43FE-A5C2-71725E759753}" type="presParOf" srcId="{704DE096-8AF9-4390-B896-82634A2597B6}" destId="{40694AF0-8133-4B4C-80C9-BCC4333EEA66}" srcOrd="0" destOrd="0" presId="urn:microsoft.com/office/officeart/2008/layout/AlternatingHexagons"/>
    <dgm:cxn modelId="{8E73EA24-6D07-43FC-BE07-674622B7916D}" type="presParOf" srcId="{704DE096-8AF9-4390-B896-82634A2597B6}" destId="{86654437-F254-4949-B66E-ED1E66985AD3}" srcOrd="1" destOrd="0" presId="urn:microsoft.com/office/officeart/2008/layout/AlternatingHexagons"/>
    <dgm:cxn modelId="{24749E39-2CDD-48E2-A61A-156C1F789A56}" type="presParOf" srcId="{704DE096-8AF9-4390-B896-82634A2597B6}" destId="{BFDECAFA-51D3-4BC4-AE57-96C1028934CD}" srcOrd="2" destOrd="0" presId="urn:microsoft.com/office/officeart/2008/layout/AlternatingHexagons"/>
    <dgm:cxn modelId="{F8808213-7E1F-48FE-B078-06D7F8F9DACC}" type="presParOf" srcId="{704DE096-8AF9-4390-B896-82634A2597B6}" destId="{73535309-1047-45AC-B5B6-CDD1517B3F7F}" srcOrd="3" destOrd="0" presId="urn:microsoft.com/office/officeart/2008/layout/AlternatingHexagons"/>
    <dgm:cxn modelId="{DB480BDE-2D50-40A5-B66D-6DC53178D888}" type="presParOf" srcId="{704DE096-8AF9-4390-B896-82634A2597B6}" destId="{2D63CD65-F0AE-422B-A2F3-2BF1A6672805}" srcOrd="4" destOrd="0" presId="urn:microsoft.com/office/officeart/2008/layout/AlternatingHexagons"/>
    <dgm:cxn modelId="{A32BD2D5-7EE0-420A-94C9-0F0010CCBB8F}" type="presParOf" srcId="{72A18357-60D9-4AD4-B8E4-F08B12E72620}" destId="{CCD96F8C-E258-4C0E-83B6-2988110FF4E1}" srcOrd="1" destOrd="0" presId="urn:microsoft.com/office/officeart/2008/layout/AlternatingHexagons"/>
    <dgm:cxn modelId="{2E128D24-A537-495A-BB4C-E58251B83F2B}" type="presParOf" srcId="{72A18357-60D9-4AD4-B8E4-F08B12E72620}" destId="{10C2FBD8-B45F-4B68-9CAF-C788E8A1C357}" srcOrd="2" destOrd="0" presId="urn:microsoft.com/office/officeart/2008/layout/AlternatingHexagons"/>
    <dgm:cxn modelId="{55861EF6-84DE-4AA6-B2C4-762F366E2410}" type="presParOf" srcId="{10C2FBD8-B45F-4B68-9CAF-C788E8A1C357}" destId="{981AB497-E277-4DBA-8194-2DBC037E95F3}" srcOrd="0" destOrd="0" presId="urn:microsoft.com/office/officeart/2008/layout/AlternatingHexagons"/>
    <dgm:cxn modelId="{31F5AC43-A949-41AA-8E63-3B04026F90DA}" type="presParOf" srcId="{10C2FBD8-B45F-4B68-9CAF-C788E8A1C357}" destId="{01F12CC0-432E-4AF0-8671-2DD2D0582A95}" srcOrd="1" destOrd="0" presId="urn:microsoft.com/office/officeart/2008/layout/AlternatingHexagons"/>
    <dgm:cxn modelId="{003CF52D-19F7-4614-9E1E-CF76B80988C6}" type="presParOf" srcId="{10C2FBD8-B45F-4B68-9CAF-C788E8A1C357}" destId="{64E8709F-9B3B-4934-A9C9-6F328294C345}" srcOrd="2" destOrd="0" presId="urn:microsoft.com/office/officeart/2008/layout/AlternatingHexagons"/>
    <dgm:cxn modelId="{CCF64432-E791-4CC6-AF9D-1DCB2172AB1B}" type="presParOf" srcId="{10C2FBD8-B45F-4B68-9CAF-C788E8A1C357}" destId="{353EADAA-B9AC-48C0-AFF5-18BFA1E81062}" srcOrd="3" destOrd="0" presId="urn:microsoft.com/office/officeart/2008/layout/AlternatingHexagons"/>
    <dgm:cxn modelId="{6BE9ED80-38D6-4BF7-AE90-7EE9851AAB13}" type="presParOf" srcId="{10C2FBD8-B45F-4B68-9CAF-C788E8A1C357}" destId="{C40CEDB9-71BB-4AD2-97D2-D5FA3F7294B7}" srcOrd="4" destOrd="0" presId="urn:microsoft.com/office/officeart/2008/layout/AlternatingHexagons"/>
    <dgm:cxn modelId="{6C8129C2-84BA-43D6-824F-BE1407612456}" type="presParOf" srcId="{72A18357-60D9-4AD4-B8E4-F08B12E72620}" destId="{24AE3438-8E9C-41AE-9BC7-F1331B56256D}" srcOrd="3" destOrd="0" presId="urn:microsoft.com/office/officeart/2008/layout/AlternatingHexagons"/>
    <dgm:cxn modelId="{DE0F8510-472F-4C54-9E97-EE6E3F61B5FF}" type="presParOf" srcId="{72A18357-60D9-4AD4-B8E4-F08B12E72620}" destId="{7E1CA64A-C6BF-428C-97B8-1258041AE11C}" srcOrd="4" destOrd="0" presId="urn:microsoft.com/office/officeart/2008/layout/AlternatingHexagons"/>
    <dgm:cxn modelId="{CDD0832C-AE33-4142-ABA8-FD1C308E028D}" type="presParOf" srcId="{7E1CA64A-C6BF-428C-97B8-1258041AE11C}" destId="{5DAFC928-05FE-4DCA-B106-54D7376BB4F3}" srcOrd="0" destOrd="0" presId="urn:microsoft.com/office/officeart/2008/layout/AlternatingHexagons"/>
    <dgm:cxn modelId="{803BAEFB-F352-42A6-9B61-F2B2FF521E88}" type="presParOf" srcId="{7E1CA64A-C6BF-428C-97B8-1258041AE11C}" destId="{D2DC73D7-D0F0-4387-A93F-8E234A9BF49C}" srcOrd="1" destOrd="0" presId="urn:microsoft.com/office/officeart/2008/layout/AlternatingHexagons"/>
    <dgm:cxn modelId="{C2AAF6FA-D3C7-473E-8ABD-F9B8EDEEE34D}" type="presParOf" srcId="{7E1CA64A-C6BF-428C-97B8-1258041AE11C}" destId="{628C32E6-315C-4CD0-A1C5-02957247EAA2}" srcOrd="2" destOrd="0" presId="urn:microsoft.com/office/officeart/2008/layout/AlternatingHexagons"/>
    <dgm:cxn modelId="{D5A9E45A-AD7C-4276-8FA7-173789D88084}" type="presParOf" srcId="{7E1CA64A-C6BF-428C-97B8-1258041AE11C}" destId="{27F1DFC9-82E0-43E0-A05E-89AA80D055A6}" srcOrd="3" destOrd="0" presId="urn:microsoft.com/office/officeart/2008/layout/AlternatingHexagons"/>
    <dgm:cxn modelId="{0B428F0C-87E4-42C9-9BA8-DC11044ED9D9}" type="presParOf" srcId="{7E1CA64A-C6BF-428C-97B8-1258041AE11C}" destId="{78DD82F1-F004-456A-AF5E-DE3C2C258C03}"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A7A1847-31F0-4161-8754-C30C2C0F3A31}"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B0CDC959-F547-4AEB-AE15-E8AFF5AD540D}">
      <dgm:prSet/>
      <dgm:spPr/>
      <dgm:t>
        <a:bodyPr/>
        <a:lstStyle/>
        <a:p>
          <a:pPr>
            <a:defRPr cap="all"/>
          </a:pPr>
          <a:r>
            <a:rPr lang="en-US"/>
            <a:t>Maersk Line</a:t>
          </a:r>
        </a:p>
      </dgm:t>
    </dgm:pt>
    <dgm:pt modelId="{81E53097-2E1D-4AE8-B98F-F0CCC4E8EB1E}" type="parTrans" cxnId="{71987E0D-7BED-4DAA-A476-6A36B4D39240}">
      <dgm:prSet/>
      <dgm:spPr/>
      <dgm:t>
        <a:bodyPr/>
        <a:lstStyle/>
        <a:p>
          <a:endParaRPr lang="en-US"/>
        </a:p>
      </dgm:t>
    </dgm:pt>
    <dgm:pt modelId="{7E9B19C8-74B8-41B5-BC7F-5F142A2E6768}" type="sibTrans" cxnId="{71987E0D-7BED-4DAA-A476-6A36B4D39240}">
      <dgm:prSet/>
      <dgm:spPr/>
      <dgm:t>
        <a:bodyPr/>
        <a:lstStyle/>
        <a:p>
          <a:endParaRPr lang="en-US"/>
        </a:p>
      </dgm:t>
    </dgm:pt>
    <dgm:pt modelId="{3841A427-FEDF-482A-91D1-82DF1D665190}">
      <dgm:prSet/>
      <dgm:spPr/>
      <dgm:t>
        <a:bodyPr/>
        <a:lstStyle/>
        <a:p>
          <a:pPr>
            <a:defRPr cap="all"/>
          </a:pPr>
          <a:r>
            <a:rPr lang="en-US"/>
            <a:t>Chernobyl Power Plant</a:t>
          </a:r>
        </a:p>
      </dgm:t>
    </dgm:pt>
    <dgm:pt modelId="{F71F8279-6630-474E-B971-3C9EC49A9FE8}" type="parTrans" cxnId="{AC6594A7-59B6-4AFA-8356-7CE4DAE4B5F5}">
      <dgm:prSet/>
      <dgm:spPr/>
      <dgm:t>
        <a:bodyPr/>
        <a:lstStyle/>
        <a:p>
          <a:endParaRPr lang="en-US"/>
        </a:p>
      </dgm:t>
    </dgm:pt>
    <dgm:pt modelId="{68901F98-AF35-47EB-9585-575CB1C7C07F}" type="sibTrans" cxnId="{AC6594A7-59B6-4AFA-8356-7CE4DAE4B5F5}">
      <dgm:prSet/>
      <dgm:spPr/>
      <dgm:t>
        <a:bodyPr/>
        <a:lstStyle/>
        <a:p>
          <a:endParaRPr lang="en-US"/>
        </a:p>
      </dgm:t>
    </dgm:pt>
    <dgm:pt modelId="{5733ED76-A873-4417-A1BA-9FD250DE220D}">
      <dgm:prSet/>
      <dgm:spPr/>
      <dgm:t>
        <a:bodyPr/>
        <a:lstStyle/>
        <a:p>
          <a:pPr>
            <a:defRPr cap="all"/>
          </a:pPr>
          <a:r>
            <a:rPr lang="en-US"/>
            <a:t>DHL</a:t>
          </a:r>
        </a:p>
      </dgm:t>
    </dgm:pt>
    <dgm:pt modelId="{8D62FA05-98DA-4A6D-A8CF-D23FAB0163AA}" type="parTrans" cxnId="{EC3EE9B7-4F77-4D05-9CA7-C1BA9F88B46D}">
      <dgm:prSet/>
      <dgm:spPr/>
      <dgm:t>
        <a:bodyPr/>
        <a:lstStyle/>
        <a:p>
          <a:endParaRPr lang="en-US"/>
        </a:p>
      </dgm:t>
    </dgm:pt>
    <dgm:pt modelId="{74D38772-718D-46BB-9A46-903F4D5D6813}" type="sibTrans" cxnId="{EC3EE9B7-4F77-4D05-9CA7-C1BA9F88B46D}">
      <dgm:prSet/>
      <dgm:spPr/>
      <dgm:t>
        <a:bodyPr/>
        <a:lstStyle/>
        <a:p>
          <a:endParaRPr lang="en-US"/>
        </a:p>
      </dgm:t>
    </dgm:pt>
    <dgm:pt modelId="{A4336622-E5A2-4FE6-9771-0CBA5515012F}">
      <dgm:prSet/>
      <dgm:spPr/>
      <dgm:t>
        <a:bodyPr/>
        <a:lstStyle/>
        <a:p>
          <a:pPr>
            <a:defRPr cap="all"/>
          </a:pPr>
          <a:r>
            <a:rPr lang="en-US"/>
            <a:t>Cadbury</a:t>
          </a:r>
        </a:p>
      </dgm:t>
    </dgm:pt>
    <dgm:pt modelId="{D3A1EAF6-72BF-4725-861E-D25888948125}" type="parTrans" cxnId="{EAB716DF-9FD6-4979-9ED6-CA520A75C7FC}">
      <dgm:prSet/>
      <dgm:spPr/>
      <dgm:t>
        <a:bodyPr/>
        <a:lstStyle/>
        <a:p>
          <a:endParaRPr lang="en-US"/>
        </a:p>
      </dgm:t>
    </dgm:pt>
    <dgm:pt modelId="{28C8D5FE-ECD9-4DF5-8A00-54339998E4EC}" type="sibTrans" cxnId="{EAB716DF-9FD6-4979-9ED6-CA520A75C7FC}">
      <dgm:prSet/>
      <dgm:spPr/>
      <dgm:t>
        <a:bodyPr/>
        <a:lstStyle/>
        <a:p>
          <a:endParaRPr lang="en-US"/>
        </a:p>
      </dgm:t>
    </dgm:pt>
    <dgm:pt modelId="{8F6B5114-4D56-4DDE-AD88-282BB5267923}">
      <dgm:prSet/>
      <dgm:spPr/>
      <dgm:t>
        <a:bodyPr/>
        <a:lstStyle/>
        <a:p>
          <a:pPr>
            <a:defRPr cap="all"/>
          </a:pPr>
          <a:r>
            <a:rPr lang="en-US"/>
            <a:t>Many more….</a:t>
          </a:r>
        </a:p>
      </dgm:t>
    </dgm:pt>
    <dgm:pt modelId="{78ED9CB8-4495-4842-8B75-DFE1983EB5C3}" type="parTrans" cxnId="{7CBFAE47-4CE7-4993-92B2-C217F8CACB36}">
      <dgm:prSet/>
      <dgm:spPr/>
      <dgm:t>
        <a:bodyPr/>
        <a:lstStyle/>
        <a:p>
          <a:endParaRPr lang="en-US"/>
        </a:p>
      </dgm:t>
    </dgm:pt>
    <dgm:pt modelId="{6AD5EC72-F450-4BF2-9A57-08338CB7BF8E}" type="sibTrans" cxnId="{7CBFAE47-4CE7-4993-92B2-C217F8CACB36}">
      <dgm:prSet/>
      <dgm:spPr/>
      <dgm:t>
        <a:bodyPr/>
        <a:lstStyle/>
        <a:p>
          <a:endParaRPr lang="en-US"/>
        </a:p>
      </dgm:t>
    </dgm:pt>
    <dgm:pt modelId="{63E39AA7-4614-4658-9283-E3391CA28F2C}" type="pres">
      <dgm:prSet presAssocID="{CA7A1847-31F0-4161-8754-C30C2C0F3A31}" presName="root" presStyleCnt="0">
        <dgm:presLayoutVars>
          <dgm:dir/>
          <dgm:resizeHandles val="exact"/>
        </dgm:presLayoutVars>
      </dgm:prSet>
      <dgm:spPr/>
    </dgm:pt>
    <dgm:pt modelId="{F219991D-E083-4CC9-A87C-0F488C2C5FCF}" type="pres">
      <dgm:prSet presAssocID="{B0CDC959-F547-4AEB-AE15-E8AFF5AD540D}" presName="compNode" presStyleCnt="0"/>
      <dgm:spPr/>
    </dgm:pt>
    <dgm:pt modelId="{01B240AE-44D9-42AF-831E-BADE2939F296}" type="pres">
      <dgm:prSet presAssocID="{B0CDC959-F547-4AEB-AE15-E8AFF5AD540D}" presName="iconBgRect" presStyleLbl="bgShp" presStyleIdx="0" presStyleCnt="5"/>
      <dgm:spPr>
        <a:prstGeom prst="round2DiagRect">
          <a:avLst>
            <a:gd name="adj1" fmla="val 29727"/>
            <a:gd name="adj2" fmla="val 0"/>
          </a:avLst>
        </a:prstGeom>
      </dgm:spPr>
    </dgm:pt>
    <dgm:pt modelId="{4B9AB541-1785-4B4B-9649-F3D71D33C12C}" type="pres">
      <dgm:prSet presAssocID="{B0CDC959-F547-4AEB-AE15-E8AFF5AD540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ox"/>
        </a:ext>
      </dgm:extLst>
    </dgm:pt>
    <dgm:pt modelId="{7CBA3687-6DA5-49F5-9663-5486F7D2CF87}" type="pres">
      <dgm:prSet presAssocID="{B0CDC959-F547-4AEB-AE15-E8AFF5AD540D}" presName="spaceRect" presStyleCnt="0"/>
      <dgm:spPr/>
    </dgm:pt>
    <dgm:pt modelId="{7A21C439-61D8-4321-AA21-0CA54EAF7F8B}" type="pres">
      <dgm:prSet presAssocID="{B0CDC959-F547-4AEB-AE15-E8AFF5AD540D}" presName="textRect" presStyleLbl="revTx" presStyleIdx="0" presStyleCnt="5">
        <dgm:presLayoutVars>
          <dgm:chMax val="1"/>
          <dgm:chPref val="1"/>
        </dgm:presLayoutVars>
      </dgm:prSet>
      <dgm:spPr/>
    </dgm:pt>
    <dgm:pt modelId="{146F898B-9B2C-4B37-A0FB-98ACC13C8E5E}" type="pres">
      <dgm:prSet presAssocID="{7E9B19C8-74B8-41B5-BC7F-5F142A2E6768}" presName="sibTrans" presStyleCnt="0"/>
      <dgm:spPr/>
    </dgm:pt>
    <dgm:pt modelId="{041F0475-8E0D-45C7-8C72-A2435D72780E}" type="pres">
      <dgm:prSet presAssocID="{3841A427-FEDF-482A-91D1-82DF1D665190}" presName="compNode" presStyleCnt="0"/>
      <dgm:spPr/>
    </dgm:pt>
    <dgm:pt modelId="{D9829C61-85BE-48DC-9C4E-135ACF1632A0}" type="pres">
      <dgm:prSet presAssocID="{3841A427-FEDF-482A-91D1-82DF1D665190}" presName="iconBgRect" presStyleLbl="bgShp" presStyleIdx="1" presStyleCnt="5"/>
      <dgm:spPr>
        <a:prstGeom prst="round2DiagRect">
          <a:avLst>
            <a:gd name="adj1" fmla="val 29727"/>
            <a:gd name="adj2" fmla="val 0"/>
          </a:avLst>
        </a:prstGeom>
      </dgm:spPr>
    </dgm:pt>
    <dgm:pt modelId="{BBDA35A6-B4EF-4A88-8568-3C035C59E387}" type="pres">
      <dgm:prSet presAssocID="{3841A427-FEDF-482A-91D1-82DF1D66519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adioactive sign"/>
        </a:ext>
      </dgm:extLst>
    </dgm:pt>
    <dgm:pt modelId="{7B6B0B55-8A23-4913-8CA2-EC7B933450B0}" type="pres">
      <dgm:prSet presAssocID="{3841A427-FEDF-482A-91D1-82DF1D665190}" presName="spaceRect" presStyleCnt="0"/>
      <dgm:spPr/>
    </dgm:pt>
    <dgm:pt modelId="{F4A9BE8E-098B-4FF3-B208-D11C16FAA16A}" type="pres">
      <dgm:prSet presAssocID="{3841A427-FEDF-482A-91D1-82DF1D665190}" presName="textRect" presStyleLbl="revTx" presStyleIdx="1" presStyleCnt="5">
        <dgm:presLayoutVars>
          <dgm:chMax val="1"/>
          <dgm:chPref val="1"/>
        </dgm:presLayoutVars>
      </dgm:prSet>
      <dgm:spPr/>
    </dgm:pt>
    <dgm:pt modelId="{AAFE216C-7F8A-4B81-8818-F403691D44CA}" type="pres">
      <dgm:prSet presAssocID="{68901F98-AF35-47EB-9585-575CB1C7C07F}" presName="sibTrans" presStyleCnt="0"/>
      <dgm:spPr/>
    </dgm:pt>
    <dgm:pt modelId="{A84FDD22-043F-404F-87A7-9EC0086267F3}" type="pres">
      <dgm:prSet presAssocID="{5733ED76-A873-4417-A1BA-9FD250DE220D}" presName="compNode" presStyleCnt="0"/>
      <dgm:spPr/>
    </dgm:pt>
    <dgm:pt modelId="{0E1E1D58-7F35-472D-9AFD-35CC8A81204D}" type="pres">
      <dgm:prSet presAssocID="{5733ED76-A873-4417-A1BA-9FD250DE220D}" presName="iconBgRect" presStyleLbl="bgShp" presStyleIdx="2" presStyleCnt="5"/>
      <dgm:spPr>
        <a:prstGeom prst="round2DiagRect">
          <a:avLst>
            <a:gd name="adj1" fmla="val 29727"/>
            <a:gd name="adj2" fmla="val 0"/>
          </a:avLst>
        </a:prstGeom>
      </dgm:spPr>
    </dgm:pt>
    <dgm:pt modelId="{48D21419-19ED-4BE1-A5B6-07E6F05FE307}" type="pres">
      <dgm:prSet presAssocID="{5733ED76-A873-4417-A1BA-9FD250DE220D}"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ctor"/>
        </a:ext>
      </dgm:extLst>
    </dgm:pt>
    <dgm:pt modelId="{22BCC0DF-DABA-4919-9CDA-C91A17B888BC}" type="pres">
      <dgm:prSet presAssocID="{5733ED76-A873-4417-A1BA-9FD250DE220D}" presName="spaceRect" presStyleCnt="0"/>
      <dgm:spPr/>
    </dgm:pt>
    <dgm:pt modelId="{CAF235E9-4681-4F9F-81B2-053B840A7E59}" type="pres">
      <dgm:prSet presAssocID="{5733ED76-A873-4417-A1BA-9FD250DE220D}" presName="textRect" presStyleLbl="revTx" presStyleIdx="2" presStyleCnt="5">
        <dgm:presLayoutVars>
          <dgm:chMax val="1"/>
          <dgm:chPref val="1"/>
        </dgm:presLayoutVars>
      </dgm:prSet>
      <dgm:spPr/>
    </dgm:pt>
    <dgm:pt modelId="{C9986ED1-A3AA-40E6-8D4C-CFB25BB12F1F}" type="pres">
      <dgm:prSet presAssocID="{74D38772-718D-46BB-9A46-903F4D5D6813}" presName="sibTrans" presStyleCnt="0"/>
      <dgm:spPr/>
    </dgm:pt>
    <dgm:pt modelId="{881C5A0E-450B-4FF2-8AF3-879DE3B9C51D}" type="pres">
      <dgm:prSet presAssocID="{A4336622-E5A2-4FE6-9771-0CBA5515012F}" presName="compNode" presStyleCnt="0"/>
      <dgm:spPr/>
    </dgm:pt>
    <dgm:pt modelId="{FA3D1024-F06C-4899-A865-23C1DE2CC024}" type="pres">
      <dgm:prSet presAssocID="{A4336622-E5A2-4FE6-9771-0CBA5515012F}" presName="iconBgRect" presStyleLbl="bgShp" presStyleIdx="3" presStyleCnt="5"/>
      <dgm:spPr>
        <a:prstGeom prst="round2DiagRect">
          <a:avLst>
            <a:gd name="adj1" fmla="val 29727"/>
            <a:gd name="adj2" fmla="val 0"/>
          </a:avLst>
        </a:prstGeom>
      </dgm:spPr>
    </dgm:pt>
    <dgm:pt modelId="{F7EAF675-59F5-4414-9697-F9303AA3CFD0}" type="pres">
      <dgm:prSet presAssocID="{A4336622-E5A2-4FE6-9771-0CBA5515012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andy"/>
        </a:ext>
      </dgm:extLst>
    </dgm:pt>
    <dgm:pt modelId="{6BE98362-2B87-4E22-8C5A-5780ACC75126}" type="pres">
      <dgm:prSet presAssocID="{A4336622-E5A2-4FE6-9771-0CBA5515012F}" presName="spaceRect" presStyleCnt="0"/>
      <dgm:spPr/>
    </dgm:pt>
    <dgm:pt modelId="{9A27D7C5-B5B3-4E41-A174-02BF39D8A961}" type="pres">
      <dgm:prSet presAssocID="{A4336622-E5A2-4FE6-9771-0CBA5515012F}" presName="textRect" presStyleLbl="revTx" presStyleIdx="3" presStyleCnt="5">
        <dgm:presLayoutVars>
          <dgm:chMax val="1"/>
          <dgm:chPref val="1"/>
        </dgm:presLayoutVars>
      </dgm:prSet>
      <dgm:spPr/>
    </dgm:pt>
    <dgm:pt modelId="{8110421A-CFEE-4E63-95D9-6A33CAC9B4A7}" type="pres">
      <dgm:prSet presAssocID="{28C8D5FE-ECD9-4DF5-8A00-54339998E4EC}" presName="sibTrans" presStyleCnt="0"/>
      <dgm:spPr/>
    </dgm:pt>
    <dgm:pt modelId="{5ACD3122-DB2E-40F7-B3C8-AFD2A4146D52}" type="pres">
      <dgm:prSet presAssocID="{8F6B5114-4D56-4DDE-AD88-282BB5267923}" presName="compNode" presStyleCnt="0"/>
      <dgm:spPr/>
    </dgm:pt>
    <dgm:pt modelId="{D84C5CC9-2961-414F-9377-E8AD71482440}" type="pres">
      <dgm:prSet presAssocID="{8F6B5114-4D56-4DDE-AD88-282BB5267923}" presName="iconBgRect" presStyleLbl="bgShp" presStyleIdx="4" presStyleCnt="5"/>
      <dgm:spPr>
        <a:prstGeom prst="round2DiagRect">
          <a:avLst>
            <a:gd name="adj1" fmla="val 29727"/>
            <a:gd name="adj2" fmla="val 0"/>
          </a:avLst>
        </a:prstGeom>
      </dgm:spPr>
    </dgm:pt>
    <dgm:pt modelId="{3024DBC7-8BA8-4920-9BFA-093830F8B90D}" type="pres">
      <dgm:prSet presAssocID="{8F6B5114-4D56-4DDE-AD88-282BB526792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Earth globe Americas"/>
        </a:ext>
      </dgm:extLst>
    </dgm:pt>
    <dgm:pt modelId="{756590FF-BA66-478E-9D5F-9DC6A8B8CC5C}" type="pres">
      <dgm:prSet presAssocID="{8F6B5114-4D56-4DDE-AD88-282BB5267923}" presName="spaceRect" presStyleCnt="0"/>
      <dgm:spPr/>
    </dgm:pt>
    <dgm:pt modelId="{C5422B9D-B774-4C26-B935-E3951B7769D2}" type="pres">
      <dgm:prSet presAssocID="{8F6B5114-4D56-4DDE-AD88-282BB5267923}" presName="textRect" presStyleLbl="revTx" presStyleIdx="4" presStyleCnt="5">
        <dgm:presLayoutVars>
          <dgm:chMax val="1"/>
          <dgm:chPref val="1"/>
        </dgm:presLayoutVars>
      </dgm:prSet>
      <dgm:spPr/>
    </dgm:pt>
  </dgm:ptLst>
  <dgm:cxnLst>
    <dgm:cxn modelId="{71987E0D-7BED-4DAA-A476-6A36B4D39240}" srcId="{CA7A1847-31F0-4161-8754-C30C2C0F3A31}" destId="{B0CDC959-F547-4AEB-AE15-E8AFF5AD540D}" srcOrd="0" destOrd="0" parTransId="{81E53097-2E1D-4AE8-B98F-F0CCC4E8EB1E}" sibTransId="{7E9B19C8-74B8-41B5-BC7F-5F142A2E6768}"/>
    <dgm:cxn modelId="{7CBFAE47-4CE7-4993-92B2-C217F8CACB36}" srcId="{CA7A1847-31F0-4161-8754-C30C2C0F3A31}" destId="{8F6B5114-4D56-4DDE-AD88-282BB5267923}" srcOrd="4" destOrd="0" parTransId="{78ED9CB8-4495-4842-8B75-DFE1983EB5C3}" sibTransId="{6AD5EC72-F450-4BF2-9A57-08338CB7BF8E}"/>
    <dgm:cxn modelId="{AEC99795-D3DE-4B88-81F6-2A4A73608C76}" type="presOf" srcId="{5733ED76-A873-4417-A1BA-9FD250DE220D}" destId="{CAF235E9-4681-4F9F-81B2-053B840A7E59}" srcOrd="0" destOrd="0" presId="urn:microsoft.com/office/officeart/2018/5/layout/IconLeafLabelList"/>
    <dgm:cxn modelId="{5DEA2FA6-382D-4C82-BE0A-D6849079186D}" type="presOf" srcId="{8F6B5114-4D56-4DDE-AD88-282BB5267923}" destId="{C5422B9D-B774-4C26-B935-E3951B7769D2}" srcOrd="0" destOrd="0" presId="urn:microsoft.com/office/officeart/2018/5/layout/IconLeafLabelList"/>
    <dgm:cxn modelId="{AC6594A7-59B6-4AFA-8356-7CE4DAE4B5F5}" srcId="{CA7A1847-31F0-4161-8754-C30C2C0F3A31}" destId="{3841A427-FEDF-482A-91D1-82DF1D665190}" srcOrd="1" destOrd="0" parTransId="{F71F8279-6630-474E-B971-3C9EC49A9FE8}" sibTransId="{68901F98-AF35-47EB-9585-575CB1C7C07F}"/>
    <dgm:cxn modelId="{EC3EE9B7-4F77-4D05-9CA7-C1BA9F88B46D}" srcId="{CA7A1847-31F0-4161-8754-C30C2C0F3A31}" destId="{5733ED76-A873-4417-A1BA-9FD250DE220D}" srcOrd="2" destOrd="0" parTransId="{8D62FA05-98DA-4A6D-A8CF-D23FAB0163AA}" sibTransId="{74D38772-718D-46BB-9A46-903F4D5D6813}"/>
    <dgm:cxn modelId="{8BAE30C7-85FC-4FC6-B98B-8135CEC4EE71}" type="presOf" srcId="{3841A427-FEDF-482A-91D1-82DF1D665190}" destId="{F4A9BE8E-098B-4FF3-B208-D11C16FAA16A}" srcOrd="0" destOrd="0" presId="urn:microsoft.com/office/officeart/2018/5/layout/IconLeafLabelList"/>
    <dgm:cxn modelId="{F71849CA-D7CC-4748-93B0-5FAFC77D9A1B}" type="presOf" srcId="{A4336622-E5A2-4FE6-9771-0CBA5515012F}" destId="{9A27D7C5-B5B3-4E41-A174-02BF39D8A961}" srcOrd="0" destOrd="0" presId="urn:microsoft.com/office/officeart/2018/5/layout/IconLeafLabelList"/>
    <dgm:cxn modelId="{EAB716DF-9FD6-4979-9ED6-CA520A75C7FC}" srcId="{CA7A1847-31F0-4161-8754-C30C2C0F3A31}" destId="{A4336622-E5A2-4FE6-9771-0CBA5515012F}" srcOrd="3" destOrd="0" parTransId="{D3A1EAF6-72BF-4725-861E-D25888948125}" sibTransId="{28C8D5FE-ECD9-4DF5-8A00-54339998E4EC}"/>
    <dgm:cxn modelId="{07D7A5E1-B885-40BB-B54E-B663D3410B92}" type="presOf" srcId="{CA7A1847-31F0-4161-8754-C30C2C0F3A31}" destId="{63E39AA7-4614-4658-9283-E3391CA28F2C}" srcOrd="0" destOrd="0" presId="urn:microsoft.com/office/officeart/2018/5/layout/IconLeafLabelList"/>
    <dgm:cxn modelId="{3AB687FA-2494-4299-AE5A-663EDD089237}" type="presOf" srcId="{B0CDC959-F547-4AEB-AE15-E8AFF5AD540D}" destId="{7A21C439-61D8-4321-AA21-0CA54EAF7F8B}" srcOrd="0" destOrd="0" presId="urn:microsoft.com/office/officeart/2018/5/layout/IconLeafLabelList"/>
    <dgm:cxn modelId="{4961A3CF-EB1E-42C2-8F7B-53E12DFC51AF}" type="presParOf" srcId="{63E39AA7-4614-4658-9283-E3391CA28F2C}" destId="{F219991D-E083-4CC9-A87C-0F488C2C5FCF}" srcOrd="0" destOrd="0" presId="urn:microsoft.com/office/officeart/2018/5/layout/IconLeafLabelList"/>
    <dgm:cxn modelId="{8BA99A60-F5D0-4BDC-BD8F-EB399BB54AC6}" type="presParOf" srcId="{F219991D-E083-4CC9-A87C-0F488C2C5FCF}" destId="{01B240AE-44D9-42AF-831E-BADE2939F296}" srcOrd="0" destOrd="0" presId="urn:microsoft.com/office/officeart/2018/5/layout/IconLeafLabelList"/>
    <dgm:cxn modelId="{566EEF80-5B06-4DA9-89BC-C766D7242067}" type="presParOf" srcId="{F219991D-E083-4CC9-A87C-0F488C2C5FCF}" destId="{4B9AB541-1785-4B4B-9649-F3D71D33C12C}" srcOrd="1" destOrd="0" presId="urn:microsoft.com/office/officeart/2018/5/layout/IconLeafLabelList"/>
    <dgm:cxn modelId="{74C75467-B1E6-4B6A-AD14-E491E5AF8A9A}" type="presParOf" srcId="{F219991D-E083-4CC9-A87C-0F488C2C5FCF}" destId="{7CBA3687-6DA5-49F5-9663-5486F7D2CF87}" srcOrd="2" destOrd="0" presId="urn:microsoft.com/office/officeart/2018/5/layout/IconLeafLabelList"/>
    <dgm:cxn modelId="{85856A37-2C8F-42F8-811C-4F0A7001D10E}" type="presParOf" srcId="{F219991D-E083-4CC9-A87C-0F488C2C5FCF}" destId="{7A21C439-61D8-4321-AA21-0CA54EAF7F8B}" srcOrd="3" destOrd="0" presId="urn:microsoft.com/office/officeart/2018/5/layout/IconLeafLabelList"/>
    <dgm:cxn modelId="{68C421C8-1D9A-4FEF-A050-4254F945A537}" type="presParOf" srcId="{63E39AA7-4614-4658-9283-E3391CA28F2C}" destId="{146F898B-9B2C-4B37-A0FB-98ACC13C8E5E}" srcOrd="1" destOrd="0" presId="urn:microsoft.com/office/officeart/2018/5/layout/IconLeafLabelList"/>
    <dgm:cxn modelId="{292FBE1D-4DF6-4950-B414-240FBB9E58A8}" type="presParOf" srcId="{63E39AA7-4614-4658-9283-E3391CA28F2C}" destId="{041F0475-8E0D-45C7-8C72-A2435D72780E}" srcOrd="2" destOrd="0" presId="urn:microsoft.com/office/officeart/2018/5/layout/IconLeafLabelList"/>
    <dgm:cxn modelId="{BEEADFBA-E8E8-4E51-9DA9-73C56DD9E40A}" type="presParOf" srcId="{041F0475-8E0D-45C7-8C72-A2435D72780E}" destId="{D9829C61-85BE-48DC-9C4E-135ACF1632A0}" srcOrd="0" destOrd="0" presId="urn:microsoft.com/office/officeart/2018/5/layout/IconLeafLabelList"/>
    <dgm:cxn modelId="{6F73A8D1-D7CE-46B3-BDF8-41AAD578DBB8}" type="presParOf" srcId="{041F0475-8E0D-45C7-8C72-A2435D72780E}" destId="{BBDA35A6-B4EF-4A88-8568-3C035C59E387}" srcOrd="1" destOrd="0" presId="urn:microsoft.com/office/officeart/2018/5/layout/IconLeafLabelList"/>
    <dgm:cxn modelId="{FE4C39A8-2E41-42EC-8096-EFAEBB25726B}" type="presParOf" srcId="{041F0475-8E0D-45C7-8C72-A2435D72780E}" destId="{7B6B0B55-8A23-4913-8CA2-EC7B933450B0}" srcOrd="2" destOrd="0" presId="urn:microsoft.com/office/officeart/2018/5/layout/IconLeafLabelList"/>
    <dgm:cxn modelId="{79872099-690B-4AAC-8E92-3B102D87BB0B}" type="presParOf" srcId="{041F0475-8E0D-45C7-8C72-A2435D72780E}" destId="{F4A9BE8E-098B-4FF3-B208-D11C16FAA16A}" srcOrd="3" destOrd="0" presId="urn:microsoft.com/office/officeart/2018/5/layout/IconLeafLabelList"/>
    <dgm:cxn modelId="{6241D41F-4095-4E11-8483-08363F384B55}" type="presParOf" srcId="{63E39AA7-4614-4658-9283-E3391CA28F2C}" destId="{AAFE216C-7F8A-4B81-8818-F403691D44CA}" srcOrd="3" destOrd="0" presId="urn:microsoft.com/office/officeart/2018/5/layout/IconLeafLabelList"/>
    <dgm:cxn modelId="{66FB2397-B3C9-48FA-939D-8766860C9B63}" type="presParOf" srcId="{63E39AA7-4614-4658-9283-E3391CA28F2C}" destId="{A84FDD22-043F-404F-87A7-9EC0086267F3}" srcOrd="4" destOrd="0" presId="urn:microsoft.com/office/officeart/2018/5/layout/IconLeafLabelList"/>
    <dgm:cxn modelId="{A39826C4-61D0-4D10-8ADD-C482D426EC0F}" type="presParOf" srcId="{A84FDD22-043F-404F-87A7-9EC0086267F3}" destId="{0E1E1D58-7F35-472D-9AFD-35CC8A81204D}" srcOrd="0" destOrd="0" presId="urn:microsoft.com/office/officeart/2018/5/layout/IconLeafLabelList"/>
    <dgm:cxn modelId="{1D48D37B-A63A-4EAB-B3E2-840CD27FDADB}" type="presParOf" srcId="{A84FDD22-043F-404F-87A7-9EC0086267F3}" destId="{48D21419-19ED-4BE1-A5B6-07E6F05FE307}" srcOrd="1" destOrd="0" presId="urn:microsoft.com/office/officeart/2018/5/layout/IconLeafLabelList"/>
    <dgm:cxn modelId="{94C81983-7622-42B1-A9E7-A53A0F5B6DDA}" type="presParOf" srcId="{A84FDD22-043F-404F-87A7-9EC0086267F3}" destId="{22BCC0DF-DABA-4919-9CDA-C91A17B888BC}" srcOrd="2" destOrd="0" presId="urn:microsoft.com/office/officeart/2018/5/layout/IconLeafLabelList"/>
    <dgm:cxn modelId="{002E04D9-893E-444A-938A-CBCF9A5C0B95}" type="presParOf" srcId="{A84FDD22-043F-404F-87A7-9EC0086267F3}" destId="{CAF235E9-4681-4F9F-81B2-053B840A7E59}" srcOrd="3" destOrd="0" presId="urn:microsoft.com/office/officeart/2018/5/layout/IconLeafLabelList"/>
    <dgm:cxn modelId="{20D3FEEF-579A-4072-9B28-B19951789F98}" type="presParOf" srcId="{63E39AA7-4614-4658-9283-E3391CA28F2C}" destId="{C9986ED1-A3AA-40E6-8D4C-CFB25BB12F1F}" srcOrd="5" destOrd="0" presId="urn:microsoft.com/office/officeart/2018/5/layout/IconLeafLabelList"/>
    <dgm:cxn modelId="{4FCF61EF-26AD-45B4-B409-2CBDAE42194B}" type="presParOf" srcId="{63E39AA7-4614-4658-9283-E3391CA28F2C}" destId="{881C5A0E-450B-4FF2-8AF3-879DE3B9C51D}" srcOrd="6" destOrd="0" presId="urn:microsoft.com/office/officeart/2018/5/layout/IconLeafLabelList"/>
    <dgm:cxn modelId="{94922DD4-0BFB-4431-9721-AEF10A245A05}" type="presParOf" srcId="{881C5A0E-450B-4FF2-8AF3-879DE3B9C51D}" destId="{FA3D1024-F06C-4899-A865-23C1DE2CC024}" srcOrd="0" destOrd="0" presId="urn:microsoft.com/office/officeart/2018/5/layout/IconLeafLabelList"/>
    <dgm:cxn modelId="{5A58886C-64DB-4958-802D-E987C0748954}" type="presParOf" srcId="{881C5A0E-450B-4FF2-8AF3-879DE3B9C51D}" destId="{F7EAF675-59F5-4414-9697-F9303AA3CFD0}" srcOrd="1" destOrd="0" presId="urn:microsoft.com/office/officeart/2018/5/layout/IconLeafLabelList"/>
    <dgm:cxn modelId="{D1AF882E-B2A4-4DD4-BF72-2B1F50AD6E9D}" type="presParOf" srcId="{881C5A0E-450B-4FF2-8AF3-879DE3B9C51D}" destId="{6BE98362-2B87-4E22-8C5A-5780ACC75126}" srcOrd="2" destOrd="0" presId="urn:microsoft.com/office/officeart/2018/5/layout/IconLeafLabelList"/>
    <dgm:cxn modelId="{3CC7B34C-54DA-4F1B-B2D4-B91946061F14}" type="presParOf" srcId="{881C5A0E-450B-4FF2-8AF3-879DE3B9C51D}" destId="{9A27D7C5-B5B3-4E41-A174-02BF39D8A961}" srcOrd="3" destOrd="0" presId="urn:microsoft.com/office/officeart/2018/5/layout/IconLeafLabelList"/>
    <dgm:cxn modelId="{99A75CCC-C2FF-4E6F-BB65-FEC786AA4FB1}" type="presParOf" srcId="{63E39AA7-4614-4658-9283-E3391CA28F2C}" destId="{8110421A-CFEE-4E63-95D9-6A33CAC9B4A7}" srcOrd="7" destOrd="0" presId="urn:microsoft.com/office/officeart/2018/5/layout/IconLeafLabelList"/>
    <dgm:cxn modelId="{635CEFAF-DE15-43C9-97F6-9BD6E901568D}" type="presParOf" srcId="{63E39AA7-4614-4658-9283-E3391CA28F2C}" destId="{5ACD3122-DB2E-40F7-B3C8-AFD2A4146D52}" srcOrd="8" destOrd="0" presId="urn:microsoft.com/office/officeart/2018/5/layout/IconLeafLabelList"/>
    <dgm:cxn modelId="{07F1A02A-30CD-4A4B-99C7-D68F32C3082C}" type="presParOf" srcId="{5ACD3122-DB2E-40F7-B3C8-AFD2A4146D52}" destId="{D84C5CC9-2961-414F-9377-E8AD71482440}" srcOrd="0" destOrd="0" presId="urn:microsoft.com/office/officeart/2018/5/layout/IconLeafLabelList"/>
    <dgm:cxn modelId="{753299E3-2B3C-43C2-8D35-C8BDBECDEFC6}" type="presParOf" srcId="{5ACD3122-DB2E-40F7-B3C8-AFD2A4146D52}" destId="{3024DBC7-8BA8-4920-9BFA-093830F8B90D}" srcOrd="1" destOrd="0" presId="urn:microsoft.com/office/officeart/2018/5/layout/IconLeafLabelList"/>
    <dgm:cxn modelId="{151D75BB-3CDD-4C1D-A75F-FA14F40FF51A}" type="presParOf" srcId="{5ACD3122-DB2E-40F7-B3C8-AFD2A4146D52}" destId="{756590FF-BA66-478E-9D5F-9DC6A8B8CC5C}" srcOrd="2" destOrd="0" presId="urn:microsoft.com/office/officeart/2018/5/layout/IconLeafLabelList"/>
    <dgm:cxn modelId="{EE5A52A3-C617-4D1A-B15F-6FB45BCD4823}" type="presParOf" srcId="{5ACD3122-DB2E-40F7-B3C8-AFD2A4146D52}" destId="{C5422B9D-B774-4C26-B935-E3951B7769D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dirty="0"/>
            <a:t>What is…</a:t>
          </a:r>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rotWithShape="1">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dirty="0"/>
            <a:t>How did…</a:t>
          </a:r>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dirty="0"/>
            <a:t>Impact today…</a:t>
          </a:r>
        </a:p>
      </dsp:txBody>
      <dsp:txXfrm>
        <a:off x="7628474" y="2746269"/>
        <a:ext cx="322283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Ransomware</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blipFill dpi="0" rotWithShape="0">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Ukraine vs Russia</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blipFill dpi="0" rotWithShape="0">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F998E61-759C-4B89-AD5D-CEB47D6879C1}">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Cyberwarfare</a:t>
          </a:r>
        </a:p>
      </dsp:txBody>
      <dsp:txXfrm>
        <a:off x="496568" y="2494756"/>
        <a:ext cx="6310391" cy="712787"/>
      </dsp:txXfrm>
    </dsp:sp>
    <dsp:sp modelId="{F9A502D7-CB74-4341-A106-7C501520A7F9}">
      <dsp:nvSpPr>
        <dsp:cNvPr id="0" name=""/>
        <dsp:cNvSpPr/>
      </dsp:nvSpPr>
      <dsp:spPr>
        <a:xfrm>
          <a:off x="51076" y="2405658"/>
          <a:ext cx="890984" cy="890984"/>
        </a:xfrm>
        <a:prstGeom prst="ellipse">
          <a:avLst/>
        </a:prstGeom>
        <a:blipFill dpi="0" rotWithShape="0">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012FC7-6813-4586-8DC5-B8E4918B4F95}">
      <dsp:nvSpPr>
        <dsp:cNvPr id="0" name=""/>
        <dsp:cNvSpPr/>
      </dsp:nvSpPr>
      <dsp:spPr>
        <a:xfrm>
          <a:off x="167" y="0"/>
          <a:ext cx="2897516" cy="1738509"/>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Malware encrypts your files</a:t>
          </a:r>
        </a:p>
      </dsp:txBody>
      <dsp:txXfrm>
        <a:off x="51086" y="50919"/>
        <a:ext cx="2795678" cy="1636671"/>
      </dsp:txXfrm>
    </dsp:sp>
    <dsp:sp modelId="{96DD6488-D3E0-4CA3-9729-E087B8B2E2D3}">
      <dsp:nvSpPr>
        <dsp:cNvPr id="0" name=""/>
        <dsp:cNvSpPr/>
      </dsp:nvSpPr>
      <dsp:spPr>
        <a:xfrm rot="804956">
          <a:off x="3181129" y="999075"/>
          <a:ext cx="636697" cy="718584"/>
        </a:xfrm>
        <a:prstGeom prst="rightArrow">
          <a:avLst>
            <a:gd name="adj1" fmla="val 60000"/>
            <a:gd name="adj2" fmla="val 50000"/>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3183735" y="1120633"/>
        <a:ext cx="445688" cy="431150"/>
      </dsp:txXfrm>
    </dsp:sp>
    <dsp:sp modelId="{8061AB15-5968-449D-B40C-BC586312C237}">
      <dsp:nvSpPr>
        <dsp:cNvPr id="0" name=""/>
        <dsp:cNvSpPr/>
      </dsp:nvSpPr>
      <dsp:spPr>
        <a:xfrm>
          <a:off x="4066216" y="969864"/>
          <a:ext cx="2897516" cy="1738509"/>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You pay the creators</a:t>
          </a:r>
        </a:p>
      </dsp:txBody>
      <dsp:txXfrm>
        <a:off x="4117135" y="1020783"/>
        <a:ext cx="2795678" cy="1636671"/>
      </dsp:txXfrm>
    </dsp:sp>
    <dsp:sp modelId="{23F3FFA0-AD8C-42F4-B46F-771AD0001CF3}">
      <dsp:nvSpPr>
        <dsp:cNvPr id="0" name=""/>
        <dsp:cNvSpPr/>
      </dsp:nvSpPr>
      <dsp:spPr>
        <a:xfrm rot="794126">
          <a:off x="7247416" y="1962117"/>
          <a:ext cx="636222" cy="718584"/>
        </a:xfrm>
        <a:prstGeom prst="rightArrow">
          <a:avLst>
            <a:gd name="adj1" fmla="val 60000"/>
            <a:gd name="adj2" fmla="val 50000"/>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249951" y="2083984"/>
        <a:ext cx="445355" cy="431150"/>
      </dsp:txXfrm>
    </dsp:sp>
    <dsp:sp modelId="{322BC1E9-9B3E-49F0-92D3-3AC764D01916}">
      <dsp:nvSpPr>
        <dsp:cNvPr id="0" name=""/>
        <dsp:cNvSpPr/>
      </dsp:nvSpPr>
      <dsp:spPr>
        <a:xfrm>
          <a:off x="8132266" y="1926200"/>
          <a:ext cx="2897516" cy="1738509"/>
        </a:xfrm>
        <a:prstGeom prst="roundRect">
          <a:avLst>
            <a:gd name="adj" fmla="val 1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They release your files</a:t>
          </a:r>
        </a:p>
      </dsp:txBody>
      <dsp:txXfrm>
        <a:off x="8183185" y="1977119"/>
        <a:ext cx="2795678" cy="16366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94AF0-8133-4B4C-80C9-BCC4333EEA66}">
      <dsp:nvSpPr>
        <dsp:cNvPr id="0" name=""/>
        <dsp:cNvSpPr/>
      </dsp:nvSpPr>
      <dsp:spPr>
        <a:xfrm rot="5400000">
          <a:off x="4899992" y="121252"/>
          <a:ext cx="1804913" cy="1570274"/>
        </a:xfrm>
        <a:prstGeom prst="hexagon">
          <a:avLst>
            <a:gd name="adj" fmla="val 25000"/>
            <a:gd name="vf" fmla="val 1154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Eternal Blue</a:t>
          </a:r>
        </a:p>
      </dsp:txBody>
      <dsp:txXfrm rot="-5400000">
        <a:off x="5262012" y="285199"/>
        <a:ext cx="1080872" cy="1242381"/>
      </dsp:txXfrm>
    </dsp:sp>
    <dsp:sp modelId="{86654437-F254-4949-B66E-ED1E66985AD3}">
      <dsp:nvSpPr>
        <dsp:cNvPr id="0" name=""/>
        <dsp:cNvSpPr/>
      </dsp:nvSpPr>
      <dsp:spPr>
        <a:xfrm>
          <a:off x="6635236" y="364915"/>
          <a:ext cx="2014283" cy="1082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SMB – Server Message Block</a:t>
          </a:r>
        </a:p>
      </dsp:txBody>
      <dsp:txXfrm>
        <a:off x="6635236" y="364915"/>
        <a:ext cx="2014283" cy="1082947"/>
      </dsp:txXfrm>
    </dsp:sp>
    <dsp:sp modelId="{2D63CD65-F0AE-422B-A2F3-2BF1A6672805}">
      <dsp:nvSpPr>
        <dsp:cNvPr id="0" name=""/>
        <dsp:cNvSpPr/>
      </dsp:nvSpPr>
      <dsp:spPr>
        <a:xfrm rot="5400000">
          <a:off x="3204096" y="121252"/>
          <a:ext cx="1804913" cy="1570274"/>
        </a:xfrm>
        <a:prstGeom prst="hexagon">
          <a:avLst>
            <a:gd name="adj" fmla="val 25000"/>
            <a:gd name="vf" fmla="val 1154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566116" y="285199"/>
        <a:ext cx="1080872" cy="1242381"/>
      </dsp:txXfrm>
    </dsp:sp>
    <dsp:sp modelId="{981AB497-E277-4DBA-8194-2DBC037E95F3}">
      <dsp:nvSpPr>
        <dsp:cNvPr id="0" name=""/>
        <dsp:cNvSpPr/>
      </dsp:nvSpPr>
      <dsp:spPr>
        <a:xfrm rot="5400000">
          <a:off x="4048795" y="1653262"/>
          <a:ext cx="1804913" cy="1570274"/>
        </a:xfrm>
        <a:prstGeom prst="hexagon">
          <a:avLst>
            <a:gd name="adj" fmla="val 25000"/>
            <a:gd name="vf" fmla="val 1154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t>Mimikatz</a:t>
          </a:r>
          <a:endParaRPr lang="en-US" sz="1400" kern="1200" dirty="0"/>
        </a:p>
      </dsp:txBody>
      <dsp:txXfrm rot="-5400000">
        <a:off x="4410815" y="1817209"/>
        <a:ext cx="1080872" cy="1242381"/>
      </dsp:txXfrm>
    </dsp:sp>
    <dsp:sp modelId="{01F12CC0-432E-4AF0-8671-2DD2D0582A95}">
      <dsp:nvSpPr>
        <dsp:cNvPr id="0" name=""/>
        <dsp:cNvSpPr/>
      </dsp:nvSpPr>
      <dsp:spPr>
        <a:xfrm>
          <a:off x="2151831" y="1896926"/>
          <a:ext cx="1949306" cy="1082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r" defTabSz="622300">
            <a:lnSpc>
              <a:spcPct val="90000"/>
            </a:lnSpc>
            <a:spcBef>
              <a:spcPct val="0"/>
            </a:spcBef>
            <a:spcAft>
              <a:spcPct val="35000"/>
            </a:spcAft>
            <a:buNone/>
          </a:pPr>
          <a:r>
            <a:rPr lang="en-US" sz="1400" kern="1200" dirty="0"/>
            <a:t>RAM Password Harvester</a:t>
          </a:r>
        </a:p>
      </dsp:txBody>
      <dsp:txXfrm>
        <a:off x="2151831" y="1896926"/>
        <a:ext cx="1949306" cy="1082947"/>
      </dsp:txXfrm>
    </dsp:sp>
    <dsp:sp modelId="{C40CEDB9-71BB-4AD2-97D2-D5FA3F7294B7}">
      <dsp:nvSpPr>
        <dsp:cNvPr id="0" name=""/>
        <dsp:cNvSpPr/>
      </dsp:nvSpPr>
      <dsp:spPr>
        <a:xfrm rot="5400000">
          <a:off x="5744691" y="1653262"/>
          <a:ext cx="1804913" cy="1570274"/>
        </a:xfrm>
        <a:prstGeom prst="hexagon">
          <a:avLst>
            <a:gd name="adj" fmla="val 25000"/>
            <a:gd name="vf" fmla="val 1154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6106711" y="1817209"/>
        <a:ext cx="1080872" cy="1242381"/>
      </dsp:txXfrm>
    </dsp:sp>
    <dsp:sp modelId="{5DAFC928-05FE-4DCA-B106-54D7376BB4F3}">
      <dsp:nvSpPr>
        <dsp:cNvPr id="0" name=""/>
        <dsp:cNvSpPr/>
      </dsp:nvSpPr>
      <dsp:spPr>
        <a:xfrm rot="5400000">
          <a:off x="4899992" y="3185273"/>
          <a:ext cx="1804913" cy="1570274"/>
        </a:xfrm>
        <a:prstGeom prst="hexagon">
          <a:avLst>
            <a:gd name="adj" fmla="val 25000"/>
            <a:gd name="vf" fmla="val 1154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Encryption</a:t>
          </a:r>
        </a:p>
      </dsp:txBody>
      <dsp:txXfrm rot="-5400000">
        <a:off x="5262012" y="3349220"/>
        <a:ext cx="1080872" cy="1242381"/>
      </dsp:txXfrm>
    </dsp:sp>
    <dsp:sp modelId="{D2DC73D7-D0F0-4387-A93F-8E234A9BF49C}">
      <dsp:nvSpPr>
        <dsp:cNvPr id="0" name=""/>
        <dsp:cNvSpPr/>
      </dsp:nvSpPr>
      <dsp:spPr>
        <a:xfrm>
          <a:off x="6635236" y="3428936"/>
          <a:ext cx="2014283" cy="1082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“Ransom”</a:t>
          </a:r>
        </a:p>
      </dsp:txBody>
      <dsp:txXfrm>
        <a:off x="6635236" y="3428936"/>
        <a:ext cx="2014283" cy="1082947"/>
      </dsp:txXfrm>
    </dsp:sp>
    <dsp:sp modelId="{78DD82F1-F004-456A-AF5E-DE3C2C258C03}">
      <dsp:nvSpPr>
        <dsp:cNvPr id="0" name=""/>
        <dsp:cNvSpPr/>
      </dsp:nvSpPr>
      <dsp:spPr>
        <a:xfrm rot="5400000">
          <a:off x="3204096" y="3185273"/>
          <a:ext cx="1804913" cy="1570274"/>
        </a:xfrm>
        <a:prstGeom prst="hexagon">
          <a:avLst>
            <a:gd name="adj" fmla="val 25000"/>
            <a:gd name="vf" fmla="val 1154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566116" y="3349220"/>
        <a:ext cx="1080872" cy="12423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94AF0-8133-4B4C-80C9-BCC4333EEA66}">
      <dsp:nvSpPr>
        <dsp:cNvPr id="0" name=""/>
        <dsp:cNvSpPr/>
      </dsp:nvSpPr>
      <dsp:spPr>
        <a:xfrm rot="5400000">
          <a:off x="2658204" y="197100"/>
          <a:ext cx="1745832" cy="1518874"/>
        </a:xfrm>
        <a:prstGeom prst="hexagon">
          <a:avLst>
            <a:gd name="adj" fmla="val 25000"/>
            <a:gd name="vf" fmla="val 1154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Eternal Blue</a:t>
          </a:r>
        </a:p>
      </dsp:txBody>
      <dsp:txXfrm rot="-5400000">
        <a:off x="3008374" y="355680"/>
        <a:ext cx="1045492" cy="1201714"/>
      </dsp:txXfrm>
    </dsp:sp>
    <dsp:sp modelId="{86654437-F254-4949-B66E-ED1E66985AD3}">
      <dsp:nvSpPr>
        <dsp:cNvPr id="0" name=""/>
        <dsp:cNvSpPr/>
      </dsp:nvSpPr>
      <dsp:spPr>
        <a:xfrm>
          <a:off x="4336647" y="432787"/>
          <a:ext cx="1948349" cy="104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SMB – Server Message Block</a:t>
          </a:r>
        </a:p>
      </dsp:txBody>
      <dsp:txXfrm>
        <a:off x="4336647" y="432787"/>
        <a:ext cx="1948349" cy="1047499"/>
      </dsp:txXfrm>
    </dsp:sp>
    <dsp:sp modelId="{2D63CD65-F0AE-422B-A2F3-2BF1A6672805}">
      <dsp:nvSpPr>
        <dsp:cNvPr id="0" name=""/>
        <dsp:cNvSpPr/>
      </dsp:nvSpPr>
      <dsp:spPr>
        <a:xfrm rot="5400000">
          <a:off x="1017820" y="197100"/>
          <a:ext cx="1745832" cy="1518874"/>
        </a:xfrm>
        <a:prstGeom prst="hexagon">
          <a:avLst>
            <a:gd name="adj" fmla="val 25000"/>
            <a:gd name="vf" fmla="val 1154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367990" y="355680"/>
        <a:ext cx="1045492" cy="1201714"/>
      </dsp:txXfrm>
    </dsp:sp>
    <dsp:sp modelId="{981AB497-E277-4DBA-8194-2DBC037E95F3}">
      <dsp:nvSpPr>
        <dsp:cNvPr id="0" name=""/>
        <dsp:cNvSpPr/>
      </dsp:nvSpPr>
      <dsp:spPr>
        <a:xfrm rot="5400000">
          <a:off x="1834869" y="1678962"/>
          <a:ext cx="1745832" cy="1518874"/>
        </a:xfrm>
        <a:prstGeom prst="hexagon">
          <a:avLst>
            <a:gd name="adj" fmla="val 25000"/>
            <a:gd name="vf" fmla="val 1154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err="1"/>
            <a:t>Mimikatz</a:t>
          </a:r>
          <a:endParaRPr lang="en-US" sz="1400" kern="1200" dirty="0"/>
        </a:p>
      </dsp:txBody>
      <dsp:txXfrm rot="-5400000">
        <a:off x="2185039" y="1837542"/>
        <a:ext cx="1045492" cy="1201714"/>
      </dsp:txXfrm>
    </dsp:sp>
    <dsp:sp modelId="{01F12CC0-432E-4AF0-8671-2DD2D0582A95}">
      <dsp:nvSpPr>
        <dsp:cNvPr id="0" name=""/>
        <dsp:cNvSpPr/>
      </dsp:nvSpPr>
      <dsp:spPr>
        <a:xfrm>
          <a:off x="0" y="1914650"/>
          <a:ext cx="1885499" cy="104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r" defTabSz="622300">
            <a:lnSpc>
              <a:spcPct val="90000"/>
            </a:lnSpc>
            <a:spcBef>
              <a:spcPct val="0"/>
            </a:spcBef>
            <a:spcAft>
              <a:spcPct val="35000"/>
            </a:spcAft>
            <a:buNone/>
          </a:pPr>
          <a:r>
            <a:rPr lang="en-US" sz="1400" kern="1200" dirty="0"/>
            <a:t>RAM Password Harvester</a:t>
          </a:r>
        </a:p>
      </dsp:txBody>
      <dsp:txXfrm>
        <a:off x="0" y="1914650"/>
        <a:ext cx="1885499" cy="1047499"/>
      </dsp:txXfrm>
    </dsp:sp>
    <dsp:sp modelId="{C40CEDB9-71BB-4AD2-97D2-D5FA3F7294B7}">
      <dsp:nvSpPr>
        <dsp:cNvPr id="0" name=""/>
        <dsp:cNvSpPr/>
      </dsp:nvSpPr>
      <dsp:spPr>
        <a:xfrm rot="5400000">
          <a:off x="3475254" y="1678962"/>
          <a:ext cx="1745832" cy="1518874"/>
        </a:xfrm>
        <a:prstGeom prst="hexagon">
          <a:avLst>
            <a:gd name="adj" fmla="val 25000"/>
            <a:gd name="vf" fmla="val 1154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825424" y="1837542"/>
        <a:ext cx="1045492" cy="1201714"/>
      </dsp:txXfrm>
    </dsp:sp>
    <dsp:sp modelId="{5DAFC928-05FE-4DCA-B106-54D7376BB4F3}">
      <dsp:nvSpPr>
        <dsp:cNvPr id="0" name=""/>
        <dsp:cNvSpPr/>
      </dsp:nvSpPr>
      <dsp:spPr>
        <a:xfrm rot="5400000">
          <a:off x="2658204" y="3160825"/>
          <a:ext cx="1745832" cy="1518874"/>
        </a:xfrm>
        <a:prstGeom prst="hexagon">
          <a:avLst>
            <a:gd name="adj" fmla="val 25000"/>
            <a:gd name="vf" fmla="val 1154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Encryption</a:t>
          </a:r>
        </a:p>
      </dsp:txBody>
      <dsp:txXfrm rot="-5400000">
        <a:off x="3008374" y="3319405"/>
        <a:ext cx="1045492" cy="1201714"/>
      </dsp:txXfrm>
    </dsp:sp>
    <dsp:sp modelId="{D2DC73D7-D0F0-4387-A93F-8E234A9BF49C}">
      <dsp:nvSpPr>
        <dsp:cNvPr id="0" name=""/>
        <dsp:cNvSpPr/>
      </dsp:nvSpPr>
      <dsp:spPr>
        <a:xfrm>
          <a:off x="4336647" y="3396512"/>
          <a:ext cx="1948349" cy="1047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“Ransom”</a:t>
          </a:r>
        </a:p>
      </dsp:txBody>
      <dsp:txXfrm>
        <a:off x="4336647" y="3396512"/>
        <a:ext cx="1948349" cy="1047499"/>
      </dsp:txXfrm>
    </dsp:sp>
    <dsp:sp modelId="{78DD82F1-F004-456A-AF5E-DE3C2C258C03}">
      <dsp:nvSpPr>
        <dsp:cNvPr id="0" name=""/>
        <dsp:cNvSpPr/>
      </dsp:nvSpPr>
      <dsp:spPr>
        <a:xfrm rot="5400000">
          <a:off x="1017820" y="3160825"/>
          <a:ext cx="1745832" cy="1518874"/>
        </a:xfrm>
        <a:prstGeom prst="hexagon">
          <a:avLst>
            <a:gd name="adj" fmla="val 25000"/>
            <a:gd name="vf" fmla="val 11547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367990" y="3319405"/>
        <a:ext cx="1045492" cy="12017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B240AE-44D9-42AF-831E-BADE2939F296}">
      <dsp:nvSpPr>
        <dsp:cNvPr id="0" name=""/>
        <dsp:cNvSpPr/>
      </dsp:nvSpPr>
      <dsp:spPr>
        <a:xfrm>
          <a:off x="735974" y="759119"/>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9AB541-1785-4B4B-9649-F3D71D33C12C}">
      <dsp:nvSpPr>
        <dsp:cNvPr id="0" name=""/>
        <dsp:cNvSpPr/>
      </dsp:nvSpPr>
      <dsp:spPr>
        <a:xfrm>
          <a:off x="969974" y="993119"/>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21C439-61D8-4321-AA21-0CA54EAF7F8B}">
      <dsp:nvSpPr>
        <dsp:cNvPr id="0" name=""/>
        <dsp:cNvSpPr/>
      </dsp:nvSpPr>
      <dsp:spPr>
        <a:xfrm>
          <a:off x="384974" y="219911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Maersk Line</a:t>
          </a:r>
        </a:p>
      </dsp:txBody>
      <dsp:txXfrm>
        <a:off x="384974" y="2199119"/>
        <a:ext cx="1800000" cy="720000"/>
      </dsp:txXfrm>
    </dsp:sp>
    <dsp:sp modelId="{D9829C61-85BE-48DC-9C4E-135ACF1632A0}">
      <dsp:nvSpPr>
        <dsp:cNvPr id="0" name=""/>
        <dsp:cNvSpPr/>
      </dsp:nvSpPr>
      <dsp:spPr>
        <a:xfrm>
          <a:off x="2850974" y="759119"/>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DA35A6-B4EF-4A88-8568-3C035C59E387}">
      <dsp:nvSpPr>
        <dsp:cNvPr id="0" name=""/>
        <dsp:cNvSpPr/>
      </dsp:nvSpPr>
      <dsp:spPr>
        <a:xfrm>
          <a:off x="3084974" y="993119"/>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A9BE8E-098B-4FF3-B208-D11C16FAA16A}">
      <dsp:nvSpPr>
        <dsp:cNvPr id="0" name=""/>
        <dsp:cNvSpPr/>
      </dsp:nvSpPr>
      <dsp:spPr>
        <a:xfrm>
          <a:off x="2499974" y="219911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Chernobyl Power Plant</a:t>
          </a:r>
        </a:p>
      </dsp:txBody>
      <dsp:txXfrm>
        <a:off x="2499974" y="2199119"/>
        <a:ext cx="1800000" cy="720000"/>
      </dsp:txXfrm>
    </dsp:sp>
    <dsp:sp modelId="{0E1E1D58-7F35-472D-9AFD-35CC8A81204D}">
      <dsp:nvSpPr>
        <dsp:cNvPr id="0" name=""/>
        <dsp:cNvSpPr/>
      </dsp:nvSpPr>
      <dsp:spPr>
        <a:xfrm>
          <a:off x="4965975" y="759119"/>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D21419-19ED-4BE1-A5B6-07E6F05FE307}">
      <dsp:nvSpPr>
        <dsp:cNvPr id="0" name=""/>
        <dsp:cNvSpPr/>
      </dsp:nvSpPr>
      <dsp:spPr>
        <a:xfrm>
          <a:off x="5199975" y="993119"/>
          <a:ext cx="630000" cy="63000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F235E9-4681-4F9F-81B2-053B840A7E59}">
      <dsp:nvSpPr>
        <dsp:cNvPr id="0" name=""/>
        <dsp:cNvSpPr/>
      </dsp:nvSpPr>
      <dsp:spPr>
        <a:xfrm>
          <a:off x="4614975" y="219911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DHL</a:t>
          </a:r>
        </a:p>
      </dsp:txBody>
      <dsp:txXfrm>
        <a:off x="4614975" y="2199119"/>
        <a:ext cx="1800000" cy="720000"/>
      </dsp:txXfrm>
    </dsp:sp>
    <dsp:sp modelId="{FA3D1024-F06C-4899-A865-23C1DE2CC024}">
      <dsp:nvSpPr>
        <dsp:cNvPr id="0" name=""/>
        <dsp:cNvSpPr/>
      </dsp:nvSpPr>
      <dsp:spPr>
        <a:xfrm>
          <a:off x="7080975" y="759119"/>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EAF675-59F5-4414-9697-F9303AA3CFD0}">
      <dsp:nvSpPr>
        <dsp:cNvPr id="0" name=""/>
        <dsp:cNvSpPr/>
      </dsp:nvSpPr>
      <dsp:spPr>
        <a:xfrm>
          <a:off x="7314975" y="993119"/>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27D7C5-B5B3-4E41-A174-02BF39D8A961}">
      <dsp:nvSpPr>
        <dsp:cNvPr id="0" name=""/>
        <dsp:cNvSpPr/>
      </dsp:nvSpPr>
      <dsp:spPr>
        <a:xfrm>
          <a:off x="6729975" y="219911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Cadbury</a:t>
          </a:r>
        </a:p>
      </dsp:txBody>
      <dsp:txXfrm>
        <a:off x="6729975" y="2199119"/>
        <a:ext cx="1800000" cy="720000"/>
      </dsp:txXfrm>
    </dsp:sp>
    <dsp:sp modelId="{D84C5CC9-2961-414F-9377-E8AD71482440}">
      <dsp:nvSpPr>
        <dsp:cNvPr id="0" name=""/>
        <dsp:cNvSpPr/>
      </dsp:nvSpPr>
      <dsp:spPr>
        <a:xfrm>
          <a:off x="9195975" y="759119"/>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24DBC7-8BA8-4920-9BFA-093830F8B90D}">
      <dsp:nvSpPr>
        <dsp:cNvPr id="0" name=""/>
        <dsp:cNvSpPr/>
      </dsp:nvSpPr>
      <dsp:spPr>
        <a:xfrm>
          <a:off x="9429975" y="993119"/>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422B9D-B774-4C26-B935-E3951B7769D2}">
      <dsp:nvSpPr>
        <dsp:cNvPr id="0" name=""/>
        <dsp:cNvSpPr/>
      </dsp:nvSpPr>
      <dsp:spPr>
        <a:xfrm>
          <a:off x="8844975" y="219911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Many more….</a:t>
          </a:r>
        </a:p>
      </dsp:txBody>
      <dsp:txXfrm>
        <a:off x="8844975" y="2199119"/>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4/16/2020</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4/16/2020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16</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4/16/2020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4/16/2020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4/16/2020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4/16/2020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4/16/2020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hyperlink" Target="http://www.pngall.com/networking-png"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flickr.com/photos/christiaancolen/20607150556" TargetMode="External"/><Relationship Id="rId2" Type="http://schemas.openxmlformats.org/officeDocument/2006/relationships/image" Target="../media/image18.jpg"/><Relationship Id="rId1" Type="http://schemas.openxmlformats.org/officeDocument/2006/relationships/slideLayout" Target="../slideLayouts/slideLayout8.xml"/><Relationship Id="rId4" Type="http://schemas.openxmlformats.org/officeDocument/2006/relationships/hyperlink" Target="https://creativecommons.org/licenses/by-sa/3.0/" TargetMode="Externa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heelgun.wordpress.com/2018/01/08/meltdown-and-spectre-an-explanation/" TargetMode="External"/><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err="1">
                <a:solidFill>
                  <a:schemeClr val="bg1"/>
                </a:solidFill>
              </a:rPr>
              <a:t>Notpetya</a:t>
            </a:r>
            <a:r>
              <a:rPr lang="en-US" sz="6000" dirty="0">
                <a:solidFill>
                  <a:schemeClr val="bg1"/>
                </a:solidFill>
              </a:rPr>
              <a:t> Malware</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Rohit Anantha</a:t>
            </a:r>
          </a:p>
        </p:txBody>
      </p:sp>
    </p:spTree>
    <p:extLst>
      <p:ext uri="{BB962C8B-B14F-4D97-AF65-F5344CB8AC3E}">
        <p14:creationId xmlns:p14="http://schemas.microsoft.com/office/powerpoint/2010/main" val="14877007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AFCB-8268-479D-B2F4-0D80D964E19D}"/>
              </a:ext>
            </a:extLst>
          </p:cNvPr>
          <p:cNvSpPr>
            <a:spLocks noGrp="1"/>
          </p:cNvSpPr>
          <p:nvPr>
            <p:ph type="title"/>
          </p:nvPr>
        </p:nvSpPr>
        <p:spPr/>
        <p:txBody>
          <a:bodyPr/>
          <a:lstStyle/>
          <a:p>
            <a:r>
              <a:rPr lang="en-US" dirty="0"/>
              <a:t>Propagation</a:t>
            </a:r>
          </a:p>
        </p:txBody>
      </p:sp>
      <p:graphicFrame>
        <p:nvGraphicFramePr>
          <p:cNvPr id="4" name="Content Placeholder 3">
            <a:extLst>
              <a:ext uri="{FF2B5EF4-FFF2-40B4-BE49-F238E27FC236}">
                <a16:creationId xmlns:a16="http://schemas.microsoft.com/office/drawing/2014/main" id="{5B161023-19C8-44E1-9603-36F9428CA6F9}"/>
              </a:ext>
            </a:extLst>
          </p:cNvPr>
          <p:cNvGraphicFramePr>
            <a:graphicFrameLocks noGrp="1"/>
          </p:cNvGraphicFramePr>
          <p:nvPr>
            <p:ph idx="1"/>
            <p:extLst>
              <p:ext uri="{D42A27DB-BD31-4B8C-83A1-F6EECF244321}">
                <p14:modId xmlns:p14="http://schemas.microsoft.com/office/powerpoint/2010/main" val="4008890194"/>
              </p:ext>
            </p:extLst>
          </p:nvPr>
        </p:nvGraphicFramePr>
        <p:xfrm>
          <a:off x="581024" y="1838326"/>
          <a:ext cx="6284997"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BD6B64D4-23D1-45FB-9A9B-1B9A999F326C}"/>
              </a:ext>
            </a:extLst>
          </p:cNvPr>
          <p:cNvSpPr txBox="1"/>
          <p:nvPr/>
        </p:nvSpPr>
        <p:spPr>
          <a:xfrm>
            <a:off x="7579895" y="2123479"/>
            <a:ext cx="3665621" cy="923330"/>
          </a:xfrm>
          <a:prstGeom prst="rect">
            <a:avLst/>
          </a:prstGeom>
          <a:noFill/>
        </p:spPr>
        <p:txBody>
          <a:bodyPr wrap="square" rtlCol="0">
            <a:spAutoFit/>
          </a:bodyPr>
          <a:lstStyle/>
          <a:p>
            <a:r>
              <a:rPr lang="en-US" dirty="0"/>
              <a:t>NSA Exploit allowing malicious entities to run whatever code they want to run</a:t>
            </a:r>
          </a:p>
        </p:txBody>
      </p:sp>
      <p:cxnSp>
        <p:nvCxnSpPr>
          <p:cNvPr id="6" name="Straight Arrow Connector 5">
            <a:extLst>
              <a:ext uri="{FF2B5EF4-FFF2-40B4-BE49-F238E27FC236}">
                <a16:creationId xmlns:a16="http://schemas.microsoft.com/office/drawing/2014/main" id="{63DCA976-9ADF-42AD-9255-E1356A1DB535}"/>
              </a:ext>
            </a:extLst>
          </p:cNvPr>
          <p:cNvCxnSpPr>
            <a:cxnSpLocks/>
            <a:endCxn id="8" idx="1"/>
          </p:cNvCxnSpPr>
          <p:nvPr/>
        </p:nvCxnSpPr>
        <p:spPr>
          <a:xfrm flipV="1">
            <a:off x="3914274" y="4059089"/>
            <a:ext cx="3665620" cy="217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505A8ECA-5B90-4034-AA32-C0DF5ABB85D2}"/>
              </a:ext>
            </a:extLst>
          </p:cNvPr>
          <p:cNvSpPr txBox="1"/>
          <p:nvPr/>
        </p:nvSpPr>
        <p:spPr>
          <a:xfrm>
            <a:off x="7579894" y="3597424"/>
            <a:ext cx="3665621" cy="923330"/>
          </a:xfrm>
          <a:prstGeom prst="rect">
            <a:avLst/>
          </a:prstGeom>
          <a:noFill/>
        </p:spPr>
        <p:txBody>
          <a:bodyPr wrap="square" rtlCol="0">
            <a:spAutoFit/>
          </a:bodyPr>
          <a:lstStyle/>
          <a:p>
            <a:r>
              <a:rPr lang="en-US" dirty="0"/>
              <a:t>Code that allows you to retrieve passwords from RAM, where memory is supposed to be discarded.</a:t>
            </a:r>
          </a:p>
        </p:txBody>
      </p:sp>
      <p:cxnSp>
        <p:nvCxnSpPr>
          <p:cNvPr id="11" name="Straight Arrow Connector 10">
            <a:extLst>
              <a:ext uri="{FF2B5EF4-FFF2-40B4-BE49-F238E27FC236}">
                <a16:creationId xmlns:a16="http://schemas.microsoft.com/office/drawing/2014/main" id="{51B645FB-4750-46AC-9926-3815A71F2FFC}"/>
              </a:ext>
            </a:extLst>
          </p:cNvPr>
          <p:cNvCxnSpPr>
            <a:cxnSpLocks/>
            <a:endCxn id="3" idx="1"/>
          </p:cNvCxnSpPr>
          <p:nvPr/>
        </p:nvCxnSpPr>
        <p:spPr>
          <a:xfrm flipV="1">
            <a:off x="6697579" y="2585144"/>
            <a:ext cx="882316" cy="138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773D8253-DBD1-4056-A36C-90585AC07978}"/>
              </a:ext>
            </a:extLst>
          </p:cNvPr>
          <p:cNvSpPr txBox="1"/>
          <p:nvPr/>
        </p:nvSpPr>
        <p:spPr>
          <a:xfrm>
            <a:off x="7579895" y="5162047"/>
            <a:ext cx="3665621" cy="923330"/>
          </a:xfrm>
          <a:prstGeom prst="rect">
            <a:avLst/>
          </a:prstGeom>
          <a:noFill/>
        </p:spPr>
        <p:txBody>
          <a:bodyPr wrap="square" rtlCol="0">
            <a:spAutoFit/>
          </a:bodyPr>
          <a:lstStyle/>
          <a:p>
            <a:r>
              <a:rPr lang="en-US" dirty="0"/>
              <a:t>Encrypt master boot record, the part of the machine allowing for it to find its operating system, like Windows</a:t>
            </a:r>
          </a:p>
        </p:txBody>
      </p:sp>
      <p:cxnSp>
        <p:nvCxnSpPr>
          <p:cNvPr id="16" name="Straight Arrow Connector 15">
            <a:extLst>
              <a:ext uri="{FF2B5EF4-FFF2-40B4-BE49-F238E27FC236}">
                <a16:creationId xmlns:a16="http://schemas.microsoft.com/office/drawing/2014/main" id="{F5ACECB7-9706-4ACD-A30D-13E33AAFE89F}"/>
              </a:ext>
            </a:extLst>
          </p:cNvPr>
          <p:cNvCxnSpPr>
            <a:cxnSpLocks/>
            <a:endCxn id="15" idx="1"/>
          </p:cNvCxnSpPr>
          <p:nvPr/>
        </p:nvCxnSpPr>
        <p:spPr>
          <a:xfrm flipV="1">
            <a:off x="5807242" y="5623712"/>
            <a:ext cx="1772653" cy="138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801843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C7328-9176-4E02-AB36-DFC247C3D97E}"/>
              </a:ext>
            </a:extLst>
          </p:cNvPr>
          <p:cNvSpPr>
            <a:spLocks noGrp="1"/>
          </p:cNvSpPr>
          <p:nvPr>
            <p:ph type="title"/>
          </p:nvPr>
        </p:nvSpPr>
        <p:spPr>
          <a:xfrm>
            <a:off x="581192" y="702156"/>
            <a:ext cx="11029616" cy="1013800"/>
          </a:xfrm>
        </p:spPr>
        <p:txBody>
          <a:bodyPr vert="horz" lIns="91440" tIns="45720" rIns="91440" bIns="45720" rtlCol="0">
            <a:normAutofit/>
          </a:bodyPr>
          <a:lstStyle/>
          <a:p>
            <a:r>
              <a:rPr lang="en-US" dirty="0"/>
              <a:t>Network Propagation</a:t>
            </a:r>
          </a:p>
        </p:txBody>
      </p:sp>
      <p:sp>
        <p:nvSpPr>
          <p:cNvPr id="60" name="Rectangle 52">
            <a:extLst>
              <a:ext uri="{FF2B5EF4-FFF2-40B4-BE49-F238E27FC236}">
                <a16:creationId xmlns:a16="http://schemas.microsoft.com/office/drawing/2014/main" id="{3FE9758B-E361-4084-8D9F-729FA6C4A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a toy&#10;&#10;Description automatically generated">
            <a:extLst>
              <a:ext uri="{FF2B5EF4-FFF2-40B4-BE49-F238E27FC236}">
                <a16:creationId xmlns:a16="http://schemas.microsoft.com/office/drawing/2014/main" id="{522E743D-490E-4F44-9E26-90AC42525B86}"/>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9764" b="-4"/>
          <a:stretch/>
        </p:blipFill>
        <p:spPr>
          <a:xfrm>
            <a:off x="657225" y="2361056"/>
            <a:ext cx="4962525" cy="3649219"/>
          </a:xfrm>
          <a:prstGeom prst="rect">
            <a:avLst/>
          </a:prstGeom>
        </p:spPr>
      </p:pic>
      <p:sp>
        <p:nvSpPr>
          <p:cNvPr id="48" name="Content Placeholder 24">
            <a:extLst>
              <a:ext uri="{FF2B5EF4-FFF2-40B4-BE49-F238E27FC236}">
                <a16:creationId xmlns:a16="http://schemas.microsoft.com/office/drawing/2014/main" id="{253DC8A3-AA49-450B-994F-62F6F58F11DB}"/>
              </a:ext>
            </a:extLst>
          </p:cNvPr>
          <p:cNvSpPr>
            <a:spLocks noGrp="1"/>
          </p:cNvSpPr>
          <p:nvPr>
            <p:ph idx="1"/>
          </p:nvPr>
        </p:nvSpPr>
        <p:spPr>
          <a:xfrm>
            <a:off x="6335805" y="2180496"/>
            <a:ext cx="5275001" cy="4045683"/>
          </a:xfrm>
        </p:spPr>
        <p:txBody>
          <a:bodyPr>
            <a:normAutofit/>
          </a:bodyPr>
          <a:lstStyle/>
          <a:p>
            <a:r>
              <a:rPr lang="en-US" dirty="0"/>
              <a:t>If </a:t>
            </a:r>
            <a:r>
              <a:rPr lang="en-US" dirty="0" err="1"/>
              <a:t>NotPetya</a:t>
            </a:r>
            <a:r>
              <a:rPr lang="en-US" dirty="0"/>
              <a:t> gains access using </a:t>
            </a:r>
            <a:r>
              <a:rPr lang="en-US" dirty="0" err="1"/>
              <a:t>EternalBlue</a:t>
            </a:r>
            <a:r>
              <a:rPr lang="en-US" dirty="0"/>
              <a:t> to one laptop or machine, especially in a corporate system, it is then able to scrape memory using </a:t>
            </a:r>
            <a:r>
              <a:rPr lang="en-US" dirty="0" err="1"/>
              <a:t>Mimikatz</a:t>
            </a:r>
            <a:r>
              <a:rPr lang="en-US" dirty="0"/>
              <a:t> and find user-password keys. This allows it to then spread to every piece of equipment it can using that code. This can quickly cripple large companies, since each affected computer is effectively dead in the water. Unless a full factory reset occurs, the machine and its components are lost. This is because the computer is forced to forget where its operating system is.</a:t>
            </a:r>
          </a:p>
        </p:txBody>
      </p:sp>
    </p:spTree>
    <p:extLst>
      <p:ext uri="{BB962C8B-B14F-4D97-AF65-F5344CB8AC3E}">
        <p14:creationId xmlns:p14="http://schemas.microsoft.com/office/powerpoint/2010/main" val="17759877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close up of a keyboard&#10;&#10;Description automatically generated">
            <a:extLst>
              <a:ext uri="{FF2B5EF4-FFF2-40B4-BE49-F238E27FC236}">
                <a16:creationId xmlns:a16="http://schemas.microsoft.com/office/drawing/2014/main" id="{85A36908-2B2E-415F-A7EB-5CAC37F793E2}"/>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l="3067" t="9091" r="6024"/>
          <a:stretch/>
        </p:blipFill>
        <p:spPr>
          <a:xfrm>
            <a:off x="20" y="10"/>
            <a:ext cx="12191980" cy="6857990"/>
          </a:xfrm>
          <a:prstGeom prst="rect">
            <a:avLst/>
          </a:prstGeom>
        </p:spPr>
      </p:pic>
      <p:grpSp>
        <p:nvGrpSpPr>
          <p:cNvPr id="22" name="Group 21">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3" name="Rectangle 22">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28C38D"/>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28C38D"/>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28C38D"/>
            </a:solidFill>
            <a:ln>
              <a:noFill/>
            </a:ln>
            <a:effectLst/>
          </p:spPr>
          <p:style>
            <a:lnRef idx="1">
              <a:schemeClr val="accent1"/>
            </a:lnRef>
            <a:fillRef idx="3">
              <a:schemeClr val="accent1"/>
            </a:fillRef>
            <a:effectRef idx="2">
              <a:schemeClr val="accent1"/>
            </a:effectRef>
            <a:fontRef idx="minor">
              <a:schemeClr val="lt1"/>
            </a:fontRef>
          </p:style>
        </p:sp>
      </p:grpSp>
      <p:sp>
        <p:nvSpPr>
          <p:cNvPr id="27" name="Rectangle 26">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4B61AC7-B9EA-448D-BC2F-5466779908ED}"/>
              </a:ext>
            </a:extLst>
          </p:cNvPr>
          <p:cNvSpPr>
            <a:spLocks noGrp="1"/>
          </p:cNvSpPr>
          <p:nvPr>
            <p:ph type="title"/>
          </p:nvPr>
        </p:nvSpPr>
        <p:spPr>
          <a:xfrm>
            <a:off x="581191" y="4572000"/>
            <a:ext cx="10993549" cy="895244"/>
          </a:xfrm>
        </p:spPr>
        <p:txBody>
          <a:bodyPr vert="horz" lIns="91440" tIns="45720" rIns="91440" bIns="45720" rtlCol="0" anchor="b">
            <a:normAutofit/>
          </a:bodyPr>
          <a:lstStyle/>
          <a:p>
            <a:r>
              <a:rPr lang="en-US" sz="4000" dirty="0">
                <a:solidFill>
                  <a:schemeClr val="bg1"/>
                </a:solidFill>
              </a:rPr>
              <a:t>Impacts</a:t>
            </a:r>
          </a:p>
        </p:txBody>
      </p:sp>
      <p:sp>
        <p:nvSpPr>
          <p:cNvPr id="4" name="Text Placeholder 3">
            <a:extLst>
              <a:ext uri="{FF2B5EF4-FFF2-40B4-BE49-F238E27FC236}">
                <a16:creationId xmlns:a16="http://schemas.microsoft.com/office/drawing/2014/main" id="{6CF51C3B-2FC8-45DB-AA06-9EF24599F052}"/>
              </a:ext>
            </a:extLst>
          </p:cNvPr>
          <p:cNvSpPr>
            <a:spLocks noGrp="1"/>
          </p:cNvSpPr>
          <p:nvPr>
            <p:ph type="body" sz="half" idx="2"/>
          </p:nvPr>
        </p:nvSpPr>
        <p:spPr/>
        <p:txBody>
          <a:bodyPr/>
          <a:lstStyle/>
          <a:p>
            <a:endParaRPr lang="en-US" dirty="0"/>
          </a:p>
        </p:txBody>
      </p:sp>
      <p:sp>
        <p:nvSpPr>
          <p:cNvPr id="7" name="TextBox 6">
            <a:extLst>
              <a:ext uri="{FF2B5EF4-FFF2-40B4-BE49-F238E27FC236}">
                <a16:creationId xmlns:a16="http://schemas.microsoft.com/office/drawing/2014/main" id="{C0575C66-2E52-4F8F-A98A-2D7CF597A395}"/>
              </a:ext>
            </a:extLst>
          </p:cNvPr>
          <p:cNvSpPr txBox="1"/>
          <p:nvPr/>
        </p:nvSpPr>
        <p:spPr>
          <a:xfrm>
            <a:off x="9771144" y="6657945"/>
            <a:ext cx="242085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flickr.com/photos/christiaancolen/20607150556">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895817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AD327-9C07-4F7B-B127-C8ED6318245E}"/>
              </a:ext>
            </a:extLst>
          </p:cNvPr>
          <p:cNvSpPr>
            <a:spLocks noGrp="1"/>
          </p:cNvSpPr>
          <p:nvPr>
            <p:ph type="title"/>
          </p:nvPr>
        </p:nvSpPr>
        <p:spPr>
          <a:xfrm>
            <a:off x="581192" y="702156"/>
            <a:ext cx="11029616" cy="1013800"/>
          </a:xfrm>
        </p:spPr>
        <p:txBody>
          <a:bodyPr>
            <a:normAutofit/>
          </a:bodyPr>
          <a:lstStyle/>
          <a:p>
            <a:r>
              <a:rPr lang="en-US">
                <a:solidFill>
                  <a:srgbClr val="FFFEFF"/>
                </a:solidFill>
              </a:rPr>
              <a:t>Companies Affected</a:t>
            </a:r>
          </a:p>
        </p:txBody>
      </p:sp>
      <p:graphicFrame>
        <p:nvGraphicFramePr>
          <p:cNvPr id="9" name="Content Placeholder 2">
            <a:extLst>
              <a:ext uri="{FF2B5EF4-FFF2-40B4-BE49-F238E27FC236}">
                <a16:creationId xmlns:a16="http://schemas.microsoft.com/office/drawing/2014/main" id="{D3D5D32C-4015-43DF-AA89-253CF0D5C519}"/>
              </a:ext>
            </a:extLst>
          </p:cNvPr>
          <p:cNvGraphicFramePr>
            <a:graphicFrameLocks noGrp="1"/>
          </p:cNvGraphicFramePr>
          <p:nvPr>
            <p:ph idx="1"/>
            <p:extLst>
              <p:ext uri="{D42A27DB-BD31-4B8C-83A1-F6EECF244321}">
                <p14:modId xmlns:p14="http://schemas.microsoft.com/office/powerpoint/2010/main" val="815728895"/>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92695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F115DB35-53D7-4EDC-A965-A4349296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64646C0-127A-4A29-93C0-B2EC6C4DF2B7}"/>
              </a:ext>
            </a:extLst>
          </p:cNvPr>
          <p:cNvPicPr>
            <a:picLocks noChangeAspect="1"/>
          </p:cNvPicPr>
          <p:nvPr/>
        </p:nvPicPr>
        <p:blipFill>
          <a:blip r:embed="rId2"/>
          <a:stretch>
            <a:fillRect/>
          </a:stretch>
        </p:blipFill>
        <p:spPr>
          <a:xfrm>
            <a:off x="931166" y="1666608"/>
            <a:ext cx="6518800" cy="3818915"/>
          </a:xfrm>
          <a:prstGeom prst="rect">
            <a:avLst/>
          </a:prstGeom>
        </p:spPr>
      </p:pic>
      <p:sp>
        <p:nvSpPr>
          <p:cNvPr id="21" name="Rectangle 20">
            <a:extLst>
              <a:ext uri="{FF2B5EF4-FFF2-40B4-BE49-F238E27FC236}">
                <a16:creationId xmlns:a16="http://schemas.microsoft.com/office/drawing/2014/main" id="{4B610F9C-62FE-46FC-8607-C35030B63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22236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43BF7-D4C0-4888-85DC-94617887D69F}"/>
              </a:ext>
            </a:extLst>
          </p:cNvPr>
          <p:cNvSpPr>
            <a:spLocks noGrp="1"/>
          </p:cNvSpPr>
          <p:nvPr>
            <p:ph type="title"/>
          </p:nvPr>
        </p:nvSpPr>
        <p:spPr/>
        <p:txBody>
          <a:bodyPr/>
          <a:lstStyle/>
          <a:p>
            <a:r>
              <a:rPr lang="en-US" dirty="0"/>
              <a:t>What Can be/was done?</a:t>
            </a:r>
          </a:p>
        </p:txBody>
      </p:sp>
      <p:sp>
        <p:nvSpPr>
          <p:cNvPr id="5" name="Text Placeholder 4">
            <a:extLst>
              <a:ext uri="{FF2B5EF4-FFF2-40B4-BE49-F238E27FC236}">
                <a16:creationId xmlns:a16="http://schemas.microsoft.com/office/drawing/2014/main" id="{28BBAF1C-F0D6-4B61-BC23-204ED0B55223}"/>
              </a:ext>
            </a:extLst>
          </p:cNvPr>
          <p:cNvSpPr>
            <a:spLocks noGrp="1"/>
          </p:cNvSpPr>
          <p:nvPr>
            <p:ph type="body" idx="1"/>
          </p:nvPr>
        </p:nvSpPr>
        <p:spPr/>
        <p:txBody>
          <a:bodyPr/>
          <a:lstStyle/>
          <a:p>
            <a:r>
              <a:rPr lang="en-US" dirty="0"/>
              <a:t>Now</a:t>
            </a:r>
          </a:p>
        </p:txBody>
      </p:sp>
      <p:sp>
        <p:nvSpPr>
          <p:cNvPr id="6" name="Content Placeholder 5">
            <a:extLst>
              <a:ext uri="{FF2B5EF4-FFF2-40B4-BE49-F238E27FC236}">
                <a16:creationId xmlns:a16="http://schemas.microsoft.com/office/drawing/2014/main" id="{DA03EB7F-7455-4DAF-A10D-28A35FBAE0C2}"/>
              </a:ext>
            </a:extLst>
          </p:cNvPr>
          <p:cNvSpPr>
            <a:spLocks noGrp="1"/>
          </p:cNvSpPr>
          <p:nvPr>
            <p:ph sz="half" idx="2"/>
          </p:nvPr>
        </p:nvSpPr>
        <p:spPr/>
        <p:txBody>
          <a:bodyPr/>
          <a:lstStyle/>
          <a:p>
            <a:r>
              <a:rPr lang="en-US" dirty="0"/>
              <a:t>Patch your machines – Microsoft has released fixes for the Eternal Blue exploit – simple as that.</a:t>
            </a:r>
          </a:p>
          <a:p>
            <a:r>
              <a:rPr lang="en-US" dirty="0"/>
              <a:t>Keep better security plans – listen to the professionals – give them bigger budgets!</a:t>
            </a:r>
          </a:p>
          <a:p>
            <a:r>
              <a:rPr lang="en-US" dirty="0"/>
              <a:t>Keep safe backups somewhere – learn from Maersk’s story.</a:t>
            </a:r>
          </a:p>
        </p:txBody>
      </p:sp>
      <p:sp>
        <p:nvSpPr>
          <p:cNvPr id="7" name="Text Placeholder 6">
            <a:extLst>
              <a:ext uri="{FF2B5EF4-FFF2-40B4-BE49-F238E27FC236}">
                <a16:creationId xmlns:a16="http://schemas.microsoft.com/office/drawing/2014/main" id="{DCB3D69F-1CA1-4188-82C2-68088C9BF594}"/>
              </a:ext>
            </a:extLst>
          </p:cNvPr>
          <p:cNvSpPr>
            <a:spLocks noGrp="1"/>
          </p:cNvSpPr>
          <p:nvPr>
            <p:ph type="body" sz="quarter" idx="3"/>
          </p:nvPr>
        </p:nvSpPr>
        <p:spPr/>
        <p:txBody>
          <a:bodyPr/>
          <a:lstStyle/>
          <a:p>
            <a:r>
              <a:rPr lang="en-US" dirty="0"/>
              <a:t>At that moment - Maersk</a:t>
            </a:r>
          </a:p>
        </p:txBody>
      </p:sp>
      <p:sp>
        <p:nvSpPr>
          <p:cNvPr id="8" name="Content Placeholder 7">
            <a:extLst>
              <a:ext uri="{FF2B5EF4-FFF2-40B4-BE49-F238E27FC236}">
                <a16:creationId xmlns:a16="http://schemas.microsoft.com/office/drawing/2014/main" id="{0A04B997-8A6E-4B4C-BE32-D7D782B6BE0D}"/>
              </a:ext>
            </a:extLst>
          </p:cNvPr>
          <p:cNvSpPr>
            <a:spLocks noGrp="1"/>
          </p:cNvSpPr>
          <p:nvPr>
            <p:ph sz="quarter" idx="4"/>
          </p:nvPr>
        </p:nvSpPr>
        <p:spPr/>
        <p:txBody>
          <a:bodyPr/>
          <a:lstStyle/>
          <a:p>
            <a:r>
              <a:rPr lang="en-US" dirty="0"/>
              <a:t>Confiscate all old equipment</a:t>
            </a:r>
          </a:p>
          <a:p>
            <a:r>
              <a:rPr lang="en-US" dirty="0"/>
              <a:t>New Hotspots, new network</a:t>
            </a:r>
          </a:p>
          <a:p>
            <a:r>
              <a:rPr lang="en-US" dirty="0"/>
              <a:t>Find backups, restore order</a:t>
            </a:r>
          </a:p>
          <a:p>
            <a:r>
              <a:rPr lang="en-US" dirty="0"/>
              <a:t>Take a backup from Ghana to Nigeria to Heathrow</a:t>
            </a:r>
          </a:p>
          <a:p>
            <a:r>
              <a:rPr lang="en-US" dirty="0"/>
              <a:t>Bring Maersk back online</a:t>
            </a:r>
          </a:p>
          <a:p>
            <a:r>
              <a:rPr lang="en-US" dirty="0"/>
              <a:t>10 days – 4000 servers and 45000 PC’s</a:t>
            </a:r>
          </a:p>
        </p:txBody>
      </p:sp>
    </p:spTree>
    <p:extLst>
      <p:ext uri="{BB962C8B-B14F-4D97-AF65-F5344CB8AC3E}">
        <p14:creationId xmlns:p14="http://schemas.microsoft.com/office/powerpoint/2010/main" val="759118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a:solidFill>
                  <a:srgbClr val="FFFFFF"/>
                </a:solidFill>
              </a:rPr>
              <a:t>Thank You</a:t>
            </a:r>
            <a:br>
              <a:rPr lang="en-US">
                <a:solidFill>
                  <a:srgbClr val="FFFFFF"/>
                </a:solidFill>
              </a:rPr>
            </a:br>
            <a:r>
              <a:rPr lang="en-US">
                <a:solidFill>
                  <a:srgbClr val="FFFFFF"/>
                </a:solidFill>
              </a:rPr>
              <a:t>QUESTIONS?</a:t>
            </a:r>
            <a:endParaRPr lang="en-US" dirty="0">
              <a:solidFill>
                <a:srgbClr val="FFFFFF"/>
              </a:solidFill>
            </a:endParaRP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sz="1200" dirty="0">
                <a:solidFill>
                  <a:schemeClr val="bg2"/>
                </a:solidFill>
              </a:rPr>
              <a:t>Contact Me</a:t>
            </a:r>
          </a:p>
          <a:p>
            <a:endParaRPr lang="en-US" sz="1200" dirty="0">
              <a:solidFill>
                <a:schemeClr val="bg2"/>
              </a:solidFill>
            </a:endParaRPr>
          </a:p>
          <a:p>
            <a:r>
              <a:rPr lang="en-US" sz="1200" dirty="0">
                <a:solidFill>
                  <a:schemeClr val="bg2"/>
                </a:solidFill>
              </a:rPr>
              <a:t>Anantha.Rohit.11@Gmail.com</a:t>
            </a:r>
          </a:p>
          <a:p>
            <a:endParaRPr lang="en-US" sz="1200" dirty="0">
              <a:solidFill>
                <a:schemeClr val="bg2"/>
              </a:solidFill>
            </a:endParaRPr>
          </a:p>
          <a:p>
            <a:endParaRPr lang="en-US" sz="1200"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9E278-5880-4A15-B273-37BDCB0D4303}"/>
              </a:ext>
            </a:extLst>
          </p:cNvPr>
          <p:cNvSpPr>
            <a:spLocks noGrp="1"/>
          </p:cNvSpPr>
          <p:nvPr>
            <p:ph type="title"/>
          </p:nvPr>
        </p:nvSpPr>
        <p:spPr/>
        <p:txBody>
          <a:bodyPr/>
          <a:lstStyle/>
          <a:p>
            <a:r>
              <a:rPr lang="en-US" dirty="0"/>
              <a:t>Why </a:t>
            </a:r>
            <a:r>
              <a:rPr lang="en-US" dirty="0" err="1"/>
              <a:t>Notpetya</a:t>
            </a:r>
            <a:r>
              <a:rPr lang="en-US" dirty="0"/>
              <a:t>?</a:t>
            </a:r>
          </a:p>
        </p:txBody>
      </p:sp>
      <p:sp>
        <p:nvSpPr>
          <p:cNvPr id="3" name="Content Placeholder 2">
            <a:extLst>
              <a:ext uri="{FF2B5EF4-FFF2-40B4-BE49-F238E27FC236}">
                <a16:creationId xmlns:a16="http://schemas.microsoft.com/office/drawing/2014/main" id="{99036FBD-5477-413C-9AC4-B337DF4BC624}"/>
              </a:ext>
            </a:extLst>
          </p:cNvPr>
          <p:cNvSpPr>
            <a:spLocks noGrp="1"/>
          </p:cNvSpPr>
          <p:nvPr>
            <p:ph idx="1"/>
          </p:nvPr>
        </p:nvSpPr>
        <p:spPr/>
        <p:txBody>
          <a:bodyPr/>
          <a:lstStyle/>
          <a:p>
            <a:r>
              <a:rPr lang="en-US" dirty="0"/>
              <a:t>There was a series of attacks that were called Petya – all ransomware attacks.</a:t>
            </a:r>
          </a:p>
          <a:p>
            <a:r>
              <a:rPr lang="en-US" dirty="0" err="1"/>
              <a:t>NotPetya</a:t>
            </a:r>
            <a:r>
              <a:rPr lang="en-US" dirty="0"/>
              <a:t> IS a ransomware BUT is not the same – therefore it is </a:t>
            </a:r>
            <a:r>
              <a:rPr lang="en-US" dirty="0" err="1"/>
              <a:t>NotPetya</a:t>
            </a:r>
            <a:endParaRPr lang="en-US" dirty="0"/>
          </a:p>
          <a:p>
            <a:r>
              <a:rPr lang="en-US" dirty="0"/>
              <a:t>Petya is the name of a Soviet Weapon Satellite in the movie </a:t>
            </a:r>
            <a:r>
              <a:rPr lang="en-US" dirty="0" err="1"/>
              <a:t>GoldenEye</a:t>
            </a:r>
            <a:r>
              <a:rPr lang="en-US" dirty="0"/>
              <a:t>, a James Bond film. </a:t>
            </a:r>
          </a:p>
          <a:p>
            <a:r>
              <a:rPr lang="en-US" dirty="0"/>
              <a:t>In the movie, Petya carries a weapon called </a:t>
            </a:r>
            <a:r>
              <a:rPr lang="en-US" dirty="0" err="1"/>
              <a:t>GoldenEye</a:t>
            </a:r>
            <a:r>
              <a:rPr lang="en-US" dirty="0"/>
              <a:t>, which detonates a EMP knocking out all electronics in an area.</a:t>
            </a:r>
          </a:p>
          <a:p>
            <a:r>
              <a:rPr lang="en-US" dirty="0"/>
              <a:t>The name Petya is fitting based on what it did.</a:t>
            </a:r>
          </a:p>
        </p:txBody>
      </p:sp>
    </p:spTree>
    <p:extLst>
      <p:ext uri="{BB962C8B-B14F-4D97-AF65-F5344CB8AC3E}">
        <p14:creationId xmlns:p14="http://schemas.microsoft.com/office/powerpoint/2010/main" val="42275406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err="1">
                <a:solidFill>
                  <a:srgbClr val="FFFEFF"/>
                </a:solidFill>
              </a:rPr>
              <a:t>NotPetya</a:t>
            </a:r>
            <a:endParaRPr lang="en-US" dirty="0">
              <a:solidFill>
                <a:srgbClr val="FFFEFF"/>
              </a:solidFill>
            </a:endParaRP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1802701319"/>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What is </a:t>
            </a:r>
            <a:r>
              <a:rPr lang="en-US" dirty="0" err="1"/>
              <a:t>Notpetya</a:t>
            </a:r>
            <a:r>
              <a:rPr lang="en-US" dirty="0"/>
              <a:t>?</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1280193441"/>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D79B43FC-100B-4A0D-A4D5-0D2D04B99064}"/>
                                            </p:graphicEl>
                                          </p:spTgt>
                                        </p:tgtEl>
                                        <p:attrNameLst>
                                          <p:attrName>style.visibility</p:attrName>
                                        </p:attrNameLst>
                                      </p:cBhvr>
                                      <p:to>
                                        <p:strVal val="visible"/>
                                      </p:to>
                                    </p:set>
                                    <p:animEffect transition="in" filter="fade">
                                      <p:cBhvr>
                                        <p:cTn id="7" dur="500"/>
                                        <p:tgtEl>
                                          <p:spTgt spid="6">
                                            <p:graphicEl>
                                              <a:dgm id="{D79B43FC-100B-4A0D-A4D5-0D2D04B99064}"/>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graphicEl>
                                              <a:dgm id="{07CB3071-D555-47DA-A36A-69EB91531FD8}"/>
                                            </p:graphicEl>
                                          </p:spTgt>
                                        </p:tgtEl>
                                        <p:attrNameLst>
                                          <p:attrName>style.visibility</p:attrName>
                                        </p:attrNameLst>
                                      </p:cBhvr>
                                      <p:to>
                                        <p:strVal val="visible"/>
                                      </p:to>
                                    </p:set>
                                    <p:animEffect transition="in" filter="fade">
                                      <p:cBhvr>
                                        <p:cTn id="10" dur="500"/>
                                        <p:tgtEl>
                                          <p:spTgt spid="6">
                                            <p:graphicEl>
                                              <a:dgm id="{07CB3071-D555-47DA-A36A-69EB91531FD8}"/>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graphicEl>
                                              <a:dgm id="{58319267-C71E-43C9-94E1-827D0616C7A7}"/>
                                            </p:graphicEl>
                                          </p:spTgt>
                                        </p:tgtEl>
                                        <p:attrNameLst>
                                          <p:attrName>style.visibility</p:attrName>
                                        </p:attrNameLst>
                                      </p:cBhvr>
                                      <p:to>
                                        <p:strVal val="visible"/>
                                      </p:to>
                                    </p:set>
                                    <p:animEffect transition="in" filter="fade">
                                      <p:cBhvr>
                                        <p:cTn id="13" dur="500"/>
                                        <p:tgtEl>
                                          <p:spTgt spid="6">
                                            <p:graphicEl>
                                              <a:dgm id="{58319267-C71E-43C9-94E1-827D0616C7A7}"/>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graphicEl>
                                              <a:dgm id="{3F8116AC-FAC3-4E95-9865-93CCFEB191B9}"/>
                                            </p:graphicEl>
                                          </p:spTgt>
                                        </p:tgtEl>
                                        <p:attrNameLst>
                                          <p:attrName>style.visibility</p:attrName>
                                        </p:attrNameLst>
                                      </p:cBhvr>
                                      <p:to>
                                        <p:strVal val="visible"/>
                                      </p:to>
                                    </p:set>
                                    <p:animEffect transition="in" filter="fade">
                                      <p:cBhvr>
                                        <p:cTn id="18" dur="500"/>
                                        <p:tgtEl>
                                          <p:spTgt spid="6">
                                            <p:graphicEl>
                                              <a:dgm id="{3F8116AC-FAC3-4E95-9865-93CCFEB191B9}"/>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graphicEl>
                                              <a:dgm id="{95DE6538-27BD-44AF-A1A8-CA8F6B10FDD2}"/>
                                            </p:graphicEl>
                                          </p:spTgt>
                                        </p:tgtEl>
                                        <p:attrNameLst>
                                          <p:attrName>style.visibility</p:attrName>
                                        </p:attrNameLst>
                                      </p:cBhvr>
                                      <p:to>
                                        <p:strVal val="visible"/>
                                      </p:to>
                                    </p:set>
                                    <p:animEffect transition="in" filter="fade">
                                      <p:cBhvr>
                                        <p:cTn id="21" dur="500"/>
                                        <p:tgtEl>
                                          <p:spTgt spid="6">
                                            <p:graphicEl>
                                              <a:dgm id="{95DE6538-27BD-44AF-A1A8-CA8F6B10FDD2}"/>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graphicEl>
                                              <a:dgm id="{F9A502D7-CB74-4341-A106-7C501520A7F9}"/>
                                            </p:graphicEl>
                                          </p:spTgt>
                                        </p:tgtEl>
                                        <p:attrNameLst>
                                          <p:attrName>style.visibility</p:attrName>
                                        </p:attrNameLst>
                                      </p:cBhvr>
                                      <p:to>
                                        <p:strVal val="visible"/>
                                      </p:to>
                                    </p:set>
                                    <p:animEffect transition="in" filter="fade">
                                      <p:cBhvr>
                                        <p:cTn id="26" dur="500"/>
                                        <p:tgtEl>
                                          <p:spTgt spid="6">
                                            <p:graphicEl>
                                              <a:dgm id="{F9A502D7-CB74-4341-A106-7C501520A7F9}"/>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graphicEl>
                                              <a:dgm id="{4F998E61-759C-4B89-AD5D-CEB47D6879C1}"/>
                                            </p:graphicEl>
                                          </p:spTgt>
                                        </p:tgtEl>
                                        <p:attrNameLst>
                                          <p:attrName>style.visibility</p:attrName>
                                        </p:attrNameLst>
                                      </p:cBhvr>
                                      <p:to>
                                        <p:strVal val="visible"/>
                                      </p:to>
                                    </p:set>
                                    <p:animEffect transition="in" filter="fade">
                                      <p:cBhvr>
                                        <p:cTn id="29" dur="500"/>
                                        <p:tgtEl>
                                          <p:spTgt spid="6">
                                            <p:graphicEl>
                                              <a:dgm id="{4F998E61-759C-4B89-AD5D-CEB47D6879C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BB4F3-CAC3-4BB2-8A93-F25B3F762FB5}"/>
              </a:ext>
            </a:extLst>
          </p:cNvPr>
          <p:cNvSpPr>
            <a:spLocks noGrp="1"/>
          </p:cNvSpPr>
          <p:nvPr>
            <p:ph type="title"/>
          </p:nvPr>
        </p:nvSpPr>
        <p:spPr/>
        <p:txBody>
          <a:bodyPr/>
          <a:lstStyle/>
          <a:p>
            <a:r>
              <a:rPr lang="en-US" dirty="0"/>
              <a:t>What is Ransomware?</a:t>
            </a:r>
          </a:p>
        </p:txBody>
      </p:sp>
      <p:graphicFrame>
        <p:nvGraphicFramePr>
          <p:cNvPr id="4" name="Content Placeholder 3">
            <a:extLst>
              <a:ext uri="{FF2B5EF4-FFF2-40B4-BE49-F238E27FC236}">
                <a16:creationId xmlns:a16="http://schemas.microsoft.com/office/drawing/2014/main" id="{78E4BD28-B375-4DE9-805C-0BF6B211A241}"/>
              </a:ext>
            </a:extLst>
          </p:cNvPr>
          <p:cNvGraphicFramePr>
            <a:graphicFrameLocks noGrp="1"/>
          </p:cNvGraphicFramePr>
          <p:nvPr>
            <p:ph idx="1"/>
            <p:extLst>
              <p:ext uri="{D42A27DB-BD31-4B8C-83A1-F6EECF244321}">
                <p14:modId xmlns:p14="http://schemas.microsoft.com/office/powerpoint/2010/main" val="935882872"/>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52505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8E012FC7-6813-4586-8DC5-B8E4918B4F95}"/>
                                            </p:graphicEl>
                                          </p:spTgt>
                                        </p:tgtEl>
                                        <p:attrNameLst>
                                          <p:attrName>style.visibility</p:attrName>
                                        </p:attrNameLst>
                                      </p:cBhvr>
                                      <p:to>
                                        <p:strVal val="visible"/>
                                      </p:to>
                                    </p:set>
                                    <p:animEffect transition="in" filter="fade">
                                      <p:cBhvr>
                                        <p:cTn id="7" dur="500"/>
                                        <p:tgtEl>
                                          <p:spTgt spid="4">
                                            <p:graphicEl>
                                              <a:dgm id="{8E012FC7-6813-4586-8DC5-B8E4918B4F9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96DD6488-D3E0-4CA3-9729-E087B8B2E2D3}"/>
                                            </p:graphicEl>
                                          </p:spTgt>
                                        </p:tgtEl>
                                        <p:attrNameLst>
                                          <p:attrName>style.visibility</p:attrName>
                                        </p:attrNameLst>
                                      </p:cBhvr>
                                      <p:to>
                                        <p:strVal val="visible"/>
                                      </p:to>
                                    </p:set>
                                    <p:animEffect transition="in" filter="fade">
                                      <p:cBhvr>
                                        <p:cTn id="12" dur="500"/>
                                        <p:tgtEl>
                                          <p:spTgt spid="4">
                                            <p:graphicEl>
                                              <a:dgm id="{96DD6488-D3E0-4CA3-9729-E087B8B2E2D3}"/>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8061AB15-5968-449D-B40C-BC586312C237}"/>
                                            </p:graphicEl>
                                          </p:spTgt>
                                        </p:tgtEl>
                                        <p:attrNameLst>
                                          <p:attrName>style.visibility</p:attrName>
                                        </p:attrNameLst>
                                      </p:cBhvr>
                                      <p:to>
                                        <p:strVal val="visible"/>
                                      </p:to>
                                    </p:set>
                                    <p:animEffect transition="in" filter="fade">
                                      <p:cBhvr>
                                        <p:cTn id="15" dur="500"/>
                                        <p:tgtEl>
                                          <p:spTgt spid="4">
                                            <p:graphicEl>
                                              <a:dgm id="{8061AB15-5968-449D-B40C-BC586312C237}"/>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23F3FFA0-AD8C-42F4-B46F-771AD0001CF3}"/>
                                            </p:graphicEl>
                                          </p:spTgt>
                                        </p:tgtEl>
                                        <p:attrNameLst>
                                          <p:attrName>style.visibility</p:attrName>
                                        </p:attrNameLst>
                                      </p:cBhvr>
                                      <p:to>
                                        <p:strVal val="visible"/>
                                      </p:to>
                                    </p:set>
                                    <p:animEffect transition="in" filter="fade">
                                      <p:cBhvr>
                                        <p:cTn id="20" dur="500"/>
                                        <p:tgtEl>
                                          <p:spTgt spid="4">
                                            <p:graphicEl>
                                              <a:dgm id="{23F3FFA0-AD8C-42F4-B46F-771AD0001CF3}"/>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graphicEl>
                                              <a:dgm id="{322BC1E9-9B3E-49F0-92D3-3AC764D01916}"/>
                                            </p:graphicEl>
                                          </p:spTgt>
                                        </p:tgtEl>
                                        <p:attrNameLst>
                                          <p:attrName>style.visibility</p:attrName>
                                        </p:attrNameLst>
                                      </p:cBhvr>
                                      <p:to>
                                        <p:strVal val="visible"/>
                                      </p:to>
                                    </p:set>
                                    <p:animEffect transition="in" filter="fade">
                                      <p:cBhvr>
                                        <p:cTn id="23" dur="500"/>
                                        <p:tgtEl>
                                          <p:spTgt spid="4">
                                            <p:graphicEl>
                                              <a:dgm id="{322BC1E9-9B3E-49F0-92D3-3AC764D0191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64DE-B591-4E96-9760-E45508BD1082}"/>
              </a:ext>
            </a:extLst>
          </p:cNvPr>
          <p:cNvSpPr>
            <a:spLocks noGrp="1"/>
          </p:cNvSpPr>
          <p:nvPr>
            <p:ph type="title"/>
          </p:nvPr>
        </p:nvSpPr>
        <p:spPr>
          <a:xfrm>
            <a:off x="447816" y="848825"/>
            <a:ext cx="4909445" cy="689514"/>
          </a:xfrm>
        </p:spPr>
        <p:txBody>
          <a:bodyPr/>
          <a:lstStyle/>
          <a:p>
            <a:r>
              <a:rPr lang="en-US" dirty="0"/>
              <a:t>Ukraine  VS Russia</a:t>
            </a:r>
          </a:p>
        </p:txBody>
      </p:sp>
      <p:sp>
        <p:nvSpPr>
          <p:cNvPr id="3" name="Content Placeholder 2">
            <a:extLst>
              <a:ext uri="{FF2B5EF4-FFF2-40B4-BE49-F238E27FC236}">
                <a16:creationId xmlns:a16="http://schemas.microsoft.com/office/drawing/2014/main" id="{7DF24A1B-2E7F-4F98-B659-8DBDE376BFC1}"/>
              </a:ext>
            </a:extLst>
          </p:cNvPr>
          <p:cNvSpPr>
            <a:spLocks noGrp="1"/>
          </p:cNvSpPr>
          <p:nvPr>
            <p:ph idx="1"/>
          </p:nvPr>
        </p:nvSpPr>
        <p:spPr/>
        <p:txBody>
          <a:bodyPr/>
          <a:lstStyle/>
          <a:p>
            <a:r>
              <a:rPr lang="en-US" dirty="0"/>
              <a:t>Undeclared war lasting 4 &amp; ½ years as of 2018</a:t>
            </a:r>
          </a:p>
          <a:p>
            <a:r>
              <a:rPr lang="en-US" dirty="0"/>
              <a:t>10,000 dead, millions displaced</a:t>
            </a:r>
          </a:p>
          <a:p>
            <a:r>
              <a:rPr lang="en-US" dirty="0"/>
              <a:t>Ukraine has been scorched earth for Russian Cyberwar tactics</a:t>
            </a:r>
          </a:p>
        </p:txBody>
      </p:sp>
    </p:spTree>
    <p:extLst>
      <p:ext uri="{BB962C8B-B14F-4D97-AF65-F5344CB8AC3E}">
        <p14:creationId xmlns:p14="http://schemas.microsoft.com/office/powerpoint/2010/main" val="4210790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D564A-0478-4FE6-84D9-1B9C8E7640D1}"/>
              </a:ext>
            </a:extLst>
          </p:cNvPr>
          <p:cNvSpPr>
            <a:spLocks noGrp="1"/>
          </p:cNvSpPr>
          <p:nvPr>
            <p:ph type="title"/>
          </p:nvPr>
        </p:nvSpPr>
        <p:spPr/>
        <p:txBody>
          <a:bodyPr/>
          <a:lstStyle/>
          <a:p>
            <a:r>
              <a:rPr lang="en-US" dirty="0"/>
              <a:t>Warfare in the 21</a:t>
            </a:r>
            <a:r>
              <a:rPr lang="en-US" baseline="30000" dirty="0"/>
              <a:t>st</a:t>
            </a:r>
            <a:r>
              <a:rPr lang="en-US" dirty="0"/>
              <a:t> century</a:t>
            </a:r>
          </a:p>
        </p:txBody>
      </p:sp>
      <p:sp>
        <p:nvSpPr>
          <p:cNvPr id="3" name="Text Placeholder 2">
            <a:extLst>
              <a:ext uri="{FF2B5EF4-FFF2-40B4-BE49-F238E27FC236}">
                <a16:creationId xmlns:a16="http://schemas.microsoft.com/office/drawing/2014/main" id="{32A23AB0-7972-4FF7-BAAD-1FC5425CC744}"/>
              </a:ext>
            </a:extLst>
          </p:cNvPr>
          <p:cNvSpPr>
            <a:spLocks noGrp="1"/>
          </p:cNvSpPr>
          <p:nvPr>
            <p:ph type="body" idx="1"/>
          </p:nvPr>
        </p:nvSpPr>
        <p:spPr/>
        <p:txBody>
          <a:bodyPr/>
          <a:lstStyle/>
          <a:p>
            <a:r>
              <a:rPr lang="en-US" dirty="0"/>
              <a:t>Old</a:t>
            </a:r>
          </a:p>
        </p:txBody>
      </p:sp>
      <p:sp>
        <p:nvSpPr>
          <p:cNvPr id="4" name="Content Placeholder 3">
            <a:extLst>
              <a:ext uri="{FF2B5EF4-FFF2-40B4-BE49-F238E27FC236}">
                <a16:creationId xmlns:a16="http://schemas.microsoft.com/office/drawing/2014/main" id="{4AE40AE6-C2C4-49F4-A2FF-0D7C577C638B}"/>
              </a:ext>
            </a:extLst>
          </p:cNvPr>
          <p:cNvSpPr>
            <a:spLocks noGrp="1"/>
          </p:cNvSpPr>
          <p:nvPr>
            <p:ph sz="half" idx="2"/>
          </p:nvPr>
        </p:nvSpPr>
        <p:spPr/>
        <p:txBody>
          <a:bodyPr/>
          <a:lstStyle/>
          <a:p>
            <a:r>
              <a:rPr lang="en-US" dirty="0"/>
              <a:t>Swords</a:t>
            </a:r>
          </a:p>
          <a:p>
            <a:r>
              <a:rPr lang="en-US" dirty="0"/>
              <a:t>Guns</a:t>
            </a:r>
          </a:p>
          <a:p>
            <a:r>
              <a:rPr lang="en-US" dirty="0"/>
              <a:t>Planes</a:t>
            </a:r>
          </a:p>
          <a:p>
            <a:r>
              <a:rPr lang="en-US" dirty="0"/>
              <a:t>Tanks</a:t>
            </a:r>
          </a:p>
          <a:p>
            <a:r>
              <a:rPr lang="en-US" dirty="0"/>
              <a:t>Etc.</a:t>
            </a:r>
          </a:p>
          <a:p>
            <a:endParaRPr lang="en-US" dirty="0"/>
          </a:p>
        </p:txBody>
      </p:sp>
      <p:sp>
        <p:nvSpPr>
          <p:cNvPr id="5" name="Text Placeholder 4">
            <a:extLst>
              <a:ext uri="{FF2B5EF4-FFF2-40B4-BE49-F238E27FC236}">
                <a16:creationId xmlns:a16="http://schemas.microsoft.com/office/drawing/2014/main" id="{397D7FE2-B7A0-4238-A171-DE2E135E5244}"/>
              </a:ext>
            </a:extLst>
          </p:cNvPr>
          <p:cNvSpPr>
            <a:spLocks noGrp="1"/>
          </p:cNvSpPr>
          <p:nvPr>
            <p:ph type="body" sz="quarter" idx="3"/>
          </p:nvPr>
        </p:nvSpPr>
        <p:spPr/>
        <p:txBody>
          <a:bodyPr/>
          <a:lstStyle/>
          <a:p>
            <a:r>
              <a:rPr lang="en-US" dirty="0"/>
              <a:t>New</a:t>
            </a:r>
          </a:p>
        </p:txBody>
      </p:sp>
      <p:sp>
        <p:nvSpPr>
          <p:cNvPr id="6" name="Content Placeholder 5">
            <a:extLst>
              <a:ext uri="{FF2B5EF4-FFF2-40B4-BE49-F238E27FC236}">
                <a16:creationId xmlns:a16="http://schemas.microsoft.com/office/drawing/2014/main" id="{E4F3C415-54D9-4D62-86C4-A27C614AD088}"/>
              </a:ext>
            </a:extLst>
          </p:cNvPr>
          <p:cNvSpPr>
            <a:spLocks noGrp="1"/>
          </p:cNvSpPr>
          <p:nvPr>
            <p:ph sz="quarter" idx="4"/>
          </p:nvPr>
        </p:nvSpPr>
        <p:spPr/>
        <p:txBody>
          <a:bodyPr/>
          <a:lstStyle/>
          <a:p>
            <a:r>
              <a:rPr lang="en-US" dirty="0"/>
              <a:t>Mutually Assured Destruction</a:t>
            </a:r>
          </a:p>
          <a:p>
            <a:pPr lvl="1"/>
            <a:r>
              <a:rPr lang="en-US" dirty="0"/>
              <a:t>Nuclear War &amp; Nuclear Winter</a:t>
            </a:r>
          </a:p>
          <a:p>
            <a:pPr lvl="1"/>
            <a:r>
              <a:rPr lang="en-US" dirty="0"/>
              <a:t>Nuclear Readiness</a:t>
            </a:r>
          </a:p>
          <a:p>
            <a:r>
              <a:rPr lang="en-US" dirty="0"/>
              <a:t>Cyber War</a:t>
            </a:r>
          </a:p>
          <a:p>
            <a:pPr lvl="1"/>
            <a:r>
              <a:rPr lang="en-US" dirty="0"/>
              <a:t>Information &amp; Networks</a:t>
            </a:r>
          </a:p>
          <a:p>
            <a:pPr lvl="1"/>
            <a:r>
              <a:rPr lang="en-US" dirty="0"/>
              <a:t>Infrastructure and connection are digital</a:t>
            </a:r>
          </a:p>
          <a:p>
            <a:pPr lvl="1"/>
            <a:r>
              <a:rPr lang="en-US" dirty="0"/>
              <a:t>Global Connection</a:t>
            </a:r>
          </a:p>
        </p:txBody>
      </p:sp>
    </p:spTree>
    <p:extLst>
      <p:ext uri="{BB962C8B-B14F-4D97-AF65-F5344CB8AC3E}">
        <p14:creationId xmlns:p14="http://schemas.microsoft.com/office/powerpoint/2010/main" val="7758731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animEffect transition="in" filter="fade">
                                      <p:cBhvr>
                                        <p:cTn id="35" dur="500"/>
                                        <p:tgtEl>
                                          <p:spTgt spid="5">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500"/>
                                        <p:tgtEl>
                                          <p:spTgt spid="6">
                                            <p:txEl>
                                              <p:pRg st="0" end="0"/>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
                                            <p:txEl>
                                              <p:pRg st="3" end="3"/>
                                            </p:txEl>
                                          </p:spTgt>
                                        </p:tgtEl>
                                        <p:attrNameLst>
                                          <p:attrName>style.visibility</p:attrName>
                                        </p:attrNameLst>
                                      </p:cBhvr>
                                      <p:to>
                                        <p:strVal val="visible"/>
                                      </p:to>
                                    </p:set>
                                    <p:animEffect transition="in" filter="fade">
                                      <p:cBhvr>
                                        <p:cTn id="49" dur="500"/>
                                        <p:tgtEl>
                                          <p:spTgt spid="6">
                                            <p:txEl>
                                              <p:pRg st="3" end="3"/>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Effect transition="in" filter="fade">
                                      <p:cBhvr>
                                        <p:cTn id="52" dur="500"/>
                                        <p:tgtEl>
                                          <p:spTgt spid="6">
                                            <p:txEl>
                                              <p:pRg st="4" end="4"/>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animEffect transition="in" filter="fade">
                                      <p:cBhvr>
                                        <p:cTn id="55" dur="500"/>
                                        <p:tgtEl>
                                          <p:spTgt spid="6">
                                            <p:txEl>
                                              <p:pRg st="5" end="5"/>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
                                            <p:txEl>
                                              <p:pRg st="6" end="6"/>
                                            </p:txEl>
                                          </p:spTgt>
                                        </p:tgtEl>
                                        <p:attrNameLst>
                                          <p:attrName>style.visibility</p:attrName>
                                        </p:attrNameLst>
                                      </p:cBhvr>
                                      <p:to>
                                        <p:strVal val="visible"/>
                                      </p:to>
                                    </p:set>
                                    <p:animEffect transition="in" filter="fade">
                                      <p:cBhvr>
                                        <p:cTn id="58"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3">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15">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17">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19">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3" name="Rectangle 21">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picture containing building&#10;&#10;Description automatically generated">
            <a:extLst>
              <a:ext uri="{FF2B5EF4-FFF2-40B4-BE49-F238E27FC236}">
                <a16:creationId xmlns:a16="http://schemas.microsoft.com/office/drawing/2014/main" id="{46D8FE8C-9C7F-4D32-8A04-BEEDE337A1A5}"/>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t="9091" r="13940"/>
          <a:stretch/>
        </p:blipFill>
        <p:spPr>
          <a:xfrm>
            <a:off x="20" y="10"/>
            <a:ext cx="12191980" cy="6857990"/>
          </a:xfrm>
          <a:prstGeom prst="rect">
            <a:avLst/>
          </a:prstGeom>
        </p:spPr>
      </p:pic>
      <p:grpSp>
        <p:nvGrpSpPr>
          <p:cNvPr id="34" name="Group 23">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5" name="Rectangle 24">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87E2FF"/>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87E2FF"/>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87E2FF"/>
            </a:solidFill>
            <a:ln>
              <a:noFill/>
            </a:ln>
            <a:effectLst/>
          </p:spPr>
          <p:style>
            <a:lnRef idx="1">
              <a:schemeClr val="accent1"/>
            </a:lnRef>
            <a:fillRef idx="3">
              <a:schemeClr val="accent1"/>
            </a:fillRef>
            <a:effectRef idx="2">
              <a:schemeClr val="accent1"/>
            </a:effectRef>
            <a:fontRef idx="minor">
              <a:schemeClr val="lt1"/>
            </a:fontRef>
          </p:style>
        </p:sp>
      </p:grpSp>
      <p:sp>
        <p:nvSpPr>
          <p:cNvPr id="29" name="Rectangle 28">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B168FB9-881D-437A-8E88-933381CA5A39}"/>
              </a:ext>
            </a:extLst>
          </p:cNvPr>
          <p:cNvSpPr>
            <a:spLocks noGrp="1"/>
          </p:cNvSpPr>
          <p:nvPr>
            <p:ph type="title"/>
          </p:nvPr>
        </p:nvSpPr>
        <p:spPr>
          <a:xfrm>
            <a:off x="581191" y="4572000"/>
            <a:ext cx="10993549" cy="895244"/>
          </a:xfrm>
        </p:spPr>
        <p:txBody>
          <a:bodyPr vert="horz" lIns="91440" tIns="45720" rIns="91440" bIns="45720" rtlCol="0" anchor="b">
            <a:normAutofit/>
          </a:bodyPr>
          <a:lstStyle/>
          <a:p>
            <a:r>
              <a:rPr lang="en-US" sz="4000" dirty="0">
                <a:solidFill>
                  <a:schemeClr val="bg1"/>
                </a:solidFill>
              </a:rPr>
              <a:t>How did it propagate</a:t>
            </a:r>
          </a:p>
        </p:txBody>
      </p:sp>
      <p:sp>
        <p:nvSpPr>
          <p:cNvPr id="4" name="Text Placeholder 3">
            <a:extLst>
              <a:ext uri="{FF2B5EF4-FFF2-40B4-BE49-F238E27FC236}">
                <a16:creationId xmlns:a16="http://schemas.microsoft.com/office/drawing/2014/main" id="{C5757120-0893-4DCB-A469-5EF480F8DA14}"/>
              </a:ext>
            </a:extLst>
          </p:cNvPr>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40152852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AFCB-8268-479D-B2F4-0D80D964E19D}"/>
              </a:ext>
            </a:extLst>
          </p:cNvPr>
          <p:cNvSpPr>
            <a:spLocks noGrp="1"/>
          </p:cNvSpPr>
          <p:nvPr>
            <p:ph type="title"/>
          </p:nvPr>
        </p:nvSpPr>
        <p:spPr/>
        <p:txBody>
          <a:bodyPr/>
          <a:lstStyle/>
          <a:p>
            <a:r>
              <a:rPr lang="en-US" dirty="0"/>
              <a:t>Propagation</a:t>
            </a:r>
          </a:p>
        </p:txBody>
      </p:sp>
      <p:graphicFrame>
        <p:nvGraphicFramePr>
          <p:cNvPr id="4" name="Content Placeholder 3">
            <a:extLst>
              <a:ext uri="{FF2B5EF4-FFF2-40B4-BE49-F238E27FC236}">
                <a16:creationId xmlns:a16="http://schemas.microsoft.com/office/drawing/2014/main" id="{5B161023-19C8-44E1-9603-36F9428CA6F9}"/>
              </a:ext>
            </a:extLst>
          </p:cNvPr>
          <p:cNvGraphicFramePr>
            <a:graphicFrameLocks noGrp="1"/>
          </p:cNvGraphicFramePr>
          <p:nvPr>
            <p:ph idx="1"/>
            <p:extLst>
              <p:ext uri="{D42A27DB-BD31-4B8C-83A1-F6EECF244321}">
                <p14:modId xmlns:p14="http://schemas.microsoft.com/office/powerpoint/2010/main" val="3775509960"/>
              </p:ext>
            </p:extLst>
          </p:nvPr>
        </p:nvGraphicFramePr>
        <p:xfrm>
          <a:off x="581024" y="1838326"/>
          <a:ext cx="10801351"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80378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507</Words>
  <Application>Microsoft Office PowerPoint</Application>
  <PresentationFormat>Widescreen</PresentationFormat>
  <Paragraphs>87</Paragraphs>
  <Slides>16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Gill Sans MT</vt:lpstr>
      <vt:lpstr>Wingdings 2</vt:lpstr>
      <vt:lpstr>Dividend</vt:lpstr>
      <vt:lpstr>Notpetya Malware</vt:lpstr>
      <vt:lpstr>Why Notpetya?</vt:lpstr>
      <vt:lpstr>NotPetya</vt:lpstr>
      <vt:lpstr>What is Notpetya?</vt:lpstr>
      <vt:lpstr>What is Ransomware?</vt:lpstr>
      <vt:lpstr>Ukraine  VS Russia</vt:lpstr>
      <vt:lpstr>Warfare in the 21st century</vt:lpstr>
      <vt:lpstr>How did it propagate</vt:lpstr>
      <vt:lpstr>Propagation</vt:lpstr>
      <vt:lpstr>Propagation</vt:lpstr>
      <vt:lpstr>Network Propagation</vt:lpstr>
      <vt:lpstr>Impacts</vt:lpstr>
      <vt:lpstr>Companies Affected</vt:lpstr>
      <vt:lpstr>PowerPoint Presentation</vt:lpstr>
      <vt:lpstr>What Can be/was done?</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2020-04-17T03:17:34Z</dcterms:created>
  <dcterms:modified xsi:type="dcterms:W3CDTF">2020-04-17T03:26:28Z</dcterms:modified>
</cp:coreProperties>
</file>