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City Recommendations for New Coffee Stores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Analysis and Recommendations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City Recommendation: Pune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Reason:</a:t>
            </a:r>
          </a:p>
          <a:p>
            <a:r>
              <a:t>1. The average rent per customer is low: 294.</a:t>
            </a:r>
          </a:p>
          <a:p>
            <a:r>
              <a:t>2. Total sales: 1,258,290, with an estimated coffee consumer base of 1.88 million.</a:t>
            </a:r>
          </a:p>
          <a:p>
            <a:r>
              <a:t>3. There are 52 different customers, with an average sales per customer of 24,197.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City Recommendation: Jaipur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Reason:</a:t>
            </a:r>
          </a:p>
          <a:p>
            <a:r>
              <a:t>1. The average rent per customer is very low: 156.</a:t>
            </a:r>
          </a:p>
          <a:p>
            <a:r>
              <a:t>2. Total sales: 803,450, with an estimated coffee consumer base of 1 million.</a:t>
            </a:r>
          </a:p>
          <a:p>
            <a:r>
              <a:t>3. There are 69 different customers, with an average sales per customer of 11,644.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City Recommendation: Delhi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Reason:</a:t>
            </a:r>
          </a:p>
          <a:p>
            <a:r>
              <a:t>1. Estimated coffee consumer base: 7.75 million.</a:t>
            </a:r>
          </a:p>
          <a:p>
            <a:r>
              <a:t>2. Total sales: 750,420, which is satisfactory.</a:t>
            </a:r>
          </a:p>
          <a:p>
            <a:r>
              <a:t>3. There are 68 different customers, and the average rent per customer is 330.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cities Pune, Jaipur, and Delhi are recommended for opening new stores.</a:t>
            </a:r>
          </a:p>
          <a:p>
            <a:r>
              <a:t>The rent is low, under 500, while the total sales and estimated coffee consumers are significant, especially in Delhi.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