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Review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6226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of sentiment analysis on airline reviews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F0779B9-2750-7A68-B17C-8F3D949C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5" y="1805470"/>
            <a:ext cx="4572009" cy="365760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42419AA-068D-4009-269F-7E73ED90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08" y="1805470"/>
            <a:ext cx="45720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Airline Review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HIMANSHU RAJ</cp:lastModifiedBy>
  <cp:revision>2</cp:revision>
  <dcterms:created xsi:type="dcterms:W3CDTF">2022-12-06T11:13:27Z</dcterms:created>
  <dcterms:modified xsi:type="dcterms:W3CDTF">2023-04-14T05:18:43Z</dcterms:modified>
</cp:coreProperties>
</file>