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882"/>
            <a:ext cx="9144000" cy="1422918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09F22CD-150D-F397-C1D3-2D168E117315}"/>
              </a:ext>
            </a:extLst>
          </p:cNvPr>
          <p:cNvSpPr/>
          <p:nvPr/>
        </p:nvSpPr>
        <p:spPr>
          <a:xfrm>
            <a:off x="6591300" y="2266351"/>
            <a:ext cx="3905626" cy="1086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9C018-631D-B4D5-2915-1D30A92C3FBE}"/>
              </a:ext>
            </a:extLst>
          </p:cNvPr>
          <p:cNvSpPr txBox="1"/>
          <p:nvPr/>
        </p:nvSpPr>
        <p:spPr>
          <a:xfrm>
            <a:off x="307910" y="66675"/>
            <a:ext cx="157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2A442-42B9-5045-1079-A05BA7E2EF4F}"/>
              </a:ext>
            </a:extLst>
          </p:cNvPr>
          <p:cNvSpPr txBox="1"/>
          <p:nvPr/>
        </p:nvSpPr>
        <p:spPr>
          <a:xfrm>
            <a:off x="307911" y="675497"/>
            <a:ext cx="527374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Composition</a:t>
            </a:r>
          </a:p>
          <a:p>
            <a:pPr algn="l"/>
            <a:endParaRPr lang="en-US" sz="16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15% of the customers completed the booking, while 85% did not complete the booking.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highly imbalanced, to address which SMOTE (Synthetic Minority Over-sampling Technique) was used for building the model.</a:t>
            </a:r>
          </a:p>
          <a:p>
            <a:endParaRPr lang="en-IN" dirty="0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A306FF5-A760-D957-A25C-AC40F5084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3"/>
          <a:stretch/>
        </p:blipFill>
        <p:spPr>
          <a:xfrm>
            <a:off x="102879" y="1781175"/>
            <a:ext cx="4351765" cy="26916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12AA72-BE3A-9B49-03E6-363DE4AB7495}"/>
              </a:ext>
            </a:extLst>
          </p:cNvPr>
          <p:cNvSpPr txBox="1"/>
          <p:nvPr/>
        </p:nvSpPr>
        <p:spPr>
          <a:xfrm>
            <a:off x="6211080" y="636330"/>
            <a:ext cx="5904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Classifier model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model was trained on 80% of the data and tested on 20% of the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model achieved an accuracy of 80% on the test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Classification report for model evaluation: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2376AAAB-3D05-F4D9-4B8E-AF01A9EEF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61" y="2323501"/>
            <a:ext cx="3605710" cy="972736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B4163DCD-8DB3-5CEC-E0A9-65888A2928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2"/>
          <a:stretch/>
        </p:blipFill>
        <p:spPr>
          <a:xfrm>
            <a:off x="6311643" y="4101283"/>
            <a:ext cx="4917626" cy="26043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95E60B-F0C8-2181-8E07-557DE9F184F6}"/>
              </a:ext>
            </a:extLst>
          </p:cNvPr>
          <p:cNvSpPr txBox="1"/>
          <p:nvPr/>
        </p:nvSpPr>
        <p:spPr>
          <a:xfrm>
            <a:off x="6230130" y="3471251"/>
            <a:ext cx="501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different variables in predicting customer buying behaviour is shown in the graph: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Times New Roman</vt:lpstr>
      <vt:lpstr>Office Theme</vt:lpstr>
      <vt:lpstr>Analysis of Customer Buying Behaviour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HIMANSHU RAJ</cp:lastModifiedBy>
  <cp:revision>4</cp:revision>
  <dcterms:created xsi:type="dcterms:W3CDTF">2022-12-06T11:13:27Z</dcterms:created>
  <dcterms:modified xsi:type="dcterms:W3CDTF">2023-04-14T14:27:06Z</dcterms:modified>
</cp:coreProperties>
</file>