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3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9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B56E-FCAC-4D75-8D30-C050285252D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661B-3A79-41EE-B2DC-2F513717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4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0857-1BB9-8904-BD37-F58878AD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049"/>
            <a:ext cx="9144000" cy="569166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 for Predicting Stock Levels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A367C-D897-B2A6-84CF-2DF4D05D4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1518"/>
            <a:ext cx="9144000" cy="50606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features for predicting stock levels: unit price, sensor storage temperature, hour of the day, day of the month.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important features: product categories.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 of the model in predicting test data: 0.235, while accuracy is only 50%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Implications: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predictions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stock levels based on key features such as unit price and temperature.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 of the day and day of the month also play important roles in predicting stock levels.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 have little impact on stock levels, indicating that they do not need to be prioritized in procurement decisions.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of the model shows that more data is required.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136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Model Results for Predicting Stock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Results for Predicting Stock Levels</dc:title>
  <dc:creator>HIMANSHU RAJ</dc:creator>
  <cp:lastModifiedBy>HIMANSHU RAJ</cp:lastModifiedBy>
  <cp:revision>3</cp:revision>
  <dcterms:created xsi:type="dcterms:W3CDTF">2023-04-17T14:32:25Z</dcterms:created>
  <dcterms:modified xsi:type="dcterms:W3CDTF">2023-04-17T14:58:00Z</dcterms:modified>
</cp:coreProperties>
</file>