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234F5-500A-401B-B852-1BFB4189318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23C4-6BC6-4298-834F-9F706C8A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83F51E8-73F8-440C-A2DE-DF027BFA869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A948B36-FE34-4359-92F7-28581DC716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Matplotlib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necessary statistical inferences, it becomes necessary to visualize your data and </a:t>
            </a:r>
            <a:r>
              <a:rPr lang="en-US" dirty="0" err="1"/>
              <a:t>Matplotlib</a:t>
            </a:r>
            <a:r>
              <a:rPr lang="en-US" dirty="0"/>
              <a:t> is one such solution for the Python users. It is a very powerful plotting library useful for those working with Python and </a:t>
            </a:r>
            <a:r>
              <a:rPr lang="en-US" dirty="0" err="1"/>
              <a:t>NumPy</a:t>
            </a:r>
            <a:r>
              <a:rPr lang="en-US" dirty="0"/>
              <a:t>. The most used module of </a:t>
            </a:r>
            <a:r>
              <a:rPr lang="en-US" dirty="0" err="1"/>
              <a:t>Matplotib</a:t>
            </a:r>
            <a:r>
              <a:rPr lang="en-US" dirty="0"/>
              <a:t> is </a:t>
            </a:r>
            <a:r>
              <a:rPr lang="en-US" dirty="0" err="1"/>
              <a:t>Pyplot</a:t>
            </a:r>
            <a:r>
              <a:rPr lang="en-US" dirty="0"/>
              <a:t> which provides an interface like MATLAB but instead, it uses Python and it is open source.</a:t>
            </a:r>
          </a:p>
        </p:txBody>
      </p:sp>
    </p:spTree>
    <p:extLst>
      <p:ext uri="{BB962C8B-B14F-4D97-AF65-F5344CB8AC3E}">
        <p14:creationId xmlns:p14="http://schemas.microsoft.com/office/powerpoint/2010/main" val="23194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General Concepts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Figure: </a:t>
            </a:r>
            <a:r>
              <a:rPr lang="en-US" dirty="0"/>
              <a:t>It is a whole figure which may contain one or more than one axes (plots). You can think of a </a:t>
            </a:r>
            <a:r>
              <a:rPr lang="en-US" b="1" dirty="0"/>
              <a:t>Figure </a:t>
            </a:r>
            <a:r>
              <a:rPr lang="en-US" dirty="0"/>
              <a:t>as a canvas which contains plots.</a:t>
            </a:r>
          </a:p>
          <a:p>
            <a:r>
              <a:rPr lang="en-US" b="1" dirty="0"/>
              <a:t>Axes:</a:t>
            </a:r>
            <a:r>
              <a:rPr lang="en-US" dirty="0"/>
              <a:t> It is what we generally think of as a plot. A </a:t>
            </a:r>
            <a:r>
              <a:rPr lang="en-US" b="1" dirty="0"/>
              <a:t>Figure</a:t>
            </a:r>
            <a:r>
              <a:rPr lang="en-US" dirty="0"/>
              <a:t> can contain many Axes.</a:t>
            </a:r>
            <a:r>
              <a:rPr lang="en-US" b="1" dirty="0"/>
              <a:t> </a:t>
            </a:r>
            <a:r>
              <a:rPr lang="en-US" dirty="0"/>
              <a:t>It contains two or three (in the case of 3D) </a:t>
            </a:r>
            <a:r>
              <a:rPr lang="en-US" b="1" dirty="0"/>
              <a:t>Axis </a:t>
            </a:r>
            <a:r>
              <a:rPr lang="en-US" dirty="0"/>
              <a:t>objects. Each Axes has a title, an x-label and a y-label.</a:t>
            </a:r>
          </a:p>
          <a:p>
            <a:r>
              <a:rPr lang="en-US" b="1" dirty="0"/>
              <a:t>Axis: </a:t>
            </a:r>
            <a:r>
              <a:rPr lang="en-US" dirty="0"/>
              <a:t>They are the number line like objects and take care of generating the graph limits.</a:t>
            </a:r>
          </a:p>
          <a:p>
            <a:r>
              <a:rPr lang="en-US" b="1" dirty="0"/>
              <a:t>Artist:</a:t>
            </a:r>
            <a:r>
              <a:rPr lang="en-US" dirty="0"/>
              <a:t> Everything which one can see on the figure is an </a:t>
            </a:r>
            <a:r>
              <a:rPr lang="en-US" dirty="0" smtClean="0"/>
              <a:t>artist like</a:t>
            </a:r>
            <a:r>
              <a:rPr lang="en-US" dirty="0"/>
              <a:t> </a:t>
            </a:r>
            <a:r>
              <a:rPr lang="en-US" dirty="0" err="1"/>
              <a:t>Textobjects</a:t>
            </a:r>
            <a:r>
              <a:rPr lang="en-US" dirty="0"/>
              <a:t>, Line2D objects, collection objects. Most Artists are tied to Axes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052736"/>
            <a:ext cx="7128792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#Importing </a:t>
            </a:r>
            <a:r>
              <a:rPr lang="en-US" sz="1600" dirty="0" err="1" smtClean="0"/>
              <a:t>pyplot</a:t>
            </a:r>
            <a:endParaRPr lang="en-US" sz="1600" dirty="0" smtClean="0"/>
          </a:p>
          <a:p>
            <a:r>
              <a:rPr lang="en-US" sz="1600" dirty="0" smtClean="0"/>
              <a:t>from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pyplot</a:t>
            </a:r>
            <a:r>
              <a:rPr lang="en-US" sz="1600" dirty="0" smtClean="0"/>
              <a:t> as </a:t>
            </a:r>
            <a:r>
              <a:rPr lang="en-US" sz="1600" dirty="0" err="1" smtClean="0"/>
              <a:t>plt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#Plotting to our canvas</a:t>
            </a:r>
          </a:p>
          <a:p>
            <a:r>
              <a:rPr lang="en-US" sz="1600" dirty="0" err="1" smtClean="0"/>
              <a:t>plt.plot</a:t>
            </a:r>
            <a:r>
              <a:rPr lang="en-US" sz="1600" dirty="0" smtClean="0"/>
              <a:t>([1,2,3],[4,5,1])</a:t>
            </a:r>
          </a:p>
          <a:p>
            <a:endParaRPr lang="en-US" sz="1600" dirty="0" smtClean="0"/>
          </a:p>
          <a:p>
            <a:r>
              <a:rPr lang="en-US" sz="1600" dirty="0" smtClean="0"/>
              <a:t>#Showing what we plotted</a:t>
            </a:r>
          </a:p>
          <a:p>
            <a:r>
              <a:rPr lang="en-US" sz="1600" dirty="0" err="1" smtClean="0"/>
              <a:t>plt.show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284984"/>
            <a:ext cx="7128792" cy="310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from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pyplot</a:t>
            </a:r>
            <a:r>
              <a:rPr lang="en-US" sz="1600" dirty="0" smtClean="0"/>
              <a:t> as </a:t>
            </a:r>
            <a:r>
              <a:rPr lang="en-US" sz="1600" dirty="0" err="1" smtClean="0"/>
              <a:t>plt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x = [5,8,10]</a:t>
            </a:r>
          </a:p>
          <a:p>
            <a:r>
              <a:rPr lang="en-US" sz="1600" dirty="0" smtClean="0"/>
              <a:t>y = [12,16,6]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plt.plot</a:t>
            </a:r>
            <a:r>
              <a:rPr lang="en-US" sz="1600" dirty="0" smtClean="0"/>
              <a:t>(</a:t>
            </a:r>
            <a:r>
              <a:rPr lang="en-US" sz="1600" dirty="0" err="1" smtClean="0"/>
              <a:t>x,y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plt.title</a:t>
            </a:r>
            <a:r>
              <a:rPr lang="en-US" sz="1600" dirty="0" smtClean="0"/>
              <a:t>('Epic Info')</a:t>
            </a:r>
          </a:p>
          <a:p>
            <a:r>
              <a:rPr lang="en-US" sz="1600" dirty="0" err="1" smtClean="0"/>
              <a:t>plt.ylabel</a:t>
            </a:r>
            <a:r>
              <a:rPr lang="en-US" sz="1600" dirty="0" smtClean="0"/>
              <a:t>('Y axis')</a:t>
            </a:r>
          </a:p>
          <a:p>
            <a:r>
              <a:rPr lang="en-US" sz="1600" dirty="0" err="1" smtClean="0"/>
              <a:t>plt.xlabel</a:t>
            </a:r>
            <a:r>
              <a:rPr lang="en-US" sz="1600" dirty="0" smtClean="0"/>
              <a:t>('X axis')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plt.show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2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700808"/>
            <a:ext cx="7128792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matplotlib</a:t>
            </a:r>
            <a:r>
              <a:rPr lang="en-US" sz="1600" dirty="0"/>
              <a:t> import </a:t>
            </a:r>
            <a:r>
              <a:rPr lang="en-US" sz="1600" dirty="0" err="1"/>
              <a:t>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matplotlib</a:t>
            </a:r>
            <a:r>
              <a:rPr lang="en-US" sz="1600" dirty="0"/>
              <a:t> import style</a:t>
            </a:r>
          </a:p>
          <a:p>
            <a:endParaRPr lang="en-US" sz="1600" dirty="0"/>
          </a:p>
          <a:p>
            <a:r>
              <a:rPr lang="en-US" sz="1600" dirty="0" err="1"/>
              <a:t>style.use</a:t>
            </a:r>
            <a:r>
              <a:rPr lang="en-US" sz="1600" dirty="0"/>
              <a:t>('</a:t>
            </a:r>
            <a:r>
              <a:rPr lang="en-US" sz="1600" dirty="0" err="1"/>
              <a:t>ggplot</a:t>
            </a:r>
            <a:r>
              <a:rPr lang="en-US" sz="1600" dirty="0"/>
              <a:t>')</a:t>
            </a:r>
          </a:p>
          <a:p>
            <a:endParaRPr lang="en-US" sz="1600" dirty="0"/>
          </a:p>
          <a:p>
            <a:r>
              <a:rPr lang="en-US" sz="1600" dirty="0"/>
              <a:t>x = [5,8,10]</a:t>
            </a:r>
          </a:p>
          <a:p>
            <a:r>
              <a:rPr lang="en-US" sz="1600" dirty="0"/>
              <a:t>y = [12,16,6]</a:t>
            </a:r>
          </a:p>
          <a:p>
            <a:endParaRPr lang="en-US" sz="1600" dirty="0"/>
          </a:p>
          <a:p>
            <a:r>
              <a:rPr lang="en-US" sz="1600" dirty="0"/>
              <a:t>x2 = [6,9,11]</a:t>
            </a:r>
          </a:p>
          <a:p>
            <a:r>
              <a:rPr lang="en-US" sz="1600" dirty="0"/>
              <a:t>y2 = [6,15,7]</a:t>
            </a:r>
          </a:p>
          <a:p>
            <a:endParaRPr lang="en-US" sz="1600" dirty="0"/>
          </a:p>
          <a:p>
            <a:r>
              <a:rPr lang="en-US" sz="1600" dirty="0"/>
              <a:t># can plot specifically, after just showing the defaults: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</a:t>
            </a:r>
            <a:r>
              <a:rPr lang="en-US" sz="1600" dirty="0" err="1"/>
              <a:t>x,y,linewidth</a:t>
            </a:r>
            <a:r>
              <a:rPr lang="en-US" sz="1600" dirty="0"/>
              <a:t>=5)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(x2,y2,linewidth=5)</a:t>
            </a:r>
          </a:p>
          <a:p>
            <a:r>
              <a:rPr lang="en-US" sz="1600" dirty="0" err="1"/>
              <a:t>plt.title</a:t>
            </a:r>
            <a:r>
              <a:rPr lang="en-US" sz="1600" dirty="0"/>
              <a:t>('Epic Info')</a:t>
            </a:r>
          </a:p>
          <a:p>
            <a:r>
              <a:rPr lang="en-US" sz="1600" dirty="0" err="1"/>
              <a:t>plt.ylabel</a:t>
            </a:r>
            <a:r>
              <a:rPr lang="en-US" sz="1600" dirty="0"/>
              <a:t>('Y axis')</a:t>
            </a:r>
          </a:p>
          <a:p>
            <a:r>
              <a:rPr lang="en-US" sz="1600" dirty="0" err="1"/>
              <a:t>plt.xlabel</a:t>
            </a:r>
            <a:r>
              <a:rPr lang="en-US" sz="1600" dirty="0"/>
              <a:t>('X axis')</a:t>
            </a:r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836712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GGPLOT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63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96752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Scatter Plot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6768752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from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pyplot</a:t>
            </a:r>
            <a:r>
              <a:rPr lang="en-US" sz="1600" dirty="0" smtClean="0"/>
              <a:t> as </a:t>
            </a:r>
            <a:r>
              <a:rPr lang="en-US" sz="1600" dirty="0" err="1" smtClean="0"/>
              <a:t>plt</a:t>
            </a:r>
            <a:endParaRPr lang="en-US" sz="1600" dirty="0" smtClean="0"/>
          </a:p>
          <a:p>
            <a:r>
              <a:rPr lang="en-US" sz="1600" dirty="0" smtClean="0"/>
              <a:t>from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import style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style.use</a:t>
            </a:r>
            <a:r>
              <a:rPr lang="en-US" sz="1600" dirty="0" smtClean="0"/>
              <a:t>('</a:t>
            </a:r>
            <a:r>
              <a:rPr lang="en-US" sz="1600" dirty="0" err="1" smtClean="0"/>
              <a:t>ggplot</a:t>
            </a:r>
            <a:r>
              <a:rPr lang="en-US" sz="1600" dirty="0" smtClean="0"/>
              <a:t>')</a:t>
            </a:r>
          </a:p>
          <a:p>
            <a:endParaRPr lang="en-US" sz="1600" dirty="0" smtClean="0"/>
          </a:p>
          <a:p>
            <a:r>
              <a:rPr lang="en-US" sz="1600" dirty="0" smtClean="0"/>
              <a:t>x = [5,8,10]</a:t>
            </a:r>
          </a:p>
          <a:p>
            <a:r>
              <a:rPr lang="en-US" sz="1600" dirty="0" smtClean="0"/>
              <a:t>y = [12,16,6]</a:t>
            </a:r>
          </a:p>
          <a:p>
            <a:endParaRPr lang="en-US" sz="1600" dirty="0" smtClean="0"/>
          </a:p>
          <a:p>
            <a:r>
              <a:rPr lang="en-US" sz="1600" dirty="0" smtClean="0"/>
              <a:t>x2 = [6,9,11]</a:t>
            </a:r>
          </a:p>
          <a:p>
            <a:r>
              <a:rPr lang="en-US" sz="1600" dirty="0" smtClean="0"/>
              <a:t>y2 = [6,15,7]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plt.scatter</a:t>
            </a:r>
            <a:r>
              <a:rPr lang="en-US" sz="1600" dirty="0" smtClean="0"/>
              <a:t>(x, y)#, align='center')</a:t>
            </a:r>
          </a:p>
          <a:p>
            <a:r>
              <a:rPr lang="en-US" sz="1600" dirty="0" err="1" smtClean="0"/>
              <a:t>plt.scatter</a:t>
            </a:r>
            <a:r>
              <a:rPr lang="en-US" sz="1600" dirty="0" smtClean="0"/>
              <a:t>(x2, y2, color='g')#, align='center')</a:t>
            </a:r>
          </a:p>
          <a:p>
            <a:r>
              <a:rPr lang="en-US" sz="1600" dirty="0" err="1" smtClean="0"/>
              <a:t>plt.title</a:t>
            </a:r>
            <a:r>
              <a:rPr lang="en-US" sz="1600" dirty="0" smtClean="0"/>
              <a:t>('Epic Info')</a:t>
            </a:r>
          </a:p>
          <a:p>
            <a:r>
              <a:rPr lang="en-US" sz="1600" dirty="0" err="1" smtClean="0"/>
              <a:t>plt.ylabel</a:t>
            </a:r>
            <a:r>
              <a:rPr lang="en-US" sz="1600" dirty="0" smtClean="0"/>
              <a:t>('Y axis')</a:t>
            </a:r>
          </a:p>
          <a:p>
            <a:r>
              <a:rPr lang="en-US" sz="1600" dirty="0" err="1" smtClean="0"/>
              <a:t>plt.xlabel</a:t>
            </a:r>
            <a:r>
              <a:rPr lang="en-US" sz="1600" dirty="0" smtClean="0"/>
              <a:t>('X axis')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plt.show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22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96752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3D Scatter Plot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6768752" cy="4278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from mpl_toolkits.mplot3d import Axes3D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matplotlib.pyplot</a:t>
            </a:r>
            <a:r>
              <a:rPr lang="en-US" sz="1600" dirty="0" smtClean="0"/>
              <a:t> as </a:t>
            </a:r>
            <a:r>
              <a:rPr lang="en-US" sz="1600" dirty="0" err="1" smtClean="0"/>
              <a:t>plt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fig = </a:t>
            </a:r>
            <a:r>
              <a:rPr lang="en-US" sz="1600" dirty="0" err="1" smtClean="0"/>
              <a:t>plt.figure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ax = </a:t>
            </a:r>
            <a:r>
              <a:rPr lang="en-US" sz="1600" dirty="0" err="1" smtClean="0"/>
              <a:t>fig.add_subplot</a:t>
            </a:r>
            <a:r>
              <a:rPr lang="en-US" sz="1600" dirty="0" smtClean="0"/>
              <a:t>(111, projection='3d')</a:t>
            </a:r>
          </a:p>
          <a:p>
            <a:endParaRPr lang="en-US" sz="1600" dirty="0" smtClean="0"/>
          </a:p>
          <a:p>
            <a:r>
              <a:rPr lang="en-US" sz="1600" dirty="0" smtClean="0"/>
              <a:t>x =[1,2,3,4,5,6,7,8,9,10]</a:t>
            </a:r>
          </a:p>
          <a:p>
            <a:r>
              <a:rPr lang="en-US" sz="1600" dirty="0" smtClean="0"/>
              <a:t>y =[5,6,2,3,13,4,1,2,4,8]</a:t>
            </a:r>
          </a:p>
          <a:p>
            <a:r>
              <a:rPr lang="en-US" sz="1600" dirty="0" smtClean="0"/>
              <a:t>z =[2,3,3,3,5,7,9,11,9,10]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ax.scatter</a:t>
            </a:r>
            <a:r>
              <a:rPr lang="en-US" sz="1600" dirty="0" smtClean="0"/>
              <a:t>(x, y, z, c='r', marker='o')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ax.set_xlabel</a:t>
            </a:r>
            <a:r>
              <a:rPr lang="en-US" sz="1600" dirty="0" smtClean="0"/>
              <a:t>('X Label')</a:t>
            </a:r>
          </a:p>
          <a:p>
            <a:r>
              <a:rPr lang="en-US" sz="1600" dirty="0" err="1" smtClean="0"/>
              <a:t>ax.set_ylabel</a:t>
            </a:r>
            <a:r>
              <a:rPr lang="en-US" sz="1600" dirty="0" smtClean="0"/>
              <a:t>('Y Label')</a:t>
            </a:r>
          </a:p>
          <a:p>
            <a:r>
              <a:rPr lang="en-US" sz="1600" dirty="0" err="1" smtClean="0"/>
              <a:t>ax.set_zlabel</a:t>
            </a:r>
            <a:r>
              <a:rPr lang="en-US" sz="1600" dirty="0" smtClean="0"/>
              <a:t>('Z Label')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plt.show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5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</TotalTime>
  <Words>342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MATPLOTLIB</vt:lpstr>
      <vt:lpstr>What is Matplotlib </vt:lpstr>
      <vt:lpstr>General Concepts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Windows User</dc:creator>
  <cp:lastModifiedBy>Windows User</cp:lastModifiedBy>
  <cp:revision>9</cp:revision>
  <dcterms:created xsi:type="dcterms:W3CDTF">2019-06-11T12:23:39Z</dcterms:created>
  <dcterms:modified xsi:type="dcterms:W3CDTF">2019-06-12T09:12:14Z</dcterms:modified>
</cp:coreProperties>
</file>