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08646-1781-417A-9470-6D084060A678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7D81E-6339-4143-ACD4-29C924E94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6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61" Type="http://schemas.openxmlformats.org/officeDocument/2006/relationships/image" Target="../media/image6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B8DE1-B239-49B7-A53F-ABDAC77F9A5B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00919-6ED4-44FA-9BC6-C27805001CCB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5960745"/>
          </a:xfrm>
          <a:custGeom>
            <a:avLst/>
            <a:gdLst/>
            <a:ahLst/>
            <a:cxnLst/>
            <a:rect l="l" t="t" r="r" b="b"/>
            <a:pathLst>
              <a:path w="9144000" h="5960745">
                <a:moveTo>
                  <a:pt x="113345" y="37719"/>
                </a:moveTo>
                <a:lnTo>
                  <a:pt x="73712" y="37719"/>
                </a:lnTo>
                <a:lnTo>
                  <a:pt x="66650" y="205994"/>
                </a:lnTo>
                <a:lnTo>
                  <a:pt x="105722" y="214249"/>
                </a:lnTo>
                <a:lnTo>
                  <a:pt x="113345" y="37719"/>
                </a:lnTo>
                <a:close/>
              </a:path>
              <a:path w="9144000" h="5960745">
                <a:moveTo>
                  <a:pt x="84538" y="0"/>
                </a:moveTo>
                <a:lnTo>
                  <a:pt x="10161" y="15494"/>
                </a:lnTo>
                <a:lnTo>
                  <a:pt x="20046" y="45211"/>
                </a:lnTo>
                <a:lnTo>
                  <a:pt x="73712" y="37719"/>
                </a:lnTo>
                <a:lnTo>
                  <a:pt x="113345" y="37719"/>
                </a:lnTo>
                <a:lnTo>
                  <a:pt x="114667" y="7111"/>
                </a:lnTo>
                <a:lnTo>
                  <a:pt x="84538" y="0"/>
                </a:lnTo>
                <a:close/>
              </a:path>
              <a:path w="9144000" h="5960745">
                <a:moveTo>
                  <a:pt x="220116" y="36956"/>
                </a:moveTo>
                <a:lnTo>
                  <a:pt x="193751" y="52324"/>
                </a:lnTo>
                <a:lnTo>
                  <a:pt x="175387" y="82169"/>
                </a:lnTo>
                <a:lnTo>
                  <a:pt x="167855" y="125349"/>
                </a:lnTo>
                <a:lnTo>
                  <a:pt x="170688" y="171450"/>
                </a:lnTo>
                <a:lnTo>
                  <a:pt x="185280" y="207899"/>
                </a:lnTo>
                <a:lnTo>
                  <a:pt x="209753" y="232536"/>
                </a:lnTo>
                <a:lnTo>
                  <a:pt x="242709" y="245999"/>
                </a:lnTo>
                <a:lnTo>
                  <a:pt x="276606" y="247650"/>
                </a:lnTo>
                <a:lnTo>
                  <a:pt x="303441" y="233806"/>
                </a:lnTo>
                <a:lnTo>
                  <a:pt x="313328" y="217931"/>
                </a:lnTo>
                <a:lnTo>
                  <a:pt x="245059" y="217931"/>
                </a:lnTo>
                <a:lnTo>
                  <a:pt x="215874" y="192024"/>
                </a:lnTo>
                <a:lnTo>
                  <a:pt x="208813" y="132206"/>
                </a:lnTo>
                <a:lnTo>
                  <a:pt x="220586" y="78994"/>
                </a:lnTo>
                <a:lnTo>
                  <a:pt x="250240" y="66675"/>
                </a:lnTo>
                <a:lnTo>
                  <a:pt x="299891" y="66675"/>
                </a:lnTo>
                <a:lnTo>
                  <a:pt x="286016" y="51561"/>
                </a:lnTo>
                <a:lnTo>
                  <a:pt x="254482" y="37338"/>
                </a:lnTo>
                <a:lnTo>
                  <a:pt x="220116" y="36956"/>
                </a:lnTo>
                <a:close/>
              </a:path>
              <a:path w="9144000" h="5960745">
                <a:moveTo>
                  <a:pt x="299891" y="66675"/>
                </a:moveTo>
                <a:lnTo>
                  <a:pt x="250240" y="66675"/>
                </a:lnTo>
                <a:lnTo>
                  <a:pt x="279895" y="93599"/>
                </a:lnTo>
                <a:lnTo>
                  <a:pt x="287426" y="153924"/>
                </a:lnTo>
                <a:lnTo>
                  <a:pt x="275196" y="205994"/>
                </a:lnTo>
                <a:lnTo>
                  <a:pt x="245059" y="217931"/>
                </a:lnTo>
                <a:lnTo>
                  <a:pt x="313328" y="217931"/>
                </a:lnTo>
                <a:lnTo>
                  <a:pt x="321792" y="204343"/>
                </a:lnTo>
                <a:lnTo>
                  <a:pt x="329323" y="161163"/>
                </a:lnTo>
                <a:lnTo>
                  <a:pt x="325564" y="114680"/>
                </a:lnTo>
                <a:lnTo>
                  <a:pt x="310502" y="78231"/>
                </a:lnTo>
                <a:lnTo>
                  <a:pt x="299891" y="66675"/>
                </a:lnTo>
                <a:close/>
              </a:path>
              <a:path w="9144000" h="5960745">
                <a:moveTo>
                  <a:pt x="473143" y="117855"/>
                </a:moveTo>
                <a:lnTo>
                  <a:pt x="434301" y="117855"/>
                </a:lnTo>
                <a:lnTo>
                  <a:pt x="427710" y="284606"/>
                </a:lnTo>
                <a:lnTo>
                  <a:pt x="466305" y="292861"/>
                </a:lnTo>
                <a:lnTo>
                  <a:pt x="473143" y="117855"/>
                </a:lnTo>
                <a:close/>
              </a:path>
              <a:path w="9144000" h="5960745">
                <a:moveTo>
                  <a:pt x="444652" y="80518"/>
                </a:moveTo>
                <a:lnTo>
                  <a:pt x="372160" y="96393"/>
                </a:lnTo>
                <a:lnTo>
                  <a:pt x="383463" y="126238"/>
                </a:lnTo>
                <a:lnTo>
                  <a:pt x="434301" y="117855"/>
                </a:lnTo>
                <a:lnTo>
                  <a:pt x="473143" y="117855"/>
                </a:lnTo>
                <a:lnTo>
                  <a:pt x="474319" y="87756"/>
                </a:lnTo>
                <a:lnTo>
                  <a:pt x="444652" y="80518"/>
                </a:lnTo>
                <a:close/>
              </a:path>
              <a:path w="9144000" h="5960745">
                <a:moveTo>
                  <a:pt x="650032" y="157606"/>
                </a:moveTo>
                <a:lnTo>
                  <a:pt x="611301" y="157606"/>
                </a:lnTo>
                <a:lnTo>
                  <a:pt x="604710" y="322579"/>
                </a:lnTo>
                <a:lnTo>
                  <a:pt x="642835" y="330961"/>
                </a:lnTo>
                <a:lnTo>
                  <a:pt x="650032" y="157606"/>
                </a:lnTo>
                <a:close/>
              </a:path>
              <a:path w="9144000" h="5960745">
                <a:moveTo>
                  <a:pt x="621182" y="120269"/>
                </a:moveTo>
                <a:lnTo>
                  <a:pt x="550100" y="135763"/>
                </a:lnTo>
                <a:lnTo>
                  <a:pt x="559523" y="165480"/>
                </a:lnTo>
                <a:lnTo>
                  <a:pt x="611301" y="157606"/>
                </a:lnTo>
                <a:lnTo>
                  <a:pt x="650032" y="157606"/>
                </a:lnTo>
                <a:lnTo>
                  <a:pt x="651319" y="126619"/>
                </a:lnTo>
                <a:lnTo>
                  <a:pt x="621182" y="120269"/>
                </a:lnTo>
                <a:close/>
              </a:path>
              <a:path w="9144000" h="5960745">
                <a:moveTo>
                  <a:pt x="786422" y="156718"/>
                </a:moveTo>
                <a:lnTo>
                  <a:pt x="753935" y="156718"/>
                </a:lnTo>
                <a:lnTo>
                  <a:pt x="728040" y="171069"/>
                </a:lnTo>
                <a:lnTo>
                  <a:pt x="710158" y="200405"/>
                </a:lnTo>
                <a:lnTo>
                  <a:pt x="702627" y="243713"/>
                </a:lnTo>
                <a:lnTo>
                  <a:pt x="706386" y="288544"/>
                </a:lnTo>
                <a:lnTo>
                  <a:pt x="720979" y="324230"/>
                </a:lnTo>
                <a:lnTo>
                  <a:pt x="744524" y="348869"/>
                </a:lnTo>
                <a:lnTo>
                  <a:pt x="776528" y="363092"/>
                </a:lnTo>
                <a:lnTo>
                  <a:pt x="809015" y="363474"/>
                </a:lnTo>
                <a:lnTo>
                  <a:pt x="833958" y="348869"/>
                </a:lnTo>
                <a:lnTo>
                  <a:pt x="843183" y="334136"/>
                </a:lnTo>
                <a:lnTo>
                  <a:pt x="778891" y="334136"/>
                </a:lnTo>
                <a:lnTo>
                  <a:pt x="751586" y="309118"/>
                </a:lnTo>
                <a:lnTo>
                  <a:pt x="744054" y="250063"/>
                </a:lnTo>
                <a:lnTo>
                  <a:pt x="755345" y="197993"/>
                </a:lnTo>
                <a:lnTo>
                  <a:pt x="783590" y="185293"/>
                </a:lnTo>
                <a:lnTo>
                  <a:pt x="831341" y="185293"/>
                </a:lnTo>
                <a:lnTo>
                  <a:pt x="818426" y="171069"/>
                </a:lnTo>
                <a:lnTo>
                  <a:pt x="786422" y="156718"/>
                </a:lnTo>
                <a:close/>
              </a:path>
              <a:path w="9144000" h="5960745">
                <a:moveTo>
                  <a:pt x="831341" y="185293"/>
                </a:moveTo>
                <a:lnTo>
                  <a:pt x="783590" y="185293"/>
                </a:lnTo>
                <a:lnTo>
                  <a:pt x="811834" y="211074"/>
                </a:lnTo>
                <a:lnTo>
                  <a:pt x="818896" y="271018"/>
                </a:lnTo>
                <a:lnTo>
                  <a:pt x="807605" y="322199"/>
                </a:lnTo>
                <a:lnTo>
                  <a:pt x="778891" y="334136"/>
                </a:lnTo>
                <a:lnTo>
                  <a:pt x="843183" y="334136"/>
                </a:lnTo>
                <a:lnTo>
                  <a:pt x="851852" y="320294"/>
                </a:lnTo>
                <a:lnTo>
                  <a:pt x="858913" y="277749"/>
                </a:lnTo>
                <a:lnTo>
                  <a:pt x="855611" y="232536"/>
                </a:lnTo>
                <a:lnTo>
                  <a:pt x="841489" y="196469"/>
                </a:lnTo>
                <a:lnTo>
                  <a:pt x="831341" y="185293"/>
                </a:lnTo>
                <a:close/>
              </a:path>
              <a:path w="9144000" h="5960745">
                <a:moveTo>
                  <a:pt x="997985" y="235330"/>
                </a:moveTo>
                <a:lnTo>
                  <a:pt x="960589" y="235330"/>
                </a:lnTo>
                <a:lnTo>
                  <a:pt x="953998" y="398399"/>
                </a:lnTo>
                <a:lnTo>
                  <a:pt x="991196" y="406780"/>
                </a:lnTo>
                <a:lnTo>
                  <a:pt x="997985" y="235330"/>
                </a:lnTo>
                <a:close/>
              </a:path>
              <a:path w="9144000" h="5960745">
                <a:moveTo>
                  <a:pt x="970013" y="198374"/>
                </a:moveTo>
                <a:lnTo>
                  <a:pt x="900341" y="213868"/>
                </a:lnTo>
                <a:lnTo>
                  <a:pt x="910221" y="243331"/>
                </a:lnTo>
                <a:lnTo>
                  <a:pt x="960589" y="235330"/>
                </a:lnTo>
                <a:lnTo>
                  <a:pt x="997985" y="235330"/>
                </a:lnTo>
                <a:lnTo>
                  <a:pt x="999197" y="204724"/>
                </a:lnTo>
                <a:lnTo>
                  <a:pt x="970013" y="198374"/>
                </a:lnTo>
                <a:close/>
              </a:path>
              <a:path w="9144000" h="5960745">
                <a:moveTo>
                  <a:pt x="1169957" y="273430"/>
                </a:moveTo>
                <a:lnTo>
                  <a:pt x="1132408" y="273430"/>
                </a:lnTo>
                <a:lnTo>
                  <a:pt x="1126769" y="436117"/>
                </a:lnTo>
                <a:lnTo>
                  <a:pt x="1163955" y="444119"/>
                </a:lnTo>
                <a:lnTo>
                  <a:pt x="1169957" y="273430"/>
                </a:lnTo>
                <a:close/>
              </a:path>
              <a:path w="9144000" h="5960745">
                <a:moveTo>
                  <a:pt x="1142771" y="236474"/>
                </a:moveTo>
                <a:lnTo>
                  <a:pt x="1073099" y="251968"/>
                </a:lnTo>
                <a:lnTo>
                  <a:pt x="1082509" y="281431"/>
                </a:lnTo>
                <a:lnTo>
                  <a:pt x="1132408" y="273430"/>
                </a:lnTo>
                <a:lnTo>
                  <a:pt x="1169957" y="273430"/>
                </a:lnTo>
                <a:lnTo>
                  <a:pt x="1171016" y="243331"/>
                </a:lnTo>
                <a:lnTo>
                  <a:pt x="1142771" y="236474"/>
                </a:lnTo>
                <a:close/>
              </a:path>
              <a:path w="9144000" h="5960745">
                <a:moveTo>
                  <a:pt x="1299972" y="271399"/>
                </a:moveTo>
                <a:lnTo>
                  <a:pt x="1268933" y="271399"/>
                </a:lnTo>
                <a:lnTo>
                  <a:pt x="1244917" y="286511"/>
                </a:lnTo>
                <a:lnTo>
                  <a:pt x="1227505" y="315086"/>
                </a:lnTo>
                <a:lnTo>
                  <a:pt x="1220444" y="358013"/>
                </a:lnTo>
                <a:lnTo>
                  <a:pt x="1224203" y="401574"/>
                </a:lnTo>
                <a:lnTo>
                  <a:pt x="1238326" y="436879"/>
                </a:lnTo>
                <a:lnTo>
                  <a:pt x="1259979" y="461517"/>
                </a:lnTo>
                <a:lnTo>
                  <a:pt x="1290574" y="474217"/>
                </a:lnTo>
                <a:lnTo>
                  <a:pt x="1323086" y="474599"/>
                </a:lnTo>
                <a:lnTo>
                  <a:pt x="1348486" y="460755"/>
                </a:lnTo>
                <a:lnTo>
                  <a:pt x="1356889" y="446404"/>
                </a:lnTo>
                <a:lnTo>
                  <a:pt x="1294765" y="446404"/>
                </a:lnTo>
                <a:lnTo>
                  <a:pt x="1266571" y="421513"/>
                </a:lnTo>
                <a:lnTo>
                  <a:pt x="1259509" y="363854"/>
                </a:lnTo>
                <a:lnTo>
                  <a:pt x="1269873" y="312293"/>
                </a:lnTo>
                <a:lnTo>
                  <a:pt x="1297686" y="300481"/>
                </a:lnTo>
                <a:lnTo>
                  <a:pt x="1345574" y="300481"/>
                </a:lnTo>
                <a:lnTo>
                  <a:pt x="1331595" y="285369"/>
                </a:lnTo>
                <a:lnTo>
                  <a:pt x="1299972" y="271399"/>
                </a:lnTo>
                <a:close/>
              </a:path>
              <a:path w="9144000" h="5960745">
                <a:moveTo>
                  <a:pt x="1345574" y="300481"/>
                </a:moveTo>
                <a:lnTo>
                  <a:pt x="1297686" y="300481"/>
                </a:lnTo>
                <a:lnTo>
                  <a:pt x="1324991" y="325754"/>
                </a:lnTo>
                <a:lnTo>
                  <a:pt x="1331976" y="383794"/>
                </a:lnTo>
                <a:lnTo>
                  <a:pt x="1321181" y="434594"/>
                </a:lnTo>
                <a:lnTo>
                  <a:pt x="1294765" y="446404"/>
                </a:lnTo>
                <a:lnTo>
                  <a:pt x="1356889" y="446404"/>
                </a:lnTo>
                <a:lnTo>
                  <a:pt x="1364996" y="432562"/>
                </a:lnTo>
                <a:lnTo>
                  <a:pt x="1371600" y="391287"/>
                </a:lnTo>
                <a:lnTo>
                  <a:pt x="1368679" y="346075"/>
                </a:lnTo>
                <a:lnTo>
                  <a:pt x="1355090" y="310769"/>
                </a:lnTo>
                <a:lnTo>
                  <a:pt x="1345574" y="300481"/>
                </a:lnTo>
                <a:close/>
              </a:path>
              <a:path w="9144000" h="5960745">
                <a:moveTo>
                  <a:pt x="1506700" y="348488"/>
                </a:moveTo>
                <a:lnTo>
                  <a:pt x="1469517" y="348488"/>
                </a:lnTo>
                <a:lnTo>
                  <a:pt x="1464818" y="509142"/>
                </a:lnTo>
                <a:lnTo>
                  <a:pt x="1501521" y="517144"/>
                </a:lnTo>
                <a:lnTo>
                  <a:pt x="1506700" y="348488"/>
                </a:lnTo>
                <a:close/>
              </a:path>
              <a:path w="9144000" h="5960745">
                <a:moveTo>
                  <a:pt x="1481201" y="312293"/>
                </a:moveTo>
                <a:lnTo>
                  <a:pt x="1411605" y="327786"/>
                </a:lnTo>
                <a:lnTo>
                  <a:pt x="1420495" y="355980"/>
                </a:lnTo>
                <a:lnTo>
                  <a:pt x="1469517" y="348488"/>
                </a:lnTo>
                <a:lnTo>
                  <a:pt x="1506700" y="348488"/>
                </a:lnTo>
                <a:lnTo>
                  <a:pt x="1507617" y="318643"/>
                </a:lnTo>
                <a:lnTo>
                  <a:pt x="1481201" y="312293"/>
                </a:lnTo>
                <a:close/>
              </a:path>
              <a:path w="9144000" h="5960745">
                <a:moveTo>
                  <a:pt x="1670909" y="385317"/>
                </a:moveTo>
                <a:lnTo>
                  <a:pt x="1635125" y="385317"/>
                </a:lnTo>
                <a:lnTo>
                  <a:pt x="1630045" y="544829"/>
                </a:lnTo>
                <a:lnTo>
                  <a:pt x="1665732" y="552830"/>
                </a:lnTo>
                <a:lnTo>
                  <a:pt x="1670909" y="385317"/>
                </a:lnTo>
                <a:close/>
              </a:path>
              <a:path w="9144000" h="5960745">
                <a:moveTo>
                  <a:pt x="1645031" y="349630"/>
                </a:moveTo>
                <a:lnTo>
                  <a:pt x="1578229" y="365125"/>
                </a:lnTo>
                <a:lnTo>
                  <a:pt x="1588135" y="393319"/>
                </a:lnTo>
                <a:lnTo>
                  <a:pt x="1635125" y="385317"/>
                </a:lnTo>
                <a:lnTo>
                  <a:pt x="1670909" y="385317"/>
                </a:lnTo>
                <a:lnTo>
                  <a:pt x="1671827" y="355600"/>
                </a:lnTo>
                <a:lnTo>
                  <a:pt x="1645031" y="349630"/>
                </a:lnTo>
                <a:close/>
              </a:path>
              <a:path w="9144000" h="5960745">
                <a:moveTo>
                  <a:pt x="1798574" y="382904"/>
                </a:moveTo>
                <a:lnTo>
                  <a:pt x="1767967" y="382904"/>
                </a:lnTo>
                <a:lnTo>
                  <a:pt x="1744345" y="397255"/>
                </a:lnTo>
                <a:lnTo>
                  <a:pt x="1727454" y="426212"/>
                </a:lnTo>
                <a:lnTo>
                  <a:pt x="1719961" y="468249"/>
                </a:lnTo>
                <a:lnTo>
                  <a:pt x="1724152" y="511175"/>
                </a:lnTo>
                <a:lnTo>
                  <a:pt x="1737741" y="545338"/>
                </a:lnTo>
                <a:lnTo>
                  <a:pt x="1760347" y="569849"/>
                </a:lnTo>
                <a:lnTo>
                  <a:pt x="1790954" y="582549"/>
                </a:lnTo>
                <a:lnTo>
                  <a:pt x="1821561" y="583438"/>
                </a:lnTo>
                <a:lnTo>
                  <a:pt x="1845564" y="569467"/>
                </a:lnTo>
                <a:lnTo>
                  <a:pt x="1853853" y="554863"/>
                </a:lnTo>
                <a:lnTo>
                  <a:pt x="1792858" y="554863"/>
                </a:lnTo>
                <a:lnTo>
                  <a:pt x="1766062" y="530605"/>
                </a:lnTo>
                <a:lnTo>
                  <a:pt x="1758950" y="473837"/>
                </a:lnTo>
                <a:lnTo>
                  <a:pt x="1768856" y="423037"/>
                </a:lnTo>
                <a:lnTo>
                  <a:pt x="1796161" y="411099"/>
                </a:lnTo>
                <a:lnTo>
                  <a:pt x="1842104" y="411099"/>
                </a:lnTo>
                <a:lnTo>
                  <a:pt x="1829054" y="396875"/>
                </a:lnTo>
                <a:lnTo>
                  <a:pt x="1798574" y="382904"/>
                </a:lnTo>
                <a:close/>
              </a:path>
              <a:path w="9144000" h="5960745">
                <a:moveTo>
                  <a:pt x="1842104" y="411099"/>
                </a:moveTo>
                <a:lnTo>
                  <a:pt x="1796161" y="411099"/>
                </a:lnTo>
                <a:lnTo>
                  <a:pt x="1822577" y="436117"/>
                </a:lnTo>
                <a:lnTo>
                  <a:pt x="1830070" y="493649"/>
                </a:lnTo>
                <a:lnTo>
                  <a:pt x="1819275" y="543305"/>
                </a:lnTo>
                <a:lnTo>
                  <a:pt x="1792858" y="554863"/>
                </a:lnTo>
                <a:lnTo>
                  <a:pt x="1853853" y="554863"/>
                </a:lnTo>
                <a:lnTo>
                  <a:pt x="1861566" y="541274"/>
                </a:lnTo>
                <a:lnTo>
                  <a:pt x="1867662" y="500888"/>
                </a:lnTo>
                <a:lnTo>
                  <a:pt x="1864360" y="456438"/>
                </a:lnTo>
                <a:lnTo>
                  <a:pt x="1851660" y="421513"/>
                </a:lnTo>
                <a:lnTo>
                  <a:pt x="1842104" y="411099"/>
                </a:lnTo>
                <a:close/>
              </a:path>
              <a:path w="9144000" h="5960745">
                <a:moveTo>
                  <a:pt x="1997027" y="457962"/>
                </a:moveTo>
                <a:lnTo>
                  <a:pt x="1961895" y="457962"/>
                </a:lnTo>
                <a:lnTo>
                  <a:pt x="1956181" y="615950"/>
                </a:lnTo>
                <a:lnTo>
                  <a:pt x="1991106" y="623442"/>
                </a:lnTo>
                <a:lnTo>
                  <a:pt x="1997027" y="457962"/>
                </a:lnTo>
                <a:close/>
              </a:path>
              <a:path w="9144000" h="5960745">
                <a:moveTo>
                  <a:pt x="1972183" y="422655"/>
                </a:moveTo>
                <a:lnTo>
                  <a:pt x="1905381" y="437769"/>
                </a:lnTo>
                <a:lnTo>
                  <a:pt x="1915287" y="465963"/>
                </a:lnTo>
                <a:lnTo>
                  <a:pt x="1961895" y="457962"/>
                </a:lnTo>
                <a:lnTo>
                  <a:pt x="1997027" y="457962"/>
                </a:lnTo>
                <a:lnTo>
                  <a:pt x="1998091" y="428244"/>
                </a:lnTo>
                <a:lnTo>
                  <a:pt x="1972183" y="422655"/>
                </a:lnTo>
                <a:close/>
              </a:path>
              <a:path w="9144000" h="5960745">
                <a:moveTo>
                  <a:pt x="2121408" y="454787"/>
                </a:moveTo>
                <a:lnTo>
                  <a:pt x="2090420" y="454787"/>
                </a:lnTo>
                <a:lnTo>
                  <a:pt x="2066798" y="469900"/>
                </a:lnTo>
                <a:lnTo>
                  <a:pt x="2050795" y="497713"/>
                </a:lnTo>
                <a:lnTo>
                  <a:pt x="2044700" y="539369"/>
                </a:lnTo>
                <a:lnTo>
                  <a:pt x="2048510" y="582167"/>
                </a:lnTo>
                <a:lnTo>
                  <a:pt x="2062099" y="615950"/>
                </a:lnTo>
                <a:lnTo>
                  <a:pt x="2084197" y="639699"/>
                </a:lnTo>
                <a:lnTo>
                  <a:pt x="2113407" y="652779"/>
                </a:lnTo>
                <a:lnTo>
                  <a:pt x="2143633" y="652779"/>
                </a:lnTo>
                <a:lnTo>
                  <a:pt x="2167128" y="639317"/>
                </a:lnTo>
                <a:lnTo>
                  <a:pt x="2175571" y="625094"/>
                </a:lnTo>
                <a:lnTo>
                  <a:pt x="2116328" y="625094"/>
                </a:lnTo>
                <a:lnTo>
                  <a:pt x="2089912" y="601217"/>
                </a:lnTo>
                <a:lnTo>
                  <a:pt x="2082800" y="545338"/>
                </a:lnTo>
                <a:lnTo>
                  <a:pt x="2092706" y="495300"/>
                </a:lnTo>
                <a:lnTo>
                  <a:pt x="2119503" y="483362"/>
                </a:lnTo>
                <a:lnTo>
                  <a:pt x="2164339" y="483362"/>
                </a:lnTo>
                <a:lnTo>
                  <a:pt x="2151126" y="468629"/>
                </a:lnTo>
                <a:lnTo>
                  <a:pt x="2121408" y="454787"/>
                </a:lnTo>
                <a:close/>
              </a:path>
              <a:path w="9144000" h="5960745">
                <a:moveTo>
                  <a:pt x="2164339" y="483362"/>
                </a:moveTo>
                <a:lnTo>
                  <a:pt x="2119503" y="483362"/>
                </a:lnTo>
                <a:lnTo>
                  <a:pt x="2145030" y="507619"/>
                </a:lnTo>
                <a:lnTo>
                  <a:pt x="2151126" y="565150"/>
                </a:lnTo>
                <a:lnTo>
                  <a:pt x="2141220" y="613537"/>
                </a:lnTo>
                <a:lnTo>
                  <a:pt x="2116328" y="625094"/>
                </a:lnTo>
                <a:lnTo>
                  <a:pt x="2175571" y="625094"/>
                </a:lnTo>
                <a:lnTo>
                  <a:pt x="2183638" y="611504"/>
                </a:lnTo>
                <a:lnTo>
                  <a:pt x="2189734" y="571500"/>
                </a:lnTo>
                <a:lnTo>
                  <a:pt x="2185924" y="527430"/>
                </a:lnTo>
                <a:lnTo>
                  <a:pt x="2173224" y="493267"/>
                </a:lnTo>
                <a:lnTo>
                  <a:pt x="2164339" y="483362"/>
                </a:lnTo>
                <a:close/>
              </a:path>
              <a:path w="9144000" h="5960745">
                <a:moveTo>
                  <a:pt x="2280031" y="490854"/>
                </a:moveTo>
                <a:lnTo>
                  <a:pt x="2250948" y="491363"/>
                </a:lnTo>
                <a:lnTo>
                  <a:pt x="2227834" y="505587"/>
                </a:lnTo>
                <a:lnTo>
                  <a:pt x="2211324" y="533400"/>
                </a:lnTo>
                <a:lnTo>
                  <a:pt x="2205736" y="574675"/>
                </a:lnTo>
                <a:lnTo>
                  <a:pt x="2209038" y="617474"/>
                </a:lnTo>
                <a:lnTo>
                  <a:pt x="2223135" y="651255"/>
                </a:lnTo>
                <a:lnTo>
                  <a:pt x="2244344" y="674624"/>
                </a:lnTo>
                <a:lnTo>
                  <a:pt x="2273554" y="686942"/>
                </a:lnTo>
                <a:lnTo>
                  <a:pt x="2302637" y="687704"/>
                </a:lnTo>
                <a:lnTo>
                  <a:pt x="2325243" y="673862"/>
                </a:lnTo>
                <a:lnTo>
                  <a:pt x="2333125" y="660019"/>
                </a:lnTo>
                <a:lnTo>
                  <a:pt x="2275332" y="660019"/>
                </a:lnTo>
                <a:lnTo>
                  <a:pt x="2249932" y="636524"/>
                </a:lnTo>
                <a:lnTo>
                  <a:pt x="2242947" y="580644"/>
                </a:lnTo>
                <a:lnTo>
                  <a:pt x="2252726" y="530605"/>
                </a:lnTo>
                <a:lnTo>
                  <a:pt x="2278253" y="518667"/>
                </a:lnTo>
                <a:lnTo>
                  <a:pt x="2322408" y="518667"/>
                </a:lnTo>
                <a:lnTo>
                  <a:pt x="2309241" y="504063"/>
                </a:lnTo>
                <a:lnTo>
                  <a:pt x="2280031" y="490854"/>
                </a:lnTo>
                <a:close/>
              </a:path>
              <a:path w="9144000" h="5960745">
                <a:moveTo>
                  <a:pt x="2322408" y="518667"/>
                </a:moveTo>
                <a:lnTo>
                  <a:pt x="2278253" y="518667"/>
                </a:lnTo>
                <a:lnTo>
                  <a:pt x="2303653" y="542925"/>
                </a:lnTo>
                <a:lnTo>
                  <a:pt x="2310638" y="600075"/>
                </a:lnTo>
                <a:lnTo>
                  <a:pt x="2300351" y="648462"/>
                </a:lnTo>
                <a:lnTo>
                  <a:pt x="2275332" y="660019"/>
                </a:lnTo>
                <a:lnTo>
                  <a:pt x="2333125" y="660019"/>
                </a:lnTo>
                <a:lnTo>
                  <a:pt x="2340864" y="646429"/>
                </a:lnTo>
                <a:lnTo>
                  <a:pt x="2346960" y="606044"/>
                </a:lnTo>
                <a:lnTo>
                  <a:pt x="2343658" y="562355"/>
                </a:lnTo>
                <a:lnTo>
                  <a:pt x="2331339" y="528574"/>
                </a:lnTo>
                <a:lnTo>
                  <a:pt x="2322408" y="518667"/>
                </a:lnTo>
                <a:close/>
              </a:path>
              <a:path w="9144000" h="5960745">
                <a:moveTo>
                  <a:pt x="2473472" y="563879"/>
                </a:moveTo>
                <a:lnTo>
                  <a:pt x="2439162" y="563879"/>
                </a:lnTo>
                <a:lnTo>
                  <a:pt x="2434463" y="719454"/>
                </a:lnTo>
                <a:lnTo>
                  <a:pt x="2467864" y="727075"/>
                </a:lnTo>
                <a:lnTo>
                  <a:pt x="2473472" y="563879"/>
                </a:lnTo>
                <a:close/>
              </a:path>
              <a:path w="9144000" h="5960745">
                <a:moveTo>
                  <a:pt x="2448179" y="528954"/>
                </a:moveTo>
                <a:lnTo>
                  <a:pt x="2383155" y="544067"/>
                </a:lnTo>
                <a:lnTo>
                  <a:pt x="2392172" y="571880"/>
                </a:lnTo>
                <a:lnTo>
                  <a:pt x="2439162" y="563879"/>
                </a:lnTo>
                <a:lnTo>
                  <a:pt x="2473472" y="563879"/>
                </a:lnTo>
                <a:lnTo>
                  <a:pt x="2474468" y="534924"/>
                </a:lnTo>
                <a:lnTo>
                  <a:pt x="2448179" y="528954"/>
                </a:lnTo>
                <a:close/>
              </a:path>
              <a:path w="9144000" h="5960745">
                <a:moveTo>
                  <a:pt x="2593086" y="560704"/>
                </a:moveTo>
                <a:lnTo>
                  <a:pt x="2564892" y="560704"/>
                </a:lnTo>
                <a:lnTo>
                  <a:pt x="2541397" y="575437"/>
                </a:lnTo>
                <a:lnTo>
                  <a:pt x="2526284" y="603250"/>
                </a:lnTo>
                <a:lnTo>
                  <a:pt x="2520696" y="644525"/>
                </a:lnTo>
                <a:lnTo>
                  <a:pt x="2523871" y="686180"/>
                </a:lnTo>
                <a:lnTo>
                  <a:pt x="2537079" y="719454"/>
                </a:lnTo>
                <a:lnTo>
                  <a:pt x="2558288" y="742950"/>
                </a:lnTo>
                <a:lnTo>
                  <a:pt x="2586101" y="755269"/>
                </a:lnTo>
                <a:lnTo>
                  <a:pt x="2614803" y="755269"/>
                </a:lnTo>
                <a:lnTo>
                  <a:pt x="2636901" y="741299"/>
                </a:lnTo>
                <a:lnTo>
                  <a:pt x="2644352" y="727837"/>
                </a:lnTo>
                <a:lnTo>
                  <a:pt x="2588006" y="727837"/>
                </a:lnTo>
                <a:lnTo>
                  <a:pt x="2563495" y="704469"/>
                </a:lnTo>
                <a:lnTo>
                  <a:pt x="2556891" y="649604"/>
                </a:lnTo>
                <a:lnTo>
                  <a:pt x="2566797" y="600075"/>
                </a:lnTo>
                <a:lnTo>
                  <a:pt x="2591308" y="588137"/>
                </a:lnTo>
                <a:lnTo>
                  <a:pt x="2634109" y="588137"/>
                </a:lnTo>
                <a:lnTo>
                  <a:pt x="2621407" y="573913"/>
                </a:lnTo>
                <a:lnTo>
                  <a:pt x="2593086" y="560704"/>
                </a:lnTo>
                <a:close/>
              </a:path>
              <a:path w="9144000" h="5960745">
                <a:moveTo>
                  <a:pt x="2634109" y="588137"/>
                </a:moveTo>
                <a:lnTo>
                  <a:pt x="2591308" y="588137"/>
                </a:lnTo>
                <a:lnTo>
                  <a:pt x="2616200" y="612775"/>
                </a:lnTo>
                <a:lnTo>
                  <a:pt x="2623693" y="668654"/>
                </a:lnTo>
                <a:lnTo>
                  <a:pt x="2613787" y="717169"/>
                </a:lnTo>
                <a:lnTo>
                  <a:pt x="2588006" y="727837"/>
                </a:lnTo>
                <a:lnTo>
                  <a:pt x="2644352" y="727837"/>
                </a:lnTo>
                <a:lnTo>
                  <a:pt x="2652014" y="713994"/>
                </a:lnTo>
                <a:lnTo>
                  <a:pt x="2658618" y="674624"/>
                </a:lnTo>
                <a:lnTo>
                  <a:pt x="2654808" y="631444"/>
                </a:lnTo>
                <a:lnTo>
                  <a:pt x="2642616" y="597662"/>
                </a:lnTo>
                <a:lnTo>
                  <a:pt x="2634109" y="588137"/>
                </a:lnTo>
                <a:close/>
              </a:path>
              <a:path w="9144000" h="5960745">
                <a:moveTo>
                  <a:pt x="2781220" y="632587"/>
                </a:moveTo>
                <a:lnTo>
                  <a:pt x="2748026" y="632587"/>
                </a:lnTo>
                <a:lnTo>
                  <a:pt x="2744216" y="786511"/>
                </a:lnTo>
                <a:lnTo>
                  <a:pt x="2777236" y="794130"/>
                </a:lnTo>
                <a:lnTo>
                  <a:pt x="2781220" y="632587"/>
                </a:lnTo>
                <a:close/>
              </a:path>
              <a:path w="9144000" h="5960745">
                <a:moveTo>
                  <a:pt x="2756535" y="598042"/>
                </a:moveTo>
                <a:lnTo>
                  <a:pt x="2694305" y="613537"/>
                </a:lnTo>
                <a:lnTo>
                  <a:pt x="2703322" y="640969"/>
                </a:lnTo>
                <a:lnTo>
                  <a:pt x="2748026" y="632587"/>
                </a:lnTo>
                <a:lnTo>
                  <a:pt x="2781220" y="632587"/>
                </a:lnTo>
                <a:lnTo>
                  <a:pt x="2781935" y="603630"/>
                </a:lnTo>
                <a:lnTo>
                  <a:pt x="2756535" y="598042"/>
                </a:lnTo>
                <a:close/>
              </a:path>
              <a:path w="9144000" h="5960745">
                <a:moveTo>
                  <a:pt x="2899537" y="629412"/>
                </a:moveTo>
                <a:lnTo>
                  <a:pt x="2870835" y="629792"/>
                </a:lnTo>
                <a:lnTo>
                  <a:pt x="2848229" y="643636"/>
                </a:lnTo>
                <a:lnTo>
                  <a:pt x="2833624" y="671067"/>
                </a:lnTo>
                <a:lnTo>
                  <a:pt x="2827147" y="711962"/>
                </a:lnTo>
                <a:lnTo>
                  <a:pt x="2830830" y="753237"/>
                </a:lnTo>
                <a:lnTo>
                  <a:pt x="2843149" y="786511"/>
                </a:lnTo>
                <a:lnTo>
                  <a:pt x="2864231" y="809625"/>
                </a:lnTo>
                <a:lnTo>
                  <a:pt x="2892044" y="821436"/>
                </a:lnTo>
                <a:lnTo>
                  <a:pt x="2920238" y="821436"/>
                </a:lnTo>
                <a:lnTo>
                  <a:pt x="2942463" y="807974"/>
                </a:lnTo>
                <a:lnTo>
                  <a:pt x="2949743" y="794892"/>
                </a:lnTo>
                <a:lnTo>
                  <a:pt x="2893949" y="794892"/>
                </a:lnTo>
                <a:lnTo>
                  <a:pt x="2869946" y="772287"/>
                </a:lnTo>
                <a:lnTo>
                  <a:pt x="2863342" y="717169"/>
                </a:lnTo>
                <a:lnTo>
                  <a:pt x="2872232" y="668274"/>
                </a:lnTo>
                <a:lnTo>
                  <a:pt x="2896743" y="656336"/>
                </a:lnTo>
                <a:lnTo>
                  <a:pt x="2939105" y="656336"/>
                </a:lnTo>
                <a:lnTo>
                  <a:pt x="2926842" y="642492"/>
                </a:lnTo>
                <a:lnTo>
                  <a:pt x="2899537" y="629412"/>
                </a:lnTo>
                <a:close/>
              </a:path>
              <a:path w="9144000" h="5960745">
                <a:moveTo>
                  <a:pt x="2939105" y="656336"/>
                </a:moveTo>
                <a:lnTo>
                  <a:pt x="2896743" y="656336"/>
                </a:lnTo>
                <a:lnTo>
                  <a:pt x="2921762" y="680212"/>
                </a:lnTo>
                <a:lnTo>
                  <a:pt x="2928747" y="736219"/>
                </a:lnTo>
                <a:lnTo>
                  <a:pt x="2919349" y="783336"/>
                </a:lnTo>
                <a:lnTo>
                  <a:pt x="2893949" y="794892"/>
                </a:lnTo>
                <a:lnTo>
                  <a:pt x="2949743" y="794892"/>
                </a:lnTo>
                <a:lnTo>
                  <a:pt x="2957449" y="781050"/>
                </a:lnTo>
                <a:lnTo>
                  <a:pt x="2963545" y="741679"/>
                </a:lnTo>
                <a:lnTo>
                  <a:pt x="2959862" y="698880"/>
                </a:lnTo>
                <a:lnTo>
                  <a:pt x="2947543" y="665861"/>
                </a:lnTo>
                <a:lnTo>
                  <a:pt x="2939105" y="656336"/>
                </a:lnTo>
                <a:close/>
              </a:path>
              <a:path w="9144000" h="5960745">
                <a:moveTo>
                  <a:pt x="3082885" y="700024"/>
                </a:moveTo>
                <a:lnTo>
                  <a:pt x="3050286" y="700024"/>
                </a:lnTo>
                <a:lnTo>
                  <a:pt x="3046476" y="852042"/>
                </a:lnTo>
                <a:lnTo>
                  <a:pt x="3078480" y="859154"/>
                </a:lnTo>
                <a:lnTo>
                  <a:pt x="3082885" y="700024"/>
                </a:lnTo>
                <a:close/>
              </a:path>
              <a:path w="9144000" h="5960745">
                <a:moveTo>
                  <a:pt x="3058668" y="665861"/>
                </a:moveTo>
                <a:lnTo>
                  <a:pt x="2998470" y="680974"/>
                </a:lnTo>
                <a:lnTo>
                  <a:pt x="3006471" y="708025"/>
                </a:lnTo>
                <a:lnTo>
                  <a:pt x="3050286" y="700024"/>
                </a:lnTo>
                <a:lnTo>
                  <a:pt x="3082885" y="700024"/>
                </a:lnTo>
                <a:lnTo>
                  <a:pt x="3083687" y="671067"/>
                </a:lnTo>
                <a:lnTo>
                  <a:pt x="3058668" y="665861"/>
                </a:lnTo>
                <a:close/>
              </a:path>
              <a:path w="9144000" h="5960745">
                <a:moveTo>
                  <a:pt x="3199003" y="696467"/>
                </a:moveTo>
                <a:lnTo>
                  <a:pt x="3170682" y="696467"/>
                </a:lnTo>
                <a:lnTo>
                  <a:pt x="3149092" y="711200"/>
                </a:lnTo>
                <a:lnTo>
                  <a:pt x="3134487" y="738124"/>
                </a:lnTo>
                <a:lnTo>
                  <a:pt x="3128899" y="778255"/>
                </a:lnTo>
                <a:lnTo>
                  <a:pt x="3132074" y="819530"/>
                </a:lnTo>
                <a:lnTo>
                  <a:pt x="3143885" y="851662"/>
                </a:lnTo>
                <a:lnTo>
                  <a:pt x="3164205" y="874649"/>
                </a:lnTo>
                <a:lnTo>
                  <a:pt x="3191891" y="886587"/>
                </a:lnTo>
                <a:lnTo>
                  <a:pt x="3220212" y="886967"/>
                </a:lnTo>
                <a:lnTo>
                  <a:pt x="3241802" y="873125"/>
                </a:lnTo>
                <a:lnTo>
                  <a:pt x="3248618" y="860044"/>
                </a:lnTo>
                <a:lnTo>
                  <a:pt x="3193288" y="860044"/>
                </a:lnTo>
                <a:lnTo>
                  <a:pt x="3169793" y="837311"/>
                </a:lnTo>
                <a:lnTo>
                  <a:pt x="3162681" y="782954"/>
                </a:lnTo>
                <a:lnTo>
                  <a:pt x="3171698" y="734949"/>
                </a:lnTo>
                <a:lnTo>
                  <a:pt x="3196590" y="723519"/>
                </a:lnTo>
                <a:lnTo>
                  <a:pt x="3238788" y="723519"/>
                </a:lnTo>
                <a:lnTo>
                  <a:pt x="3226816" y="709167"/>
                </a:lnTo>
                <a:lnTo>
                  <a:pt x="3199003" y="696467"/>
                </a:lnTo>
                <a:close/>
              </a:path>
              <a:path w="9144000" h="5960745">
                <a:moveTo>
                  <a:pt x="3238788" y="723519"/>
                </a:moveTo>
                <a:lnTo>
                  <a:pt x="3196590" y="723519"/>
                </a:lnTo>
                <a:lnTo>
                  <a:pt x="3220593" y="746887"/>
                </a:lnTo>
                <a:lnTo>
                  <a:pt x="3227197" y="802004"/>
                </a:lnTo>
                <a:lnTo>
                  <a:pt x="3218307" y="849249"/>
                </a:lnTo>
                <a:lnTo>
                  <a:pt x="3193288" y="860044"/>
                </a:lnTo>
                <a:lnTo>
                  <a:pt x="3248618" y="860044"/>
                </a:lnTo>
                <a:lnTo>
                  <a:pt x="3255899" y="846074"/>
                </a:lnTo>
                <a:lnTo>
                  <a:pt x="3261614" y="807592"/>
                </a:lnTo>
                <a:lnTo>
                  <a:pt x="3257804" y="765175"/>
                </a:lnTo>
                <a:lnTo>
                  <a:pt x="3245993" y="732154"/>
                </a:lnTo>
                <a:lnTo>
                  <a:pt x="3238788" y="723519"/>
                </a:lnTo>
                <a:close/>
              </a:path>
              <a:path w="9144000" h="5960745">
                <a:moveTo>
                  <a:pt x="3378935" y="765555"/>
                </a:moveTo>
                <a:lnTo>
                  <a:pt x="3346830" y="765555"/>
                </a:lnTo>
                <a:lnTo>
                  <a:pt x="3343529" y="916686"/>
                </a:lnTo>
                <a:lnTo>
                  <a:pt x="3374516" y="923544"/>
                </a:lnTo>
                <a:lnTo>
                  <a:pt x="3378935" y="765555"/>
                </a:lnTo>
                <a:close/>
              </a:path>
              <a:path w="9144000" h="5960745">
                <a:moveTo>
                  <a:pt x="3355213" y="731774"/>
                </a:moveTo>
                <a:lnTo>
                  <a:pt x="3295904" y="747267"/>
                </a:lnTo>
                <a:lnTo>
                  <a:pt x="3304413" y="774319"/>
                </a:lnTo>
                <a:lnTo>
                  <a:pt x="3346830" y="765555"/>
                </a:lnTo>
                <a:lnTo>
                  <a:pt x="3378935" y="765555"/>
                </a:lnTo>
                <a:lnTo>
                  <a:pt x="3379724" y="737362"/>
                </a:lnTo>
                <a:lnTo>
                  <a:pt x="3355213" y="731774"/>
                </a:lnTo>
                <a:close/>
              </a:path>
              <a:path w="9144000" h="5960745">
                <a:moveTo>
                  <a:pt x="3491738" y="761619"/>
                </a:moveTo>
                <a:lnTo>
                  <a:pt x="3464433" y="762380"/>
                </a:lnTo>
                <a:lnTo>
                  <a:pt x="3442842" y="776224"/>
                </a:lnTo>
                <a:lnTo>
                  <a:pt x="3428238" y="803655"/>
                </a:lnTo>
                <a:lnTo>
                  <a:pt x="3423030" y="843279"/>
                </a:lnTo>
                <a:lnTo>
                  <a:pt x="3426333" y="883412"/>
                </a:lnTo>
                <a:lnTo>
                  <a:pt x="3439033" y="915924"/>
                </a:lnTo>
                <a:lnTo>
                  <a:pt x="3458845" y="938529"/>
                </a:lnTo>
                <a:lnTo>
                  <a:pt x="3484753" y="950087"/>
                </a:lnTo>
                <a:lnTo>
                  <a:pt x="3513454" y="950467"/>
                </a:lnTo>
                <a:lnTo>
                  <a:pt x="3535045" y="936625"/>
                </a:lnTo>
                <a:lnTo>
                  <a:pt x="3541504" y="924687"/>
                </a:lnTo>
                <a:lnTo>
                  <a:pt x="3488054" y="924687"/>
                </a:lnTo>
                <a:lnTo>
                  <a:pt x="3463544" y="902080"/>
                </a:lnTo>
                <a:lnTo>
                  <a:pt x="3456432" y="848105"/>
                </a:lnTo>
                <a:lnTo>
                  <a:pt x="3465449" y="800100"/>
                </a:lnTo>
                <a:lnTo>
                  <a:pt x="3489452" y="788542"/>
                </a:lnTo>
                <a:lnTo>
                  <a:pt x="3530287" y="788542"/>
                </a:lnTo>
                <a:lnTo>
                  <a:pt x="3518662" y="774700"/>
                </a:lnTo>
                <a:lnTo>
                  <a:pt x="3491738" y="761619"/>
                </a:lnTo>
                <a:close/>
              </a:path>
              <a:path w="9144000" h="5960745">
                <a:moveTo>
                  <a:pt x="3530287" y="788542"/>
                </a:moveTo>
                <a:lnTo>
                  <a:pt x="3489452" y="788542"/>
                </a:lnTo>
                <a:lnTo>
                  <a:pt x="3513454" y="811911"/>
                </a:lnTo>
                <a:lnTo>
                  <a:pt x="3520440" y="866775"/>
                </a:lnTo>
                <a:lnTo>
                  <a:pt x="3511550" y="913129"/>
                </a:lnTo>
                <a:lnTo>
                  <a:pt x="3488054" y="924687"/>
                </a:lnTo>
                <a:lnTo>
                  <a:pt x="3541504" y="924687"/>
                </a:lnTo>
                <a:lnTo>
                  <a:pt x="3549269" y="910336"/>
                </a:lnTo>
                <a:lnTo>
                  <a:pt x="3554349" y="871854"/>
                </a:lnTo>
                <a:lnTo>
                  <a:pt x="3551047" y="830199"/>
                </a:lnTo>
                <a:lnTo>
                  <a:pt x="3537966" y="797687"/>
                </a:lnTo>
                <a:lnTo>
                  <a:pt x="3530287" y="788542"/>
                </a:lnTo>
                <a:close/>
              </a:path>
              <a:path w="9144000" h="5960745">
                <a:moveTo>
                  <a:pt x="3668277" y="830199"/>
                </a:moveTo>
                <a:lnTo>
                  <a:pt x="3637279" y="830199"/>
                </a:lnTo>
                <a:lnTo>
                  <a:pt x="3633978" y="979424"/>
                </a:lnTo>
                <a:lnTo>
                  <a:pt x="3665474" y="986536"/>
                </a:lnTo>
                <a:lnTo>
                  <a:pt x="3668277" y="830199"/>
                </a:lnTo>
                <a:close/>
              </a:path>
              <a:path w="9144000" h="5960745">
                <a:moveTo>
                  <a:pt x="3645280" y="796925"/>
                </a:moveTo>
                <a:lnTo>
                  <a:pt x="3586861" y="812419"/>
                </a:lnTo>
                <a:lnTo>
                  <a:pt x="3595878" y="838962"/>
                </a:lnTo>
                <a:lnTo>
                  <a:pt x="3637279" y="830199"/>
                </a:lnTo>
                <a:lnTo>
                  <a:pt x="3668277" y="830199"/>
                </a:lnTo>
                <a:lnTo>
                  <a:pt x="3668776" y="802386"/>
                </a:lnTo>
                <a:lnTo>
                  <a:pt x="3645280" y="796925"/>
                </a:lnTo>
                <a:close/>
              </a:path>
              <a:path w="9144000" h="5960745">
                <a:moveTo>
                  <a:pt x="3778504" y="826262"/>
                </a:moveTo>
                <a:lnTo>
                  <a:pt x="3752088" y="826642"/>
                </a:lnTo>
                <a:lnTo>
                  <a:pt x="3731387" y="840994"/>
                </a:lnTo>
                <a:lnTo>
                  <a:pt x="3717290" y="867537"/>
                </a:lnTo>
                <a:lnTo>
                  <a:pt x="3711575" y="906779"/>
                </a:lnTo>
                <a:lnTo>
                  <a:pt x="3714877" y="947292"/>
                </a:lnTo>
                <a:lnTo>
                  <a:pt x="3726688" y="979042"/>
                </a:lnTo>
                <a:lnTo>
                  <a:pt x="3746880" y="1001267"/>
                </a:lnTo>
                <a:lnTo>
                  <a:pt x="3772789" y="1012316"/>
                </a:lnTo>
                <a:lnTo>
                  <a:pt x="3800094" y="1012825"/>
                </a:lnTo>
                <a:lnTo>
                  <a:pt x="3821303" y="999236"/>
                </a:lnTo>
                <a:lnTo>
                  <a:pt x="3827265" y="987425"/>
                </a:lnTo>
                <a:lnTo>
                  <a:pt x="3775583" y="987425"/>
                </a:lnTo>
                <a:lnTo>
                  <a:pt x="3752088" y="965200"/>
                </a:lnTo>
                <a:lnTo>
                  <a:pt x="3745103" y="911225"/>
                </a:lnTo>
                <a:lnTo>
                  <a:pt x="3753485" y="863980"/>
                </a:lnTo>
                <a:lnTo>
                  <a:pt x="3776091" y="852804"/>
                </a:lnTo>
                <a:lnTo>
                  <a:pt x="3818429" y="852804"/>
                </a:lnTo>
                <a:lnTo>
                  <a:pt x="3805809" y="838200"/>
                </a:lnTo>
                <a:lnTo>
                  <a:pt x="3778504" y="826262"/>
                </a:lnTo>
                <a:close/>
              </a:path>
              <a:path w="9144000" h="5960745">
                <a:moveTo>
                  <a:pt x="3818429" y="852804"/>
                </a:moveTo>
                <a:lnTo>
                  <a:pt x="3776091" y="852804"/>
                </a:lnTo>
                <a:lnTo>
                  <a:pt x="3800094" y="875411"/>
                </a:lnTo>
                <a:lnTo>
                  <a:pt x="3806190" y="929894"/>
                </a:lnTo>
                <a:lnTo>
                  <a:pt x="3798189" y="975867"/>
                </a:lnTo>
                <a:lnTo>
                  <a:pt x="3775583" y="987425"/>
                </a:lnTo>
                <a:lnTo>
                  <a:pt x="3827265" y="987425"/>
                </a:lnTo>
                <a:lnTo>
                  <a:pt x="3834511" y="973074"/>
                </a:lnTo>
                <a:lnTo>
                  <a:pt x="3840099" y="935354"/>
                </a:lnTo>
                <a:lnTo>
                  <a:pt x="3836797" y="893317"/>
                </a:lnTo>
                <a:lnTo>
                  <a:pt x="3826002" y="861567"/>
                </a:lnTo>
                <a:lnTo>
                  <a:pt x="3818429" y="852804"/>
                </a:lnTo>
                <a:close/>
              </a:path>
              <a:path w="9144000" h="5960745">
                <a:moveTo>
                  <a:pt x="3952532" y="894079"/>
                </a:moveTo>
                <a:lnTo>
                  <a:pt x="3922014" y="894079"/>
                </a:lnTo>
                <a:lnTo>
                  <a:pt x="3918330" y="1041780"/>
                </a:lnTo>
                <a:lnTo>
                  <a:pt x="3949319" y="1048130"/>
                </a:lnTo>
                <a:lnTo>
                  <a:pt x="3952532" y="894079"/>
                </a:lnTo>
                <a:close/>
              </a:path>
              <a:path w="9144000" h="5960745">
                <a:moveTo>
                  <a:pt x="3930015" y="860805"/>
                </a:moveTo>
                <a:lnTo>
                  <a:pt x="3873119" y="876300"/>
                </a:lnTo>
                <a:lnTo>
                  <a:pt x="3881120" y="902080"/>
                </a:lnTo>
                <a:lnTo>
                  <a:pt x="3922014" y="894079"/>
                </a:lnTo>
                <a:lnTo>
                  <a:pt x="3952532" y="894079"/>
                </a:lnTo>
                <a:lnTo>
                  <a:pt x="3953129" y="865504"/>
                </a:lnTo>
                <a:lnTo>
                  <a:pt x="3930015" y="860805"/>
                </a:lnTo>
                <a:close/>
              </a:path>
              <a:path w="9144000" h="5960745">
                <a:moveTo>
                  <a:pt x="4060444" y="889000"/>
                </a:moveTo>
                <a:lnTo>
                  <a:pt x="4034028" y="889380"/>
                </a:lnTo>
                <a:lnTo>
                  <a:pt x="4013327" y="903224"/>
                </a:lnTo>
                <a:lnTo>
                  <a:pt x="3999738" y="930275"/>
                </a:lnTo>
                <a:lnTo>
                  <a:pt x="3994530" y="969137"/>
                </a:lnTo>
                <a:lnTo>
                  <a:pt x="3998341" y="1008761"/>
                </a:lnTo>
                <a:lnTo>
                  <a:pt x="4010533" y="1040891"/>
                </a:lnTo>
                <a:lnTo>
                  <a:pt x="4029329" y="1062354"/>
                </a:lnTo>
                <a:lnTo>
                  <a:pt x="4055237" y="1073912"/>
                </a:lnTo>
                <a:lnTo>
                  <a:pt x="4081653" y="1073912"/>
                </a:lnTo>
                <a:lnTo>
                  <a:pt x="4102354" y="1061212"/>
                </a:lnTo>
                <a:lnTo>
                  <a:pt x="4108824" y="1048512"/>
                </a:lnTo>
                <a:lnTo>
                  <a:pt x="4057141" y="1048512"/>
                </a:lnTo>
                <a:lnTo>
                  <a:pt x="4034028" y="1026667"/>
                </a:lnTo>
                <a:lnTo>
                  <a:pt x="4027424" y="973454"/>
                </a:lnTo>
                <a:lnTo>
                  <a:pt x="4035933" y="926719"/>
                </a:lnTo>
                <a:lnTo>
                  <a:pt x="4059554" y="915162"/>
                </a:lnTo>
                <a:lnTo>
                  <a:pt x="4098680" y="915162"/>
                </a:lnTo>
                <a:lnTo>
                  <a:pt x="4086860" y="901319"/>
                </a:lnTo>
                <a:lnTo>
                  <a:pt x="4060444" y="889000"/>
                </a:lnTo>
                <a:close/>
              </a:path>
              <a:path w="9144000" h="5960745">
                <a:moveTo>
                  <a:pt x="4098680" y="915162"/>
                </a:moveTo>
                <a:lnTo>
                  <a:pt x="4059554" y="915162"/>
                </a:lnTo>
                <a:lnTo>
                  <a:pt x="4081145" y="937767"/>
                </a:lnTo>
                <a:lnTo>
                  <a:pt x="4087749" y="991362"/>
                </a:lnTo>
                <a:lnTo>
                  <a:pt x="4079240" y="1037716"/>
                </a:lnTo>
                <a:lnTo>
                  <a:pt x="4057141" y="1048512"/>
                </a:lnTo>
                <a:lnTo>
                  <a:pt x="4108824" y="1048512"/>
                </a:lnTo>
                <a:lnTo>
                  <a:pt x="4115942" y="1034541"/>
                </a:lnTo>
                <a:lnTo>
                  <a:pt x="4120641" y="996950"/>
                </a:lnTo>
                <a:lnTo>
                  <a:pt x="4117340" y="956055"/>
                </a:lnTo>
                <a:lnTo>
                  <a:pt x="4106164" y="923925"/>
                </a:lnTo>
                <a:lnTo>
                  <a:pt x="4098680" y="915162"/>
                </a:lnTo>
                <a:close/>
              </a:path>
              <a:path w="9144000" h="5960745">
                <a:moveTo>
                  <a:pt x="4231639" y="955675"/>
                </a:moveTo>
                <a:lnTo>
                  <a:pt x="4200271" y="955675"/>
                </a:lnTo>
                <a:lnTo>
                  <a:pt x="4197858" y="1102867"/>
                </a:lnTo>
                <a:lnTo>
                  <a:pt x="4228084" y="1109217"/>
                </a:lnTo>
                <a:lnTo>
                  <a:pt x="4231639" y="955675"/>
                </a:lnTo>
                <a:close/>
              </a:path>
              <a:path w="9144000" h="5960745">
                <a:moveTo>
                  <a:pt x="4209669" y="923544"/>
                </a:moveTo>
                <a:lnTo>
                  <a:pt x="4153154" y="938149"/>
                </a:lnTo>
                <a:lnTo>
                  <a:pt x="4160647" y="963929"/>
                </a:lnTo>
                <a:lnTo>
                  <a:pt x="4200271" y="955675"/>
                </a:lnTo>
                <a:lnTo>
                  <a:pt x="4231639" y="955675"/>
                </a:lnTo>
                <a:lnTo>
                  <a:pt x="4232275" y="928242"/>
                </a:lnTo>
                <a:lnTo>
                  <a:pt x="4209669" y="923544"/>
                </a:lnTo>
                <a:close/>
              </a:path>
              <a:path w="9144000" h="5960745">
                <a:moveTo>
                  <a:pt x="4336796" y="950467"/>
                </a:moveTo>
                <a:lnTo>
                  <a:pt x="4310888" y="951611"/>
                </a:lnTo>
                <a:lnTo>
                  <a:pt x="4291076" y="965200"/>
                </a:lnTo>
                <a:lnTo>
                  <a:pt x="4277487" y="991362"/>
                </a:lnTo>
                <a:lnTo>
                  <a:pt x="4272280" y="1030224"/>
                </a:lnTo>
                <a:lnTo>
                  <a:pt x="4276090" y="1069466"/>
                </a:lnTo>
                <a:lnTo>
                  <a:pt x="4288282" y="1101725"/>
                </a:lnTo>
                <a:lnTo>
                  <a:pt x="4306697" y="1122679"/>
                </a:lnTo>
                <a:lnTo>
                  <a:pt x="4332478" y="1133475"/>
                </a:lnTo>
                <a:lnTo>
                  <a:pt x="4357497" y="1133475"/>
                </a:lnTo>
                <a:lnTo>
                  <a:pt x="4377309" y="1120775"/>
                </a:lnTo>
                <a:lnTo>
                  <a:pt x="4383336" y="1108837"/>
                </a:lnTo>
                <a:lnTo>
                  <a:pt x="4332986" y="1108837"/>
                </a:lnTo>
                <a:lnTo>
                  <a:pt x="4311396" y="1086992"/>
                </a:lnTo>
                <a:lnTo>
                  <a:pt x="4305173" y="1034541"/>
                </a:lnTo>
                <a:lnTo>
                  <a:pt x="4313174" y="988567"/>
                </a:lnTo>
                <a:lnTo>
                  <a:pt x="4334891" y="977011"/>
                </a:lnTo>
                <a:lnTo>
                  <a:pt x="4373903" y="977011"/>
                </a:lnTo>
                <a:lnTo>
                  <a:pt x="4362196" y="963167"/>
                </a:lnTo>
                <a:lnTo>
                  <a:pt x="4336796" y="950467"/>
                </a:lnTo>
                <a:close/>
              </a:path>
              <a:path w="9144000" h="5960745">
                <a:moveTo>
                  <a:pt x="4373903" y="977011"/>
                </a:moveTo>
                <a:lnTo>
                  <a:pt x="4334891" y="977011"/>
                </a:lnTo>
                <a:lnTo>
                  <a:pt x="4357497" y="998854"/>
                </a:lnTo>
                <a:lnTo>
                  <a:pt x="4363593" y="1052067"/>
                </a:lnTo>
                <a:lnTo>
                  <a:pt x="4355084" y="1097661"/>
                </a:lnTo>
                <a:lnTo>
                  <a:pt x="4332986" y="1108837"/>
                </a:lnTo>
                <a:lnTo>
                  <a:pt x="4383336" y="1108837"/>
                </a:lnTo>
                <a:lnTo>
                  <a:pt x="4390390" y="1094866"/>
                </a:lnTo>
                <a:lnTo>
                  <a:pt x="4395597" y="1057655"/>
                </a:lnTo>
                <a:lnTo>
                  <a:pt x="4392803" y="1017142"/>
                </a:lnTo>
                <a:lnTo>
                  <a:pt x="4380992" y="985392"/>
                </a:lnTo>
                <a:lnTo>
                  <a:pt x="4373903" y="977011"/>
                </a:lnTo>
                <a:close/>
              </a:path>
              <a:path w="9144000" h="5960745">
                <a:moveTo>
                  <a:pt x="4504233" y="1016762"/>
                </a:moveTo>
                <a:lnTo>
                  <a:pt x="4474718" y="1016762"/>
                </a:lnTo>
                <a:lnTo>
                  <a:pt x="4472305" y="1162430"/>
                </a:lnTo>
                <a:lnTo>
                  <a:pt x="4501007" y="1168400"/>
                </a:lnTo>
                <a:lnTo>
                  <a:pt x="4504233" y="1016762"/>
                </a:lnTo>
                <a:close/>
              </a:path>
              <a:path w="9144000" h="5960745">
                <a:moveTo>
                  <a:pt x="4481703" y="983741"/>
                </a:moveTo>
                <a:lnTo>
                  <a:pt x="4426204" y="999236"/>
                </a:lnTo>
                <a:lnTo>
                  <a:pt x="4434713" y="1024636"/>
                </a:lnTo>
                <a:lnTo>
                  <a:pt x="4474718" y="1016762"/>
                </a:lnTo>
                <a:lnTo>
                  <a:pt x="4504233" y="1016762"/>
                </a:lnTo>
                <a:lnTo>
                  <a:pt x="4504817" y="989329"/>
                </a:lnTo>
                <a:lnTo>
                  <a:pt x="4481703" y="983741"/>
                </a:lnTo>
                <a:close/>
              </a:path>
              <a:path w="9144000" h="5960745">
                <a:moveTo>
                  <a:pt x="4606925" y="1011174"/>
                </a:moveTo>
                <a:lnTo>
                  <a:pt x="4582033" y="1012316"/>
                </a:lnTo>
                <a:lnTo>
                  <a:pt x="4562729" y="1025905"/>
                </a:lnTo>
                <a:lnTo>
                  <a:pt x="4549013" y="1052067"/>
                </a:lnTo>
                <a:lnTo>
                  <a:pt x="4544314" y="1089787"/>
                </a:lnTo>
                <a:lnTo>
                  <a:pt x="4547616" y="1129029"/>
                </a:lnTo>
                <a:lnTo>
                  <a:pt x="4560316" y="1160399"/>
                </a:lnTo>
                <a:lnTo>
                  <a:pt x="4577842" y="1181862"/>
                </a:lnTo>
                <a:lnTo>
                  <a:pt x="4602734" y="1192911"/>
                </a:lnTo>
                <a:lnTo>
                  <a:pt x="4628134" y="1192911"/>
                </a:lnTo>
                <a:lnTo>
                  <a:pt x="4646930" y="1179829"/>
                </a:lnTo>
                <a:lnTo>
                  <a:pt x="4652869" y="1167891"/>
                </a:lnTo>
                <a:lnTo>
                  <a:pt x="4604639" y="1167891"/>
                </a:lnTo>
                <a:lnTo>
                  <a:pt x="4582541" y="1146175"/>
                </a:lnTo>
                <a:lnTo>
                  <a:pt x="4576826" y="1094866"/>
                </a:lnTo>
                <a:lnTo>
                  <a:pt x="4584319" y="1048512"/>
                </a:lnTo>
                <a:lnTo>
                  <a:pt x="4605147" y="1036954"/>
                </a:lnTo>
                <a:lnTo>
                  <a:pt x="4643105" y="1036954"/>
                </a:lnTo>
                <a:lnTo>
                  <a:pt x="4631436" y="1023112"/>
                </a:lnTo>
                <a:lnTo>
                  <a:pt x="4606925" y="1011174"/>
                </a:lnTo>
                <a:close/>
              </a:path>
              <a:path w="9144000" h="5960745">
                <a:moveTo>
                  <a:pt x="4643105" y="1036954"/>
                </a:moveTo>
                <a:lnTo>
                  <a:pt x="4605147" y="1036954"/>
                </a:lnTo>
                <a:lnTo>
                  <a:pt x="4627626" y="1059179"/>
                </a:lnTo>
                <a:lnTo>
                  <a:pt x="4633849" y="1111630"/>
                </a:lnTo>
                <a:lnTo>
                  <a:pt x="4625848" y="1156842"/>
                </a:lnTo>
                <a:lnTo>
                  <a:pt x="4604639" y="1167891"/>
                </a:lnTo>
                <a:lnTo>
                  <a:pt x="4652869" y="1167891"/>
                </a:lnTo>
                <a:lnTo>
                  <a:pt x="4659757" y="1154049"/>
                </a:lnTo>
                <a:lnTo>
                  <a:pt x="4665345" y="1116711"/>
                </a:lnTo>
                <a:lnTo>
                  <a:pt x="4661535" y="1077087"/>
                </a:lnTo>
                <a:lnTo>
                  <a:pt x="4649851" y="1044955"/>
                </a:lnTo>
                <a:lnTo>
                  <a:pt x="4643105" y="1036954"/>
                </a:lnTo>
                <a:close/>
              </a:path>
              <a:path w="9144000" h="5960745">
                <a:moveTo>
                  <a:pt x="4772501" y="1076325"/>
                </a:moveTo>
                <a:lnTo>
                  <a:pt x="4743069" y="1076325"/>
                </a:lnTo>
                <a:lnTo>
                  <a:pt x="4740656" y="1219962"/>
                </a:lnTo>
                <a:lnTo>
                  <a:pt x="4768850" y="1226692"/>
                </a:lnTo>
                <a:lnTo>
                  <a:pt x="4772501" y="1076325"/>
                </a:lnTo>
                <a:close/>
              </a:path>
              <a:path w="9144000" h="5960745">
                <a:moveTo>
                  <a:pt x="4750054" y="1044066"/>
                </a:moveTo>
                <a:lnTo>
                  <a:pt x="4695952" y="1059179"/>
                </a:lnTo>
                <a:lnTo>
                  <a:pt x="4703445" y="1084199"/>
                </a:lnTo>
                <a:lnTo>
                  <a:pt x="4743069" y="1076325"/>
                </a:lnTo>
                <a:lnTo>
                  <a:pt x="4772501" y="1076325"/>
                </a:lnTo>
                <a:lnTo>
                  <a:pt x="4773168" y="1048892"/>
                </a:lnTo>
                <a:lnTo>
                  <a:pt x="4750054" y="1044066"/>
                </a:lnTo>
                <a:close/>
              </a:path>
              <a:path w="9144000" h="5960745">
                <a:moveTo>
                  <a:pt x="4873371" y="1071117"/>
                </a:moveTo>
                <a:lnTo>
                  <a:pt x="4848479" y="1071499"/>
                </a:lnTo>
                <a:lnTo>
                  <a:pt x="4829683" y="1085341"/>
                </a:lnTo>
                <a:lnTo>
                  <a:pt x="4816983" y="1111250"/>
                </a:lnTo>
                <a:lnTo>
                  <a:pt x="4812157" y="1148841"/>
                </a:lnTo>
                <a:lnTo>
                  <a:pt x="4815078" y="1187830"/>
                </a:lnTo>
                <a:lnTo>
                  <a:pt x="4826381" y="1218691"/>
                </a:lnTo>
                <a:lnTo>
                  <a:pt x="4844669" y="1239392"/>
                </a:lnTo>
                <a:lnTo>
                  <a:pt x="4868672" y="1250441"/>
                </a:lnTo>
                <a:lnTo>
                  <a:pt x="4893691" y="1250441"/>
                </a:lnTo>
                <a:lnTo>
                  <a:pt x="4912487" y="1236979"/>
                </a:lnTo>
                <a:lnTo>
                  <a:pt x="4917882" y="1225550"/>
                </a:lnTo>
                <a:lnTo>
                  <a:pt x="4869180" y="1225550"/>
                </a:lnTo>
                <a:lnTo>
                  <a:pt x="4847971" y="1204087"/>
                </a:lnTo>
                <a:lnTo>
                  <a:pt x="4842383" y="1152905"/>
                </a:lnTo>
                <a:lnTo>
                  <a:pt x="4849876" y="1107566"/>
                </a:lnTo>
                <a:lnTo>
                  <a:pt x="4871085" y="1096517"/>
                </a:lnTo>
                <a:lnTo>
                  <a:pt x="4908555" y="1096517"/>
                </a:lnTo>
                <a:lnTo>
                  <a:pt x="4896993" y="1082166"/>
                </a:lnTo>
                <a:lnTo>
                  <a:pt x="4873371" y="1071117"/>
                </a:lnTo>
                <a:close/>
              </a:path>
              <a:path w="9144000" h="5960745">
                <a:moveTo>
                  <a:pt x="4908555" y="1096517"/>
                </a:moveTo>
                <a:lnTo>
                  <a:pt x="4871085" y="1096517"/>
                </a:lnTo>
                <a:lnTo>
                  <a:pt x="4892294" y="1118362"/>
                </a:lnTo>
                <a:lnTo>
                  <a:pt x="4898771" y="1169924"/>
                </a:lnTo>
                <a:lnTo>
                  <a:pt x="4891278" y="1214754"/>
                </a:lnTo>
                <a:lnTo>
                  <a:pt x="4869180" y="1225550"/>
                </a:lnTo>
                <a:lnTo>
                  <a:pt x="4917882" y="1225550"/>
                </a:lnTo>
                <a:lnTo>
                  <a:pt x="4924298" y="1211961"/>
                </a:lnTo>
                <a:lnTo>
                  <a:pt x="4928997" y="1174750"/>
                </a:lnTo>
                <a:lnTo>
                  <a:pt x="4926076" y="1134999"/>
                </a:lnTo>
                <a:lnTo>
                  <a:pt x="4914900" y="1104391"/>
                </a:lnTo>
                <a:lnTo>
                  <a:pt x="4908555" y="1096517"/>
                </a:lnTo>
                <a:close/>
              </a:path>
              <a:path w="9144000" h="5960745">
                <a:moveTo>
                  <a:pt x="5033547" y="1134617"/>
                </a:moveTo>
                <a:lnTo>
                  <a:pt x="5004689" y="1134617"/>
                </a:lnTo>
                <a:lnTo>
                  <a:pt x="5003292" y="1277492"/>
                </a:lnTo>
                <a:lnTo>
                  <a:pt x="5031613" y="1283462"/>
                </a:lnTo>
                <a:lnTo>
                  <a:pt x="5033547" y="1134617"/>
                </a:lnTo>
                <a:close/>
              </a:path>
              <a:path w="9144000" h="5960745">
                <a:moveTo>
                  <a:pt x="5011801" y="1102867"/>
                </a:moveTo>
                <a:lnTo>
                  <a:pt x="4959604" y="1117600"/>
                </a:lnTo>
                <a:lnTo>
                  <a:pt x="4967097" y="1143000"/>
                </a:lnTo>
                <a:lnTo>
                  <a:pt x="5004689" y="1134617"/>
                </a:lnTo>
                <a:lnTo>
                  <a:pt x="5033547" y="1134617"/>
                </a:lnTo>
                <a:lnTo>
                  <a:pt x="5033899" y="1107566"/>
                </a:lnTo>
                <a:lnTo>
                  <a:pt x="5011801" y="1102867"/>
                </a:lnTo>
                <a:close/>
              </a:path>
              <a:path w="9144000" h="5960745">
                <a:moveTo>
                  <a:pt x="5132324" y="1129029"/>
                </a:moveTo>
                <a:lnTo>
                  <a:pt x="5108829" y="1130300"/>
                </a:lnTo>
                <a:lnTo>
                  <a:pt x="5089906" y="1143762"/>
                </a:lnTo>
                <a:lnTo>
                  <a:pt x="5077714" y="1169542"/>
                </a:lnTo>
                <a:lnTo>
                  <a:pt x="5073523" y="1206880"/>
                </a:lnTo>
                <a:lnTo>
                  <a:pt x="5076317" y="1244980"/>
                </a:lnTo>
                <a:lnTo>
                  <a:pt x="5087620" y="1275461"/>
                </a:lnTo>
                <a:lnTo>
                  <a:pt x="5104511" y="1296162"/>
                </a:lnTo>
                <a:lnTo>
                  <a:pt x="5128133" y="1307211"/>
                </a:lnTo>
                <a:lnTo>
                  <a:pt x="5152517" y="1306449"/>
                </a:lnTo>
                <a:lnTo>
                  <a:pt x="5170932" y="1293749"/>
                </a:lnTo>
                <a:lnTo>
                  <a:pt x="5176710" y="1282191"/>
                </a:lnTo>
                <a:lnTo>
                  <a:pt x="5129530" y="1282191"/>
                </a:lnTo>
                <a:lnTo>
                  <a:pt x="5108829" y="1261237"/>
                </a:lnTo>
                <a:lnTo>
                  <a:pt x="5102225" y="1210817"/>
                </a:lnTo>
                <a:lnTo>
                  <a:pt x="5109718" y="1165605"/>
                </a:lnTo>
                <a:lnTo>
                  <a:pt x="5129911" y="1154049"/>
                </a:lnTo>
                <a:lnTo>
                  <a:pt x="5167558" y="1154049"/>
                </a:lnTo>
                <a:lnTo>
                  <a:pt x="5156327" y="1140587"/>
                </a:lnTo>
                <a:lnTo>
                  <a:pt x="5132324" y="1129029"/>
                </a:lnTo>
                <a:close/>
              </a:path>
              <a:path w="9144000" h="5960745">
                <a:moveTo>
                  <a:pt x="5167558" y="1154049"/>
                </a:moveTo>
                <a:lnTo>
                  <a:pt x="5129911" y="1154049"/>
                </a:lnTo>
                <a:lnTo>
                  <a:pt x="5151628" y="1175892"/>
                </a:lnTo>
                <a:lnTo>
                  <a:pt x="5158232" y="1227074"/>
                </a:lnTo>
                <a:lnTo>
                  <a:pt x="5150739" y="1271524"/>
                </a:lnTo>
                <a:lnTo>
                  <a:pt x="5129530" y="1282191"/>
                </a:lnTo>
                <a:lnTo>
                  <a:pt x="5176710" y="1282191"/>
                </a:lnTo>
                <a:lnTo>
                  <a:pt x="5183632" y="1268349"/>
                </a:lnTo>
                <a:lnTo>
                  <a:pt x="5188331" y="1232280"/>
                </a:lnTo>
                <a:lnTo>
                  <a:pt x="5185029" y="1192911"/>
                </a:lnTo>
                <a:lnTo>
                  <a:pt x="5174234" y="1162050"/>
                </a:lnTo>
                <a:lnTo>
                  <a:pt x="5167558" y="1154049"/>
                </a:lnTo>
                <a:close/>
              </a:path>
              <a:path w="9144000" h="5960745">
                <a:moveTo>
                  <a:pt x="5290084" y="1191767"/>
                </a:moveTo>
                <a:lnTo>
                  <a:pt x="5262753" y="1191767"/>
                </a:lnTo>
                <a:lnTo>
                  <a:pt x="5260848" y="1332991"/>
                </a:lnTo>
                <a:lnTo>
                  <a:pt x="5288153" y="1338961"/>
                </a:lnTo>
                <a:lnTo>
                  <a:pt x="5290084" y="1191767"/>
                </a:lnTo>
                <a:close/>
              </a:path>
              <a:path w="9144000" h="5960745">
                <a:moveTo>
                  <a:pt x="5269357" y="1160017"/>
                </a:moveTo>
                <a:lnTo>
                  <a:pt x="5218049" y="1175512"/>
                </a:lnTo>
                <a:lnTo>
                  <a:pt x="5225542" y="1200150"/>
                </a:lnTo>
                <a:lnTo>
                  <a:pt x="5262753" y="1191767"/>
                </a:lnTo>
                <a:lnTo>
                  <a:pt x="5290084" y="1191767"/>
                </a:lnTo>
                <a:lnTo>
                  <a:pt x="5290439" y="1164716"/>
                </a:lnTo>
                <a:lnTo>
                  <a:pt x="5269357" y="1160017"/>
                </a:lnTo>
                <a:close/>
              </a:path>
              <a:path w="9144000" h="5960745">
                <a:moveTo>
                  <a:pt x="5388356" y="1186179"/>
                </a:moveTo>
                <a:lnTo>
                  <a:pt x="5364353" y="1186941"/>
                </a:lnTo>
                <a:lnTo>
                  <a:pt x="5346573" y="1200150"/>
                </a:lnTo>
                <a:lnTo>
                  <a:pt x="5334254" y="1226692"/>
                </a:lnTo>
                <a:lnTo>
                  <a:pt x="5330063" y="1262761"/>
                </a:lnTo>
                <a:lnTo>
                  <a:pt x="5332857" y="1301241"/>
                </a:lnTo>
                <a:lnTo>
                  <a:pt x="5343652" y="1331467"/>
                </a:lnTo>
                <a:lnTo>
                  <a:pt x="5360670" y="1351661"/>
                </a:lnTo>
                <a:lnTo>
                  <a:pt x="5384165" y="1362455"/>
                </a:lnTo>
                <a:lnTo>
                  <a:pt x="5407279" y="1361948"/>
                </a:lnTo>
                <a:lnTo>
                  <a:pt x="5425567" y="1348866"/>
                </a:lnTo>
                <a:lnTo>
                  <a:pt x="5431007" y="1337817"/>
                </a:lnTo>
                <a:lnTo>
                  <a:pt x="5385562" y="1337817"/>
                </a:lnTo>
                <a:lnTo>
                  <a:pt x="5364861" y="1317116"/>
                </a:lnTo>
                <a:lnTo>
                  <a:pt x="5358257" y="1266698"/>
                </a:lnTo>
                <a:lnTo>
                  <a:pt x="5365750" y="1221866"/>
                </a:lnTo>
                <a:lnTo>
                  <a:pt x="5386070" y="1211199"/>
                </a:lnTo>
                <a:lnTo>
                  <a:pt x="5421869" y="1211199"/>
                </a:lnTo>
                <a:lnTo>
                  <a:pt x="5410581" y="1197355"/>
                </a:lnTo>
                <a:lnTo>
                  <a:pt x="5388356" y="1186179"/>
                </a:lnTo>
                <a:close/>
              </a:path>
              <a:path w="9144000" h="5960745">
                <a:moveTo>
                  <a:pt x="5421869" y="1211199"/>
                </a:moveTo>
                <a:lnTo>
                  <a:pt x="5386070" y="1211199"/>
                </a:lnTo>
                <a:lnTo>
                  <a:pt x="5406771" y="1232280"/>
                </a:lnTo>
                <a:lnTo>
                  <a:pt x="5413375" y="1283462"/>
                </a:lnTo>
                <a:lnTo>
                  <a:pt x="5405882" y="1327023"/>
                </a:lnTo>
                <a:lnTo>
                  <a:pt x="5385562" y="1337817"/>
                </a:lnTo>
                <a:lnTo>
                  <a:pt x="5431007" y="1337817"/>
                </a:lnTo>
                <a:lnTo>
                  <a:pt x="5437886" y="1323848"/>
                </a:lnTo>
                <a:lnTo>
                  <a:pt x="5442077" y="1287779"/>
                </a:lnTo>
                <a:lnTo>
                  <a:pt x="5439283" y="1249299"/>
                </a:lnTo>
                <a:lnTo>
                  <a:pt x="5427980" y="1218691"/>
                </a:lnTo>
                <a:lnTo>
                  <a:pt x="5421869" y="1211199"/>
                </a:lnTo>
                <a:close/>
              </a:path>
              <a:path w="9144000" h="5960745">
                <a:moveTo>
                  <a:pt x="5541842" y="1248155"/>
                </a:moveTo>
                <a:lnTo>
                  <a:pt x="5514594" y="1248155"/>
                </a:lnTo>
                <a:lnTo>
                  <a:pt x="5512689" y="1387855"/>
                </a:lnTo>
                <a:lnTo>
                  <a:pt x="5539486" y="1393698"/>
                </a:lnTo>
                <a:lnTo>
                  <a:pt x="5541842" y="1248155"/>
                </a:lnTo>
                <a:close/>
              </a:path>
              <a:path w="9144000" h="5960745">
                <a:moveTo>
                  <a:pt x="5521579" y="1216787"/>
                </a:moveTo>
                <a:lnTo>
                  <a:pt x="5470779" y="1231391"/>
                </a:lnTo>
                <a:lnTo>
                  <a:pt x="5478780" y="1256411"/>
                </a:lnTo>
                <a:lnTo>
                  <a:pt x="5514594" y="1248155"/>
                </a:lnTo>
                <a:lnTo>
                  <a:pt x="5541842" y="1248155"/>
                </a:lnTo>
                <a:lnTo>
                  <a:pt x="5542280" y="1221104"/>
                </a:lnTo>
                <a:lnTo>
                  <a:pt x="5521579" y="1216787"/>
                </a:lnTo>
                <a:close/>
              </a:path>
              <a:path w="9144000" h="5960745">
                <a:moveTo>
                  <a:pt x="5637403" y="1242187"/>
                </a:moveTo>
                <a:lnTo>
                  <a:pt x="5614797" y="1242949"/>
                </a:lnTo>
                <a:lnTo>
                  <a:pt x="5596509" y="1256411"/>
                </a:lnTo>
                <a:lnTo>
                  <a:pt x="5584698" y="1281811"/>
                </a:lnTo>
                <a:lnTo>
                  <a:pt x="5579999" y="1318767"/>
                </a:lnTo>
                <a:lnTo>
                  <a:pt x="5583809" y="1356487"/>
                </a:lnTo>
                <a:lnTo>
                  <a:pt x="5594604" y="1386204"/>
                </a:lnTo>
                <a:lnTo>
                  <a:pt x="5611495" y="1406016"/>
                </a:lnTo>
                <a:lnTo>
                  <a:pt x="5633720" y="1416430"/>
                </a:lnTo>
                <a:lnTo>
                  <a:pt x="5657215" y="1416430"/>
                </a:lnTo>
                <a:lnTo>
                  <a:pt x="5676011" y="1403730"/>
                </a:lnTo>
                <a:lnTo>
                  <a:pt x="5680833" y="1392554"/>
                </a:lnTo>
                <a:lnTo>
                  <a:pt x="5635498" y="1392554"/>
                </a:lnTo>
                <a:lnTo>
                  <a:pt x="5615305" y="1372362"/>
                </a:lnTo>
                <a:lnTo>
                  <a:pt x="5609717" y="1321942"/>
                </a:lnTo>
                <a:lnTo>
                  <a:pt x="5616194" y="1277874"/>
                </a:lnTo>
                <a:lnTo>
                  <a:pt x="5636006" y="1266698"/>
                </a:lnTo>
                <a:lnTo>
                  <a:pt x="5671810" y="1266698"/>
                </a:lnTo>
                <a:lnTo>
                  <a:pt x="5661025" y="1253236"/>
                </a:lnTo>
                <a:lnTo>
                  <a:pt x="5637403" y="1242187"/>
                </a:lnTo>
                <a:close/>
              </a:path>
              <a:path w="9144000" h="5960745">
                <a:moveTo>
                  <a:pt x="5671810" y="1266698"/>
                </a:moveTo>
                <a:lnTo>
                  <a:pt x="5636006" y="1266698"/>
                </a:lnTo>
                <a:lnTo>
                  <a:pt x="5656199" y="1287779"/>
                </a:lnTo>
                <a:lnTo>
                  <a:pt x="5662803" y="1337817"/>
                </a:lnTo>
                <a:lnTo>
                  <a:pt x="5655310" y="1381887"/>
                </a:lnTo>
                <a:lnTo>
                  <a:pt x="5635498" y="1392554"/>
                </a:lnTo>
                <a:lnTo>
                  <a:pt x="5680833" y="1392554"/>
                </a:lnTo>
                <a:lnTo>
                  <a:pt x="5686806" y="1378712"/>
                </a:lnTo>
                <a:lnTo>
                  <a:pt x="5691124" y="1342516"/>
                </a:lnTo>
                <a:lnTo>
                  <a:pt x="5687822" y="1304416"/>
                </a:lnTo>
                <a:lnTo>
                  <a:pt x="5677916" y="1274317"/>
                </a:lnTo>
                <a:lnTo>
                  <a:pt x="5671810" y="1266698"/>
                </a:lnTo>
                <a:close/>
              </a:path>
              <a:path w="9144000" h="5960745">
                <a:moveTo>
                  <a:pt x="5789495" y="1303274"/>
                </a:moveTo>
                <a:lnTo>
                  <a:pt x="5761736" y="1303274"/>
                </a:lnTo>
                <a:lnTo>
                  <a:pt x="5760720" y="1441830"/>
                </a:lnTo>
                <a:lnTo>
                  <a:pt x="5787136" y="1447291"/>
                </a:lnTo>
                <a:lnTo>
                  <a:pt x="5789495" y="1303274"/>
                </a:lnTo>
                <a:close/>
              </a:path>
              <a:path w="9144000" h="5960745">
                <a:moveTo>
                  <a:pt x="5769229" y="1272286"/>
                </a:moveTo>
                <a:lnTo>
                  <a:pt x="5719318" y="1287399"/>
                </a:lnTo>
                <a:lnTo>
                  <a:pt x="5726811" y="1311148"/>
                </a:lnTo>
                <a:lnTo>
                  <a:pt x="5761736" y="1303274"/>
                </a:lnTo>
                <a:lnTo>
                  <a:pt x="5789495" y="1303274"/>
                </a:lnTo>
                <a:lnTo>
                  <a:pt x="5789930" y="1276730"/>
                </a:lnTo>
                <a:lnTo>
                  <a:pt x="5769229" y="1272286"/>
                </a:lnTo>
                <a:close/>
              </a:path>
              <a:path w="9144000" h="5960745">
                <a:moveTo>
                  <a:pt x="5883656" y="1297304"/>
                </a:moveTo>
                <a:lnTo>
                  <a:pt x="5861050" y="1298066"/>
                </a:lnTo>
                <a:lnTo>
                  <a:pt x="5843143" y="1311148"/>
                </a:lnTo>
                <a:lnTo>
                  <a:pt x="5831332" y="1336548"/>
                </a:lnTo>
                <a:lnTo>
                  <a:pt x="5826633" y="1372742"/>
                </a:lnTo>
                <a:lnTo>
                  <a:pt x="5830951" y="1410080"/>
                </a:lnTo>
                <a:lnTo>
                  <a:pt x="5841238" y="1439417"/>
                </a:lnTo>
                <a:lnTo>
                  <a:pt x="5858637" y="1459611"/>
                </a:lnTo>
                <a:lnTo>
                  <a:pt x="5881243" y="1470405"/>
                </a:lnTo>
                <a:lnTo>
                  <a:pt x="5903341" y="1469516"/>
                </a:lnTo>
                <a:lnTo>
                  <a:pt x="5920867" y="1456816"/>
                </a:lnTo>
                <a:lnTo>
                  <a:pt x="5925962" y="1445767"/>
                </a:lnTo>
                <a:lnTo>
                  <a:pt x="5882640" y="1445767"/>
                </a:lnTo>
                <a:lnTo>
                  <a:pt x="5862447" y="1425955"/>
                </a:lnTo>
                <a:lnTo>
                  <a:pt x="5856351" y="1376679"/>
                </a:lnTo>
                <a:lnTo>
                  <a:pt x="5862447" y="1332611"/>
                </a:lnTo>
                <a:lnTo>
                  <a:pt x="5882640" y="1321562"/>
                </a:lnTo>
                <a:lnTo>
                  <a:pt x="5916822" y="1321562"/>
                </a:lnTo>
                <a:lnTo>
                  <a:pt x="5906262" y="1307973"/>
                </a:lnTo>
                <a:lnTo>
                  <a:pt x="5883656" y="1297304"/>
                </a:lnTo>
                <a:close/>
              </a:path>
              <a:path w="9144000" h="5960745">
                <a:moveTo>
                  <a:pt x="5916822" y="1321562"/>
                </a:moveTo>
                <a:lnTo>
                  <a:pt x="5882640" y="1321562"/>
                </a:lnTo>
                <a:lnTo>
                  <a:pt x="5901944" y="1342516"/>
                </a:lnTo>
                <a:lnTo>
                  <a:pt x="5908167" y="1392174"/>
                </a:lnTo>
                <a:lnTo>
                  <a:pt x="5901055" y="1435480"/>
                </a:lnTo>
                <a:lnTo>
                  <a:pt x="5882640" y="1445767"/>
                </a:lnTo>
                <a:lnTo>
                  <a:pt x="5925962" y="1445767"/>
                </a:lnTo>
                <a:lnTo>
                  <a:pt x="5932170" y="1432305"/>
                </a:lnTo>
                <a:lnTo>
                  <a:pt x="5935853" y="1396491"/>
                </a:lnTo>
                <a:lnTo>
                  <a:pt x="5932551" y="1358773"/>
                </a:lnTo>
                <a:lnTo>
                  <a:pt x="5922645" y="1329054"/>
                </a:lnTo>
                <a:lnTo>
                  <a:pt x="5916822" y="1321562"/>
                </a:lnTo>
                <a:close/>
              </a:path>
              <a:path w="9144000" h="5960745">
                <a:moveTo>
                  <a:pt x="6031589" y="1357249"/>
                </a:moveTo>
                <a:lnTo>
                  <a:pt x="6006084" y="1357249"/>
                </a:lnTo>
                <a:lnTo>
                  <a:pt x="6003671" y="1494536"/>
                </a:lnTo>
                <a:lnTo>
                  <a:pt x="6030087" y="1500124"/>
                </a:lnTo>
                <a:lnTo>
                  <a:pt x="6031589" y="1357249"/>
                </a:lnTo>
                <a:close/>
              </a:path>
              <a:path w="9144000" h="5960745">
                <a:moveTo>
                  <a:pt x="6012561" y="1326641"/>
                </a:moveTo>
                <a:lnTo>
                  <a:pt x="5964174" y="1341374"/>
                </a:lnTo>
                <a:lnTo>
                  <a:pt x="5970778" y="1365123"/>
                </a:lnTo>
                <a:lnTo>
                  <a:pt x="6006084" y="1357249"/>
                </a:lnTo>
                <a:lnTo>
                  <a:pt x="6031589" y="1357249"/>
                </a:lnTo>
                <a:lnTo>
                  <a:pt x="6031865" y="1331087"/>
                </a:lnTo>
                <a:lnTo>
                  <a:pt x="6012561" y="1326641"/>
                </a:lnTo>
                <a:close/>
              </a:path>
              <a:path w="9144000" h="5960745">
                <a:moveTo>
                  <a:pt x="6125083" y="1350899"/>
                </a:moveTo>
                <a:lnTo>
                  <a:pt x="6102096" y="1351661"/>
                </a:lnTo>
                <a:lnTo>
                  <a:pt x="6084189" y="1364741"/>
                </a:lnTo>
                <a:lnTo>
                  <a:pt x="6072378" y="1390141"/>
                </a:lnTo>
                <a:lnTo>
                  <a:pt x="6069076" y="1425955"/>
                </a:lnTo>
                <a:lnTo>
                  <a:pt x="6071870" y="1463166"/>
                </a:lnTo>
                <a:lnTo>
                  <a:pt x="6082792" y="1492123"/>
                </a:lnTo>
                <a:lnTo>
                  <a:pt x="6099175" y="1512062"/>
                </a:lnTo>
                <a:lnTo>
                  <a:pt x="6121400" y="1522349"/>
                </a:lnTo>
                <a:lnTo>
                  <a:pt x="6144006" y="1521967"/>
                </a:lnTo>
                <a:lnTo>
                  <a:pt x="6160897" y="1508887"/>
                </a:lnTo>
                <a:lnTo>
                  <a:pt x="6166048" y="1498473"/>
                </a:lnTo>
                <a:lnTo>
                  <a:pt x="6122797" y="1498473"/>
                </a:lnTo>
                <a:lnTo>
                  <a:pt x="6103493" y="1478661"/>
                </a:lnTo>
                <a:lnTo>
                  <a:pt x="6097397" y="1429892"/>
                </a:lnTo>
                <a:lnTo>
                  <a:pt x="6103874" y="1386204"/>
                </a:lnTo>
                <a:lnTo>
                  <a:pt x="6123178" y="1375155"/>
                </a:lnTo>
                <a:lnTo>
                  <a:pt x="6157201" y="1375155"/>
                </a:lnTo>
                <a:lnTo>
                  <a:pt x="6146800" y="1361948"/>
                </a:lnTo>
                <a:lnTo>
                  <a:pt x="6125083" y="1350899"/>
                </a:lnTo>
                <a:close/>
              </a:path>
              <a:path w="9144000" h="5960745">
                <a:moveTo>
                  <a:pt x="6157201" y="1375155"/>
                </a:moveTo>
                <a:lnTo>
                  <a:pt x="6123178" y="1375155"/>
                </a:lnTo>
                <a:lnTo>
                  <a:pt x="6142482" y="1395729"/>
                </a:lnTo>
                <a:lnTo>
                  <a:pt x="6148197" y="1445387"/>
                </a:lnTo>
                <a:lnTo>
                  <a:pt x="6141593" y="1488186"/>
                </a:lnTo>
                <a:lnTo>
                  <a:pt x="6122797" y="1498473"/>
                </a:lnTo>
                <a:lnTo>
                  <a:pt x="6166048" y="1498473"/>
                </a:lnTo>
                <a:lnTo>
                  <a:pt x="6172708" y="1485011"/>
                </a:lnTo>
                <a:lnTo>
                  <a:pt x="6176391" y="1449324"/>
                </a:lnTo>
                <a:lnTo>
                  <a:pt x="6173597" y="1411986"/>
                </a:lnTo>
                <a:lnTo>
                  <a:pt x="6162802" y="1382267"/>
                </a:lnTo>
                <a:lnTo>
                  <a:pt x="6157201" y="1375155"/>
                </a:lnTo>
                <a:close/>
              </a:path>
              <a:path w="9144000" h="5960745">
                <a:moveTo>
                  <a:pt x="6269979" y="1410080"/>
                </a:moveTo>
                <a:lnTo>
                  <a:pt x="6244209" y="1410080"/>
                </a:lnTo>
                <a:lnTo>
                  <a:pt x="6242304" y="1546098"/>
                </a:lnTo>
                <a:lnTo>
                  <a:pt x="6269228" y="1551686"/>
                </a:lnTo>
                <a:lnTo>
                  <a:pt x="6269979" y="1410080"/>
                </a:lnTo>
                <a:close/>
              </a:path>
              <a:path w="9144000" h="5960745">
                <a:moveTo>
                  <a:pt x="6250813" y="1379854"/>
                </a:moveTo>
                <a:lnTo>
                  <a:pt x="6202807" y="1394587"/>
                </a:lnTo>
                <a:lnTo>
                  <a:pt x="6209792" y="1418336"/>
                </a:lnTo>
                <a:lnTo>
                  <a:pt x="6244209" y="1410080"/>
                </a:lnTo>
                <a:lnTo>
                  <a:pt x="6269979" y="1410080"/>
                </a:lnTo>
                <a:lnTo>
                  <a:pt x="6270117" y="1384173"/>
                </a:lnTo>
                <a:lnTo>
                  <a:pt x="6250813" y="1379854"/>
                </a:lnTo>
                <a:close/>
              </a:path>
              <a:path w="9144000" h="5960745">
                <a:moveTo>
                  <a:pt x="6360541" y="1403730"/>
                </a:moveTo>
                <a:lnTo>
                  <a:pt x="6338316" y="1404492"/>
                </a:lnTo>
                <a:lnTo>
                  <a:pt x="6321425" y="1417574"/>
                </a:lnTo>
                <a:lnTo>
                  <a:pt x="6310122" y="1442974"/>
                </a:lnTo>
                <a:lnTo>
                  <a:pt x="6306312" y="1478279"/>
                </a:lnTo>
                <a:lnTo>
                  <a:pt x="6309614" y="1514855"/>
                </a:lnTo>
                <a:lnTo>
                  <a:pt x="6320536" y="1543812"/>
                </a:lnTo>
                <a:lnTo>
                  <a:pt x="6336030" y="1563624"/>
                </a:lnTo>
                <a:lnTo>
                  <a:pt x="6358128" y="1573529"/>
                </a:lnTo>
                <a:lnTo>
                  <a:pt x="6380226" y="1573149"/>
                </a:lnTo>
                <a:lnTo>
                  <a:pt x="6397244" y="1560829"/>
                </a:lnTo>
                <a:lnTo>
                  <a:pt x="6401698" y="1550162"/>
                </a:lnTo>
                <a:lnTo>
                  <a:pt x="6358636" y="1550162"/>
                </a:lnTo>
                <a:lnTo>
                  <a:pt x="6339332" y="1530223"/>
                </a:lnTo>
                <a:lnTo>
                  <a:pt x="6333617" y="1482216"/>
                </a:lnTo>
                <a:lnTo>
                  <a:pt x="6340221" y="1439037"/>
                </a:lnTo>
                <a:lnTo>
                  <a:pt x="6359144" y="1427861"/>
                </a:lnTo>
                <a:lnTo>
                  <a:pt x="6392601" y="1427861"/>
                </a:lnTo>
                <a:lnTo>
                  <a:pt x="6382131" y="1414399"/>
                </a:lnTo>
                <a:lnTo>
                  <a:pt x="6360541" y="1403730"/>
                </a:lnTo>
                <a:close/>
              </a:path>
              <a:path w="9144000" h="5960745">
                <a:moveTo>
                  <a:pt x="6392601" y="1427861"/>
                </a:moveTo>
                <a:lnTo>
                  <a:pt x="6359144" y="1427861"/>
                </a:lnTo>
                <a:lnTo>
                  <a:pt x="6377940" y="1448562"/>
                </a:lnTo>
                <a:lnTo>
                  <a:pt x="6384036" y="1496949"/>
                </a:lnTo>
                <a:lnTo>
                  <a:pt x="6376924" y="1539366"/>
                </a:lnTo>
                <a:lnTo>
                  <a:pt x="6358636" y="1550162"/>
                </a:lnTo>
                <a:lnTo>
                  <a:pt x="6401698" y="1550162"/>
                </a:lnTo>
                <a:lnTo>
                  <a:pt x="6407531" y="1536191"/>
                </a:lnTo>
                <a:lnTo>
                  <a:pt x="6411341" y="1501648"/>
                </a:lnTo>
                <a:lnTo>
                  <a:pt x="6408039" y="1464437"/>
                </a:lnTo>
                <a:lnTo>
                  <a:pt x="6398133" y="1434973"/>
                </a:lnTo>
                <a:lnTo>
                  <a:pt x="6392601" y="1427861"/>
                </a:lnTo>
                <a:close/>
              </a:path>
              <a:path w="9144000" h="5960745">
                <a:moveTo>
                  <a:pt x="6503401" y="1462786"/>
                </a:moveTo>
                <a:lnTo>
                  <a:pt x="6478143" y="1462786"/>
                </a:lnTo>
                <a:lnTo>
                  <a:pt x="6477254" y="1596898"/>
                </a:lnTo>
                <a:lnTo>
                  <a:pt x="6502654" y="1602486"/>
                </a:lnTo>
                <a:lnTo>
                  <a:pt x="6503401" y="1462786"/>
                </a:lnTo>
                <a:close/>
              </a:path>
              <a:path w="9144000" h="5960745">
                <a:moveTo>
                  <a:pt x="6484239" y="1432305"/>
                </a:moveTo>
                <a:lnTo>
                  <a:pt x="6437757" y="1446911"/>
                </a:lnTo>
                <a:lnTo>
                  <a:pt x="6444742" y="1470787"/>
                </a:lnTo>
                <a:lnTo>
                  <a:pt x="6478143" y="1462786"/>
                </a:lnTo>
                <a:lnTo>
                  <a:pt x="6503401" y="1462786"/>
                </a:lnTo>
                <a:lnTo>
                  <a:pt x="6503543" y="1436242"/>
                </a:lnTo>
                <a:lnTo>
                  <a:pt x="6484239" y="1432305"/>
                </a:lnTo>
                <a:close/>
              </a:path>
              <a:path w="9144000" h="5960745">
                <a:moveTo>
                  <a:pt x="57236" y="334899"/>
                </a:moveTo>
                <a:lnTo>
                  <a:pt x="24283" y="334899"/>
                </a:lnTo>
                <a:lnTo>
                  <a:pt x="0" y="348112"/>
                </a:lnTo>
                <a:lnTo>
                  <a:pt x="0" y="517189"/>
                </a:lnTo>
                <a:lnTo>
                  <a:pt x="14397" y="532129"/>
                </a:lnTo>
                <a:lnTo>
                  <a:pt x="47350" y="545338"/>
                </a:lnTo>
                <a:lnTo>
                  <a:pt x="81714" y="546100"/>
                </a:lnTo>
                <a:lnTo>
                  <a:pt x="108075" y="531367"/>
                </a:lnTo>
                <a:lnTo>
                  <a:pt x="117882" y="515492"/>
                </a:lnTo>
                <a:lnTo>
                  <a:pt x="49703" y="515492"/>
                </a:lnTo>
                <a:lnTo>
                  <a:pt x="20989" y="490092"/>
                </a:lnTo>
                <a:lnTo>
                  <a:pt x="13928" y="430149"/>
                </a:lnTo>
                <a:lnTo>
                  <a:pt x="25695" y="377063"/>
                </a:lnTo>
                <a:lnTo>
                  <a:pt x="54881" y="364363"/>
                </a:lnTo>
                <a:lnTo>
                  <a:pt x="105117" y="364363"/>
                </a:lnTo>
                <a:lnTo>
                  <a:pt x="91130" y="349630"/>
                </a:lnTo>
                <a:lnTo>
                  <a:pt x="57236" y="334899"/>
                </a:lnTo>
                <a:close/>
              </a:path>
              <a:path w="9144000" h="5960745">
                <a:moveTo>
                  <a:pt x="105117" y="364363"/>
                </a:moveTo>
                <a:lnTo>
                  <a:pt x="54881" y="364363"/>
                </a:lnTo>
                <a:lnTo>
                  <a:pt x="84538" y="390905"/>
                </a:lnTo>
                <a:lnTo>
                  <a:pt x="92071" y="451612"/>
                </a:lnTo>
                <a:lnTo>
                  <a:pt x="79832" y="503554"/>
                </a:lnTo>
                <a:lnTo>
                  <a:pt x="49703" y="515492"/>
                </a:lnTo>
                <a:lnTo>
                  <a:pt x="117882" y="515492"/>
                </a:lnTo>
                <a:lnTo>
                  <a:pt x="126434" y="501650"/>
                </a:lnTo>
                <a:lnTo>
                  <a:pt x="133972" y="457580"/>
                </a:lnTo>
                <a:lnTo>
                  <a:pt x="130670" y="411479"/>
                </a:lnTo>
                <a:lnTo>
                  <a:pt x="115608" y="375412"/>
                </a:lnTo>
                <a:lnTo>
                  <a:pt x="105117" y="364363"/>
                </a:lnTo>
                <a:close/>
              </a:path>
              <a:path w="9144000" h="5960745">
                <a:moveTo>
                  <a:pt x="240360" y="373888"/>
                </a:moveTo>
                <a:lnTo>
                  <a:pt x="205994" y="373888"/>
                </a:lnTo>
                <a:lnTo>
                  <a:pt x="179628" y="388874"/>
                </a:lnTo>
                <a:lnTo>
                  <a:pt x="161264" y="418719"/>
                </a:lnTo>
                <a:lnTo>
                  <a:pt x="153733" y="461517"/>
                </a:lnTo>
                <a:lnTo>
                  <a:pt x="156565" y="508000"/>
                </a:lnTo>
                <a:lnTo>
                  <a:pt x="171157" y="544449"/>
                </a:lnTo>
                <a:lnTo>
                  <a:pt x="195160" y="569849"/>
                </a:lnTo>
                <a:lnTo>
                  <a:pt x="228587" y="583438"/>
                </a:lnTo>
                <a:lnTo>
                  <a:pt x="263423" y="583438"/>
                </a:lnTo>
                <a:lnTo>
                  <a:pt x="289318" y="568705"/>
                </a:lnTo>
                <a:lnTo>
                  <a:pt x="299010" y="553212"/>
                </a:lnTo>
                <a:lnTo>
                  <a:pt x="231876" y="553212"/>
                </a:lnTo>
                <a:lnTo>
                  <a:pt x="202692" y="528192"/>
                </a:lnTo>
                <a:lnTo>
                  <a:pt x="195160" y="467867"/>
                </a:lnTo>
                <a:lnTo>
                  <a:pt x="207403" y="415163"/>
                </a:lnTo>
                <a:lnTo>
                  <a:pt x="236118" y="402844"/>
                </a:lnTo>
                <a:lnTo>
                  <a:pt x="287187" y="402844"/>
                </a:lnTo>
                <a:lnTo>
                  <a:pt x="272834" y="387730"/>
                </a:lnTo>
                <a:lnTo>
                  <a:pt x="240360" y="373888"/>
                </a:lnTo>
                <a:close/>
              </a:path>
              <a:path w="9144000" h="5960745">
                <a:moveTo>
                  <a:pt x="287187" y="402844"/>
                </a:moveTo>
                <a:lnTo>
                  <a:pt x="236118" y="402844"/>
                </a:lnTo>
                <a:lnTo>
                  <a:pt x="265772" y="429005"/>
                </a:lnTo>
                <a:lnTo>
                  <a:pt x="273773" y="489712"/>
                </a:lnTo>
                <a:lnTo>
                  <a:pt x="261543" y="541274"/>
                </a:lnTo>
                <a:lnTo>
                  <a:pt x="231876" y="553212"/>
                </a:lnTo>
                <a:lnTo>
                  <a:pt x="299010" y="553212"/>
                </a:lnTo>
                <a:lnTo>
                  <a:pt x="307670" y="539369"/>
                </a:lnTo>
                <a:lnTo>
                  <a:pt x="315201" y="495680"/>
                </a:lnTo>
                <a:lnTo>
                  <a:pt x="312381" y="450088"/>
                </a:lnTo>
                <a:lnTo>
                  <a:pt x="297319" y="413512"/>
                </a:lnTo>
                <a:lnTo>
                  <a:pt x="287187" y="402844"/>
                </a:lnTo>
                <a:close/>
              </a:path>
              <a:path w="9144000" h="5960745">
                <a:moveTo>
                  <a:pt x="460348" y="451992"/>
                </a:moveTo>
                <a:lnTo>
                  <a:pt x="421119" y="451992"/>
                </a:lnTo>
                <a:lnTo>
                  <a:pt x="414997" y="618744"/>
                </a:lnTo>
                <a:lnTo>
                  <a:pt x="453136" y="626617"/>
                </a:lnTo>
                <a:lnTo>
                  <a:pt x="460348" y="451992"/>
                </a:lnTo>
                <a:close/>
              </a:path>
              <a:path w="9144000" h="5960745">
                <a:moveTo>
                  <a:pt x="431482" y="415163"/>
                </a:moveTo>
                <a:lnTo>
                  <a:pt x="359448" y="431038"/>
                </a:lnTo>
                <a:lnTo>
                  <a:pt x="369341" y="459994"/>
                </a:lnTo>
                <a:lnTo>
                  <a:pt x="421119" y="451992"/>
                </a:lnTo>
                <a:lnTo>
                  <a:pt x="460348" y="451992"/>
                </a:lnTo>
                <a:lnTo>
                  <a:pt x="461606" y="421513"/>
                </a:lnTo>
                <a:lnTo>
                  <a:pt x="431482" y="415163"/>
                </a:lnTo>
                <a:close/>
              </a:path>
              <a:path w="9144000" h="5960745">
                <a:moveTo>
                  <a:pt x="597649" y="450088"/>
                </a:moveTo>
                <a:lnTo>
                  <a:pt x="564222" y="450088"/>
                </a:lnTo>
                <a:lnTo>
                  <a:pt x="537870" y="464312"/>
                </a:lnTo>
                <a:lnTo>
                  <a:pt x="520445" y="494029"/>
                </a:lnTo>
                <a:lnTo>
                  <a:pt x="513384" y="536575"/>
                </a:lnTo>
                <a:lnTo>
                  <a:pt x="516216" y="582549"/>
                </a:lnTo>
                <a:lnTo>
                  <a:pt x="530809" y="618744"/>
                </a:lnTo>
                <a:lnTo>
                  <a:pt x="554812" y="643254"/>
                </a:lnTo>
                <a:lnTo>
                  <a:pt x="586346" y="656844"/>
                </a:lnTo>
                <a:lnTo>
                  <a:pt x="620242" y="656844"/>
                </a:lnTo>
                <a:lnTo>
                  <a:pt x="646137" y="642492"/>
                </a:lnTo>
                <a:lnTo>
                  <a:pt x="655454" y="626999"/>
                </a:lnTo>
                <a:lnTo>
                  <a:pt x="588708" y="626999"/>
                </a:lnTo>
                <a:lnTo>
                  <a:pt x="560463" y="602488"/>
                </a:lnTo>
                <a:lnTo>
                  <a:pt x="553402" y="544067"/>
                </a:lnTo>
                <a:lnTo>
                  <a:pt x="565162" y="491363"/>
                </a:lnTo>
                <a:lnTo>
                  <a:pt x="594360" y="478154"/>
                </a:lnTo>
                <a:lnTo>
                  <a:pt x="643247" y="478154"/>
                </a:lnTo>
                <a:lnTo>
                  <a:pt x="630135" y="463930"/>
                </a:lnTo>
                <a:lnTo>
                  <a:pt x="597649" y="450088"/>
                </a:lnTo>
                <a:close/>
              </a:path>
              <a:path w="9144000" h="5960745">
                <a:moveTo>
                  <a:pt x="643247" y="478154"/>
                </a:moveTo>
                <a:lnTo>
                  <a:pt x="594360" y="478154"/>
                </a:lnTo>
                <a:lnTo>
                  <a:pt x="622604" y="504063"/>
                </a:lnTo>
                <a:lnTo>
                  <a:pt x="630135" y="564388"/>
                </a:lnTo>
                <a:lnTo>
                  <a:pt x="618832" y="615569"/>
                </a:lnTo>
                <a:lnTo>
                  <a:pt x="588708" y="626999"/>
                </a:lnTo>
                <a:lnTo>
                  <a:pt x="655454" y="626999"/>
                </a:lnTo>
                <a:lnTo>
                  <a:pt x="663549" y="613537"/>
                </a:lnTo>
                <a:lnTo>
                  <a:pt x="671550" y="570738"/>
                </a:lnTo>
                <a:lnTo>
                  <a:pt x="667791" y="525017"/>
                </a:lnTo>
                <a:lnTo>
                  <a:pt x="653199" y="488950"/>
                </a:lnTo>
                <a:lnTo>
                  <a:pt x="643247" y="478154"/>
                </a:lnTo>
                <a:close/>
              </a:path>
              <a:path w="9144000" h="5960745">
                <a:moveTo>
                  <a:pt x="812670" y="527050"/>
                </a:moveTo>
                <a:lnTo>
                  <a:pt x="774649" y="527050"/>
                </a:lnTo>
                <a:lnTo>
                  <a:pt x="768527" y="690879"/>
                </a:lnTo>
                <a:lnTo>
                  <a:pt x="806665" y="698880"/>
                </a:lnTo>
                <a:lnTo>
                  <a:pt x="812670" y="527050"/>
                </a:lnTo>
                <a:close/>
              </a:path>
              <a:path w="9144000" h="5960745">
                <a:moveTo>
                  <a:pt x="784999" y="490854"/>
                </a:moveTo>
                <a:lnTo>
                  <a:pt x="713917" y="505967"/>
                </a:lnTo>
                <a:lnTo>
                  <a:pt x="723341" y="534542"/>
                </a:lnTo>
                <a:lnTo>
                  <a:pt x="774649" y="527050"/>
                </a:lnTo>
                <a:lnTo>
                  <a:pt x="812670" y="527050"/>
                </a:lnTo>
                <a:lnTo>
                  <a:pt x="813727" y="496824"/>
                </a:lnTo>
                <a:lnTo>
                  <a:pt x="784999" y="490854"/>
                </a:lnTo>
                <a:close/>
              </a:path>
              <a:path w="9144000" h="5960745">
                <a:moveTo>
                  <a:pt x="946937" y="523875"/>
                </a:moveTo>
                <a:lnTo>
                  <a:pt x="914463" y="524637"/>
                </a:lnTo>
                <a:lnTo>
                  <a:pt x="889508" y="539369"/>
                </a:lnTo>
                <a:lnTo>
                  <a:pt x="872096" y="568705"/>
                </a:lnTo>
                <a:lnTo>
                  <a:pt x="864095" y="611124"/>
                </a:lnTo>
                <a:lnTo>
                  <a:pt x="868324" y="655574"/>
                </a:lnTo>
                <a:lnTo>
                  <a:pt x="882446" y="690879"/>
                </a:lnTo>
                <a:lnTo>
                  <a:pt x="905510" y="715899"/>
                </a:lnTo>
                <a:lnTo>
                  <a:pt x="937526" y="728979"/>
                </a:lnTo>
                <a:lnTo>
                  <a:pt x="969060" y="728979"/>
                </a:lnTo>
                <a:lnTo>
                  <a:pt x="995426" y="714375"/>
                </a:lnTo>
                <a:lnTo>
                  <a:pt x="1004166" y="699642"/>
                </a:lnTo>
                <a:lnTo>
                  <a:pt x="940346" y="699642"/>
                </a:lnTo>
                <a:lnTo>
                  <a:pt x="912101" y="675004"/>
                </a:lnTo>
                <a:lnTo>
                  <a:pt x="905040" y="617092"/>
                </a:lnTo>
                <a:lnTo>
                  <a:pt x="915403" y="565150"/>
                </a:lnTo>
                <a:lnTo>
                  <a:pt x="943178" y="553212"/>
                </a:lnTo>
                <a:lnTo>
                  <a:pt x="992229" y="553212"/>
                </a:lnTo>
                <a:lnTo>
                  <a:pt x="978014" y="538099"/>
                </a:lnTo>
                <a:lnTo>
                  <a:pt x="946937" y="523875"/>
                </a:lnTo>
                <a:close/>
              </a:path>
              <a:path w="9144000" h="5960745">
                <a:moveTo>
                  <a:pt x="992229" y="553212"/>
                </a:moveTo>
                <a:lnTo>
                  <a:pt x="943178" y="553212"/>
                </a:lnTo>
                <a:lnTo>
                  <a:pt x="971422" y="578230"/>
                </a:lnTo>
                <a:lnTo>
                  <a:pt x="979424" y="637794"/>
                </a:lnTo>
                <a:lnTo>
                  <a:pt x="968590" y="688086"/>
                </a:lnTo>
                <a:lnTo>
                  <a:pt x="940346" y="699642"/>
                </a:lnTo>
                <a:lnTo>
                  <a:pt x="1004166" y="699642"/>
                </a:lnTo>
                <a:lnTo>
                  <a:pt x="1012380" y="685800"/>
                </a:lnTo>
                <a:lnTo>
                  <a:pt x="1018959" y="643254"/>
                </a:lnTo>
                <a:lnTo>
                  <a:pt x="1015669" y="598424"/>
                </a:lnTo>
                <a:lnTo>
                  <a:pt x="1001547" y="563117"/>
                </a:lnTo>
                <a:lnTo>
                  <a:pt x="992229" y="553212"/>
                </a:lnTo>
                <a:close/>
              </a:path>
              <a:path w="9144000" h="5960745">
                <a:moveTo>
                  <a:pt x="1158119" y="600075"/>
                </a:moveTo>
                <a:lnTo>
                  <a:pt x="1121587" y="600075"/>
                </a:lnTo>
                <a:lnTo>
                  <a:pt x="1114996" y="762380"/>
                </a:lnTo>
                <a:lnTo>
                  <a:pt x="1151712" y="770254"/>
                </a:lnTo>
                <a:lnTo>
                  <a:pt x="1158119" y="600075"/>
                </a:lnTo>
                <a:close/>
              </a:path>
              <a:path w="9144000" h="5960745">
                <a:moveTo>
                  <a:pt x="1130998" y="563879"/>
                </a:moveTo>
                <a:lnTo>
                  <a:pt x="1061326" y="579374"/>
                </a:lnTo>
                <a:lnTo>
                  <a:pt x="1070279" y="607567"/>
                </a:lnTo>
                <a:lnTo>
                  <a:pt x="1121587" y="600075"/>
                </a:lnTo>
                <a:lnTo>
                  <a:pt x="1158119" y="600075"/>
                </a:lnTo>
                <a:lnTo>
                  <a:pt x="1159243" y="570229"/>
                </a:lnTo>
                <a:lnTo>
                  <a:pt x="1130998" y="563879"/>
                </a:lnTo>
                <a:close/>
              </a:path>
              <a:path w="9144000" h="5960745">
                <a:moveTo>
                  <a:pt x="1326305" y="635380"/>
                </a:moveTo>
                <a:lnTo>
                  <a:pt x="1290066" y="635380"/>
                </a:lnTo>
                <a:lnTo>
                  <a:pt x="1284478" y="798067"/>
                </a:lnTo>
                <a:lnTo>
                  <a:pt x="1320673" y="805561"/>
                </a:lnTo>
                <a:lnTo>
                  <a:pt x="1326305" y="635380"/>
                </a:lnTo>
                <a:close/>
              </a:path>
              <a:path w="9144000" h="5960745">
                <a:moveTo>
                  <a:pt x="1299972" y="600075"/>
                </a:moveTo>
                <a:lnTo>
                  <a:pt x="1231265" y="615950"/>
                </a:lnTo>
                <a:lnTo>
                  <a:pt x="1241158" y="643254"/>
                </a:lnTo>
                <a:lnTo>
                  <a:pt x="1290066" y="635380"/>
                </a:lnTo>
                <a:lnTo>
                  <a:pt x="1326305" y="635380"/>
                </a:lnTo>
                <a:lnTo>
                  <a:pt x="1327277" y="606044"/>
                </a:lnTo>
                <a:lnTo>
                  <a:pt x="1299972" y="600075"/>
                </a:lnTo>
                <a:close/>
              </a:path>
              <a:path w="9144000" h="5960745">
                <a:moveTo>
                  <a:pt x="1457706" y="632967"/>
                </a:moveTo>
                <a:lnTo>
                  <a:pt x="1425702" y="632967"/>
                </a:lnTo>
                <a:lnTo>
                  <a:pt x="1401699" y="647700"/>
                </a:lnTo>
                <a:lnTo>
                  <a:pt x="1384681" y="676655"/>
                </a:lnTo>
                <a:lnTo>
                  <a:pt x="1377188" y="717930"/>
                </a:lnTo>
                <a:lnTo>
                  <a:pt x="1380998" y="762380"/>
                </a:lnTo>
                <a:lnTo>
                  <a:pt x="1395095" y="797687"/>
                </a:lnTo>
                <a:lnTo>
                  <a:pt x="1417701" y="821944"/>
                </a:lnTo>
                <a:lnTo>
                  <a:pt x="1448308" y="834136"/>
                </a:lnTo>
                <a:lnTo>
                  <a:pt x="1480820" y="835025"/>
                </a:lnTo>
                <a:lnTo>
                  <a:pt x="1506220" y="820292"/>
                </a:lnTo>
                <a:lnTo>
                  <a:pt x="1513780" y="806069"/>
                </a:lnTo>
                <a:lnTo>
                  <a:pt x="1451610" y="806069"/>
                </a:lnTo>
                <a:lnTo>
                  <a:pt x="1423797" y="782192"/>
                </a:lnTo>
                <a:lnTo>
                  <a:pt x="1416304" y="724280"/>
                </a:lnTo>
                <a:lnTo>
                  <a:pt x="1427099" y="673100"/>
                </a:lnTo>
                <a:lnTo>
                  <a:pt x="1454912" y="661162"/>
                </a:lnTo>
                <a:lnTo>
                  <a:pt x="1502565" y="661162"/>
                </a:lnTo>
                <a:lnTo>
                  <a:pt x="1488821" y="646429"/>
                </a:lnTo>
                <a:lnTo>
                  <a:pt x="1457706" y="632967"/>
                </a:lnTo>
                <a:close/>
              </a:path>
              <a:path w="9144000" h="5960745">
                <a:moveTo>
                  <a:pt x="1502565" y="661162"/>
                </a:moveTo>
                <a:lnTo>
                  <a:pt x="1454912" y="661162"/>
                </a:lnTo>
                <a:lnTo>
                  <a:pt x="1482598" y="686180"/>
                </a:lnTo>
                <a:lnTo>
                  <a:pt x="1488821" y="744474"/>
                </a:lnTo>
                <a:lnTo>
                  <a:pt x="1478915" y="794512"/>
                </a:lnTo>
                <a:lnTo>
                  <a:pt x="1451610" y="806069"/>
                </a:lnTo>
                <a:lnTo>
                  <a:pt x="1513780" y="806069"/>
                </a:lnTo>
                <a:lnTo>
                  <a:pt x="1521206" y="792099"/>
                </a:lnTo>
                <a:lnTo>
                  <a:pt x="1527810" y="749680"/>
                </a:lnTo>
                <a:lnTo>
                  <a:pt x="1525016" y="705992"/>
                </a:lnTo>
                <a:lnTo>
                  <a:pt x="1511808" y="671067"/>
                </a:lnTo>
                <a:lnTo>
                  <a:pt x="1502565" y="661162"/>
                </a:lnTo>
                <a:close/>
              </a:path>
              <a:path w="9144000" h="5960745">
                <a:moveTo>
                  <a:pt x="1660201" y="705992"/>
                </a:moveTo>
                <a:lnTo>
                  <a:pt x="1623822" y="705992"/>
                </a:lnTo>
                <a:lnTo>
                  <a:pt x="1619123" y="866775"/>
                </a:lnTo>
                <a:lnTo>
                  <a:pt x="1655445" y="873887"/>
                </a:lnTo>
                <a:lnTo>
                  <a:pt x="1660201" y="705992"/>
                </a:lnTo>
                <a:close/>
              </a:path>
              <a:path w="9144000" h="5960745">
                <a:moveTo>
                  <a:pt x="1634744" y="671067"/>
                </a:moveTo>
                <a:lnTo>
                  <a:pt x="1566926" y="686942"/>
                </a:lnTo>
                <a:lnTo>
                  <a:pt x="1576832" y="713994"/>
                </a:lnTo>
                <a:lnTo>
                  <a:pt x="1623822" y="705992"/>
                </a:lnTo>
                <a:lnTo>
                  <a:pt x="1660201" y="705992"/>
                </a:lnTo>
                <a:lnTo>
                  <a:pt x="1661033" y="676655"/>
                </a:lnTo>
                <a:lnTo>
                  <a:pt x="1634744" y="671067"/>
                </a:lnTo>
                <a:close/>
              </a:path>
              <a:path w="9144000" h="5960745">
                <a:moveTo>
                  <a:pt x="1788668" y="703199"/>
                </a:moveTo>
                <a:lnTo>
                  <a:pt x="1756664" y="703579"/>
                </a:lnTo>
                <a:lnTo>
                  <a:pt x="1732661" y="717930"/>
                </a:lnTo>
                <a:lnTo>
                  <a:pt x="1716151" y="746887"/>
                </a:lnTo>
                <a:lnTo>
                  <a:pt x="1709547" y="787780"/>
                </a:lnTo>
                <a:lnTo>
                  <a:pt x="1713738" y="831850"/>
                </a:lnTo>
                <a:lnTo>
                  <a:pt x="1727454" y="865886"/>
                </a:lnTo>
                <a:lnTo>
                  <a:pt x="1749552" y="890142"/>
                </a:lnTo>
                <a:lnTo>
                  <a:pt x="1780158" y="902842"/>
                </a:lnTo>
                <a:lnTo>
                  <a:pt x="1810766" y="902842"/>
                </a:lnTo>
                <a:lnTo>
                  <a:pt x="1835277" y="888619"/>
                </a:lnTo>
                <a:lnTo>
                  <a:pt x="1843752" y="873887"/>
                </a:lnTo>
                <a:lnTo>
                  <a:pt x="1782064" y="873887"/>
                </a:lnTo>
                <a:lnTo>
                  <a:pt x="1756156" y="850900"/>
                </a:lnTo>
                <a:lnTo>
                  <a:pt x="1748663" y="793750"/>
                </a:lnTo>
                <a:lnTo>
                  <a:pt x="1758442" y="743330"/>
                </a:lnTo>
                <a:lnTo>
                  <a:pt x="1785747" y="731392"/>
                </a:lnTo>
                <a:lnTo>
                  <a:pt x="1832945" y="731392"/>
                </a:lnTo>
                <a:lnTo>
                  <a:pt x="1818767" y="716279"/>
                </a:lnTo>
                <a:lnTo>
                  <a:pt x="1788668" y="703199"/>
                </a:lnTo>
                <a:close/>
              </a:path>
              <a:path w="9144000" h="5960745">
                <a:moveTo>
                  <a:pt x="1832945" y="731392"/>
                </a:moveTo>
                <a:lnTo>
                  <a:pt x="1785747" y="731392"/>
                </a:lnTo>
                <a:lnTo>
                  <a:pt x="1812163" y="755650"/>
                </a:lnTo>
                <a:lnTo>
                  <a:pt x="1819275" y="813562"/>
                </a:lnTo>
                <a:lnTo>
                  <a:pt x="1809369" y="862711"/>
                </a:lnTo>
                <a:lnTo>
                  <a:pt x="1782064" y="873887"/>
                </a:lnTo>
                <a:lnTo>
                  <a:pt x="1843752" y="873887"/>
                </a:lnTo>
                <a:lnTo>
                  <a:pt x="1851279" y="860805"/>
                </a:lnTo>
                <a:lnTo>
                  <a:pt x="1856867" y="818261"/>
                </a:lnTo>
                <a:lnTo>
                  <a:pt x="1854073" y="775462"/>
                </a:lnTo>
                <a:lnTo>
                  <a:pt x="1841881" y="740917"/>
                </a:lnTo>
                <a:lnTo>
                  <a:pt x="1832945" y="731392"/>
                </a:lnTo>
                <a:close/>
              </a:path>
              <a:path w="9144000" h="5960745">
                <a:moveTo>
                  <a:pt x="1986719" y="776224"/>
                </a:moveTo>
                <a:lnTo>
                  <a:pt x="1951989" y="776224"/>
                </a:lnTo>
                <a:lnTo>
                  <a:pt x="1945894" y="934212"/>
                </a:lnTo>
                <a:lnTo>
                  <a:pt x="1980692" y="941324"/>
                </a:lnTo>
                <a:lnTo>
                  <a:pt x="1986719" y="776224"/>
                </a:lnTo>
                <a:close/>
              </a:path>
              <a:path w="9144000" h="5960745">
                <a:moveTo>
                  <a:pt x="1961895" y="740917"/>
                </a:moveTo>
                <a:lnTo>
                  <a:pt x="1895475" y="756792"/>
                </a:lnTo>
                <a:lnTo>
                  <a:pt x="1903983" y="784225"/>
                </a:lnTo>
                <a:lnTo>
                  <a:pt x="1951989" y="776224"/>
                </a:lnTo>
                <a:lnTo>
                  <a:pt x="1986719" y="776224"/>
                </a:lnTo>
                <a:lnTo>
                  <a:pt x="1987804" y="746505"/>
                </a:lnTo>
                <a:lnTo>
                  <a:pt x="1961895" y="740917"/>
                </a:lnTo>
                <a:close/>
              </a:path>
              <a:path w="9144000" h="5960745">
                <a:moveTo>
                  <a:pt x="2111121" y="772287"/>
                </a:moveTo>
                <a:lnTo>
                  <a:pt x="2081022" y="772667"/>
                </a:lnTo>
                <a:lnTo>
                  <a:pt x="2057400" y="787019"/>
                </a:lnTo>
                <a:lnTo>
                  <a:pt x="2040889" y="814704"/>
                </a:lnTo>
                <a:lnTo>
                  <a:pt x="2034413" y="855599"/>
                </a:lnTo>
                <a:lnTo>
                  <a:pt x="2038604" y="899287"/>
                </a:lnTo>
                <a:lnTo>
                  <a:pt x="2052193" y="933450"/>
                </a:lnTo>
                <a:lnTo>
                  <a:pt x="2073910" y="957199"/>
                </a:lnTo>
                <a:lnTo>
                  <a:pt x="2103501" y="969137"/>
                </a:lnTo>
                <a:lnTo>
                  <a:pt x="2133727" y="969517"/>
                </a:lnTo>
                <a:lnTo>
                  <a:pt x="2157222" y="955166"/>
                </a:lnTo>
                <a:lnTo>
                  <a:pt x="2165477" y="941324"/>
                </a:lnTo>
                <a:lnTo>
                  <a:pt x="2106422" y="941324"/>
                </a:lnTo>
                <a:lnTo>
                  <a:pt x="2080006" y="917955"/>
                </a:lnTo>
                <a:lnTo>
                  <a:pt x="2073020" y="861567"/>
                </a:lnTo>
                <a:lnTo>
                  <a:pt x="2083308" y="811911"/>
                </a:lnTo>
                <a:lnTo>
                  <a:pt x="2109216" y="800100"/>
                </a:lnTo>
                <a:lnTo>
                  <a:pt x="2154463" y="800100"/>
                </a:lnTo>
                <a:lnTo>
                  <a:pt x="2141220" y="784987"/>
                </a:lnTo>
                <a:lnTo>
                  <a:pt x="2111121" y="772287"/>
                </a:lnTo>
                <a:close/>
              </a:path>
              <a:path w="9144000" h="5960745">
                <a:moveTo>
                  <a:pt x="2154463" y="800100"/>
                </a:moveTo>
                <a:lnTo>
                  <a:pt x="2109216" y="800100"/>
                </a:lnTo>
                <a:lnTo>
                  <a:pt x="2134616" y="823849"/>
                </a:lnTo>
                <a:lnTo>
                  <a:pt x="2141220" y="880617"/>
                </a:lnTo>
                <a:lnTo>
                  <a:pt x="2131822" y="929894"/>
                </a:lnTo>
                <a:lnTo>
                  <a:pt x="2106422" y="941324"/>
                </a:lnTo>
                <a:lnTo>
                  <a:pt x="2165477" y="941324"/>
                </a:lnTo>
                <a:lnTo>
                  <a:pt x="2173732" y="927480"/>
                </a:lnTo>
                <a:lnTo>
                  <a:pt x="2180336" y="886205"/>
                </a:lnTo>
                <a:lnTo>
                  <a:pt x="2176526" y="843279"/>
                </a:lnTo>
                <a:lnTo>
                  <a:pt x="2162810" y="809625"/>
                </a:lnTo>
                <a:lnTo>
                  <a:pt x="2154463" y="800100"/>
                </a:lnTo>
                <a:close/>
              </a:path>
              <a:path w="9144000" h="5960745">
                <a:moveTo>
                  <a:pt x="2306571" y="843661"/>
                </a:moveTo>
                <a:lnTo>
                  <a:pt x="2271649" y="843661"/>
                </a:lnTo>
                <a:lnTo>
                  <a:pt x="2266442" y="999616"/>
                </a:lnTo>
                <a:lnTo>
                  <a:pt x="2302256" y="1007237"/>
                </a:lnTo>
                <a:lnTo>
                  <a:pt x="2306571" y="843661"/>
                </a:lnTo>
                <a:close/>
              </a:path>
              <a:path w="9144000" h="5960745">
                <a:moveTo>
                  <a:pt x="2281047" y="809625"/>
                </a:moveTo>
                <a:lnTo>
                  <a:pt x="2217420" y="824611"/>
                </a:lnTo>
                <a:lnTo>
                  <a:pt x="2226437" y="851662"/>
                </a:lnTo>
                <a:lnTo>
                  <a:pt x="2271649" y="843661"/>
                </a:lnTo>
                <a:lnTo>
                  <a:pt x="2306571" y="843661"/>
                </a:lnTo>
                <a:lnTo>
                  <a:pt x="2307336" y="814704"/>
                </a:lnTo>
                <a:lnTo>
                  <a:pt x="2281047" y="809625"/>
                </a:lnTo>
                <a:close/>
              </a:path>
              <a:path w="9144000" h="5960745">
                <a:moveTo>
                  <a:pt x="2464072" y="877062"/>
                </a:moveTo>
                <a:lnTo>
                  <a:pt x="2430272" y="877062"/>
                </a:lnTo>
                <a:lnTo>
                  <a:pt x="2425065" y="1032637"/>
                </a:lnTo>
                <a:lnTo>
                  <a:pt x="2458466" y="1039749"/>
                </a:lnTo>
                <a:lnTo>
                  <a:pt x="2464072" y="877062"/>
                </a:lnTo>
                <a:close/>
              </a:path>
              <a:path w="9144000" h="5960745">
                <a:moveTo>
                  <a:pt x="2438781" y="842899"/>
                </a:moveTo>
                <a:lnTo>
                  <a:pt x="2373757" y="857630"/>
                </a:lnTo>
                <a:lnTo>
                  <a:pt x="2383155" y="884554"/>
                </a:lnTo>
                <a:lnTo>
                  <a:pt x="2430272" y="877062"/>
                </a:lnTo>
                <a:lnTo>
                  <a:pt x="2464072" y="877062"/>
                </a:lnTo>
                <a:lnTo>
                  <a:pt x="2465070" y="848105"/>
                </a:lnTo>
                <a:lnTo>
                  <a:pt x="2438781" y="842899"/>
                </a:lnTo>
                <a:close/>
              </a:path>
              <a:path w="9144000" h="5960745">
                <a:moveTo>
                  <a:pt x="2584196" y="873125"/>
                </a:moveTo>
                <a:lnTo>
                  <a:pt x="2555494" y="873125"/>
                </a:lnTo>
                <a:lnTo>
                  <a:pt x="2531872" y="887349"/>
                </a:lnTo>
                <a:lnTo>
                  <a:pt x="2516886" y="915162"/>
                </a:lnTo>
                <a:lnTo>
                  <a:pt x="2511171" y="956055"/>
                </a:lnTo>
                <a:lnTo>
                  <a:pt x="2514473" y="998474"/>
                </a:lnTo>
                <a:lnTo>
                  <a:pt x="2528189" y="1031875"/>
                </a:lnTo>
                <a:lnTo>
                  <a:pt x="2549398" y="1054480"/>
                </a:lnTo>
                <a:lnTo>
                  <a:pt x="2577592" y="1066291"/>
                </a:lnTo>
                <a:lnTo>
                  <a:pt x="2605786" y="1066291"/>
                </a:lnTo>
                <a:lnTo>
                  <a:pt x="2628011" y="1052449"/>
                </a:lnTo>
                <a:lnTo>
                  <a:pt x="2634853" y="1039749"/>
                </a:lnTo>
                <a:lnTo>
                  <a:pt x="2579497" y="1039749"/>
                </a:lnTo>
                <a:lnTo>
                  <a:pt x="2554478" y="1016762"/>
                </a:lnTo>
                <a:lnTo>
                  <a:pt x="2547493" y="961516"/>
                </a:lnTo>
                <a:lnTo>
                  <a:pt x="2556891" y="911987"/>
                </a:lnTo>
                <a:lnTo>
                  <a:pt x="2581783" y="900049"/>
                </a:lnTo>
                <a:lnTo>
                  <a:pt x="2625328" y="900049"/>
                </a:lnTo>
                <a:lnTo>
                  <a:pt x="2612390" y="885444"/>
                </a:lnTo>
                <a:lnTo>
                  <a:pt x="2584196" y="873125"/>
                </a:lnTo>
                <a:close/>
              </a:path>
              <a:path w="9144000" h="5960745">
                <a:moveTo>
                  <a:pt x="2625328" y="900049"/>
                </a:moveTo>
                <a:lnTo>
                  <a:pt x="2581783" y="900049"/>
                </a:lnTo>
                <a:lnTo>
                  <a:pt x="2607310" y="923925"/>
                </a:lnTo>
                <a:lnTo>
                  <a:pt x="2614295" y="979804"/>
                </a:lnTo>
                <a:lnTo>
                  <a:pt x="2604897" y="1028191"/>
                </a:lnTo>
                <a:lnTo>
                  <a:pt x="2579497" y="1039749"/>
                </a:lnTo>
                <a:lnTo>
                  <a:pt x="2634853" y="1039749"/>
                </a:lnTo>
                <a:lnTo>
                  <a:pt x="2642997" y="1024636"/>
                </a:lnTo>
                <a:lnTo>
                  <a:pt x="2649601" y="985012"/>
                </a:lnTo>
                <a:lnTo>
                  <a:pt x="2646299" y="942466"/>
                </a:lnTo>
                <a:lnTo>
                  <a:pt x="2633091" y="908812"/>
                </a:lnTo>
                <a:lnTo>
                  <a:pt x="2625328" y="900049"/>
                </a:lnTo>
                <a:close/>
              </a:path>
              <a:path w="9144000" h="5960745">
                <a:moveTo>
                  <a:pt x="2772212" y="942466"/>
                </a:moveTo>
                <a:lnTo>
                  <a:pt x="2739517" y="942466"/>
                </a:lnTo>
                <a:lnTo>
                  <a:pt x="2735326" y="1097279"/>
                </a:lnTo>
                <a:lnTo>
                  <a:pt x="2768219" y="1103629"/>
                </a:lnTo>
                <a:lnTo>
                  <a:pt x="2772212" y="942466"/>
                </a:lnTo>
                <a:close/>
              </a:path>
              <a:path w="9144000" h="5960745">
                <a:moveTo>
                  <a:pt x="2747518" y="908430"/>
                </a:moveTo>
                <a:lnTo>
                  <a:pt x="2686304" y="923925"/>
                </a:lnTo>
                <a:lnTo>
                  <a:pt x="2694305" y="950467"/>
                </a:lnTo>
                <a:lnTo>
                  <a:pt x="2739517" y="942466"/>
                </a:lnTo>
                <a:lnTo>
                  <a:pt x="2772212" y="942466"/>
                </a:lnTo>
                <a:lnTo>
                  <a:pt x="2772918" y="914019"/>
                </a:lnTo>
                <a:lnTo>
                  <a:pt x="2747518" y="908430"/>
                </a:lnTo>
                <a:close/>
              </a:path>
              <a:path w="9144000" h="5960745">
                <a:moveTo>
                  <a:pt x="2891155" y="938149"/>
                </a:moveTo>
                <a:lnTo>
                  <a:pt x="2862834" y="938529"/>
                </a:lnTo>
                <a:lnTo>
                  <a:pt x="2840228" y="953262"/>
                </a:lnTo>
                <a:lnTo>
                  <a:pt x="2824734" y="980566"/>
                </a:lnTo>
                <a:lnTo>
                  <a:pt x="2819146" y="1020317"/>
                </a:lnTo>
                <a:lnTo>
                  <a:pt x="2822321" y="1061974"/>
                </a:lnTo>
                <a:lnTo>
                  <a:pt x="2835529" y="1095755"/>
                </a:lnTo>
                <a:lnTo>
                  <a:pt x="2856230" y="1118742"/>
                </a:lnTo>
                <a:lnTo>
                  <a:pt x="2884551" y="1130680"/>
                </a:lnTo>
                <a:lnTo>
                  <a:pt x="2912237" y="1130300"/>
                </a:lnTo>
                <a:lnTo>
                  <a:pt x="2933446" y="1116329"/>
                </a:lnTo>
                <a:lnTo>
                  <a:pt x="2940686" y="1103249"/>
                </a:lnTo>
                <a:lnTo>
                  <a:pt x="2886456" y="1103249"/>
                </a:lnTo>
                <a:lnTo>
                  <a:pt x="2861437" y="1080262"/>
                </a:lnTo>
                <a:lnTo>
                  <a:pt x="2854452" y="1025905"/>
                </a:lnTo>
                <a:lnTo>
                  <a:pt x="2863850" y="977011"/>
                </a:lnTo>
                <a:lnTo>
                  <a:pt x="2888742" y="965580"/>
                </a:lnTo>
                <a:lnTo>
                  <a:pt x="2931340" y="965580"/>
                </a:lnTo>
                <a:lnTo>
                  <a:pt x="2917952" y="950467"/>
                </a:lnTo>
                <a:lnTo>
                  <a:pt x="2891155" y="938149"/>
                </a:lnTo>
                <a:close/>
              </a:path>
              <a:path w="9144000" h="5960745">
                <a:moveTo>
                  <a:pt x="2931340" y="965580"/>
                </a:moveTo>
                <a:lnTo>
                  <a:pt x="2888742" y="965580"/>
                </a:lnTo>
                <a:lnTo>
                  <a:pt x="2913253" y="988949"/>
                </a:lnTo>
                <a:lnTo>
                  <a:pt x="2920238" y="1044066"/>
                </a:lnTo>
                <a:lnTo>
                  <a:pt x="2910840" y="1091691"/>
                </a:lnTo>
                <a:lnTo>
                  <a:pt x="2886456" y="1103249"/>
                </a:lnTo>
                <a:lnTo>
                  <a:pt x="2940686" y="1103249"/>
                </a:lnTo>
                <a:lnTo>
                  <a:pt x="2948559" y="1089025"/>
                </a:lnTo>
                <a:lnTo>
                  <a:pt x="2955163" y="1048512"/>
                </a:lnTo>
                <a:lnTo>
                  <a:pt x="2951861" y="1006855"/>
                </a:lnTo>
                <a:lnTo>
                  <a:pt x="2938653" y="973836"/>
                </a:lnTo>
                <a:lnTo>
                  <a:pt x="2931340" y="965580"/>
                </a:lnTo>
                <a:close/>
              </a:path>
              <a:path w="9144000" h="5960745">
                <a:moveTo>
                  <a:pt x="3075345" y="1006855"/>
                </a:moveTo>
                <a:lnTo>
                  <a:pt x="3043174" y="1006855"/>
                </a:lnTo>
                <a:lnTo>
                  <a:pt x="3038475" y="1159637"/>
                </a:lnTo>
                <a:lnTo>
                  <a:pt x="3071368" y="1166367"/>
                </a:lnTo>
                <a:lnTo>
                  <a:pt x="3075345" y="1006855"/>
                </a:lnTo>
                <a:close/>
              </a:path>
              <a:path w="9144000" h="5960745">
                <a:moveTo>
                  <a:pt x="3050286" y="973074"/>
                </a:moveTo>
                <a:lnTo>
                  <a:pt x="2989961" y="988567"/>
                </a:lnTo>
                <a:lnTo>
                  <a:pt x="2999359" y="1014349"/>
                </a:lnTo>
                <a:lnTo>
                  <a:pt x="3043174" y="1006855"/>
                </a:lnTo>
                <a:lnTo>
                  <a:pt x="3075345" y="1006855"/>
                </a:lnTo>
                <a:lnTo>
                  <a:pt x="3076067" y="977900"/>
                </a:lnTo>
                <a:lnTo>
                  <a:pt x="3050286" y="973074"/>
                </a:lnTo>
                <a:close/>
              </a:path>
              <a:path w="9144000" h="5960745">
                <a:moveTo>
                  <a:pt x="3191002" y="1001649"/>
                </a:moveTo>
                <a:lnTo>
                  <a:pt x="3162681" y="1002791"/>
                </a:lnTo>
                <a:lnTo>
                  <a:pt x="3141091" y="1016762"/>
                </a:lnTo>
                <a:lnTo>
                  <a:pt x="3126486" y="1044066"/>
                </a:lnTo>
                <a:lnTo>
                  <a:pt x="3120390" y="1083437"/>
                </a:lnTo>
                <a:lnTo>
                  <a:pt x="3124581" y="1125474"/>
                </a:lnTo>
                <a:lnTo>
                  <a:pt x="3136900" y="1157986"/>
                </a:lnTo>
                <a:lnTo>
                  <a:pt x="3157093" y="1180211"/>
                </a:lnTo>
                <a:lnTo>
                  <a:pt x="3183382" y="1192149"/>
                </a:lnTo>
                <a:lnTo>
                  <a:pt x="3212592" y="1191767"/>
                </a:lnTo>
                <a:lnTo>
                  <a:pt x="3233801" y="1178305"/>
                </a:lnTo>
                <a:lnTo>
                  <a:pt x="3241035" y="1164716"/>
                </a:lnTo>
                <a:lnTo>
                  <a:pt x="3185287" y="1164716"/>
                </a:lnTo>
                <a:lnTo>
                  <a:pt x="3162300" y="1143000"/>
                </a:lnTo>
                <a:lnTo>
                  <a:pt x="3155188" y="1089025"/>
                </a:lnTo>
                <a:lnTo>
                  <a:pt x="3164586" y="1040511"/>
                </a:lnTo>
                <a:lnTo>
                  <a:pt x="3188208" y="1028700"/>
                </a:lnTo>
                <a:lnTo>
                  <a:pt x="3230038" y="1028700"/>
                </a:lnTo>
                <a:lnTo>
                  <a:pt x="3218307" y="1014729"/>
                </a:lnTo>
                <a:lnTo>
                  <a:pt x="3191002" y="1001649"/>
                </a:lnTo>
                <a:close/>
              </a:path>
              <a:path w="9144000" h="5960745">
                <a:moveTo>
                  <a:pt x="3230038" y="1028700"/>
                </a:moveTo>
                <a:lnTo>
                  <a:pt x="3188208" y="1028700"/>
                </a:lnTo>
                <a:lnTo>
                  <a:pt x="3213100" y="1052067"/>
                </a:lnTo>
                <a:lnTo>
                  <a:pt x="3220212" y="1106804"/>
                </a:lnTo>
                <a:lnTo>
                  <a:pt x="3211195" y="1154049"/>
                </a:lnTo>
                <a:lnTo>
                  <a:pt x="3185287" y="1164716"/>
                </a:lnTo>
                <a:lnTo>
                  <a:pt x="3241035" y="1164716"/>
                </a:lnTo>
                <a:lnTo>
                  <a:pt x="3248406" y="1150874"/>
                </a:lnTo>
                <a:lnTo>
                  <a:pt x="3254502" y="1111250"/>
                </a:lnTo>
                <a:lnTo>
                  <a:pt x="3250819" y="1070355"/>
                </a:lnTo>
                <a:lnTo>
                  <a:pt x="3237611" y="1037716"/>
                </a:lnTo>
                <a:lnTo>
                  <a:pt x="3230038" y="1028700"/>
                </a:lnTo>
                <a:close/>
              </a:path>
              <a:path w="9144000" h="5960745">
                <a:moveTo>
                  <a:pt x="3371509" y="1069466"/>
                </a:moveTo>
                <a:lnTo>
                  <a:pt x="3339211" y="1069466"/>
                </a:lnTo>
                <a:lnTo>
                  <a:pt x="3335528" y="1220724"/>
                </a:lnTo>
                <a:lnTo>
                  <a:pt x="3367532" y="1227074"/>
                </a:lnTo>
                <a:lnTo>
                  <a:pt x="3371509" y="1069466"/>
                </a:lnTo>
                <a:close/>
              </a:path>
              <a:path w="9144000" h="5960745">
                <a:moveTo>
                  <a:pt x="3347720" y="1036192"/>
                </a:moveTo>
                <a:lnTo>
                  <a:pt x="3287903" y="1052067"/>
                </a:lnTo>
                <a:lnTo>
                  <a:pt x="3296920" y="1077467"/>
                </a:lnTo>
                <a:lnTo>
                  <a:pt x="3339211" y="1069466"/>
                </a:lnTo>
                <a:lnTo>
                  <a:pt x="3371509" y="1069466"/>
                </a:lnTo>
                <a:lnTo>
                  <a:pt x="3372230" y="1040891"/>
                </a:lnTo>
                <a:lnTo>
                  <a:pt x="3347720" y="1036192"/>
                </a:lnTo>
                <a:close/>
              </a:path>
              <a:path w="9144000" h="5960745">
                <a:moveTo>
                  <a:pt x="3518003" y="1100454"/>
                </a:moveTo>
                <a:lnTo>
                  <a:pt x="3485641" y="1100454"/>
                </a:lnTo>
                <a:lnTo>
                  <a:pt x="3481959" y="1250823"/>
                </a:lnTo>
                <a:lnTo>
                  <a:pt x="3514344" y="1257173"/>
                </a:lnTo>
                <a:lnTo>
                  <a:pt x="3518003" y="1100454"/>
                </a:lnTo>
                <a:close/>
              </a:path>
              <a:path w="9144000" h="5960745">
                <a:moveTo>
                  <a:pt x="3493642" y="1067180"/>
                </a:moveTo>
                <a:lnTo>
                  <a:pt x="3434841" y="1083055"/>
                </a:lnTo>
                <a:lnTo>
                  <a:pt x="3443732" y="1108455"/>
                </a:lnTo>
                <a:lnTo>
                  <a:pt x="3485641" y="1100454"/>
                </a:lnTo>
                <a:lnTo>
                  <a:pt x="3518003" y="1100454"/>
                </a:lnTo>
                <a:lnTo>
                  <a:pt x="3518662" y="1072261"/>
                </a:lnTo>
                <a:lnTo>
                  <a:pt x="3493642" y="1067180"/>
                </a:lnTo>
                <a:close/>
              </a:path>
              <a:path w="9144000" h="5960745">
                <a:moveTo>
                  <a:pt x="3629279" y="1095375"/>
                </a:moveTo>
                <a:lnTo>
                  <a:pt x="3602354" y="1095755"/>
                </a:lnTo>
                <a:lnTo>
                  <a:pt x="3581654" y="1110361"/>
                </a:lnTo>
                <a:lnTo>
                  <a:pt x="3567557" y="1137030"/>
                </a:lnTo>
                <a:lnTo>
                  <a:pt x="3561461" y="1175892"/>
                </a:lnTo>
                <a:lnTo>
                  <a:pt x="3565271" y="1217167"/>
                </a:lnTo>
                <a:lnTo>
                  <a:pt x="3576954" y="1248917"/>
                </a:lnTo>
                <a:lnTo>
                  <a:pt x="3596259" y="1271524"/>
                </a:lnTo>
                <a:lnTo>
                  <a:pt x="3623055" y="1282191"/>
                </a:lnTo>
                <a:lnTo>
                  <a:pt x="3649979" y="1282191"/>
                </a:lnTo>
                <a:lnTo>
                  <a:pt x="3671189" y="1268729"/>
                </a:lnTo>
                <a:lnTo>
                  <a:pt x="3677690" y="1256029"/>
                </a:lnTo>
                <a:lnTo>
                  <a:pt x="3625977" y="1256029"/>
                </a:lnTo>
                <a:lnTo>
                  <a:pt x="3601974" y="1234186"/>
                </a:lnTo>
                <a:lnTo>
                  <a:pt x="3594862" y="1181100"/>
                </a:lnTo>
                <a:lnTo>
                  <a:pt x="3603371" y="1133475"/>
                </a:lnTo>
                <a:lnTo>
                  <a:pt x="3626358" y="1121537"/>
                </a:lnTo>
                <a:lnTo>
                  <a:pt x="3668376" y="1121537"/>
                </a:lnTo>
                <a:lnTo>
                  <a:pt x="3656076" y="1107186"/>
                </a:lnTo>
                <a:lnTo>
                  <a:pt x="3629279" y="1095375"/>
                </a:lnTo>
                <a:close/>
              </a:path>
              <a:path w="9144000" h="5960745">
                <a:moveTo>
                  <a:pt x="3668376" y="1121537"/>
                </a:moveTo>
                <a:lnTo>
                  <a:pt x="3626358" y="1121537"/>
                </a:lnTo>
                <a:lnTo>
                  <a:pt x="3649979" y="1144524"/>
                </a:lnTo>
                <a:lnTo>
                  <a:pt x="3656584" y="1198117"/>
                </a:lnTo>
                <a:lnTo>
                  <a:pt x="3648583" y="1244600"/>
                </a:lnTo>
                <a:lnTo>
                  <a:pt x="3625977" y="1256029"/>
                </a:lnTo>
                <a:lnTo>
                  <a:pt x="3677690" y="1256029"/>
                </a:lnTo>
                <a:lnTo>
                  <a:pt x="3684778" y="1242187"/>
                </a:lnTo>
                <a:lnTo>
                  <a:pt x="3689477" y="1202816"/>
                </a:lnTo>
                <a:lnTo>
                  <a:pt x="3687191" y="1162050"/>
                </a:lnTo>
                <a:lnTo>
                  <a:pt x="3675888" y="1130300"/>
                </a:lnTo>
                <a:lnTo>
                  <a:pt x="3668376" y="1121537"/>
                </a:lnTo>
                <a:close/>
              </a:path>
              <a:path w="9144000" h="5960745">
                <a:moveTo>
                  <a:pt x="3772789" y="1125474"/>
                </a:moveTo>
                <a:lnTo>
                  <a:pt x="3745484" y="1126236"/>
                </a:lnTo>
                <a:lnTo>
                  <a:pt x="3724275" y="1140587"/>
                </a:lnTo>
                <a:lnTo>
                  <a:pt x="3710686" y="1167511"/>
                </a:lnTo>
                <a:lnTo>
                  <a:pt x="3705479" y="1205611"/>
                </a:lnTo>
                <a:lnTo>
                  <a:pt x="3709289" y="1246886"/>
                </a:lnTo>
                <a:lnTo>
                  <a:pt x="3720973" y="1278636"/>
                </a:lnTo>
                <a:lnTo>
                  <a:pt x="3740277" y="1301241"/>
                </a:lnTo>
                <a:lnTo>
                  <a:pt x="3766185" y="1312037"/>
                </a:lnTo>
                <a:lnTo>
                  <a:pt x="3793490" y="1312037"/>
                </a:lnTo>
                <a:lnTo>
                  <a:pt x="3815207" y="1298066"/>
                </a:lnTo>
                <a:lnTo>
                  <a:pt x="3821426" y="1285748"/>
                </a:lnTo>
                <a:lnTo>
                  <a:pt x="3768598" y="1285748"/>
                </a:lnTo>
                <a:lnTo>
                  <a:pt x="3745103" y="1264030"/>
                </a:lnTo>
                <a:lnTo>
                  <a:pt x="3738499" y="1211199"/>
                </a:lnTo>
                <a:lnTo>
                  <a:pt x="3746880" y="1163954"/>
                </a:lnTo>
                <a:lnTo>
                  <a:pt x="3769105" y="1152016"/>
                </a:lnTo>
                <a:lnTo>
                  <a:pt x="3811402" y="1152016"/>
                </a:lnTo>
                <a:lnTo>
                  <a:pt x="3798697" y="1137792"/>
                </a:lnTo>
                <a:lnTo>
                  <a:pt x="3772789" y="1125474"/>
                </a:lnTo>
                <a:close/>
              </a:path>
              <a:path w="9144000" h="5960745">
                <a:moveTo>
                  <a:pt x="3811402" y="1152016"/>
                </a:moveTo>
                <a:lnTo>
                  <a:pt x="3769105" y="1152016"/>
                </a:lnTo>
                <a:lnTo>
                  <a:pt x="3793998" y="1174750"/>
                </a:lnTo>
                <a:lnTo>
                  <a:pt x="3800602" y="1228216"/>
                </a:lnTo>
                <a:lnTo>
                  <a:pt x="3791585" y="1274317"/>
                </a:lnTo>
                <a:lnTo>
                  <a:pt x="3768598" y="1285748"/>
                </a:lnTo>
                <a:lnTo>
                  <a:pt x="3821426" y="1285748"/>
                </a:lnTo>
                <a:lnTo>
                  <a:pt x="3828415" y="1271904"/>
                </a:lnTo>
                <a:lnTo>
                  <a:pt x="3833495" y="1233042"/>
                </a:lnTo>
                <a:lnTo>
                  <a:pt x="3830701" y="1192149"/>
                </a:lnTo>
                <a:lnTo>
                  <a:pt x="3818890" y="1160399"/>
                </a:lnTo>
                <a:lnTo>
                  <a:pt x="3811402" y="1152016"/>
                </a:lnTo>
                <a:close/>
              </a:path>
              <a:path w="9144000" h="5960745">
                <a:moveTo>
                  <a:pt x="3945508" y="1191767"/>
                </a:moveTo>
                <a:lnTo>
                  <a:pt x="3915410" y="1191767"/>
                </a:lnTo>
                <a:lnTo>
                  <a:pt x="3912616" y="1339723"/>
                </a:lnTo>
                <a:lnTo>
                  <a:pt x="3942715" y="1346580"/>
                </a:lnTo>
                <a:lnTo>
                  <a:pt x="3945508" y="1191767"/>
                </a:lnTo>
                <a:close/>
              </a:path>
              <a:path w="9144000" h="5960745">
                <a:moveTo>
                  <a:pt x="3923919" y="1158366"/>
                </a:moveTo>
                <a:lnTo>
                  <a:pt x="3866007" y="1174241"/>
                </a:lnTo>
                <a:lnTo>
                  <a:pt x="3875024" y="1199641"/>
                </a:lnTo>
                <a:lnTo>
                  <a:pt x="3915410" y="1191767"/>
                </a:lnTo>
                <a:lnTo>
                  <a:pt x="3945508" y="1191767"/>
                </a:lnTo>
                <a:lnTo>
                  <a:pt x="3946016" y="1163574"/>
                </a:lnTo>
                <a:lnTo>
                  <a:pt x="3923919" y="1158366"/>
                </a:lnTo>
                <a:close/>
              </a:path>
              <a:path w="9144000" h="5960745">
                <a:moveTo>
                  <a:pt x="4054348" y="1186179"/>
                </a:moveTo>
                <a:lnTo>
                  <a:pt x="4028948" y="1186941"/>
                </a:lnTo>
                <a:lnTo>
                  <a:pt x="4008247" y="1200150"/>
                </a:lnTo>
                <a:lnTo>
                  <a:pt x="3994023" y="1227074"/>
                </a:lnTo>
                <a:lnTo>
                  <a:pt x="3988942" y="1265174"/>
                </a:lnTo>
                <a:lnTo>
                  <a:pt x="3992245" y="1306067"/>
                </a:lnTo>
                <a:lnTo>
                  <a:pt x="4003421" y="1337817"/>
                </a:lnTo>
                <a:lnTo>
                  <a:pt x="4022725" y="1359280"/>
                </a:lnTo>
                <a:lnTo>
                  <a:pt x="4050029" y="1370711"/>
                </a:lnTo>
                <a:lnTo>
                  <a:pt x="4075557" y="1370329"/>
                </a:lnTo>
                <a:lnTo>
                  <a:pt x="4096258" y="1356867"/>
                </a:lnTo>
                <a:lnTo>
                  <a:pt x="4102417" y="1344549"/>
                </a:lnTo>
                <a:lnTo>
                  <a:pt x="4051046" y="1344549"/>
                </a:lnTo>
                <a:lnTo>
                  <a:pt x="4027424" y="1323086"/>
                </a:lnTo>
                <a:lnTo>
                  <a:pt x="4020947" y="1270380"/>
                </a:lnTo>
                <a:lnTo>
                  <a:pt x="4029837" y="1223517"/>
                </a:lnTo>
                <a:lnTo>
                  <a:pt x="4052951" y="1211579"/>
                </a:lnTo>
                <a:lnTo>
                  <a:pt x="4092660" y="1211579"/>
                </a:lnTo>
                <a:lnTo>
                  <a:pt x="4080637" y="1197737"/>
                </a:lnTo>
                <a:lnTo>
                  <a:pt x="4054348" y="1186179"/>
                </a:lnTo>
                <a:close/>
              </a:path>
              <a:path w="9144000" h="5960745">
                <a:moveTo>
                  <a:pt x="4092660" y="1211579"/>
                </a:moveTo>
                <a:lnTo>
                  <a:pt x="4052951" y="1211579"/>
                </a:lnTo>
                <a:lnTo>
                  <a:pt x="4075557" y="1234186"/>
                </a:lnTo>
                <a:lnTo>
                  <a:pt x="4082541" y="1287779"/>
                </a:lnTo>
                <a:lnTo>
                  <a:pt x="4073652" y="1333373"/>
                </a:lnTo>
                <a:lnTo>
                  <a:pt x="4051046" y="1344549"/>
                </a:lnTo>
                <a:lnTo>
                  <a:pt x="4102417" y="1344549"/>
                </a:lnTo>
                <a:lnTo>
                  <a:pt x="4109339" y="1330705"/>
                </a:lnTo>
                <a:lnTo>
                  <a:pt x="4114165" y="1291716"/>
                </a:lnTo>
                <a:lnTo>
                  <a:pt x="4111244" y="1251330"/>
                </a:lnTo>
                <a:lnTo>
                  <a:pt x="4099941" y="1219962"/>
                </a:lnTo>
                <a:lnTo>
                  <a:pt x="4092660" y="1211579"/>
                </a:lnTo>
                <a:close/>
              </a:path>
              <a:path w="9144000" h="5960745">
                <a:moveTo>
                  <a:pt x="4225679" y="1250823"/>
                </a:moveTo>
                <a:lnTo>
                  <a:pt x="4195064" y="1250823"/>
                </a:lnTo>
                <a:lnTo>
                  <a:pt x="4191762" y="1397762"/>
                </a:lnTo>
                <a:lnTo>
                  <a:pt x="4222877" y="1404112"/>
                </a:lnTo>
                <a:lnTo>
                  <a:pt x="4225679" y="1250823"/>
                </a:lnTo>
                <a:close/>
              </a:path>
              <a:path w="9144000" h="5960745">
                <a:moveTo>
                  <a:pt x="4203573" y="1218691"/>
                </a:moveTo>
                <a:lnTo>
                  <a:pt x="4146550" y="1233424"/>
                </a:lnTo>
                <a:lnTo>
                  <a:pt x="4155566" y="1258824"/>
                </a:lnTo>
                <a:lnTo>
                  <a:pt x="4195064" y="1250823"/>
                </a:lnTo>
                <a:lnTo>
                  <a:pt x="4225679" y="1250823"/>
                </a:lnTo>
                <a:lnTo>
                  <a:pt x="4226179" y="1223517"/>
                </a:lnTo>
                <a:lnTo>
                  <a:pt x="4203573" y="1218691"/>
                </a:lnTo>
                <a:close/>
              </a:path>
              <a:path w="9144000" h="5960745">
                <a:moveTo>
                  <a:pt x="4330700" y="1244980"/>
                </a:moveTo>
                <a:lnTo>
                  <a:pt x="4304792" y="1245362"/>
                </a:lnTo>
                <a:lnTo>
                  <a:pt x="4285488" y="1258824"/>
                </a:lnTo>
                <a:lnTo>
                  <a:pt x="4271391" y="1285748"/>
                </a:lnTo>
                <a:lnTo>
                  <a:pt x="4265676" y="1323466"/>
                </a:lnTo>
                <a:lnTo>
                  <a:pt x="4270375" y="1363217"/>
                </a:lnTo>
                <a:lnTo>
                  <a:pt x="4283075" y="1395729"/>
                </a:lnTo>
                <a:lnTo>
                  <a:pt x="4300474" y="1416430"/>
                </a:lnTo>
                <a:lnTo>
                  <a:pt x="4326001" y="1427479"/>
                </a:lnTo>
                <a:lnTo>
                  <a:pt x="4351782" y="1427479"/>
                </a:lnTo>
                <a:lnTo>
                  <a:pt x="4371594" y="1414017"/>
                </a:lnTo>
                <a:lnTo>
                  <a:pt x="4377574" y="1401699"/>
                </a:lnTo>
                <a:lnTo>
                  <a:pt x="4327779" y="1401699"/>
                </a:lnTo>
                <a:lnTo>
                  <a:pt x="4305173" y="1380236"/>
                </a:lnTo>
                <a:lnTo>
                  <a:pt x="4299077" y="1328674"/>
                </a:lnTo>
                <a:lnTo>
                  <a:pt x="4307078" y="1282191"/>
                </a:lnTo>
                <a:lnTo>
                  <a:pt x="4328795" y="1270380"/>
                </a:lnTo>
                <a:lnTo>
                  <a:pt x="4368120" y="1270380"/>
                </a:lnTo>
                <a:lnTo>
                  <a:pt x="4356100" y="1256411"/>
                </a:lnTo>
                <a:lnTo>
                  <a:pt x="4330700" y="1244980"/>
                </a:lnTo>
                <a:close/>
              </a:path>
              <a:path w="9144000" h="5960745">
                <a:moveTo>
                  <a:pt x="4368120" y="1270380"/>
                </a:moveTo>
                <a:lnTo>
                  <a:pt x="4328795" y="1270380"/>
                </a:lnTo>
                <a:lnTo>
                  <a:pt x="4351401" y="1292098"/>
                </a:lnTo>
                <a:lnTo>
                  <a:pt x="4358005" y="1345311"/>
                </a:lnTo>
                <a:lnTo>
                  <a:pt x="4349496" y="1390523"/>
                </a:lnTo>
                <a:lnTo>
                  <a:pt x="4327779" y="1401699"/>
                </a:lnTo>
                <a:lnTo>
                  <a:pt x="4377574" y="1401699"/>
                </a:lnTo>
                <a:lnTo>
                  <a:pt x="4384294" y="1387855"/>
                </a:lnTo>
                <a:lnTo>
                  <a:pt x="4390009" y="1349248"/>
                </a:lnTo>
                <a:lnTo>
                  <a:pt x="4386199" y="1309624"/>
                </a:lnTo>
                <a:lnTo>
                  <a:pt x="4374896" y="1278254"/>
                </a:lnTo>
                <a:lnTo>
                  <a:pt x="4368120" y="1270380"/>
                </a:lnTo>
                <a:close/>
              </a:path>
              <a:path w="9144000" h="5960745">
                <a:moveTo>
                  <a:pt x="4498298" y="1308480"/>
                </a:moveTo>
                <a:lnTo>
                  <a:pt x="4470019" y="1308480"/>
                </a:lnTo>
                <a:lnTo>
                  <a:pt x="4466209" y="1454530"/>
                </a:lnTo>
                <a:lnTo>
                  <a:pt x="4495927" y="1460373"/>
                </a:lnTo>
                <a:lnTo>
                  <a:pt x="4498298" y="1308480"/>
                </a:lnTo>
                <a:close/>
              </a:path>
              <a:path w="9144000" h="5960745">
                <a:moveTo>
                  <a:pt x="4477004" y="1276730"/>
                </a:moveTo>
                <a:lnTo>
                  <a:pt x="4421505" y="1291716"/>
                </a:lnTo>
                <a:lnTo>
                  <a:pt x="4429506" y="1316736"/>
                </a:lnTo>
                <a:lnTo>
                  <a:pt x="4470019" y="1308480"/>
                </a:lnTo>
                <a:lnTo>
                  <a:pt x="4498298" y="1308480"/>
                </a:lnTo>
                <a:lnTo>
                  <a:pt x="4498721" y="1281429"/>
                </a:lnTo>
                <a:lnTo>
                  <a:pt x="4477004" y="1276730"/>
                </a:lnTo>
                <a:close/>
              </a:path>
              <a:path w="9144000" h="5960745">
                <a:moveTo>
                  <a:pt x="4632915" y="1337055"/>
                </a:moveTo>
                <a:lnTo>
                  <a:pt x="4603623" y="1337055"/>
                </a:lnTo>
                <a:lnTo>
                  <a:pt x="4600829" y="1481454"/>
                </a:lnTo>
                <a:lnTo>
                  <a:pt x="4630547" y="1487804"/>
                </a:lnTo>
                <a:lnTo>
                  <a:pt x="4632915" y="1337055"/>
                </a:lnTo>
                <a:close/>
              </a:path>
              <a:path w="9144000" h="5960745">
                <a:moveTo>
                  <a:pt x="4611624" y="1305305"/>
                </a:moveTo>
                <a:lnTo>
                  <a:pt x="4556125" y="1319911"/>
                </a:lnTo>
                <a:lnTo>
                  <a:pt x="4564126" y="1344929"/>
                </a:lnTo>
                <a:lnTo>
                  <a:pt x="4603623" y="1337055"/>
                </a:lnTo>
                <a:lnTo>
                  <a:pt x="4632915" y="1337055"/>
                </a:lnTo>
                <a:lnTo>
                  <a:pt x="4633341" y="1310004"/>
                </a:lnTo>
                <a:lnTo>
                  <a:pt x="4611624" y="1305305"/>
                </a:lnTo>
                <a:close/>
              </a:path>
              <a:path w="9144000" h="5960745">
                <a:moveTo>
                  <a:pt x="4735449" y="1331087"/>
                </a:moveTo>
                <a:lnTo>
                  <a:pt x="4711065" y="1331849"/>
                </a:lnTo>
                <a:lnTo>
                  <a:pt x="4691253" y="1345691"/>
                </a:lnTo>
                <a:lnTo>
                  <a:pt x="4678934" y="1371980"/>
                </a:lnTo>
                <a:lnTo>
                  <a:pt x="4674235" y="1409191"/>
                </a:lnTo>
                <a:lnTo>
                  <a:pt x="4677537" y="1448562"/>
                </a:lnTo>
                <a:lnTo>
                  <a:pt x="4689348" y="1479041"/>
                </a:lnTo>
                <a:lnTo>
                  <a:pt x="4707763" y="1500124"/>
                </a:lnTo>
                <a:lnTo>
                  <a:pt x="4731766" y="1510791"/>
                </a:lnTo>
                <a:lnTo>
                  <a:pt x="4757166" y="1510411"/>
                </a:lnTo>
                <a:lnTo>
                  <a:pt x="4775962" y="1496949"/>
                </a:lnTo>
                <a:lnTo>
                  <a:pt x="4781740" y="1485391"/>
                </a:lnTo>
                <a:lnTo>
                  <a:pt x="4733163" y="1485391"/>
                </a:lnTo>
                <a:lnTo>
                  <a:pt x="4711065" y="1464817"/>
                </a:lnTo>
                <a:lnTo>
                  <a:pt x="4705350" y="1413637"/>
                </a:lnTo>
                <a:lnTo>
                  <a:pt x="4712843" y="1367916"/>
                </a:lnTo>
                <a:lnTo>
                  <a:pt x="4734052" y="1356867"/>
                </a:lnTo>
                <a:lnTo>
                  <a:pt x="4772947" y="1356867"/>
                </a:lnTo>
                <a:lnTo>
                  <a:pt x="4760849" y="1342516"/>
                </a:lnTo>
                <a:lnTo>
                  <a:pt x="4735449" y="1331087"/>
                </a:lnTo>
                <a:close/>
              </a:path>
              <a:path w="9144000" h="5960745">
                <a:moveTo>
                  <a:pt x="4772947" y="1356867"/>
                </a:moveTo>
                <a:lnTo>
                  <a:pt x="4734052" y="1356867"/>
                </a:lnTo>
                <a:lnTo>
                  <a:pt x="4756150" y="1378330"/>
                </a:lnTo>
                <a:lnTo>
                  <a:pt x="4763262" y="1429892"/>
                </a:lnTo>
                <a:lnTo>
                  <a:pt x="4754753" y="1474724"/>
                </a:lnTo>
                <a:lnTo>
                  <a:pt x="4733163" y="1485391"/>
                </a:lnTo>
                <a:lnTo>
                  <a:pt x="4781740" y="1485391"/>
                </a:lnTo>
                <a:lnTo>
                  <a:pt x="4788662" y="1471549"/>
                </a:lnTo>
                <a:lnTo>
                  <a:pt x="4793361" y="1433829"/>
                </a:lnTo>
                <a:lnTo>
                  <a:pt x="4790059" y="1394967"/>
                </a:lnTo>
                <a:lnTo>
                  <a:pt x="4779264" y="1364361"/>
                </a:lnTo>
                <a:lnTo>
                  <a:pt x="4772947" y="1356867"/>
                </a:lnTo>
                <a:close/>
              </a:path>
              <a:path w="9144000" h="5960745">
                <a:moveTo>
                  <a:pt x="4898025" y="1392936"/>
                </a:moveTo>
                <a:lnTo>
                  <a:pt x="4869180" y="1392936"/>
                </a:lnTo>
                <a:lnTo>
                  <a:pt x="4867275" y="1536191"/>
                </a:lnTo>
                <a:lnTo>
                  <a:pt x="4895977" y="1542161"/>
                </a:lnTo>
                <a:lnTo>
                  <a:pt x="4898025" y="1392936"/>
                </a:lnTo>
                <a:close/>
              </a:path>
              <a:path w="9144000" h="5960745">
                <a:moveTo>
                  <a:pt x="4876292" y="1361186"/>
                </a:moveTo>
                <a:lnTo>
                  <a:pt x="4823968" y="1377061"/>
                </a:lnTo>
                <a:lnTo>
                  <a:pt x="4831461" y="1401317"/>
                </a:lnTo>
                <a:lnTo>
                  <a:pt x="4869180" y="1392936"/>
                </a:lnTo>
                <a:lnTo>
                  <a:pt x="4898025" y="1392936"/>
                </a:lnTo>
                <a:lnTo>
                  <a:pt x="4898390" y="1366392"/>
                </a:lnTo>
                <a:lnTo>
                  <a:pt x="4876292" y="1361186"/>
                </a:lnTo>
                <a:close/>
              </a:path>
              <a:path w="9144000" h="5960745">
                <a:moveTo>
                  <a:pt x="4999101" y="1386966"/>
                </a:moveTo>
                <a:lnTo>
                  <a:pt x="4974209" y="1388237"/>
                </a:lnTo>
                <a:lnTo>
                  <a:pt x="4955286" y="1401699"/>
                </a:lnTo>
                <a:lnTo>
                  <a:pt x="4943094" y="1427479"/>
                </a:lnTo>
                <a:lnTo>
                  <a:pt x="4938903" y="1464437"/>
                </a:lnTo>
                <a:lnTo>
                  <a:pt x="4941697" y="1503679"/>
                </a:lnTo>
                <a:lnTo>
                  <a:pt x="4953000" y="1533905"/>
                </a:lnTo>
                <a:lnTo>
                  <a:pt x="4970907" y="1554861"/>
                </a:lnTo>
                <a:lnTo>
                  <a:pt x="4994402" y="1565148"/>
                </a:lnTo>
                <a:lnTo>
                  <a:pt x="5019294" y="1564766"/>
                </a:lnTo>
                <a:lnTo>
                  <a:pt x="5038217" y="1551686"/>
                </a:lnTo>
                <a:lnTo>
                  <a:pt x="5043862" y="1539748"/>
                </a:lnTo>
                <a:lnTo>
                  <a:pt x="4996307" y="1539748"/>
                </a:lnTo>
                <a:lnTo>
                  <a:pt x="4975098" y="1518792"/>
                </a:lnTo>
                <a:lnTo>
                  <a:pt x="4969002" y="1468754"/>
                </a:lnTo>
                <a:lnTo>
                  <a:pt x="4975987" y="1423542"/>
                </a:lnTo>
                <a:lnTo>
                  <a:pt x="4996688" y="1411986"/>
                </a:lnTo>
                <a:lnTo>
                  <a:pt x="5034016" y="1411986"/>
                </a:lnTo>
                <a:lnTo>
                  <a:pt x="5023104" y="1398524"/>
                </a:lnTo>
                <a:lnTo>
                  <a:pt x="4999101" y="1386966"/>
                </a:lnTo>
                <a:close/>
              </a:path>
              <a:path w="9144000" h="5960745">
                <a:moveTo>
                  <a:pt x="5034016" y="1411986"/>
                </a:moveTo>
                <a:lnTo>
                  <a:pt x="4996688" y="1411986"/>
                </a:lnTo>
                <a:lnTo>
                  <a:pt x="5018405" y="1433449"/>
                </a:lnTo>
                <a:lnTo>
                  <a:pt x="5025517" y="1484629"/>
                </a:lnTo>
                <a:lnTo>
                  <a:pt x="5017897" y="1529461"/>
                </a:lnTo>
                <a:lnTo>
                  <a:pt x="4996307" y="1539748"/>
                </a:lnTo>
                <a:lnTo>
                  <a:pt x="5043862" y="1539748"/>
                </a:lnTo>
                <a:lnTo>
                  <a:pt x="5050409" y="1525904"/>
                </a:lnTo>
                <a:lnTo>
                  <a:pt x="5055108" y="1488566"/>
                </a:lnTo>
                <a:lnTo>
                  <a:pt x="5051298" y="1450466"/>
                </a:lnTo>
                <a:lnTo>
                  <a:pt x="5040503" y="1419987"/>
                </a:lnTo>
                <a:lnTo>
                  <a:pt x="5034016" y="1411986"/>
                </a:lnTo>
                <a:close/>
              </a:path>
              <a:path w="9144000" h="5960745">
                <a:moveTo>
                  <a:pt x="5157859" y="1448562"/>
                </a:moveTo>
                <a:lnTo>
                  <a:pt x="5129911" y="1448562"/>
                </a:lnTo>
                <a:lnTo>
                  <a:pt x="5127117" y="1590548"/>
                </a:lnTo>
                <a:lnTo>
                  <a:pt x="5155819" y="1596516"/>
                </a:lnTo>
                <a:lnTo>
                  <a:pt x="5157859" y="1448562"/>
                </a:lnTo>
                <a:close/>
              </a:path>
              <a:path w="9144000" h="5960745">
                <a:moveTo>
                  <a:pt x="5136134" y="1417192"/>
                </a:moveTo>
                <a:lnTo>
                  <a:pt x="5085207" y="1433067"/>
                </a:lnTo>
                <a:lnTo>
                  <a:pt x="5093208" y="1456816"/>
                </a:lnTo>
                <a:lnTo>
                  <a:pt x="5129911" y="1448562"/>
                </a:lnTo>
                <a:lnTo>
                  <a:pt x="5157859" y="1448562"/>
                </a:lnTo>
                <a:lnTo>
                  <a:pt x="5158232" y="1421511"/>
                </a:lnTo>
                <a:lnTo>
                  <a:pt x="5136134" y="1417192"/>
                </a:lnTo>
                <a:close/>
              </a:path>
              <a:path w="9144000" h="5960745">
                <a:moveTo>
                  <a:pt x="5285903" y="1475104"/>
                </a:moveTo>
                <a:lnTo>
                  <a:pt x="5258054" y="1475104"/>
                </a:lnTo>
                <a:lnTo>
                  <a:pt x="5256149" y="1617217"/>
                </a:lnTo>
                <a:lnTo>
                  <a:pt x="5283962" y="1622678"/>
                </a:lnTo>
                <a:lnTo>
                  <a:pt x="5285903" y="1475104"/>
                </a:lnTo>
                <a:close/>
              </a:path>
              <a:path w="9144000" h="5960745">
                <a:moveTo>
                  <a:pt x="5265039" y="1444498"/>
                </a:moveTo>
                <a:lnTo>
                  <a:pt x="5213350" y="1459611"/>
                </a:lnTo>
                <a:lnTo>
                  <a:pt x="5221351" y="1484249"/>
                </a:lnTo>
                <a:lnTo>
                  <a:pt x="5258054" y="1475104"/>
                </a:lnTo>
                <a:lnTo>
                  <a:pt x="5285903" y="1475104"/>
                </a:lnTo>
                <a:lnTo>
                  <a:pt x="5286248" y="1448942"/>
                </a:lnTo>
                <a:lnTo>
                  <a:pt x="5265039" y="1444498"/>
                </a:lnTo>
                <a:close/>
              </a:path>
              <a:path w="9144000" h="5960745">
                <a:moveTo>
                  <a:pt x="5412851" y="1502917"/>
                </a:moveTo>
                <a:lnTo>
                  <a:pt x="5385562" y="1502917"/>
                </a:lnTo>
                <a:lnTo>
                  <a:pt x="5383657" y="1643379"/>
                </a:lnTo>
                <a:lnTo>
                  <a:pt x="5410073" y="1648587"/>
                </a:lnTo>
                <a:lnTo>
                  <a:pt x="5412851" y="1502917"/>
                </a:lnTo>
                <a:close/>
              </a:path>
              <a:path w="9144000" h="5960745">
                <a:moveTo>
                  <a:pt x="5392674" y="1471167"/>
                </a:moveTo>
                <a:lnTo>
                  <a:pt x="5341366" y="1487042"/>
                </a:lnTo>
                <a:lnTo>
                  <a:pt x="5349367" y="1510791"/>
                </a:lnTo>
                <a:lnTo>
                  <a:pt x="5385562" y="1502917"/>
                </a:lnTo>
                <a:lnTo>
                  <a:pt x="5412851" y="1502917"/>
                </a:lnTo>
                <a:lnTo>
                  <a:pt x="5413375" y="1475486"/>
                </a:lnTo>
                <a:lnTo>
                  <a:pt x="5392674" y="1471167"/>
                </a:lnTo>
                <a:close/>
              </a:path>
              <a:path w="9144000" h="5960745">
                <a:moveTo>
                  <a:pt x="5538220" y="1529461"/>
                </a:moveTo>
                <a:lnTo>
                  <a:pt x="5510276" y="1529461"/>
                </a:lnTo>
                <a:lnTo>
                  <a:pt x="5509387" y="1669161"/>
                </a:lnTo>
                <a:lnTo>
                  <a:pt x="5536184" y="1675129"/>
                </a:lnTo>
                <a:lnTo>
                  <a:pt x="5538220" y="1529461"/>
                </a:lnTo>
                <a:close/>
              </a:path>
              <a:path w="9144000" h="5960745">
                <a:moveTo>
                  <a:pt x="5517388" y="1498091"/>
                </a:moveTo>
                <a:lnTo>
                  <a:pt x="5466969" y="1513586"/>
                </a:lnTo>
                <a:lnTo>
                  <a:pt x="5474589" y="1537462"/>
                </a:lnTo>
                <a:lnTo>
                  <a:pt x="5510276" y="1529461"/>
                </a:lnTo>
                <a:lnTo>
                  <a:pt x="5538220" y="1529461"/>
                </a:lnTo>
                <a:lnTo>
                  <a:pt x="5538597" y="1502537"/>
                </a:lnTo>
                <a:lnTo>
                  <a:pt x="5517388" y="1498091"/>
                </a:lnTo>
                <a:close/>
              </a:path>
              <a:path w="9144000" h="5960745">
                <a:moveTo>
                  <a:pt x="5634101" y="1522349"/>
                </a:moveTo>
                <a:lnTo>
                  <a:pt x="5611495" y="1523491"/>
                </a:lnTo>
                <a:lnTo>
                  <a:pt x="5593207" y="1537080"/>
                </a:lnTo>
                <a:lnTo>
                  <a:pt x="5580507" y="1561973"/>
                </a:lnTo>
                <a:lnTo>
                  <a:pt x="5576697" y="1598549"/>
                </a:lnTo>
                <a:lnTo>
                  <a:pt x="5579999" y="1636649"/>
                </a:lnTo>
                <a:lnTo>
                  <a:pt x="5590794" y="1666748"/>
                </a:lnTo>
                <a:lnTo>
                  <a:pt x="5607812" y="1686687"/>
                </a:lnTo>
                <a:lnTo>
                  <a:pt x="5630799" y="1696592"/>
                </a:lnTo>
                <a:lnTo>
                  <a:pt x="5654421" y="1695703"/>
                </a:lnTo>
                <a:lnTo>
                  <a:pt x="5672328" y="1683003"/>
                </a:lnTo>
                <a:lnTo>
                  <a:pt x="5677514" y="1671954"/>
                </a:lnTo>
                <a:lnTo>
                  <a:pt x="5631815" y="1671954"/>
                </a:lnTo>
                <a:lnTo>
                  <a:pt x="5612003" y="1652142"/>
                </a:lnTo>
                <a:lnTo>
                  <a:pt x="5605399" y="1602486"/>
                </a:lnTo>
                <a:lnTo>
                  <a:pt x="5612511" y="1558036"/>
                </a:lnTo>
                <a:lnTo>
                  <a:pt x="5632704" y="1546987"/>
                </a:lnTo>
                <a:lnTo>
                  <a:pt x="5668956" y="1546987"/>
                </a:lnTo>
                <a:lnTo>
                  <a:pt x="5657215" y="1533016"/>
                </a:lnTo>
                <a:lnTo>
                  <a:pt x="5634101" y="1522349"/>
                </a:lnTo>
                <a:close/>
              </a:path>
              <a:path w="9144000" h="5960745">
                <a:moveTo>
                  <a:pt x="5668956" y="1546987"/>
                </a:moveTo>
                <a:lnTo>
                  <a:pt x="5632704" y="1546987"/>
                </a:lnTo>
                <a:lnTo>
                  <a:pt x="5652516" y="1567561"/>
                </a:lnTo>
                <a:lnTo>
                  <a:pt x="5658612" y="1617979"/>
                </a:lnTo>
                <a:lnTo>
                  <a:pt x="5652008" y="1661287"/>
                </a:lnTo>
                <a:lnTo>
                  <a:pt x="5631815" y="1671954"/>
                </a:lnTo>
                <a:lnTo>
                  <a:pt x="5677514" y="1671954"/>
                </a:lnTo>
                <a:lnTo>
                  <a:pt x="5684012" y="1658112"/>
                </a:lnTo>
                <a:lnTo>
                  <a:pt x="5687822" y="1621536"/>
                </a:lnTo>
                <a:lnTo>
                  <a:pt x="5685028" y="1583436"/>
                </a:lnTo>
                <a:lnTo>
                  <a:pt x="5674614" y="1553717"/>
                </a:lnTo>
                <a:lnTo>
                  <a:pt x="5668956" y="1546987"/>
                </a:lnTo>
                <a:close/>
              </a:path>
              <a:path w="9144000" h="5960745">
                <a:moveTo>
                  <a:pt x="5786329" y="1582292"/>
                </a:moveTo>
                <a:lnTo>
                  <a:pt x="5759323" y="1582292"/>
                </a:lnTo>
                <a:lnTo>
                  <a:pt x="5757037" y="1720341"/>
                </a:lnTo>
                <a:lnTo>
                  <a:pt x="5784723" y="1725929"/>
                </a:lnTo>
                <a:lnTo>
                  <a:pt x="5786329" y="1582292"/>
                </a:lnTo>
                <a:close/>
              </a:path>
              <a:path w="9144000" h="5960745">
                <a:moveTo>
                  <a:pt x="5766435" y="1550924"/>
                </a:moveTo>
                <a:lnTo>
                  <a:pt x="5716524" y="1566037"/>
                </a:lnTo>
                <a:lnTo>
                  <a:pt x="5723636" y="1590166"/>
                </a:lnTo>
                <a:lnTo>
                  <a:pt x="5759323" y="1582292"/>
                </a:lnTo>
                <a:lnTo>
                  <a:pt x="5786329" y="1582292"/>
                </a:lnTo>
                <a:lnTo>
                  <a:pt x="5786628" y="1555623"/>
                </a:lnTo>
                <a:lnTo>
                  <a:pt x="5766435" y="1550924"/>
                </a:lnTo>
                <a:close/>
              </a:path>
              <a:path w="9144000" h="5960745">
                <a:moveTo>
                  <a:pt x="5880354" y="1575053"/>
                </a:moveTo>
                <a:lnTo>
                  <a:pt x="5857748" y="1575562"/>
                </a:lnTo>
                <a:lnTo>
                  <a:pt x="5840349" y="1589024"/>
                </a:lnTo>
                <a:lnTo>
                  <a:pt x="5828538" y="1614042"/>
                </a:lnTo>
                <a:lnTo>
                  <a:pt x="5824347" y="1650111"/>
                </a:lnTo>
                <a:lnTo>
                  <a:pt x="5827649" y="1687829"/>
                </a:lnTo>
                <a:lnTo>
                  <a:pt x="5837936" y="1717166"/>
                </a:lnTo>
                <a:lnTo>
                  <a:pt x="5854954" y="1736978"/>
                </a:lnTo>
                <a:lnTo>
                  <a:pt x="5877941" y="1747774"/>
                </a:lnTo>
                <a:lnTo>
                  <a:pt x="5900166" y="1746503"/>
                </a:lnTo>
                <a:lnTo>
                  <a:pt x="5917565" y="1733803"/>
                </a:lnTo>
                <a:lnTo>
                  <a:pt x="5922831" y="1722754"/>
                </a:lnTo>
                <a:lnTo>
                  <a:pt x="5878957" y="1722754"/>
                </a:lnTo>
                <a:lnTo>
                  <a:pt x="5859145" y="1702942"/>
                </a:lnTo>
                <a:lnTo>
                  <a:pt x="5852541" y="1654048"/>
                </a:lnTo>
                <a:lnTo>
                  <a:pt x="5859653" y="1610487"/>
                </a:lnTo>
                <a:lnTo>
                  <a:pt x="5878957" y="1598929"/>
                </a:lnTo>
                <a:lnTo>
                  <a:pt x="5914476" y="1598929"/>
                </a:lnTo>
                <a:lnTo>
                  <a:pt x="5903341" y="1585467"/>
                </a:lnTo>
                <a:lnTo>
                  <a:pt x="5880354" y="1575053"/>
                </a:lnTo>
                <a:close/>
              </a:path>
              <a:path w="9144000" h="5960745">
                <a:moveTo>
                  <a:pt x="5914476" y="1598929"/>
                </a:moveTo>
                <a:lnTo>
                  <a:pt x="5878957" y="1598929"/>
                </a:lnTo>
                <a:lnTo>
                  <a:pt x="5899150" y="1619503"/>
                </a:lnTo>
                <a:lnTo>
                  <a:pt x="5905246" y="1669161"/>
                </a:lnTo>
                <a:lnTo>
                  <a:pt x="5897753" y="1712467"/>
                </a:lnTo>
                <a:lnTo>
                  <a:pt x="5878957" y="1722754"/>
                </a:lnTo>
                <a:lnTo>
                  <a:pt x="5922831" y="1722754"/>
                </a:lnTo>
                <a:lnTo>
                  <a:pt x="5929249" y="1709292"/>
                </a:lnTo>
                <a:lnTo>
                  <a:pt x="5933567" y="1672716"/>
                </a:lnTo>
                <a:lnTo>
                  <a:pt x="5930265" y="1635887"/>
                </a:lnTo>
                <a:lnTo>
                  <a:pt x="5920359" y="1606041"/>
                </a:lnTo>
                <a:lnTo>
                  <a:pt x="5914476" y="1598929"/>
                </a:lnTo>
                <a:close/>
              </a:path>
              <a:path w="9144000" h="5960745">
                <a:moveTo>
                  <a:pt x="6028775" y="1633474"/>
                </a:moveTo>
                <a:lnTo>
                  <a:pt x="6002274" y="1633474"/>
                </a:lnTo>
                <a:lnTo>
                  <a:pt x="6001766" y="1770379"/>
                </a:lnTo>
                <a:lnTo>
                  <a:pt x="6027166" y="1775967"/>
                </a:lnTo>
                <a:lnTo>
                  <a:pt x="6028775" y="1633474"/>
                </a:lnTo>
                <a:close/>
              </a:path>
              <a:path w="9144000" h="5960745">
                <a:moveTo>
                  <a:pt x="6009259" y="1602866"/>
                </a:moveTo>
                <a:lnTo>
                  <a:pt x="5960364" y="1617979"/>
                </a:lnTo>
                <a:lnTo>
                  <a:pt x="5967476" y="1641348"/>
                </a:lnTo>
                <a:lnTo>
                  <a:pt x="6002274" y="1633474"/>
                </a:lnTo>
                <a:lnTo>
                  <a:pt x="6028775" y="1633474"/>
                </a:lnTo>
                <a:lnTo>
                  <a:pt x="6029071" y="1607312"/>
                </a:lnTo>
                <a:lnTo>
                  <a:pt x="6009259" y="1602866"/>
                </a:lnTo>
                <a:close/>
              </a:path>
              <a:path w="9144000" h="5960745">
                <a:moveTo>
                  <a:pt x="6122289" y="1626362"/>
                </a:moveTo>
                <a:lnTo>
                  <a:pt x="6099683" y="1627504"/>
                </a:lnTo>
                <a:lnTo>
                  <a:pt x="6082792" y="1640586"/>
                </a:lnTo>
                <a:lnTo>
                  <a:pt x="6070092" y="1665604"/>
                </a:lnTo>
                <a:lnTo>
                  <a:pt x="6066282" y="1700529"/>
                </a:lnTo>
                <a:lnTo>
                  <a:pt x="6069076" y="1738249"/>
                </a:lnTo>
                <a:lnTo>
                  <a:pt x="6079490" y="1767586"/>
                </a:lnTo>
                <a:lnTo>
                  <a:pt x="6096889" y="1787398"/>
                </a:lnTo>
                <a:lnTo>
                  <a:pt x="6120003" y="1796923"/>
                </a:lnTo>
                <a:lnTo>
                  <a:pt x="6141085" y="1796541"/>
                </a:lnTo>
                <a:lnTo>
                  <a:pt x="6158103" y="1783461"/>
                </a:lnTo>
                <a:lnTo>
                  <a:pt x="6163057" y="1773174"/>
                </a:lnTo>
                <a:lnTo>
                  <a:pt x="6120003" y="1773174"/>
                </a:lnTo>
                <a:lnTo>
                  <a:pt x="6101080" y="1753362"/>
                </a:lnTo>
                <a:lnTo>
                  <a:pt x="6094984" y="1704848"/>
                </a:lnTo>
                <a:lnTo>
                  <a:pt x="6102096" y="1661287"/>
                </a:lnTo>
                <a:lnTo>
                  <a:pt x="6120892" y="1650111"/>
                </a:lnTo>
                <a:lnTo>
                  <a:pt x="6154476" y="1650111"/>
                </a:lnTo>
                <a:lnTo>
                  <a:pt x="6144006" y="1636649"/>
                </a:lnTo>
                <a:lnTo>
                  <a:pt x="6122289" y="1626362"/>
                </a:lnTo>
                <a:close/>
              </a:path>
              <a:path w="9144000" h="5960745">
                <a:moveTo>
                  <a:pt x="6154476" y="1650111"/>
                </a:moveTo>
                <a:lnTo>
                  <a:pt x="6120892" y="1650111"/>
                </a:lnTo>
                <a:lnTo>
                  <a:pt x="6139688" y="1669923"/>
                </a:lnTo>
                <a:lnTo>
                  <a:pt x="6145784" y="1719961"/>
                </a:lnTo>
                <a:lnTo>
                  <a:pt x="6139180" y="1761998"/>
                </a:lnTo>
                <a:lnTo>
                  <a:pt x="6120003" y="1773174"/>
                </a:lnTo>
                <a:lnTo>
                  <a:pt x="6163057" y="1773174"/>
                </a:lnTo>
                <a:lnTo>
                  <a:pt x="6169787" y="1759203"/>
                </a:lnTo>
                <a:lnTo>
                  <a:pt x="6174105" y="1723136"/>
                </a:lnTo>
                <a:lnTo>
                  <a:pt x="6170295" y="1686687"/>
                </a:lnTo>
                <a:lnTo>
                  <a:pt x="6160008" y="1657223"/>
                </a:lnTo>
                <a:lnTo>
                  <a:pt x="6154476" y="1650111"/>
                </a:lnTo>
                <a:close/>
              </a:path>
              <a:path w="9144000" h="5960745">
                <a:moveTo>
                  <a:pt x="6267859" y="1683892"/>
                </a:moveTo>
                <a:lnTo>
                  <a:pt x="6241415" y="1683892"/>
                </a:lnTo>
                <a:lnTo>
                  <a:pt x="6239510" y="1820417"/>
                </a:lnTo>
                <a:lnTo>
                  <a:pt x="6265926" y="1825498"/>
                </a:lnTo>
                <a:lnTo>
                  <a:pt x="6267859" y="1683892"/>
                </a:lnTo>
                <a:close/>
              </a:path>
              <a:path w="9144000" h="5960745">
                <a:moveTo>
                  <a:pt x="6248400" y="1653666"/>
                </a:moveTo>
                <a:lnTo>
                  <a:pt x="6200013" y="1668779"/>
                </a:lnTo>
                <a:lnTo>
                  <a:pt x="6206998" y="1691766"/>
                </a:lnTo>
                <a:lnTo>
                  <a:pt x="6241415" y="1683892"/>
                </a:lnTo>
                <a:lnTo>
                  <a:pt x="6267859" y="1683892"/>
                </a:lnTo>
                <a:lnTo>
                  <a:pt x="6268212" y="1658112"/>
                </a:lnTo>
                <a:lnTo>
                  <a:pt x="6248400" y="1653666"/>
                </a:lnTo>
                <a:close/>
              </a:path>
              <a:path w="9144000" h="5960745">
                <a:moveTo>
                  <a:pt x="6385967" y="1708912"/>
                </a:moveTo>
                <a:lnTo>
                  <a:pt x="6360541" y="1708912"/>
                </a:lnTo>
                <a:lnTo>
                  <a:pt x="6358636" y="1844548"/>
                </a:lnTo>
                <a:lnTo>
                  <a:pt x="6384036" y="1850136"/>
                </a:lnTo>
                <a:lnTo>
                  <a:pt x="6385967" y="1708912"/>
                </a:lnTo>
                <a:close/>
              </a:path>
              <a:path w="9144000" h="5960745">
                <a:moveTo>
                  <a:pt x="6366129" y="1679066"/>
                </a:moveTo>
                <a:lnTo>
                  <a:pt x="6318123" y="1694561"/>
                </a:lnTo>
                <a:lnTo>
                  <a:pt x="6325235" y="1716786"/>
                </a:lnTo>
                <a:lnTo>
                  <a:pt x="6360541" y="1708912"/>
                </a:lnTo>
                <a:lnTo>
                  <a:pt x="6385967" y="1708912"/>
                </a:lnTo>
                <a:lnTo>
                  <a:pt x="6386322" y="1683003"/>
                </a:lnTo>
                <a:lnTo>
                  <a:pt x="6366129" y="1679066"/>
                </a:lnTo>
                <a:close/>
              </a:path>
              <a:path w="9144000" h="5960745">
                <a:moveTo>
                  <a:pt x="6474460" y="1701291"/>
                </a:moveTo>
                <a:lnTo>
                  <a:pt x="6453251" y="1702942"/>
                </a:lnTo>
                <a:lnTo>
                  <a:pt x="6436233" y="1716024"/>
                </a:lnTo>
                <a:lnTo>
                  <a:pt x="6425438" y="1740153"/>
                </a:lnTo>
                <a:lnTo>
                  <a:pt x="6421628" y="1775587"/>
                </a:lnTo>
                <a:lnTo>
                  <a:pt x="6424549" y="1812416"/>
                </a:lnTo>
                <a:lnTo>
                  <a:pt x="6434836" y="1840991"/>
                </a:lnTo>
                <a:lnTo>
                  <a:pt x="6450838" y="1860423"/>
                </a:lnTo>
                <a:lnTo>
                  <a:pt x="6472047" y="1870328"/>
                </a:lnTo>
                <a:lnTo>
                  <a:pt x="6494145" y="1869566"/>
                </a:lnTo>
                <a:lnTo>
                  <a:pt x="6510655" y="1856866"/>
                </a:lnTo>
                <a:lnTo>
                  <a:pt x="6515427" y="1846199"/>
                </a:lnTo>
                <a:lnTo>
                  <a:pt x="6473063" y="1846199"/>
                </a:lnTo>
                <a:lnTo>
                  <a:pt x="6454140" y="1827149"/>
                </a:lnTo>
                <a:lnTo>
                  <a:pt x="6448552" y="1779524"/>
                </a:lnTo>
                <a:lnTo>
                  <a:pt x="6454648" y="1736598"/>
                </a:lnTo>
                <a:lnTo>
                  <a:pt x="6473063" y="1725167"/>
                </a:lnTo>
                <a:lnTo>
                  <a:pt x="6506615" y="1725167"/>
                </a:lnTo>
                <a:lnTo>
                  <a:pt x="6496050" y="1712087"/>
                </a:lnTo>
                <a:lnTo>
                  <a:pt x="6474460" y="1701291"/>
                </a:lnTo>
                <a:close/>
              </a:path>
              <a:path w="9144000" h="5960745">
                <a:moveTo>
                  <a:pt x="6506615" y="1725167"/>
                </a:moveTo>
                <a:lnTo>
                  <a:pt x="6473063" y="1725167"/>
                </a:lnTo>
                <a:lnTo>
                  <a:pt x="6492748" y="1744979"/>
                </a:lnTo>
                <a:lnTo>
                  <a:pt x="6498463" y="1793748"/>
                </a:lnTo>
                <a:lnTo>
                  <a:pt x="6491859" y="1835403"/>
                </a:lnTo>
                <a:lnTo>
                  <a:pt x="6473063" y="1846199"/>
                </a:lnTo>
                <a:lnTo>
                  <a:pt x="6515427" y="1846199"/>
                </a:lnTo>
                <a:lnTo>
                  <a:pt x="6521450" y="1832737"/>
                </a:lnTo>
                <a:lnTo>
                  <a:pt x="6524752" y="1797303"/>
                </a:lnTo>
                <a:lnTo>
                  <a:pt x="6521958" y="1760474"/>
                </a:lnTo>
                <a:lnTo>
                  <a:pt x="6512052" y="1731899"/>
                </a:lnTo>
                <a:lnTo>
                  <a:pt x="6506615" y="1725167"/>
                </a:lnTo>
                <a:close/>
              </a:path>
              <a:path w="9144000" h="5960745">
                <a:moveTo>
                  <a:pt x="6617402" y="1758061"/>
                </a:moveTo>
                <a:lnTo>
                  <a:pt x="6593078" y="1758061"/>
                </a:lnTo>
                <a:lnTo>
                  <a:pt x="6591173" y="1892173"/>
                </a:lnTo>
                <a:lnTo>
                  <a:pt x="6617081" y="1897761"/>
                </a:lnTo>
                <a:lnTo>
                  <a:pt x="6617402" y="1758061"/>
                </a:lnTo>
                <a:close/>
              </a:path>
              <a:path w="9144000" h="5960745">
                <a:moveTo>
                  <a:pt x="6598158" y="1728342"/>
                </a:moveTo>
                <a:lnTo>
                  <a:pt x="6551676" y="1743837"/>
                </a:lnTo>
                <a:lnTo>
                  <a:pt x="6558660" y="1766062"/>
                </a:lnTo>
                <a:lnTo>
                  <a:pt x="6593078" y="1758061"/>
                </a:lnTo>
                <a:lnTo>
                  <a:pt x="6617402" y="1758061"/>
                </a:lnTo>
                <a:lnTo>
                  <a:pt x="6617461" y="1732279"/>
                </a:lnTo>
                <a:lnTo>
                  <a:pt x="6598158" y="1728342"/>
                </a:lnTo>
                <a:close/>
              </a:path>
              <a:path w="9144000" h="5960745">
                <a:moveTo>
                  <a:pt x="6705600" y="1750567"/>
                </a:moveTo>
                <a:lnTo>
                  <a:pt x="6684391" y="1751711"/>
                </a:lnTo>
                <a:lnTo>
                  <a:pt x="6667881" y="1765173"/>
                </a:lnTo>
                <a:lnTo>
                  <a:pt x="6657085" y="1789049"/>
                </a:lnTo>
                <a:lnTo>
                  <a:pt x="6653783" y="1824354"/>
                </a:lnTo>
                <a:lnTo>
                  <a:pt x="6656070" y="1860423"/>
                </a:lnTo>
                <a:lnTo>
                  <a:pt x="6666483" y="1889378"/>
                </a:lnTo>
                <a:lnTo>
                  <a:pt x="6682485" y="1908048"/>
                </a:lnTo>
                <a:lnTo>
                  <a:pt x="6702679" y="1917573"/>
                </a:lnTo>
                <a:lnTo>
                  <a:pt x="6723888" y="1916811"/>
                </a:lnTo>
                <a:lnTo>
                  <a:pt x="6740398" y="1904111"/>
                </a:lnTo>
                <a:lnTo>
                  <a:pt x="6744830" y="1893824"/>
                </a:lnTo>
                <a:lnTo>
                  <a:pt x="6703695" y="1893824"/>
                </a:lnTo>
                <a:lnTo>
                  <a:pt x="6685280" y="1874774"/>
                </a:lnTo>
                <a:lnTo>
                  <a:pt x="6680073" y="1827529"/>
                </a:lnTo>
                <a:lnTo>
                  <a:pt x="6685280" y="1785112"/>
                </a:lnTo>
                <a:lnTo>
                  <a:pt x="6703186" y="1773936"/>
                </a:lnTo>
                <a:lnTo>
                  <a:pt x="6736158" y="1773936"/>
                </a:lnTo>
                <a:lnTo>
                  <a:pt x="6725284" y="1760474"/>
                </a:lnTo>
                <a:lnTo>
                  <a:pt x="6705600" y="1750567"/>
                </a:lnTo>
                <a:close/>
              </a:path>
              <a:path w="9144000" h="5960745">
                <a:moveTo>
                  <a:pt x="6736158" y="1773936"/>
                </a:moveTo>
                <a:lnTo>
                  <a:pt x="6703186" y="1773936"/>
                </a:lnTo>
                <a:lnTo>
                  <a:pt x="6722491" y="1793748"/>
                </a:lnTo>
                <a:lnTo>
                  <a:pt x="6728586" y="1842262"/>
                </a:lnTo>
                <a:lnTo>
                  <a:pt x="6721983" y="1883410"/>
                </a:lnTo>
                <a:lnTo>
                  <a:pt x="6703695" y="1893824"/>
                </a:lnTo>
                <a:lnTo>
                  <a:pt x="6744830" y="1893824"/>
                </a:lnTo>
                <a:lnTo>
                  <a:pt x="6750684" y="1880235"/>
                </a:lnTo>
                <a:lnTo>
                  <a:pt x="6755003" y="1844928"/>
                </a:lnTo>
                <a:lnTo>
                  <a:pt x="6751701" y="1808861"/>
                </a:lnTo>
                <a:lnTo>
                  <a:pt x="6741286" y="1780286"/>
                </a:lnTo>
                <a:lnTo>
                  <a:pt x="6736158" y="1773936"/>
                </a:lnTo>
                <a:close/>
              </a:path>
              <a:path w="9144000" h="5960745">
                <a:moveTo>
                  <a:pt x="6845019" y="1806828"/>
                </a:moveTo>
                <a:lnTo>
                  <a:pt x="6820408" y="1806828"/>
                </a:lnTo>
                <a:lnTo>
                  <a:pt x="6819519" y="1939416"/>
                </a:lnTo>
                <a:lnTo>
                  <a:pt x="6843522" y="1944624"/>
                </a:lnTo>
                <a:lnTo>
                  <a:pt x="6845019" y="1806828"/>
                </a:lnTo>
                <a:close/>
              </a:path>
              <a:path w="9144000" h="5960745">
                <a:moveTo>
                  <a:pt x="6825615" y="1776349"/>
                </a:moveTo>
                <a:lnTo>
                  <a:pt x="6780403" y="1791842"/>
                </a:lnTo>
                <a:lnTo>
                  <a:pt x="6787515" y="1814829"/>
                </a:lnTo>
                <a:lnTo>
                  <a:pt x="6820408" y="1806828"/>
                </a:lnTo>
                <a:lnTo>
                  <a:pt x="6845019" y="1806828"/>
                </a:lnTo>
                <a:lnTo>
                  <a:pt x="6845300" y="1781048"/>
                </a:lnTo>
                <a:lnTo>
                  <a:pt x="6825615" y="1776349"/>
                </a:lnTo>
                <a:close/>
              </a:path>
              <a:path w="9144000" h="5960745">
                <a:moveTo>
                  <a:pt x="6931533" y="1798574"/>
                </a:moveTo>
                <a:lnTo>
                  <a:pt x="6910324" y="1799716"/>
                </a:lnTo>
                <a:lnTo>
                  <a:pt x="6894322" y="1812798"/>
                </a:lnTo>
                <a:lnTo>
                  <a:pt x="6883908" y="1837054"/>
                </a:lnTo>
                <a:lnTo>
                  <a:pt x="6880225" y="1871599"/>
                </a:lnTo>
                <a:lnTo>
                  <a:pt x="6883019" y="1907666"/>
                </a:lnTo>
                <a:lnTo>
                  <a:pt x="6893814" y="1936241"/>
                </a:lnTo>
                <a:lnTo>
                  <a:pt x="6908419" y="1954911"/>
                </a:lnTo>
                <a:lnTo>
                  <a:pt x="6929120" y="1964436"/>
                </a:lnTo>
                <a:lnTo>
                  <a:pt x="6949821" y="1963292"/>
                </a:lnTo>
                <a:lnTo>
                  <a:pt x="6965442" y="1950974"/>
                </a:lnTo>
                <a:lnTo>
                  <a:pt x="6970150" y="1940560"/>
                </a:lnTo>
                <a:lnTo>
                  <a:pt x="6930135" y="1940560"/>
                </a:lnTo>
                <a:lnTo>
                  <a:pt x="6911721" y="1922017"/>
                </a:lnTo>
                <a:lnTo>
                  <a:pt x="6906133" y="1875536"/>
                </a:lnTo>
                <a:lnTo>
                  <a:pt x="6911721" y="1833117"/>
                </a:lnTo>
                <a:lnTo>
                  <a:pt x="6929120" y="1821561"/>
                </a:lnTo>
                <a:lnTo>
                  <a:pt x="6961427" y="1821561"/>
                </a:lnTo>
                <a:lnTo>
                  <a:pt x="6951218" y="1808861"/>
                </a:lnTo>
                <a:lnTo>
                  <a:pt x="6931533" y="1798574"/>
                </a:lnTo>
                <a:close/>
              </a:path>
              <a:path w="9144000" h="5960745">
                <a:moveTo>
                  <a:pt x="6961427" y="1821561"/>
                </a:moveTo>
                <a:lnTo>
                  <a:pt x="6929120" y="1821561"/>
                </a:lnTo>
                <a:lnTo>
                  <a:pt x="6948043" y="1841753"/>
                </a:lnTo>
                <a:lnTo>
                  <a:pt x="6954520" y="1889378"/>
                </a:lnTo>
                <a:lnTo>
                  <a:pt x="6948424" y="1930653"/>
                </a:lnTo>
                <a:lnTo>
                  <a:pt x="6930135" y="1940560"/>
                </a:lnTo>
                <a:lnTo>
                  <a:pt x="6970150" y="1940560"/>
                </a:lnTo>
                <a:lnTo>
                  <a:pt x="6976236" y="1927098"/>
                </a:lnTo>
                <a:lnTo>
                  <a:pt x="6979539" y="1892173"/>
                </a:lnTo>
                <a:lnTo>
                  <a:pt x="6976745" y="1856486"/>
                </a:lnTo>
                <a:lnTo>
                  <a:pt x="6966839" y="1828291"/>
                </a:lnTo>
                <a:lnTo>
                  <a:pt x="6961427" y="1821561"/>
                </a:lnTo>
                <a:close/>
              </a:path>
              <a:path w="9144000" h="5960745">
                <a:moveTo>
                  <a:pt x="7067896" y="1854073"/>
                </a:moveTo>
                <a:lnTo>
                  <a:pt x="7044435" y="1854073"/>
                </a:lnTo>
                <a:lnTo>
                  <a:pt x="7043547" y="1985899"/>
                </a:lnTo>
                <a:lnTo>
                  <a:pt x="7067042" y="1990598"/>
                </a:lnTo>
                <a:lnTo>
                  <a:pt x="7067896" y="1854073"/>
                </a:lnTo>
                <a:close/>
              </a:path>
              <a:path w="9144000" h="5960745">
                <a:moveTo>
                  <a:pt x="7049134" y="1824354"/>
                </a:moveTo>
                <a:lnTo>
                  <a:pt x="7004939" y="1839849"/>
                </a:lnTo>
                <a:lnTo>
                  <a:pt x="7012051" y="1862074"/>
                </a:lnTo>
                <a:lnTo>
                  <a:pt x="7044435" y="1854073"/>
                </a:lnTo>
                <a:lnTo>
                  <a:pt x="7067896" y="1854073"/>
                </a:lnTo>
                <a:lnTo>
                  <a:pt x="7068058" y="1828291"/>
                </a:lnTo>
                <a:lnTo>
                  <a:pt x="7049134" y="1824354"/>
                </a:lnTo>
                <a:close/>
              </a:path>
              <a:path w="9144000" h="5960745">
                <a:moveTo>
                  <a:pt x="7153275" y="1845817"/>
                </a:moveTo>
                <a:lnTo>
                  <a:pt x="7132574" y="1846961"/>
                </a:lnTo>
                <a:lnTo>
                  <a:pt x="7116445" y="1860041"/>
                </a:lnTo>
                <a:lnTo>
                  <a:pt x="7106158" y="1884299"/>
                </a:lnTo>
                <a:lnTo>
                  <a:pt x="7102348" y="1917953"/>
                </a:lnTo>
                <a:lnTo>
                  <a:pt x="7106158" y="1954529"/>
                </a:lnTo>
                <a:lnTo>
                  <a:pt x="7116064" y="1981835"/>
                </a:lnTo>
                <a:lnTo>
                  <a:pt x="7130669" y="2000503"/>
                </a:lnTo>
                <a:lnTo>
                  <a:pt x="7151370" y="2010028"/>
                </a:lnTo>
                <a:lnTo>
                  <a:pt x="7172071" y="2009266"/>
                </a:lnTo>
                <a:lnTo>
                  <a:pt x="7188073" y="1996566"/>
                </a:lnTo>
                <a:lnTo>
                  <a:pt x="7192341" y="1986661"/>
                </a:lnTo>
                <a:lnTo>
                  <a:pt x="7152767" y="1986661"/>
                </a:lnTo>
                <a:lnTo>
                  <a:pt x="7134352" y="1968373"/>
                </a:lnTo>
                <a:lnTo>
                  <a:pt x="7128256" y="1921510"/>
                </a:lnTo>
                <a:lnTo>
                  <a:pt x="7134352" y="1879853"/>
                </a:lnTo>
                <a:lnTo>
                  <a:pt x="7151370" y="1868804"/>
                </a:lnTo>
                <a:lnTo>
                  <a:pt x="7183337" y="1868804"/>
                </a:lnTo>
                <a:lnTo>
                  <a:pt x="7172959" y="1855724"/>
                </a:lnTo>
                <a:lnTo>
                  <a:pt x="7153275" y="1845817"/>
                </a:lnTo>
                <a:close/>
              </a:path>
              <a:path w="9144000" h="5960745">
                <a:moveTo>
                  <a:pt x="7183337" y="1868804"/>
                </a:moveTo>
                <a:lnTo>
                  <a:pt x="7151370" y="1868804"/>
                </a:lnTo>
                <a:lnTo>
                  <a:pt x="7169658" y="1888236"/>
                </a:lnTo>
                <a:lnTo>
                  <a:pt x="7175373" y="1935479"/>
                </a:lnTo>
                <a:lnTo>
                  <a:pt x="7169658" y="1976754"/>
                </a:lnTo>
                <a:lnTo>
                  <a:pt x="7152767" y="1986661"/>
                </a:lnTo>
                <a:lnTo>
                  <a:pt x="7192341" y="1986661"/>
                </a:lnTo>
                <a:lnTo>
                  <a:pt x="7197979" y="1973579"/>
                </a:lnTo>
                <a:lnTo>
                  <a:pt x="7201661" y="1938654"/>
                </a:lnTo>
                <a:lnTo>
                  <a:pt x="7197979" y="1903349"/>
                </a:lnTo>
                <a:lnTo>
                  <a:pt x="7188073" y="1874774"/>
                </a:lnTo>
                <a:lnTo>
                  <a:pt x="7183337" y="1868804"/>
                </a:lnTo>
                <a:close/>
              </a:path>
              <a:path w="9144000" h="5960745">
                <a:moveTo>
                  <a:pt x="7287735" y="1900174"/>
                </a:moveTo>
                <a:lnTo>
                  <a:pt x="7263892" y="1900174"/>
                </a:lnTo>
                <a:lnTo>
                  <a:pt x="7262876" y="2031491"/>
                </a:lnTo>
                <a:lnTo>
                  <a:pt x="7286879" y="2036699"/>
                </a:lnTo>
                <a:lnTo>
                  <a:pt x="7287735" y="1900174"/>
                </a:lnTo>
                <a:close/>
              </a:path>
              <a:path w="9144000" h="5960745">
                <a:moveTo>
                  <a:pt x="7269480" y="1870837"/>
                </a:moveTo>
                <a:lnTo>
                  <a:pt x="7225665" y="1886203"/>
                </a:lnTo>
                <a:lnTo>
                  <a:pt x="7232777" y="1908048"/>
                </a:lnTo>
                <a:lnTo>
                  <a:pt x="7263892" y="1900174"/>
                </a:lnTo>
                <a:lnTo>
                  <a:pt x="7287735" y="1900174"/>
                </a:lnTo>
                <a:lnTo>
                  <a:pt x="7287895" y="1874774"/>
                </a:lnTo>
                <a:lnTo>
                  <a:pt x="7269480" y="1870837"/>
                </a:lnTo>
                <a:close/>
              </a:path>
              <a:path w="9144000" h="5960745">
                <a:moveTo>
                  <a:pt x="7372096" y="1892935"/>
                </a:moveTo>
                <a:lnTo>
                  <a:pt x="7351395" y="1893824"/>
                </a:lnTo>
                <a:lnTo>
                  <a:pt x="7335393" y="1906142"/>
                </a:lnTo>
                <a:lnTo>
                  <a:pt x="7325486" y="1930273"/>
                </a:lnTo>
                <a:lnTo>
                  <a:pt x="7321804" y="1964054"/>
                </a:lnTo>
                <a:lnTo>
                  <a:pt x="7325486" y="1999741"/>
                </a:lnTo>
                <a:lnTo>
                  <a:pt x="7334884" y="2027554"/>
                </a:lnTo>
                <a:lnTo>
                  <a:pt x="7349490" y="2046604"/>
                </a:lnTo>
                <a:lnTo>
                  <a:pt x="7368794" y="2055367"/>
                </a:lnTo>
                <a:lnTo>
                  <a:pt x="7390510" y="2054860"/>
                </a:lnTo>
                <a:lnTo>
                  <a:pt x="7406005" y="2042667"/>
                </a:lnTo>
                <a:lnTo>
                  <a:pt x="7409954" y="2032635"/>
                </a:lnTo>
                <a:lnTo>
                  <a:pt x="7371207" y="2032635"/>
                </a:lnTo>
                <a:lnTo>
                  <a:pt x="7353300" y="2014092"/>
                </a:lnTo>
                <a:lnTo>
                  <a:pt x="7346696" y="1967229"/>
                </a:lnTo>
                <a:lnTo>
                  <a:pt x="7352410" y="1926336"/>
                </a:lnTo>
                <a:lnTo>
                  <a:pt x="7370191" y="1915160"/>
                </a:lnTo>
                <a:lnTo>
                  <a:pt x="7402039" y="1915160"/>
                </a:lnTo>
                <a:lnTo>
                  <a:pt x="7391400" y="1902078"/>
                </a:lnTo>
                <a:lnTo>
                  <a:pt x="7372096" y="1892935"/>
                </a:lnTo>
                <a:close/>
              </a:path>
              <a:path w="9144000" h="5960745">
                <a:moveTo>
                  <a:pt x="7402039" y="1915160"/>
                </a:moveTo>
                <a:lnTo>
                  <a:pt x="7370191" y="1915160"/>
                </a:lnTo>
                <a:lnTo>
                  <a:pt x="7388098" y="1934210"/>
                </a:lnTo>
                <a:lnTo>
                  <a:pt x="7393305" y="1981453"/>
                </a:lnTo>
                <a:lnTo>
                  <a:pt x="7388098" y="2021966"/>
                </a:lnTo>
                <a:lnTo>
                  <a:pt x="7371207" y="2032635"/>
                </a:lnTo>
                <a:lnTo>
                  <a:pt x="7409954" y="2032635"/>
                </a:lnTo>
                <a:lnTo>
                  <a:pt x="7415403" y="2018791"/>
                </a:lnTo>
                <a:lnTo>
                  <a:pt x="7417816" y="1984248"/>
                </a:lnTo>
                <a:lnTo>
                  <a:pt x="7415403" y="1948941"/>
                </a:lnTo>
                <a:lnTo>
                  <a:pt x="7406894" y="1921128"/>
                </a:lnTo>
                <a:lnTo>
                  <a:pt x="7402039" y="1915160"/>
                </a:lnTo>
                <a:close/>
              </a:path>
              <a:path w="9144000" h="5960745">
                <a:moveTo>
                  <a:pt x="7503354" y="1946148"/>
                </a:moveTo>
                <a:lnTo>
                  <a:pt x="7479919" y="1946148"/>
                </a:lnTo>
                <a:lnTo>
                  <a:pt x="7479919" y="2075941"/>
                </a:lnTo>
                <a:lnTo>
                  <a:pt x="7503033" y="2080767"/>
                </a:lnTo>
                <a:lnTo>
                  <a:pt x="7503354" y="1946148"/>
                </a:lnTo>
                <a:close/>
              </a:path>
              <a:path w="9144000" h="5960745">
                <a:moveTo>
                  <a:pt x="7486523" y="1917573"/>
                </a:moveTo>
                <a:lnTo>
                  <a:pt x="7442200" y="1932304"/>
                </a:lnTo>
                <a:lnTo>
                  <a:pt x="7449311" y="1954149"/>
                </a:lnTo>
                <a:lnTo>
                  <a:pt x="7479919" y="1946148"/>
                </a:lnTo>
                <a:lnTo>
                  <a:pt x="7503354" y="1946148"/>
                </a:lnTo>
                <a:lnTo>
                  <a:pt x="7503414" y="1921128"/>
                </a:lnTo>
                <a:lnTo>
                  <a:pt x="7486523" y="1917573"/>
                </a:lnTo>
                <a:close/>
              </a:path>
              <a:path w="9144000" h="5960745">
                <a:moveTo>
                  <a:pt x="7610591" y="1968753"/>
                </a:moveTo>
                <a:lnTo>
                  <a:pt x="7587742" y="1968753"/>
                </a:lnTo>
                <a:lnTo>
                  <a:pt x="7587233" y="2098166"/>
                </a:lnTo>
                <a:lnTo>
                  <a:pt x="7609840" y="2102485"/>
                </a:lnTo>
                <a:lnTo>
                  <a:pt x="7610591" y="1968753"/>
                </a:lnTo>
                <a:close/>
              </a:path>
              <a:path w="9144000" h="5960745">
                <a:moveTo>
                  <a:pt x="7593330" y="1940560"/>
                </a:moveTo>
                <a:lnTo>
                  <a:pt x="7550023" y="1954911"/>
                </a:lnTo>
                <a:lnTo>
                  <a:pt x="7556627" y="1976374"/>
                </a:lnTo>
                <a:lnTo>
                  <a:pt x="7587742" y="1968753"/>
                </a:lnTo>
                <a:lnTo>
                  <a:pt x="7610591" y="1968753"/>
                </a:lnTo>
                <a:lnTo>
                  <a:pt x="7610729" y="1944242"/>
                </a:lnTo>
                <a:lnTo>
                  <a:pt x="7593330" y="1940560"/>
                </a:lnTo>
                <a:close/>
              </a:path>
              <a:path w="9144000" h="5960745">
                <a:moveTo>
                  <a:pt x="7691247" y="1960499"/>
                </a:moveTo>
                <a:lnTo>
                  <a:pt x="7671561" y="1962023"/>
                </a:lnTo>
                <a:lnTo>
                  <a:pt x="7656449" y="1974723"/>
                </a:lnTo>
                <a:lnTo>
                  <a:pt x="7647051" y="1998217"/>
                </a:lnTo>
                <a:lnTo>
                  <a:pt x="7643241" y="2031491"/>
                </a:lnTo>
                <a:lnTo>
                  <a:pt x="7647051" y="2066798"/>
                </a:lnTo>
                <a:lnTo>
                  <a:pt x="7655559" y="2094229"/>
                </a:lnTo>
                <a:lnTo>
                  <a:pt x="7669657" y="2112010"/>
                </a:lnTo>
                <a:lnTo>
                  <a:pt x="7689342" y="2121535"/>
                </a:lnTo>
                <a:lnTo>
                  <a:pt x="7709154" y="2120391"/>
                </a:lnTo>
                <a:lnTo>
                  <a:pt x="7724648" y="2108073"/>
                </a:lnTo>
                <a:lnTo>
                  <a:pt x="7728594" y="2098548"/>
                </a:lnTo>
                <a:lnTo>
                  <a:pt x="7690358" y="2098548"/>
                </a:lnTo>
                <a:lnTo>
                  <a:pt x="7673340" y="2080260"/>
                </a:lnTo>
                <a:lnTo>
                  <a:pt x="7668259" y="2035048"/>
                </a:lnTo>
                <a:lnTo>
                  <a:pt x="7673340" y="1994153"/>
                </a:lnTo>
                <a:lnTo>
                  <a:pt x="7689850" y="1983486"/>
                </a:lnTo>
                <a:lnTo>
                  <a:pt x="7720317" y="1983486"/>
                </a:lnTo>
                <a:lnTo>
                  <a:pt x="7710551" y="1970024"/>
                </a:lnTo>
                <a:lnTo>
                  <a:pt x="7691247" y="1960499"/>
                </a:lnTo>
                <a:close/>
              </a:path>
              <a:path w="9144000" h="5960745">
                <a:moveTo>
                  <a:pt x="7720317" y="1983486"/>
                </a:moveTo>
                <a:lnTo>
                  <a:pt x="7689850" y="1983486"/>
                </a:lnTo>
                <a:lnTo>
                  <a:pt x="7707757" y="2002154"/>
                </a:lnTo>
                <a:lnTo>
                  <a:pt x="7712964" y="2048510"/>
                </a:lnTo>
                <a:lnTo>
                  <a:pt x="7706868" y="2088261"/>
                </a:lnTo>
                <a:lnTo>
                  <a:pt x="7690358" y="2098548"/>
                </a:lnTo>
                <a:lnTo>
                  <a:pt x="7728594" y="2098548"/>
                </a:lnTo>
                <a:lnTo>
                  <a:pt x="7734173" y="2085086"/>
                </a:lnTo>
                <a:lnTo>
                  <a:pt x="7737856" y="2051303"/>
                </a:lnTo>
                <a:lnTo>
                  <a:pt x="7734173" y="2016760"/>
                </a:lnTo>
                <a:lnTo>
                  <a:pt x="7724648" y="1989454"/>
                </a:lnTo>
                <a:lnTo>
                  <a:pt x="7720317" y="1983486"/>
                </a:lnTo>
                <a:close/>
              </a:path>
              <a:path w="9144000" h="5960745">
                <a:moveTo>
                  <a:pt x="7820279" y="2013203"/>
                </a:moveTo>
                <a:lnTo>
                  <a:pt x="7797165" y="2013203"/>
                </a:lnTo>
                <a:lnTo>
                  <a:pt x="7796783" y="2141474"/>
                </a:lnTo>
                <a:lnTo>
                  <a:pt x="7820279" y="2145791"/>
                </a:lnTo>
                <a:lnTo>
                  <a:pt x="7820279" y="2013203"/>
                </a:lnTo>
                <a:close/>
              </a:path>
              <a:path w="9144000" h="5960745">
                <a:moveTo>
                  <a:pt x="7802372" y="1984628"/>
                </a:moveTo>
                <a:lnTo>
                  <a:pt x="7760461" y="2000123"/>
                </a:lnTo>
                <a:lnTo>
                  <a:pt x="7767066" y="2021586"/>
                </a:lnTo>
                <a:lnTo>
                  <a:pt x="7797165" y="2013203"/>
                </a:lnTo>
                <a:lnTo>
                  <a:pt x="7820279" y="2013203"/>
                </a:lnTo>
                <a:lnTo>
                  <a:pt x="7820279" y="1988692"/>
                </a:lnTo>
                <a:lnTo>
                  <a:pt x="7802372" y="1984628"/>
                </a:lnTo>
                <a:close/>
              </a:path>
              <a:path w="9144000" h="5960745">
                <a:moveTo>
                  <a:pt x="7923542" y="2035048"/>
                </a:moveTo>
                <a:lnTo>
                  <a:pt x="7900289" y="2035048"/>
                </a:lnTo>
                <a:lnTo>
                  <a:pt x="7899781" y="2162810"/>
                </a:lnTo>
                <a:lnTo>
                  <a:pt x="7924292" y="2167254"/>
                </a:lnTo>
                <a:lnTo>
                  <a:pt x="7923542" y="2035048"/>
                </a:lnTo>
                <a:close/>
              </a:path>
              <a:path w="9144000" h="5960745">
                <a:moveTo>
                  <a:pt x="7906004" y="2007235"/>
                </a:moveTo>
                <a:lnTo>
                  <a:pt x="7864983" y="2021966"/>
                </a:lnTo>
                <a:lnTo>
                  <a:pt x="7871079" y="2043429"/>
                </a:lnTo>
                <a:lnTo>
                  <a:pt x="7900289" y="2035048"/>
                </a:lnTo>
                <a:lnTo>
                  <a:pt x="7923542" y="2035048"/>
                </a:lnTo>
                <a:lnTo>
                  <a:pt x="7923403" y="2010410"/>
                </a:lnTo>
                <a:lnTo>
                  <a:pt x="7906004" y="2007235"/>
                </a:lnTo>
                <a:close/>
              </a:path>
              <a:path w="9144000" h="5960745">
                <a:moveTo>
                  <a:pt x="8026988" y="2057273"/>
                </a:moveTo>
                <a:lnTo>
                  <a:pt x="8004809" y="2057273"/>
                </a:lnTo>
                <a:lnTo>
                  <a:pt x="8004302" y="2184273"/>
                </a:lnTo>
                <a:lnTo>
                  <a:pt x="8027416" y="2188717"/>
                </a:lnTo>
                <a:lnTo>
                  <a:pt x="8026988" y="2057273"/>
                </a:lnTo>
                <a:close/>
              </a:path>
              <a:path w="9144000" h="5960745">
                <a:moveTo>
                  <a:pt x="8009508" y="2029078"/>
                </a:moveTo>
                <a:lnTo>
                  <a:pt x="7968615" y="2043811"/>
                </a:lnTo>
                <a:lnTo>
                  <a:pt x="7974710" y="2065274"/>
                </a:lnTo>
                <a:lnTo>
                  <a:pt x="8004809" y="2057273"/>
                </a:lnTo>
                <a:lnTo>
                  <a:pt x="8026988" y="2057273"/>
                </a:lnTo>
                <a:lnTo>
                  <a:pt x="8026908" y="2032635"/>
                </a:lnTo>
                <a:lnTo>
                  <a:pt x="8009508" y="2029078"/>
                </a:lnTo>
                <a:close/>
              </a:path>
              <a:path w="9144000" h="5960745">
                <a:moveTo>
                  <a:pt x="0" y="780158"/>
                </a:moveTo>
                <a:lnTo>
                  <a:pt x="0" y="871738"/>
                </a:lnTo>
                <a:lnTo>
                  <a:pt x="33228" y="884936"/>
                </a:lnTo>
                <a:lnTo>
                  <a:pt x="67591" y="884936"/>
                </a:lnTo>
                <a:lnTo>
                  <a:pt x="93954" y="869950"/>
                </a:lnTo>
                <a:lnTo>
                  <a:pt x="102902" y="855217"/>
                </a:lnTo>
                <a:lnTo>
                  <a:pt x="35111" y="855217"/>
                </a:lnTo>
                <a:lnTo>
                  <a:pt x="5924" y="829817"/>
                </a:lnTo>
                <a:lnTo>
                  <a:pt x="0" y="780158"/>
                </a:lnTo>
                <a:close/>
              </a:path>
              <a:path w="9144000" h="5960745">
                <a:moveTo>
                  <a:pt x="91364" y="703579"/>
                </a:moveTo>
                <a:lnTo>
                  <a:pt x="40759" y="703579"/>
                </a:lnTo>
                <a:lnTo>
                  <a:pt x="69946" y="729869"/>
                </a:lnTo>
                <a:lnTo>
                  <a:pt x="77477" y="790575"/>
                </a:lnTo>
                <a:lnTo>
                  <a:pt x="65238" y="842899"/>
                </a:lnTo>
                <a:lnTo>
                  <a:pt x="35111" y="855217"/>
                </a:lnTo>
                <a:lnTo>
                  <a:pt x="102902" y="855217"/>
                </a:lnTo>
                <a:lnTo>
                  <a:pt x="112312" y="839724"/>
                </a:lnTo>
                <a:lnTo>
                  <a:pt x="119844" y="796544"/>
                </a:lnTo>
                <a:lnTo>
                  <a:pt x="116549" y="750442"/>
                </a:lnTo>
                <a:lnTo>
                  <a:pt x="101014" y="713994"/>
                </a:lnTo>
                <a:lnTo>
                  <a:pt x="91364" y="703579"/>
                </a:lnTo>
                <a:close/>
              </a:path>
              <a:path w="9144000" h="5960745">
                <a:moveTo>
                  <a:pt x="42642" y="673862"/>
                </a:moveTo>
                <a:lnTo>
                  <a:pt x="9690" y="674242"/>
                </a:lnTo>
                <a:lnTo>
                  <a:pt x="0" y="679782"/>
                </a:lnTo>
                <a:lnTo>
                  <a:pt x="0" y="765388"/>
                </a:lnTo>
                <a:lnTo>
                  <a:pt x="10632" y="716279"/>
                </a:lnTo>
                <a:lnTo>
                  <a:pt x="40759" y="703579"/>
                </a:lnTo>
                <a:lnTo>
                  <a:pt x="91364" y="703579"/>
                </a:lnTo>
                <a:lnTo>
                  <a:pt x="77007" y="688086"/>
                </a:lnTo>
                <a:lnTo>
                  <a:pt x="42642" y="673862"/>
                </a:lnTo>
                <a:close/>
              </a:path>
              <a:path w="9144000" h="5960745">
                <a:moveTo>
                  <a:pt x="266861" y="750824"/>
                </a:moveTo>
                <a:lnTo>
                  <a:pt x="227177" y="750824"/>
                </a:lnTo>
                <a:lnTo>
                  <a:pt x="220116" y="918717"/>
                </a:lnTo>
                <a:lnTo>
                  <a:pt x="259651" y="926211"/>
                </a:lnTo>
                <a:lnTo>
                  <a:pt x="266861" y="750824"/>
                </a:lnTo>
                <a:close/>
              </a:path>
              <a:path w="9144000" h="5960745">
                <a:moveTo>
                  <a:pt x="237997" y="713486"/>
                </a:moveTo>
                <a:lnTo>
                  <a:pt x="163626" y="729869"/>
                </a:lnTo>
                <a:lnTo>
                  <a:pt x="173037" y="759205"/>
                </a:lnTo>
                <a:lnTo>
                  <a:pt x="227177" y="750824"/>
                </a:lnTo>
                <a:lnTo>
                  <a:pt x="266861" y="750824"/>
                </a:lnTo>
                <a:lnTo>
                  <a:pt x="268135" y="719836"/>
                </a:lnTo>
                <a:lnTo>
                  <a:pt x="237997" y="713486"/>
                </a:lnTo>
                <a:close/>
              </a:path>
              <a:path w="9144000" h="5960745">
                <a:moveTo>
                  <a:pt x="406527" y="746887"/>
                </a:moveTo>
                <a:lnTo>
                  <a:pt x="373100" y="747267"/>
                </a:lnTo>
                <a:lnTo>
                  <a:pt x="346748" y="763142"/>
                </a:lnTo>
                <a:lnTo>
                  <a:pt x="328853" y="792861"/>
                </a:lnTo>
                <a:lnTo>
                  <a:pt x="320382" y="836167"/>
                </a:lnTo>
                <a:lnTo>
                  <a:pt x="324142" y="882269"/>
                </a:lnTo>
                <a:lnTo>
                  <a:pt x="339217" y="917955"/>
                </a:lnTo>
                <a:lnTo>
                  <a:pt x="363689" y="942466"/>
                </a:lnTo>
                <a:lnTo>
                  <a:pt x="395706" y="955675"/>
                </a:lnTo>
                <a:lnTo>
                  <a:pt x="429120" y="955675"/>
                </a:lnTo>
                <a:lnTo>
                  <a:pt x="455015" y="940562"/>
                </a:lnTo>
                <a:lnTo>
                  <a:pt x="463563" y="926719"/>
                </a:lnTo>
                <a:lnTo>
                  <a:pt x="398526" y="926719"/>
                </a:lnTo>
                <a:lnTo>
                  <a:pt x="369811" y="902080"/>
                </a:lnTo>
                <a:lnTo>
                  <a:pt x="362750" y="842899"/>
                </a:lnTo>
                <a:lnTo>
                  <a:pt x="374040" y="788924"/>
                </a:lnTo>
                <a:lnTo>
                  <a:pt x="402285" y="776604"/>
                </a:lnTo>
                <a:lnTo>
                  <a:pt x="453034" y="776604"/>
                </a:lnTo>
                <a:lnTo>
                  <a:pt x="438543" y="760729"/>
                </a:lnTo>
                <a:lnTo>
                  <a:pt x="406527" y="746887"/>
                </a:lnTo>
                <a:close/>
              </a:path>
              <a:path w="9144000" h="5960745">
                <a:moveTo>
                  <a:pt x="453034" y="776604"/>
                </a:moveTo>
                <a:lnTo>
                  <a:pt x="402285" y="776604"/>
                </a:lnTo>
                <a:lnTo>
                  <a:pt x="431952" y="802004"/>
                </a:lnTo>
                <a:lnTo>
                  <a:pt x="439483" y="863219"/>
                </a:lnTo>
                <a:lnTo>
                  <a:pt x="427710" y="914400"/>
                </a:lnTo>
                <a:lnTo>
                  <a:pt x="398526" y="926719"/>
                </a:lnTo>
                <a:lnTo>
                  <a:pt x="463563" y="926719"/>
                </a:lnTo>
                <a:lnTo>
                  <a:pt x="473367" y="910844"/>
                </a:lnTo>
                <a:lnTo>
                  <a:pt x="480910" y="867917"/>
                </a:lnTo>
                <a:lnTo>
                  <a:pt x="476669" y="822325"/>
                </a:lnTo>
                <a:lnTo>
                  <a:pt x="462076" y="786511"/>
                </a:lnTo>
                <a:lnTo>
                  <a:pt x="453034" y="776604"/>
                </a:lnTo>
                <a:close/>
              </a:path>
              <a:path w="9144000" h="5960745">
                <a:moveTo>
                  <a:pt x="583996" y="782574"/>
                </a:moveTo>
                <a:lnTo>
                  <a:pt x="550570" y="782954"/>
                </a:lnTo>
                <a:lnTo>
                  <a:pt x="524687" y="798829"/>
                </a:lnTo>
                <a:lnTo>
                  <a:pt x="506793" y="828675"/>
                </a:lnTo>
                <a:lnTo>
                  <a:pt x="499262" y="871854"/>
                </a:lnTo>
                <a:lnTo>
                  <a:pt x="502564" y="917194"/>
                </a:lnTo>
                <a:lnTo>
                  <a:pt x="517626" y="953642"/>
                </a:lnTo>
                <a:lnTo>
                  <a:pt x="541159" y="977900"/>
                </a:lnTo>
                <a:lnTo>
                  <a:pt x="572706" y="990980"/>
                </a:lnTo>
                <a:lnTo>
                  <a:pt x="607060" y="990980"/>
                </a:lnTo>
                <a:lnTo>
                  <a:pt x="632955" y="975867"/>
                </a:lnTo>
                <a:lnTo>
                  <a:pt x="641596" y="961516"/>
                </a:lnTo>
                <a:lnTo>
                  <a:pt x="575995" y="961516"/>
                </a:lnTo>
                <a:lnTo>
                  <a:pt x="547751" y="936625"/>
                </a:lnTo>
                <a:lnTo>
                  <a:pt x="540219" y="878204"/>
                </a:lnTo>
                <a:lnTo>
                  <a:pt x="552462" y="824611"/>
                </a:lnTo>
                <a:lnTo>
                  <a:pt x="580707" y="811911"/>
                </a:lnTo>
                <a:lnTo>
                  <a:pt x="630720" y="811911"/>
                </a:lnTo>
                <a:lnTo>
                  <a:pt x="616483" y="796544"/>
                </a:lnTo>
                <a:lnTo>
                  <a:pt x="583996" y="782574"/>
                </a:lnTo>
                <a:close/>
              </a:path>
              <a:path w="9144000" h="5960745">
                <a:moveTo>
                  <a:pt x="630720" y="811911"/>
                </a:moveTo>
                <a:lnTo>
                  <a:pt x="580707" y="811911"/>
                </a:lnTo>
                <a:lnTo>
                  <a:pt x="609422" y="837819"/>
                </a:lnTo>
                <a:lnTo>
                  <a:pt x="617893" y="898144"/>
                </a:lnTo>
                <a:lnTo>
                  <a:pt x="606120" y="949705"/>
                </a:lnTo>
                <a:lnTo>
                  <a:pt x="575995" y="961516"/>
                </a:lnTo>
                <a:lnTo>
                  <a:pt x="641596" y="961516"/>
                </a:lnTo>
                <a:lnTo>
                  <a:pt x="650849" y="946150"/>
                </a:lnTo>
                <a:lnTo>
                  <a:pt x="657910" y="903224"/>
                </a:lnTo>
                <a:lnTo>
                  <a:pt x="654138" y="858012"/>
                </a:lnTo>
                <a:lnTo>
                  <a:pt x="640016" y="821944"/>
                </a:lnTo>
                <a:lnTo>
                  <a:pt x="630720" y="811911"/>
                </a:lnTo>
                <a:close/>
              </a:path>
              <a:path w="9144000" h="5960745">
                <a:moveTo>
                  <a:pt x="799863" y="858774"/>
                </a:moveTo>
                <a:lnTo>
                  <a:pt x="762406" y="858774"/>
                </a:lnTo>
                <a:lnTo>
                  <a:pt x="755815" y="1023874"/>
                </a:lnTo>
                <a:lnTo>
                  <a:pt x="793483" y="1030604"/>
                </a:lnTo>
                <a:lnTo>
                  <a:pt x="799863" y="858774"/>
                </a:lnTo>
                <a:close/>
              </a:path>
              <a:path w="9144000" h="5960745">
                <a:moveTo>
                  <a:pt x="772299" y="821944"/>
                </a:moveTo>
                <a:lnTo>
                  <a:pt x="701687" y="837819"/>
                </a:lnTo>
                <a:lnTo>
                  <a:pt x="711098" y="866775"/>
                </a:lnTo>
                <a:lnTo>
                  <a:pt x="762406" y="858774"/>
                </a:lnTo>
                <a:lnTo>
                  <a:pt x="799863" y="858774"/>
                </a:lnTo>
                <a:lnTo>
                  <a:pt x="801014" y="827786"/>
                </a:lnTo>
                <a:lnTo>
                  <a:pt x="772299" y="821944"/>
                </a:lnTo>
                <a:close/>
              </a:path>
              <a:path w="9144000" h="5960745">
                <a:moveTo>
                  <a:pt x="934237" y="854075"/>
                </a:moveTo>
                <a:lnTo>
                  <a:pt x="902220" y="854075"/>
                </a:lnTo>
                <a:lnTo>
                  <a:pt x="875855" y="869950"/>
                </a:lnTo>
                <a:lnTo>
                  <a:pt x="858913" y="899287"/>
                </a:lnTo>
                <a:lnTo>
                  <a:pt x="852322" y="941704"/>
                </a:lnTo>
                <a:lnTo>
                  <a:pt x="855611" y="986916"/>
                </a:lnTo>
                <a:lnTo>
                  <a:pt x="869734" y="1022350"/>
                </a:lnTo>
                <a:lnTo>
                  <a:pt x="892810" y="1046479"/>
                </a:lnTo>
                <a:lnTo>
                  <a:pt x="924344" y="1059179"/>
                </a:lnTo>
                <a:lnTo>
                  <a:pt x="957300" y="1059179"/>
                </a:lnTo>
                <a:lnTo>
                  <a:pt x="982243" y="1044066"/>
                </a:lnTo>
                <a:lnTo>
                  <a:pt x="990687" y="1030224"/>
                </a:lnTo>
                <a:lnTo>
                  <a:pt x="928116" y="1030224"/>
                </a:lnTo>
                <a:lnTo>
                  <a:pt x="899871" y="1005966"/>
                </a:lnTo>
                <a:lnTo>
                  <a:pt x="891870" y="947674"/>
                </a:lnTo>
                <a:lnTo>
                  <a:pt x="903160" y="894969"/>
                </a:lnTo>
                <a:lnTo>
                  <a:pt x="931405" y="882650"/>
                </a:lnTo>
                <a:lnTo>
                  <a:pt x="980172" y="882650"/>
                </a:lnTo>
                <a:lnTo>
                  <a:pt x="966241" y="867537"/>
                </a:lnTo>
                <a:lnTo>
                  <a:pt x="934237" y="854075"/>
                </a:lnTo>
                <a:close/>
              </a:path>
              <a:path w="9144000" h="5960745">
                <a:moveTo>
                  <a:pt x="980172" y="882650"/>
                </a:moveTo>
                <a:lnTo>
                  <a:pt x="931405" y="882650"/>
                </a:lnTo>
                <a:lnTo>
                  <a:pt x="959180" y="907161"/>
                </a:lnTo>
                <a:lnTo>
                  <a:pt x="966711" y="967104"/>
                </a:lnTo>
                <a:lnTo>
                  <a:pt x="955890" y="1018286"/>
                </a:lnTo>
                <a:lnTo>
                  <a:pt x="928116" y="1030224"/>
                </a:lnTo>
                <a:lnTo>
                  <a:pt x="990687" y="1030224"/>
                </a:lnTo>
                <a:lnTo>
                  <a:pt x="1000137" y="1014729"/>
                </a:lnTo>
                <a:lnTo>
                  <a:pt x="1007198" y="972692"/>
                </a:lnTo>
                <a:lnTo>
                  <a:pt x="1003427" y="928242"/>
                </a:lnTo>
                <a:lnTo>
                  <a:pt x="989304" y="892555"/>
                </a:lnTo>
                <a:lnTo>
                  <a:pt x="980172" y="882650"/>
                </a:lnTo>
                <a:close/>
              </a:path>
              <a:path w="9144000" h="5960745">
                <a:moveTo>
                  <a:pt x="1146337" y="927862"/>
                </a:moveTo>
                <a:lnTo>
                  <a:pt x="1108405" y="927862"/>
                </a:lnTo>
                <a:lnTo>
                  <a:pt x="1103223" y="1090929"/>
                </a:lnTo>
                <a:lnTo>
                  <a:pt x="1139952" y="1098550"/>
                </a:lnTo>
                <a:lnTo>
                  <a:pt x="1146337" y="927862"/>
                </a:lnTo>
                <a:close/>
              </a:path>
              <a:path w="9144000" h="5960745">
                <a:moveTo>
                  <a:pt x="1118285" y="892175"/>
                </a:moveTo>
                <a:lnTo>
                  <a:pt x="1048156" y="907161"/>
                </a:lnTo>
                <a:lnTo>
                  <a:pt x="1058506" y="936244"/>
                </a:lnTo>
                <a:lnTo>
                  <a:pt x="1108405" y="927862"/>
                </a:lnTo>
                <a:lnTo>
                  <a:pt x="1146337" y="927862"/>
                </a:lnTo>
                <a:lnTo>
                  <a:pt x="1147483" y="897254"/>
                </a:lnTo>
                <a:lnTo>
                  <a:pt x="1118285" y="892175"/>
                </a:lnTo>
                <a:close/>
              </a:path>
              <a:path w="9144000" h="5960745">
                <a:moveTo>
                  <a:pt x="1277874" y="922654"/>
                </a:moveTo>
                <a:lnTo>
                  <a:pt x="1245387" y="923544"/>
                </a:lnTo>
                <a:lnTo>
                  <a:pt x="1220914" y="939291"/>
                </a:lnTo>
                <a:lnTo>
                  <a:pt x="1203972" y="967866"/>
                </a:lnTo>
                <a:lnTo>
                  <a:pt x="1196911" y="1010030"/>
                </a:lnTo>
                <a:lnTo>
                  <a:pt x="1200670" y="1054480"/>
                </a:lnTo>
                <a:lnTo>
                  <a:pt x="1213853" y="1089405"/>
                </a:lnTo>
                <a:lnTo>
                  <a:pt x="1236446" y="1113536"/>
                </a:lnTo>
                <a:lnTo>
                  <a:pt x="1267040" y="1125474"/>
                </a:lnTo>
                <a:lnTo>
                  <a:pt x="1299591" y="1126236"/>
                </a:lnTo>
                <a:lnTo>
                  <a:pt x="1324991" y="1111250"/>
                </a:lnTo>
                <a:lnTo>
                  <a:pt x="1332860" y="1097279"/>
                </a:lnTo>
                <a:lnTo>
                  <a:pt x="1271270" y="1097279"/>
                </a:lnTo>
                <a:lnTo>
                  <a:pt x="1243977" y="1073150"/>
                </a:lnTo>
                <a:lnTo>
                  <a:pt x="1236446" y="1016380"/>
                </a:lnTo>
                <a:lnTo>
                  <a:pt x="1246339" y="963929"/>
                </a:lnTo>
                <a:lnTo>
                  <a:pt x="1273683" y="951611"/>
                </a:lnTo>
                <a:lnTo>
                  <a:pt x="1322750" y="951611"/>
                </a:lnTo>
                <a:lnTo>
                  <a:pt x="1308481" y="936244"/>
                </a:lnTo>
                <a:lnTo>
                  <a:pt x="1277874" y="922654"/>
                </a:lnTo>
                <a:close/>
              </a:path>
              <a:path w="9144000" h="5960745">
                <a:moveTo>
                  <a:pt x="1322750" y="951611"/>
                </a:moveTo>
                <a:lnTo>
                  <a:pt x="1273683" y="951611"/>
                </a:lnTo>
                <a:lnTo>
                  <a:pt x="1301369" y="976629"/>
                </a:lnTo>
                <a:lnTo>
                  <a:pt x="1309370" y="1034541"/>
                </a:lnTo>
                <a:lnTo>
                  <a:pt x="1299083" y="1085341"/>
                </a:lnTo>
                <a:lnTo>
                  <a:pt x="1271270" y="1097279"/>
                </a:lnTo>
                <a:lnTo>
                  <a:pt x="1332860" y="1097279"/>
                </a:lnTo>
                <a:lnTo>
                  <a:pt x="1341374" y="1082166"/>
                </a:lnTo>
                <a:lnTo>
                  <a:pt x="1347978" y="1040511"/>
                </a:lnTo>
                <a:lnTo>
                  <a:pt x="1345184" y="996441"/>
                </a:lnTo>
                <a:lnTo>
                  <a:pt x="1331595" y="961136"/>
                </a:lnTo>
                <a:lnTo>
                  <a:pt x="1322750" y="951611"/>
                </a:lnTo>
                <a:close/>
              </a:path>
              <a:path w="9144000" h="5960745">
                <a:moveTo>
                  <a:pt x="1484457" y="995299"/>
                </a:moveTo>
                <a:lnTo>
                  <a:pt x="1447800" y="995299"/>
                </a:lnTo>
                <a:lnTo>
                  <a:pt x="1441704" y="1156842"/>
                </a:lnTo>
                <a:lnTo>
                  <a:pt x="1478407" y="1164716"/>
                </a:lnTo>
                <a:lnTo>
                  <a:pt x="1484457" y="995299"/>
                </a:lnTo>
                <a:close/>
              </a:path>
              <a:path w="9144000" h="5960745">
                <a:moveTo>
                  <a:pt x="1458214" y="959992"/>
                </a:moveTo>
                <a:lnTo>
                  <a:pt x="1388491" y="975867"/>
                </a:lnTo>
                <a:lnTo>
                  <a:pt x="1398905" y="1004442"/>
                </a:lnTo>
                <a:lnTo>
                  <a:pt x="1447800" y="995299"/>
                </a:lnTo>
                <a:lnTo>
                  <a:pt x="1484457" y="995299"/>
                </a:lnTo>
                <a:lnTo>
                  <a:pt x="1485519" y="965580"/>
                </a:lnTo>
                <a:lnTo>
                  <a:pt x="1458214" y="959992"/>
                </a:lnTo>
                <a:close/>
              </a:path>
              <a:path w="9144000" h="5960745">
                <a:moveTo>
                  <a:pt x="1649660" y="1029080"/>
                </a:moveTo>
                <a:lnTo>
                  <a:pt x="1613535" y="1029080"/>
                </a:lnTo>
                <a:lnTo>
                  <a:pt x="1607439" y="1189736"/>
                </a:lnTo>
                <a:lnTo>
                  <a:pt x="1643633" y="1196975"/>
                </a:lnTo>
                <a:lnTo>
                  <a:pt x="1649660" y="1029080"/>
                </a:lnTo>
                <a:close/>
              </a:path>
              <a:path w="9144000" h="5960745">
                <a:moveTo>
                  <a:pt x="1623822" y="993266"/>
                </a:moveTo>
                <a:lnTo>
                  <a:pt x="1556131" y="1010030"/>
                </a:lnTo>
                <a:lnTo>
                  <a:pt x="1565021" y="1037716"/>
                </a:lnTo>
                <a:lnTo>
                  <a:pt x="1613535" y="1029080"/>
                </a:lnTo>
                <a:lnTo>
                  <a:pt x="1649660" y="1029080"/>
                </a:lnTo>
                <a:lnTo>
                  <a:pt x="1650745" y="998854"/>
                </a:lnTo>
                <a:lnTo>
                  <a:pt x="1623822" y="993266"/>
                </a:lnTo>
                <a:close/>
              </a:path>
              <a:path w="9144000" h="5960745">
                <a:moveTo>
                  <a:pt x="1776857" y="1023874"/>
                </a:moveTo>
                <a:lnTo>
                  <a:pt x="1746250" y="1024254"/>
                </a:lnTo>
                <a:lnTo>
                  <a:pt x="1721739" y="1039749"/>
                </a:lnTo>
                <a:lnTo>
                  <a:pt x="1705356" y="1068324"/>
                </a:lnTo>
                <a:lnTo>
                  <a:pt x="1698752" y="1109599"/>
                </a:lnTo>
                <a:lnTo>
                  <a:pt x="1702435" y="1154049"/>
                </a:lnTo>
                <a:lnTo>
                  <a:pt x="1716151" y="1188212"/>
                </a:lnTo>
                <a:lnTo>
                  <a:pt x="1738249" y="1211961"/>
                </a:lnTo>
                <a:lnTo>
                  <a:pt x="1769745" y="1223899"/>
                </a:lnTo>
                <a:lnTo>
                  <a:pt x="1800352" y="1223899"/>
                </a:lnTo>
                <a:lnTo>
                  <a:pt x="1825370" y="1209675"/>
                </a:lnTo>
                <a:lnTo>
                  <a:pt x="1832945" y="1195704"/>
                </a:lnTo>
                <a:lnTo>
                  <a:pt x="1772158" y="1195704"/>
                </a:lnTo>
                <a:lnTo>
                  <a:pt x="1744345" y="1171955"/>
                </a:lnTo>
                <a:lnTo>
                  <a:pt x="1736852" y="1115187"/>
                </a:lnTo>
                <a:lnTo>
                  <a:pt x="1747266" y="1064387"/>
                </a:lnTo>
                <a:lnTo>
                  <a:pt x="1774952" y="1052067"/>
                </a:lnTo>
                <a:lnTo>
                  <a:pt x="1822569" y="1052067"/>
                </a:lnTo>
                <a:lnTo>
                  <a:pt x="1808352" y="1036574"/>
                </a:lnTo>
                <a:lnTo>
                  <a:pt x="1776857" y="1023874"/>
                </a:lnTo>
                <a:close/>
              </a:path>
              <a:path w="9144000" h="5960745">
                <a:moveTo>
                  <a:pt x="1822569" y="1052067"/>
                </a:moveTo>
                <a:lnTo>
                  <a:pt x="1774952" y="1052067"/>
                </a:lnTo>
                <a:lnTo>
                  <a:pt x="1801368" y="1076325"/>
                </a:lnTo>
                <a:lnTo>
                  <a:pt x="1807972" y="1134237"/>
                </a:lnTo>
                <a:lnTo>
                  <a:pt x="1798066" y="1183766"/>
                </a:lnTo>
                <a:lnTo>
                  <a:pt x="1772158" y="1195704"/>
                </a:lnTo>
                <a:lnTo>
                  <a:pt x="1832945" y="1195704"/>
                </a:lnTo>
                <a:lnTo>
                  <a:pt x="1840864" y="1181100"/>
                </a:lnTo>
                <a:lnTo>
                  <a:pt x="1846961" y="1138936"/>
                </a:lnTo>
                <a:lnTo>
                  <a:pt x="1844167" y="1095755"/>
                </a:lnTo>
                <a:lnTo>
                  <a:pt x="1830958" y="1061212"/>
                </a:lnTo>
                <a:lnTo>
                  <a:pt x="1822569" y="1052067"/>
                </a:lnTo>
                <a:close/>
              </a:path>
              <a:path w="9144000" h="5960745">
                <a:moveTo>
                  <a:pt x="1940179" y="1057275"/>
                </a:moveTo>
                <a:lnTo>
                  <a:pt x="1910080" y="1057655"/>
                </a:lnTo>
                <a:lnTo>
                  <a:pt x="1886077" y="1072261"/>
                </a:lnTo>
                <a:lnTo>
                  <a:pt x="1870075" y="1101216"/>
                </a:lnTo>
                <a:lnTo>
                  <a:pt x="1863979" y="1142491"/>
                </a:lnTo>
                <a:lnTo>
                  <a:pt x="1867662" y="1186179"/>
                </a:lnTo>
                <a:lnTo>
                  <a:pt x="1880489" y="1220724"/>
                </a:lnTo>
                <a:lnTo>
                  <a:pt x="1902968" y="1243329"/>
                </a:lnTo>
                <a:lnTo>
                  <a:pt x="1933194" y="1256029"/>
                </a:lnTo>
                <a:lnTo>
                  <a:pt x="1962277" y="1255267"/>
                </a:lnTo>
                <a:lnTo>
                  <a:pt x="1986280" y="1240916"/>
                </a:lnTo>
                <a:lnTo>
                  <a:pt x="1994198" y="1227454"/>
                </a:lnTo>
                <a:lnTo>
                  <a:pt x="1934972" y="1227454"/>
                </a:lnTo>
                <a:lnTo>
                  <a:pt x="1908683" y="1204087"/>
                </a:lnTo>
                <a:lnTo>
                  <a:pt x="1901570" y="1148079"/>
                </a:lnTo>
                <a:lnTo>
                  <a:pt x="1911985" y="1097279"/>
                </a:lnTo>
                <a:lnTo>
                  <a:pt x="1938274" y="1084961"/>
                </a:lnTo>
                <a:lnTo>
                  <a:pt x="1983981" y="1084961"/>
                </a:lnTo>
                <a:lnTo>
                  <a:pt x="1970277" y="1069975"/>
                </a:lnTo>
                <a:lnTo>
                  <a:pt x="1940179" y="1057275"/>
                </a:lnTo>
                <a:close/>
              </a:path>
              <a:path w="9144000" h="5960745">
                <a:moveTo>
                  <a:pt x="1983981" y="1084961"/>
                </a:moveTo>
                <a:lnTo>
                  <a:pt x="1938274" y="1084961"/>
                </a:lnTo>
                <a:lnTo>
                  <a:pt x="1963801" y="1108837"/>
                </a:lnTo>
                <a:lnTo>
                  <a:pt x="1970277" y="1166367"/>
                </a:lnTo>
                <a:lnTo>
                  <a:pt x="1959991" y="1215516"/>
                </a:lnTo>
                <a:lnTo>
                  <a:pt x="1934972" y="1227454"/>
                </a:lnTo>
                <a:lnTo>
                  <a:pt x="1994198" y="1227454"/>
                </a:lnTo>
                <a:lnTo>
                  <a:pt x="2002789" y="1212850"/>
                </a:lnTo>
                <a:lnTo>
                  <a:pt x="2008886" y="1171575"/>
                </a:lnTo>
                <a:lnTo>
                  <a:pt x="2005583" y="1128267"/>
                </a:lnTo>
                <a:lnTo>
                  <a:pt x="1991995" y="1093724"/>
                </a:lnTo>
                <a:lnTo>
                  <a:pt x="1983981" y="1084961"/>
                </a:lnTo>
                <a:close/>
              </a:path>
              <a:path w="9144000" h="5960745">
                <a:moveTo>
                  <a:pt x="2138391" y="1127125"/>
                </a:moveTo>
                <a:lnTo>
                  <a:pt x="2103120" y="1127125"/>
                </a:lnTo>
                <a:lnTo>
                  <a:pt x="2097405" y="1285366"/>
                </a:lnTo>
                <a:lnTo>
                  <a:pt x="2133219" y="1292098"/>
                </a:lnTo>
                <a:lnTo>
                  <a:pt x="2138391" y="1127125"/>
                </a:lnTo>
                <a:close/>
              </a:path>
              <a:path w="9144000" h="5960745">
                <a:moveTo>
                  <a:pt x="2112518" y="1092962"/>
                </a:moveTo>
                <a:lnTo>
                  <a:pt x="2046097" y="1107566"/>
                </a:lnTo>
                <a:lnTo>
                  <a:pt x="2055114" y="1135379"/>
                </a:lnTo>
                <a:lnTo>
                  <a:pt x="2103120" y="1127125"/>
                </a:lnTo>
                <a:lnTo>
                  <a:pt x="2138391" y="1127125"/>
                </a:lnTo>
                <a:lnTo>
                  <a:pt x="2139315" y="1097661"/>
                </a:lnTo>
                <a:lnTo>
                  <a:pt x="2112518" y="1092962"/>
                </a:lnTo>
                <a:close/>
              </a:path>
              <a:path w="9144000" h="5960745">
                <a:moveTo>
                  <a:pt x="2260346" y="1121537"/>
                </a:moveTo>
                <a:lnTo>
                  <a:pt x="2231644" y="1122299"/>
                </a:lnTo>
                <a:lnTo>
                  <a:pt x="2208530" y="1137792"/>
                </a:lnTo>
                <a:lnTo>
                  <a:pt x="2192528" y="1165987"/>
                </a:lnTo>
                <a:lnTo>
                  <a:pt x="2185924" y="1205991"/>
                </a:lnTo>
                <a:lnTo>
                  <a:pt x="2189734" y="1250061"/>
                </a:lnTo>
                <a:lnTo>
                  <a:pt x="2203831" y="1283842"/>
                </a:lnTo>
                <a:lnTo>
                  <a:pt x="2225040" y="1306449"/>
                </a:lnTo>
                <a:lnTo>
                  <a:pt x="2253742" y="1318767"/>
                </a:lnTo>
                <a:lnTo>
                  <a:pt x="2283333" y="1318005"/>
                </a:lnTo>
                <a:lnTo>
                  <a:pt x="2306447" y="1303654"/>
                </a:lnTo>
                <a:lnTo>
                  <a:pt x="2314087" y="1290192"/>
                </a:lnTo>
                <a:lnTo>
                  <a:pt x="2255647" y="1290192"/>
                </a:lnTo>
                <a:lnTo>
                  <a:pt x="2231136" y="1267205"/>
                </a:lnTo>
                <a:lnTo>
                  <a:pt x="2223135" y="1212850"/>
                </a:lnTo>
                <a:lnTo>
                  <a:pt x="2233422" y="1162050"/>
                </a:lnTo>
                <a:lnTo>
                  <a:pt x="2258441" y="1150112"/>
                </a:lnTo>
                <a:lnTo>
                  <a:pt x="2304281" y="1150112"/>
                </a:lnTo>
                <a:lnTo>
                  <a:pt x="2290445" y="1134617"/>
                </a:lnTo>
                <a:lnTo>
                  <a:pt x="2260346" y="1121537"/>
                </a:lnTo>
                <a:close/>
              </a:path>
              <a:path w="9144000" h="5960745">
                <a:moveTo>
                  <a:pt x="2304281" y="1150112"/>
                </a:moveTo>
                <a:lnTo>
                  <a:pt x="2258441" y="1150112"/>
                </a:lnTo>
                <a:lnTo>
                  <a:pt x="2283841" y="1173479"/>
                </a:lnTo>
                <a:lnTo>
                  <a:pt x="2290953" y="1229487"/>
                </a:lnTo>
                <a:lnTo>
                  <a:pt x="2281047" y="1278636"/>
                </a:lnTo>
                <a:lnTo>
                  <a:pt x="2255647" y="1290192"/>
                </a:lnTo>
                <a:lnTo>
                  <a:pt x="2314087" y="1290192"/>
                </a:lnTo>
                <a:lnTo>
                  <a:pt x="2322449" y="1275461"/>
                </a:lnTo>
                <a:lnTo>
                  <a:pt x="2329053" y="1235075"/>
                </a:lnTo>
                <a:lnTo>
                  <a:pt x="2324862" y="1192149"/>
                </a:lnTo>
                <a:lnTo>
                  <a:pt x="2311654" y="1158366"/>
                </a:lnTo>
                <a:lnTo>
                  <a:pt x="2304281" y="1150112"/>
                </a:lnTo>
                <a:close/>
              </a:path>
              <a:path w="9144000" h="5960745">
                <a:moveTo>
                  <a:pt x="2454888" y="1191005"/>
                </a:moveTo>
                <a:lnTo>
                  <a:pt x="2420874" y="1191005"/>
                </a:lnTo>
                <a:lnTo>
                  <a:pt x="2415667" y="1347724"/>
                </a:lnTo>
                <a:lnTo>
                  <a:pt x="2450465" y="1354454"/>
                </a:lnTo>
                <a:lnTo>
                  <a:pt x="2454888" y="1191005"/>
                </a:lnTo>
                <a:close/>
              </a:path>
              <a:path w="9144000" h="5960745">
                <a:moveTo>
                  <a:pt x="2429256" y="1156462"/>
                </a:moveTo>
                <a:lnTo>
                  <a:pt x="2364867" y="1172337"/>
                </a:lnTo>
                <a:lnTo>
                  <a:pt x="2373249" y="1199641"/>
                </a:lnTo>
                <a:lnTo>
                  <a:pt x="2420874" y="1191005"/>
                </a:lnTo>
                <a:lnTo>
                  <a:pt x="2454888" y="1191005"/>
                </a:lnTo>
                <a:lnTo>
                  <a:pt x="2455672" y="1162050"/>
                </a:lnTo>
                <a:lnTo>
                  <a:pt x="2429256" y="1156462"/>
                </a:lnTo>
                <a:close/>
              </a:path>
              <a:path w="9144000" h="5960745">
                <a:moveTo>
                  <a:pt x="2574798" y="1185417"/>
                </a:moveTo>
                <a:lnTo>
                  <a:pt x="2546477" y="1185799"/>
                </a:lnTo>
                <a:lnTo>
                  <a:pt x="2522982" y="1200912"/>
                </a:lnTo>
                <a:lnTo>
                  <a:pt x="2507488" y="1229105"/>
                </a:lnTo>
                <a:lnTo>
                  <a:pt x="2502281" y="1269491"/>
                </a:lnTo>
                <a:lnTo>
                  <a:pt x="2505075" y="1312037"/>
                </a:lnTo>
                <a:lnTo>
                  <a:pt x="2518791" y="1345691"/>
                </a:lnTo>
                <a:lnTo>
                  <a:pt x="2540000" y="1368298"/>
                </a:lnTo>
                <a:lnTo>
                  <a:pt x="2569083" y="1380236"/>
                </a:lnTo>
                <a:lnTo>
                  <a:pt x="2597404" y="1379854"/>
                </a:lnTo>
                <a:lnTo>
                  <a:pt x="2619502" y="1365123"/>
                </a:lnTo>
                <a:lnTo>
                  <a:pt x="2626512" y="1352423"/>
                </a:lnTo>
                <a:lnTo>
                  <a:pt x="2570480" y="1352423"/>
                </a:lnTo>
                <a:lnTo>
                  <a:pt x="2545080" y="1329436"/>
                </a:lnTo>
                <a:lnTo>
                  <a:pt x="2538984" y="1274699"/>
                </a:lnTo>
                <a:lnTo>
                  <a:pt x="2548890" y="1225041"/>
                </a:lnTo>
                <a:lnTo>
                  <a:pt x="2572893" y="1212850"/>
                </a:lnTo>
                <a:lnTo>
                  <a:pt x="2616888" y="1212850"/>
                </a:lnTo>
                <a:lnTo>
                  <a:pt x="2603500" y="1197737"/>
                </a:lnTo>
                <a:lnTo>
                  <a:pt x="2574798" y="1185417"/>
                </a:lnTo>
                <a:close/>
              </a:path>
              <a:path w="9144000" h="5960745">
                <a:moveTo>
                  <a:pt x="2616888" y="1212850"/>
                </a:moveTo>
                <a:lnTo>
                  <a:pt x="2572893" y="1212850"/>
                </a:lnTo>
                <a:lnTo>
                  <a:pt x="2598293" y="1236599"/>
                </a:lnTo>
                <a:lnTo>
                  <a:pt x="2605405" y="1292605"/>
                </a:lnTo>
                <a:lnTo>
                  <a:pt x="2595499" y="1340992"/>
                </a:lnTo>
                <a:lnTo>
                  <a:pt x="2570480" y="1352423"/>
                </a:lnTo>
                <a:lnTo>
                  <a:pt x="2626512" y="1352423"/>
                </a:lnTo>
                <a:lnTo>
                  <a:pt x="2634996" y="1337055"/>
                </a:lnTo>
                <a:lnTo>
                  <a:pt x="2640203" y="1297304"/>
                </a:lnTo>
                <a:lnTo>
                  <a:pt x="2636901" y="1254505"/>
                </a:lnTo>
                <a:lnTo>
                  <a:pt x="2624201" y="1221104"/>
                </a:lnTo>
                <a:lnTo>
                  <a:pt x="2616888" y="1212850"/>
                </a:lnTo>
                <a:close/>
              </a:path>
              <a:path w="9144000" h="5960745">
                <a:moveTo>
                  <a:pt x="2730119" y="1216025"/>
                </a:moveTo>
                <a:lnTo>
                  <a:pt x="2700401" y="1217167"/>
                </a:lnTo>
                <a:lnTo>
                  <a:pt x="2678811" y="1232280"/>
                </a:lnTo>
                <a:lnTo>
                  <a:pt x="2663317" y="1259966"/>
                </a:lnTo>
                <a:lnTo>
                  <a:pt x="2656713" y="1300099"/>
                </a:lnTo>
                <a:lnTo>
                  <a:pt x="2660396" y="1342516"/>
                </a:lnTo>
                <a:lnTo>
                  <a:pt x="2673096" y="1375917"/>
                </a:lnTo>
                <a:lnTo>
                  <a:pt x="2693924" y="1398524"/>
                </a:lnTo>
                <a:lnTo>
                  <a:pt x="2721610" y="1410080"/>
                </a:lnTo>
                <a:lnTo>
                  <a:pt x="2750312" y="1409573"/>
                </a:lnTo>
                <a:lnTo>
                  <a:pt x="2772918" y="1395729"/>
                </a:lnTo>
                <a:lnTo>
                  <a:pt x="2780264" y="1382649"/>
                </a:lnTo>
                <a:lnTo>
                  <a:pt x="2723515" y="1382649"/>
                </a:lnTo>
                <a:lnTo>
                  <a:pt x="2699004" y="1360042"/>
                </a:lnTo>
                <a:lnTo>
                  <a:pt x="2692908" y="1305305"/>
                </a:lnTo>
                <a:lnTo>
                  <a:pt x="2702306" y="1255267"/>
                </a:lnTo>
                <a:lnTo>
                  <a:pt x="2726817" y="1243329"/>
                </a:lnTo>
                <a:lnTo>
                  <a:pt x="2770171" y="1243329"/>
                </a:lnTo>
                <a:lnTo>
                  <a:pt x="2756916" y="1228725"/>
                </a:lnTo>
                <a:lnTo>
                  <a:pt x="2730119" y="1216025"/>
                </a:lnTo>
                <a:close/>
              </a:path>
              <a:path w="9144000" h="5960745">
                <a:moveTo>
                  <a:pt x="2770171" y="1243329"/>
                </a:moveTo>
                <a:lnTo>
                  <a:pt x="2726817" y="1243329"/>
                </a:lnTo>
                <a:lnTo>
                  <a:pt x="2751328" y="1266698"/>
                </a:lnTo>
                <a:lnTo>
                  <a:pt x="2758821" y="1323086"/>
                </a:lnTo>
                <a:lnTo>
                  <a:pt x="2749423" y="1371091"/>
                </a:lnTo>
                <a:lnTo>
                  <a:pt x="2723515" y="1382649"/>
                </a:lnTo>
                <a:lnTo>
                  <a:pt x="2780264" y="1382649"/>
                </a:lnTo>
                <a:lnTo>
                  <a:pt x="2788539" y="1367916"/>
                </a:lnTo>
                <a:lnTo>
                  <a:pt x="2794127" y="1327530"/>
                </a:lnTo>
                <a:lnTo>
                  <a:pt x="2791333" y="1285366"/>
                </a:lnTo>
                <a:lnTo>
                  <a:pt x="2778125" y="1252092"/>
                </a:lnTo>
                <a:lnTo>
                  <a:pt x="2770171" y="1243329"/>
                </a:lnTo>
                <a:close/>
              </a:path>
              <a:path w="9144000" h="5960745">
                <a:moveTo>
                  <a:pt x="2916716" y="1284224"/>
                </a:moveTo>
                <a:lnTo>
                  <a:pt x="2884551" y="1284224"/>
                </a:lnTo>
                <a:lnTo>
                  <a:pt x="2879852" y="1438148"/>
                </a:lnTo>
                <a:lnTo>
                  <a:pt x="2912745" y="1444498"/>
                </a:lnTo>
                <a:lnTo>
                  <a:pt x="2916716" y="1284224"/>
                </a:lnTo>
                <a:close/>
              </a:path>
              <a:path w="9144000" h="5960745">
                <a:moveTo>
                  <a:pt x="2892552" y="1250061"/>
                </a:moveTo>
                <a:lnTo>
                  <a:pt x="2830449" y="1265936"/>
                </a:lnTo>
                <a:lnTo>
                  <a:pt x="2839847" y="1292605"/>
                </a:lnTo>
                <a:lnTo>
                  <a:pt x="2884551" y="1284224"/>
                </a:lnTo>
                <a:lnTo>
                  <a:pt x="2916716" y="1284224"/>
                </a:lnTo>
                <a:lnTo>
                  <a:pt x="2917444" y="1254887"/>
                </a:lnTo>
                <a:lnTo>
                  <a:pt x="2892552" y="1250061"/>
                </a:lnTo>
                <a:close/>
              </a:path>
              <a:path w="9144000" h="5960745">
                <a:moveTo>
                  <a:pt x="3033268" y="1277492"/>
                </a:moveTo>
                <a:lnTo>
                  <a:pt x="3005074" y="1278254"/>
                </a:lnTo>
                <a:lnTo>
                  <a:pt x="2983357" y="1293367"/>
                </a:lnTo>
                <a:lnTo>
                  <a:pt x="2968371" y="1321562"/>
                </a:lnTo>
                <a:lnTo>
                  <a:pt x="2962148" y="1360804"/>
                </a:lnTo>
                <a:lnTo>
                  <a:pt x="2965450" y="1403223"/>
                </a:lnTo>
                <a:lnTo>
                  <a:pt x="2978150" y="1435480"/>
                </a:lnTo>
                <a:lnTo>
                  <a:pt x="2998851" y="1457705"/>
                </a:lnTo>
                <a:lnTo>
                  <a:pt x="3026156" y="1469136"/>
                </a:lnTo>
                <a:lnTo>
                  <a:pt x="3054477" y="1468754"/>
                </a:lnTo>
                <a:lnTo>
                  <a:pt x="3076575" y="1454912"/>
                </a:lnTo>
                <a:lnTo>
                  <a:pt x="3083297" y="1441830"/>
                </a:lnTo>
                <a:lnTo>
                  <a:pt x="3027680" y="1441830"/>
                </a:lnTo>
                <a:lnTo>
                  <a:pt x="3003677" y="1419605"/>
                </a:lnTo>
                <a:lnTo>
                  <a:pt x="2997073" y="1366012"/>
                </a:lnTo>
                <a:lnTo>
                  <a:pt x="3005963" y="1316736"/>
                </a:lnTo>
                <a:lnTo>
                  <a:pt x="3029966" y="1304416"/>
                </a:lnTo>
                <a:lnTo>
                  <a:pt x="3073217" y="1304416"/>
                </a:lnTo>
                <a:lnTo>
                  <a:pt x="3060065" y="1289812"/>
                </a:lnTo>
                <a:lnTo>
                  <a:pt x="3033268" y="1277492"/>
                </a:lnTo>
                <a:close/>
              </a:path>
              <a:path w="9144000" h="5960745">
                <a:moveTo>
                  <a:pt x="3073217" y="1304416"/>
                </a:moveTo>
                <a:lnTo>
                  <a:pt x="3029966" y="1304416"/>
                </a:lnTo>
                <a:lnTo>
                  <a:pt x="3054985" y="1327530"/>
                </a:lnTo>
                <a:lnTo>
                  <a:pt x="3061970" y="1383029"/>
                </a:lnTo>
                <a:lnTo>
                  <a:pt x="3052572" y="1430274"/>
                </a:lnTo>
                <a:lnTo>
                  <a:pt x="3027680" y="1441830"/>
                </a:lnTo>
                <a:lnTo>
                  <a:pt x="3083297" y="1441830"/>
                </a:lnTo>
                <a:lnTo>
                  <a:pt x="3090672" y="1427479"/>
                </a:lnTo>
                <a:lnTo>
                  <a:pt x="3096768" y="1386966"/>
                </a:lnTo>
                <a:lnTo>
                  <a:pt x="3093085" y="1345691"/>
                </a:lnTo>
                <a:lnTo>
                  <a:pt x="3080766" y="1312799"/>
                </a:lnTo>
                <a:lnTo>
                  <a:pt x="3073217" y="1304416"/>
                </a:lnTo>
                <a:close/>
              </a:path>
              <a:path w="9144000" h="5960745">
                <a:moveTo>
                  <a:pt x="3217158" y="1344549"/>
                </a:moveTo>
                <a:lnTo>
                  <a:pt x="3184906" y="1344549"/>
                </a:lnTo>
                <a:lnTo>
                  <a:pt x="3180588" y="1496567"/>
                </a:lnTo>
                <a:lnTo>
                  <a:pt x="3213608" y="1502917"/>
                </a:lnTo>
                <a:lnTo>
                  <a:pt x="3217158" y="1344549"/>
                </a:lnTo>
                <a:close/>
              </a:path>
              <a:path w="9144000" h="5960745">
                <a:moveTo>
                  <a:pt x="3192907" y="1311148"/>
                </a:moveTo>
                <a:lnTo>
                  <a:pt x="3132074" y="1325879"/>
                </a:lnTo>
                <a:lnTo>
                  <a:pt x="3141091" y="1352930"/>
                </a:lnTo>
                <a:lnTo>
                  <a:pt x="3184906" y="1344549"/>
                </a:lnTo>
                <a:lnTo>
                  <a:pt x="3217158" y="1344549"/>
                </a:lnTo>
                <a:lnTo>
                  <a:pt x="3217799" y="1315974"/>
                </a:lnTo>
                <a:lnTo>
                  <a:pt x="3192907" y="1311148"/>
                </a:lnTo>
                <a:close/>
              </a:path>
              <a:path w="9144000" h="5960745">
                <a:moveTo>
                  <a:pt x="3330321" y="1337817"/>
                </a:moveTo>
                <a:lnTo>
                  <a:pt x="3303524" y="1338961"/>
                </a:lnTo>
                <a:lnTo>
                  <a:pt x="3281807" y="1353692"/>
                </a:lnTo>
                <a:lnTo>
                  <a:pt x="3267710" y="1380998"/>
                </a:lnTo>
                <a:lnTo>
                  <a:pt x="3261995" y="1419987"/>
                </a:lnTo>
                <a:lnTo>
                  <a:pt x="3265297" y="1461642"/>
                </a:lnTo>
                <a:lnTo>
                  <a:pt x="3277108" y="1494154"/>
                </a:lnTo>
                <a:lnTo>
                  <a:pt x="3296920" y="1516379"/>
                </a:lnTo>
                <a:lnTo>
                  <a:pt x="3324605" y="1527555"/>
                </a:lnTo>
                <a:lnTo>
                  <a:pt x="3351529" y="1526666"/>
                </a:lnTo>
                <a:lnTo>
                  <a:pt x="3372739" y="1513586"/>
                </a:lnTo>
                <a:lnTo>
                  <a:pt x="3379089" y="1500886"/>
                </a:lnTo>
                <a:lnTo>
                  <a:pt x="3327019" y="1500886"/>
                </a:lnTo>
                <a:lnTo>
                  <a:pt x="3302508" y="1478661"/>
                </a:lnTo>
                <a:lnTo>
                  <a:pt x="3295523" y="1425448"/>
                </a:lnTo>
                <a:lnTo>
                  <a:pt x="3304921" y="1376679"/>
                </a:lnTo>
                <a:lnTo>
                  <a:pt x="3327908" y="1364741"/>
                </a:lnTo>
                <a:lnTo>
                  <a:pt x="3370542" y="1364741"/>
                </a:lnTo>
                <a:lnTo>
                  <a:pt x="3357626" y="1349755"/>
                </a:lnTo>
                <a:lnTo>
                  <a:pt x="3330321" y="1337817"/>
                </a:lnTo>
                <a:close/>
              </a:path>
              <a:path w="9144000" h="5960745">
                <a:moveTo>
                  <a:pt x="3370542" y="1364741"/>
                </a:moveTo>
                <a:lnTo>
                  <a:pt x="3327908" y="1364741"/>
                </a:lnTo>
                <a:lnTo>
                  <a:pt x="3352419" y="1387855"/>
                </a:lnTo>
                <a:lnTo>
                  <a:pt x="3358515" y="1441830"/>
                </a:lnTo>
                <a:lnTo>
                  <a:pt x="3350133" y="1489837"/>
                </a:lnTo>
                <a:lnTo>
                  <a:pt x="3327019" y="1500886"/>
                </a:lnTo>
                <a:lnTo>
                  <a:pt x="3379089" y="1500886"/>
                </a:lnTo>
                <a:lnTo>
                  <a:pt x="3386836" y="1485391"/>
                </a:lnTo>
                <a:lnTo>
                  <a:pt x="3392932" y="1446911"/>
                </a:lnTo>
                <a:lnTo>
                  <a:pt x="3390138" y="1405636"/>
                </a:lnTo>
                <a:lnTo>
                  <a:pt x="3377438" y="1372742"/>
                </a:lnTo>
                <a:lnTo>
                  <a:pt x="3370542" y="1364741"/>
                </a:lnTo>
                <a:close/>
              </a:path>
              <a:path w="9144000" h="5960745">
                <a:moveTo>
                  <a:pt x="3510397" y="1403730"/>
                </a:moveTo>
                <a:lnTo>
                  <a:pt x="3479038" y="1403730"/>
                </a:lnTo>
                <a:lnTo>
                  <a:pt x="3474847" y="1554861"/>
                </a:lnTo>
                <a:lnTo>
                  <a:pt x="3506851" y="1560829"/>
                </a:lnTo>
                <a:lnTo>
                  <a:pt x="3510397" y="1403730"/>
                </a:lnTo>
                <a:close/>
              </a:path>
              <a:path w="9144000" h="5960745">
                <a:moveTo>
                  <a:pt x="3486150" y="1370329"/>
                </a:moveTo>
                <a:lnTo>
                  <a:pt x="3427729" y="1386204"/>
                </a:lnTo>
                <a:lnTo>
                  <a:pt x="3436747" y="1412366"/>
                </a:lnTo>
                <a:lnTo>
                  <a:pt x="3479038" y="1403730"/>
                </a:lnTo>
                <a:lnTo>
                  <a:pt x="3510397" y="1403730"/>
                </a:lnTo>
                <a:lnTo>
                  <a:pt x="3511041" y="1375155"/>
                </a:lnTo>
                <a:lnTo>
                  <a:pt x="3486150" y="1370329"/>
                </a:lnTo>
                <a:close/>
              </a:path>
              <a:path w="9144000" h="5960745">
                <a:moveTo>
                  <a:pt x="3654098" y="1432305"/>
                </a:moveTo>
                <a:lnTo>
                  <a:pt x="3623564" y="1432305"/>
                </a:lnTo>
                <a:lnTo>
                  <a:pt x="3619373" y="1583054"/>
                </a:lnTo>
                <a:lnTo>
                  <a:pt x="3650869" y="1589024"/>
                </a:lnTo>
                <a:lnTo>
                  <a:pt x="3654098" y="1432305"/>
                </a:lnTo>
                <a:close/>
              </a:path>
              <a:path w="9144000" h="5960745">
                <a:moveTo>
                  <a:pt x="3631184" y="1398904"/>
                </a:moveTo>
                <a:lnTo>
                  <a:pt x="3573272" y="1415541"/>
                </a:lnTo>
                <a:lnTo>
                  <a:pt x="3582162" y="1441323"/>
                </a:lnTo>
                <a:lnTo>
                  <a:pt x="3623564" y="1432305"/>
                </a:lnTo>
                <a:lnTo>
                  <a:pt x="3654098" y="1432305"/>
                </a:lnTo>
                <a:lnTo>
                  <a:pt x="3654679" y="1404112"/>
                </a:lnTo>
                <a:lnTo>
                  <a:pt x="3631184" y="1398904"/>
                </a:lnTo>
                <a:close/>
              </a:path>
              <a:path w="9144000" h="5960745">
                <a:moveTo>
                  <a:pt x="3765804" y="1425448"/>
                </a:moveTo>
                <a:lnTo>
                  <a:pt x="3738879" y="1426337"/>
                </a:lnTo>
                <a:lnTo>
                  <a:pt x="3718687" y="1440941"/>
                </a:lnTo>
                <a:lnTo>
                  <a:pt x="3703574" y="1468374"/>
                </a:lnTo>
                <a:lnTo>
                  <a:pt x="3698494" y="1506854"/>
                </a:lnTo>
                <a:lnTo>
                  <a:pt x="3702177" y="1548129"/>
                </a:lnTo>
                <a:lnTo>
                  <a:pt x="3713988" y="1580261"/>
                </a:lnTo>
                <a:lnTo>
                  <a:pt x="3733800" y="1601342"/>
                </a:lnTo>
                <a:lnTo>
                  <a:pt x="3759580" y="1612391"/>
                </a:lnTo>
                <a:lnTo>
                  <a:pt x="3786886" y="1612011"/>
                </a:lnTo>
                <a:lnTo>
                  <a:pt x="3808095" y="1598549"/>
                </a:lnTo>
                <a:lnTo>
                  <a:pt x="3814341" y="1586229"/>
                </a:lnTo>
                <a:lnTo>
                  <a:pt x="3761994" y="1586229"/>
                </a:lnTo>
                <a:lnTo>
                  <a:pt x="3738499" y="1564004"/>
                </a:lnTo>
                <a:lnTo>
                  <a:pt x="3731387" y="1511680"/>
                </a:lnTo>
                <a:lnTo>
                  <a:pt x="3740277" y="1463548"/>
                </a:lnTo>
                <a:lnTo>
                  <a:pt x="3763391" y="1451737"/>
                </a:lnTo>
                <a:lnTo>
                  <a:pt x="3804885" y="1451737"/>
                </a:lnTo>
                <a:lnTo>
                  <a:pt x="3792092" y="1437386"/>
                </a:lnTo>
                <a:lnTo>
                  <a:pt x="3765804" y="1425448"/>
                </a:lnTo>
                <a:close/>
              </a:path>
              <a:path w="9144000" h="5960745">
                <a:moveTo>
                  <a:pt x="3804885" y="1451737"/>
                </a:moveTo>
                <a:lnTo>
                  <a:pt x="3763391" y="1451737"/>
                </a:lnTo>
                <a:lnTo>
                  <a:pt x="3786886" y="1474724"/>
                </a:lnTo>
                <a:lnTo>
                  <a:pt x="3793490" y="1528317"/>
                </a:lnTo>
                <a:lnTo>
                  <a:pt x="3785108" y="1574673"/>
                </a:lnTo>
                <a:lnTo>
                  <a:pt x="3761994" y="1586229"/>
                </a:lnTo>
                <a:lnTo>
                  <a:pt x="3814341" y="1586229"/>
                </a:lnTo>
                <a:lnTo>
                  <a:pt x="3821811" y="1571498"/>
                </a:lnTo>
                <a:lnTo>
                  <a:pt x="3826510" y="1532254"/>
                </a:lnTo>
                <a:lnTo>
                  <a:pt x="3823716" y="1492123"/>
                </a:lnTo>
                <a:lnTo>
                  <a:pt x="3811904" y="1459611"/>
                </a:lnTo>
                <a:lnTo>
                  <a:pt x="3804885" y="1451737"/>
                </a:lnTo>
                <a:close/>
              </a:path>
              <a:path w="9144000" h="5960745">
                <a:moveTo>
                  <a:pt x="3939317" y="1490217"/>
                </a:moveTo>
                <a:lnTo>
                  <a:pt x="3908425" y="1490217"/>
                </a:lnTo>
                <a:lnTo>
                  <a:pt x="3905504" y="1638553"/>
                </a:lnTo>
                <a:lnTo>
                  <a:pt x="3936111" y="1644141"/>
                </a:lnTo>
                <a:lnTo>
                  <a:pt x="3939317" y="1490217"/>
                </a:lnTo>
                <a:close/>
              </a:path>
              <a:path w="9144000" h="5960745">
                <a:moveTo>
                  <a:pt x="3917823" y="1456816"/>
                </a:moveTo>
                <a:lnTo>
                  <a:pt x="3859911" y="1472691"/>
                </a:lnTo>
                <a:lnTo>
                  <a:pt x="3867912" y="1498473"/>
                </a:lnTo>
                <a:lnTo>
                  <a:pt x="3908425" y="1490217"/>
                </a:lnTo>
                <a:lnTo>
                  <a:pt x="3939317" y="1490217"/>
                </a:lnTo>
                <a:lnTo>
                  <a:pt x="3939921" y="1461262"/>
                </a:lnTo>
                <a:lnTo>
                  <a:pt x="3917823" y="1456816"/>
                </a:lnTo>
                <a:close/>
              </a:path>
              <a:path w="9144000" h="5960745">
                <a:moveTo>
                  <a:pt x="4047744" y="1482598"/>
                </a:moveTo>
                <a:lnTo>
                  <a:pt x="4022344" y="1483487"/>
                </a:lnTo>
                <a:lnTo>
                  <a:pt x="4001642" y="1498091"/>
                </a:lnTo>
                <a:lnTo>
                  <a:pt x="3987419" y="1525524"/>
                </a:lnTo>
                <a:lnTo>
                  <a:pt x="3982339" y="1563242"/>
                </a:lnTo>
                <a:lnTo>
                  <a:pt x="3985641" y="1604137"/>
                </a:lnTo>
                <a:lnTo>
                  <a:pt x="3998341" y="1635378"/>
                </a:lnTo>
                <a:lnTo>
                  <a:pt x="4017645" y="1657223"/>
                </a:lnTo>
                <a:lnTo>
                  <a:pt x="4043553" y="1667637"/>
                </a:lnTo>
                <a:lnTo>
                  <a:pt x="4069334" y="1667128"/>
                </a:lnTo>
                <a:lnTo>
                  <a:pt x="4089654" y="1653666"/>
                </a:lnTo>
                <a:lnTo>
                  <a:pt x="4095679" y="1641728"/>
                </a:lnTo>
                <a:lnTo>
                  <a:pt x="4044950" y="1641728"/>
                </a:lnTo>
                <a:lnTo>
                  <a:pt x="4021836" y="1620012"/>
                </a:lnTo>
                <a:lnTo>
                  <a:pt x="4014724" y="1567561"/>
                </a:lnTo>
                <a:lnTo>
                  <a:pt x="4022725" y="1520316"/>
                </a:lnTo>
                <a:lnTo>
                  <a:pt x="4046347" y="1508887"/>
                </a:lnTo>
                <a:lnTo>
                  <a:pt x="4087673" y="1508887"/>
                </a:lnTo>
                <a:lnTo>
                  <a:pt x="4074541" y="1494154"/>
                </a:lnTo>
                <a:lnTo>
                  <a:pt x="4047744" y="1482598"/>
                </a:lnTo>
                <a:close/>
              </a:path>
              <a:path w="9144000" h="5960745">
                <a:moveTo>
                  <a:pt x="4087673" y="1508887"/>
                </a:moveTo>
                <a:lnTo>
                  <a:pt x="4046347" y="1508887"/>
                </a:lnTo>
                <a:lnTo>
                  <a:pt x="4069334" y="1531112"/>
                </a:lnTo>
                <a:lnTo>
                  <a:pt x="4075938" y="1584198"/>
                </a:lnTo>
                <a:lnTo>
                  <a:pt x="4067555" y="1630299"/>
                </a:lnTo>
                <a:lnTo>
                  <a:pt x="4044950" y="1641728"/>
                </a:lnTo>
                <a:lnTo>
                  <a:pt x="4095679" y="1641728"/>
                </a:lnTo>
                <a:lnTo>
                  <a:pt x="4103242" y="1626742"/>
                </a:lnTo>
                <a:lnTo>
                  <a:pt x="4107941" y="1588262"/>
                </a:lnTo>
                <a:lnTo>
                  <a:pt x="4105655" y="1548129"/>
                </a:lnTo>
                <a:lnTo>
                  <a:pt x="4094353" y="1516379"/>
                </a:lnTo>
                <a:lnTo>
                  <a:pt x="4087673" y="1508887"/>
                </a:lnTo>
                <a:close/>
              </a:path>
              <a:path w="9144000" h="5960745">
                <a:moveTo>
                  <a:pt x="4219578" y="1546098"/>
                </a:moveTo>
                <a:lnTo>
                  <a:pt x="4189476" y="1546098"/>
                </a:lnTo>
                <a:lnTo>
                  <a:pt x="4186174" y="1693417"/>
                </a:lnTo>
                <a:lnTo>
                  <a:pt x="4216781" y="1699767"/>
                </a:lnTo>
                <a:lnTo>
                  <a:pt x="4219578" y="1546098"/>
                </a:lnTo>
                <a:close/>
              </a:path>
              <a:path w="9144000" h="5960745">
                <a:moveTo>
                  <a:pt x="4197477" y="1513966"/>
                </a:moveTo>
                <a:lnTo>
                  <a:pt x="4140962" y="1528699"/>
                </a:lnTo>
                <a:lnTo>
                  <a:pt x="4148963" y="1554861"/>
                </a:lnTo>
                <a:lnTo>
                  <a:pt x="4189476" y="1546098"/>
                </a:lnTo>
                <a:lnTo>
                  <a:pt x="4219578" y="1546098"/>
                </a:lnTo>
                <a:lnTo>
                  <a:pt x="4220083" y="1518412"/>
                </a:lnTo>
                <a:lnTo>
                  <a:pt x="4197477" y="1513966"/>
                </a:lnTo>
                <a:close/>
              </a:path>
              <a:path w="9144000" h="5960745">
                <a:moveTo>
                  <a:pt x="4324096" y="1538986"/>
                </a:moveTo>
                <a:lnTo>
                  <a:pt x="4299585" y="1539748"/>
                </a:lnTo>
                <a:lnTo>
                  <a:pt x="4278884" y="1554099"/>
                </a:lnTo>
                <a:lnTo>
                  <a:pt x="4265676" y="1581023"/>
                </a:lnTo>
                <a:lnTo>
                  <a:pt x="4260977" y="1618741"/>
                </a:lnTo>
                <a:lnTo>
                  <a:pt x="4264787" y="1658492"/>
                </a:lnTo>
                <a:lnTo>
                  <a:pt x="4276471" y="1690624"/>
                </a:lnTo>
                <a:lnTo>
                  <a:pt x="4295394" y="1711198"/>
                </a:lnTo>
                <a:lnTo>
                  <a:pt x="4320286" y="1722374"/>
                </a:lnTo>
                <a:lnTo>
                  <a:pt x="4346194" y="1721992"/>
                </a:lnTo>
                <a:lnTo>
                  <a:pt x="4365498" y="1708023"/>
                </a:lnTo>
                <a:lnTo>
                  <a:pt x="4371266" y="1696592"/>
                </a:lnTo>
                <a:lnTo>
                  <a:pt x="4321683" y="1696592"/>
                </a:lnTo>
                <a:lnTo>
                  <a:pt x="4299585" y="1675129"/>
                </a:lnTo>
                <a:lnTo>
                  <a:pt x="4292981" y="1623949"/>
                </a:lnTo>
                <a:lnTo>
                  <a:pt x="4301490" y="1576704"/>
                </a:lnTo>
                <a:lnTo>
                  <a:pt x="4323588" y="1565148"/>
                </a:lnTo>
                <a:lnTo>
                  <a:pt x="4363182" y="1565148"/>
                </a:lnTo>
                <a:lnTo>
                  <a:pt x="4350385" y="1550162"/>
                </a:lnTo>
                <a:lnTo>
                  <a:pt x="4324096" y="1538986"/>
                </a:lnTo>
                <a:close/>
              </a:path>
              <a:path w="9144000" h="5960745">
                <a:moveTo>
                  <a:pt x="4363182" y="1565148"/>
                </a:moveTo>
                <a:lnTo>
                  <a:pt x="4323588" y="1565148"/>
                </a:lnTo>
                <a:lnTo>
                  <a:pt x="4345686" y="1586611"/>
                </a:lnTo>
                <a:lnTo>
                  <a:pt x="4351401" y="1639824"/>
                </a:lnTo>
                <a:lnTo>
                  <a:pt x="4343781" y="1685036"/>
                </a:lnTo>
                <a:lnTo>
                  <a:pt x="4321683" y="1696592"/>
                </a:lnTo>
                <a:lnTo>
                  <a:pt x="4371266" y="1696592"/>
                </a:lnTo>
                <a:lnTo>
                  <a:pt x="4379087" y="1681099"/>
                </a:lnTo>
                <a:lnTo>
                  <a:pt x="4384294" y="1643761"/>
                </a:lnTo>
                <a:lnTo>
                  <a:pt x="4381500" y="1603248"/>
                </a:lnTo>
                <a:lnTo>
                  <a:pt x="4369689" y="1572767"/>
                </a:lnTo>
                <a:lnTo>
                  <a:pt x="4363182" y="1565148"/>
                </a:lnTo>
                <a:close/>
              </a:path>
              <a:path w="9144000" h="5960745">
                <a:moveTo>
                  <a:pt x="4493511" y="1601342"/>
                </a:moveTo>
                <a:lnTo>
                  <a:pt x="4463923" y="1601342"/>
                </a:lnTo>
                <a:lnTo>
                  <a:pt x="4461510" y="1747012"/>
                </a:lnTo>
                <a:lnTo>
                  <a:pt x="4490720" y="1753362"/>
                </a:lnTo>
                <a:lnTo>
                  <a:pt x="4493511" y="1601342"/>
                </a:lnTo>
                <a:close/>
              </a:path>
              <a:path w="9144000" h="5960745">
                <a:moveTo>
                  <a:pt x="4470908" y="1569212"/>
                </a:moveTo>
                <a:lnTo>
                  <a:pt x="4415790" y="1584578"/>
                </a:lnTo>
                <a:lnTo>
                  <a:pt x="4423410" y="1609978"/>
                </a:lnTo>
                <a:lnTo>
                  <a:pt x="4463923" y="1601342"/>
                </a:lnTo>
                <a:lnTo>
                  <a:pt x="4493511" y="1601342"/>
                </a:lnTo>
                <a:lnTo>
                  <a:pt x="4494022" y="1573529"/>
                </a:lnTo>
                <a:lnTo>
                  <a:pt x="4470908" y="1569212"/>
                </a:lnTo>
                <a:close/>
              </a:path>
              <a:path w="9144000" h="5960745">
                <a:moveTo>
                  <a:pt x="4628207" y="1628266"/>
                </a:moveTo>
                <a:lnTo>
                  <a:pt x="4598543" y="1628266"/>
                </a:lnTo>
                <a:lnTo>
                  <a:pt x="4596130" y="1773554"/>
                </a:lnTo>
                <a:lnTo>
                  <a:pt x="4625848" y="1779142"/>
                </a:lnTo>
                <a:lnTo>
                  <a:pt x="4628207" y="1628266"/>
                </a:lnTo>
                <a:close/>
              </a:path>
              <a:path w="9144000" h="5960745">
                <a:moveTo>
                  <a:pt x="4605528" y="1596136"/>
                </a:moveTo>
                <a:lnTo>
                  <a:pt x="4551426" y="1612011"/>
                </a:lnTo>
                <a:lnTo>
                  <a:pt x="4558919" y="1637411"/>
                </a:lnTo>
                <a:lnTo>
                  <a:pt x="4598543" y="1628266"/>
                </a:lnTo>
                <a:lnTo>
                  <a:pt x="4628207" y="1628266"/>
                </a:lnTo>
                <a:lnTo>
                  <a:pt x="4628642" y="1600453"/>
                </a:lnTo>
                <a:lnTo>
                  <a:pt x="4605528" y="1596136"/>
                </a:lnTo>
                <a:close/>
              </a:path>
              <a:path w="9144000" h="5960745">
                <a:moveTo>
                  <a:pt x="4731258" y="1620774"/>
                </a:moveTo>
                <a:lnTo>
                  <a:pt x="4706239" y="1621916"/>
                </a:lnTo>
                <a:lnTo>
                  <a:pt x="4687062" y="1635887"/>
                </a:lnTo>
                <a:lnTo>
                  <a:pt x="4673346" y="1662049"/>
                </a:lnTo>
                <a:lnTo>
                  <a:pt x="4668647" y="1699767"/>
                </a:lnTo>
                <a:lnTo>
                  <a:pt x="4672457" y="1739773"/>
                </a:lnTo>
                <a:lnTo>
                  <a:pt x="4684141" y="1769999"/>
                </a:lnTo>
                <a:lnTo>
                  <a:pt x="4702556" y="1790953"/>
                </a:lnTo>
                <a:lnTo>
                  <a:pt x="4727067" y="1801367"/>
                </a:lnTo>
                <a:lnTo>
                  <a:pt x="4751959" y="1800987"/>
                </a:lnTo>
                <a:lnTo>
                  <a:pt x="4770755" y="1787016"/>
                </a:lnTo>
                <a:lnTo>
                  <a:pt x="4776610" y="1775587"/>
                </a:lnTo>
                <a:lnTo>
                  <a:pt x="4727956" y="1775587"/>
                </a:lnTo>
                <a:lnTo>
                  <a:pt x="4706239" y="1755266"/>
                </a:lnTo>
                <a:lnTo>
                  <a:pt x="4700143" y="1704466"/>
                </a:lnTo>
                <a:lnTo>
                  <a:pt x="4708144" y="1657603"/>
                </a:lnTo>
                <a:lnTo>
                  <a:pt x="4730369" y="1646174"/>
                </a:lnTo>
                <a:lnTo>
                  <a:pt x="4767664" y="1646174"/>
                </a:lnTo>
                <a:lnTo>
                  <a:pt x="4756150" y="1631823"/>
                </a:lnTo>
                <a:lnTo>
                  <a:pt x="4731258" y="1620774"/>
                </a:lnTo>
                <a:close/>
              </a:path>
              <a:path w="9144000" h="5960745">
                <a:moveTo>
                  <a:pt x="4767664" y="1646174"/>
                </a:moveTo>
                <a:lnTo>
                  <a:pt x="4730369" y="1646174"/>
                </a:lnTo>
                <a:lnTo>
                  <a:pt x="4751451" y="1667637"/>
                </a:lnTo>
                <a:lnTo>
                  <a:pt x="4758563" y="1719961"/>
                </a:lnTo>
                <a:lnTo>
                  <a:pt x="4750054" y="1764411"/>
                </a:lnTo>
                <a:lnTo>
                  <a:pt x="4727956" y="1775587"/>
                </a:lnTo>
                <a:lnTo>
                  <a:pt x="4776610" y="1775587"/>
                </a:lnTo>
                <a:lnTo>
                  <a:pt x="4783963" y="1761236"/>
                </a:lnTo>
                <a:lnTo>
                  <a:pt x="4789170" y="1723136"/>
                </a:lnTo>
                <a:lnTo>
                  <a:pt x="4785360" y="1683892"/>
                </a:lnTo>
                <a:lnTo>
                  <a:pt x="4773676" y="1653666"/>
                </a:lnTo>
                <a:lnTo>
                  <a:pt x="4767664" y="1646174"/>
                </a:lnTo>
                <a:close/>
              </a:path>
              <a:path w="9144000" h="5960745">
                <a:moveTo>
                  <a:pt x="4893173" y="1681861"/>
                </a:moveTo>
                <a:lnTo>
                  <a:pt x="4864989" y="1681861"/>
                </a:lnTo>
                <a:lnTo>
                  <a:pt x="4862068" y="1825116"/>
                </a:lnTo>
                <a:lnTo>
                  <a:pt x="4890389" y="1831466"/>
                </a:lnTo>
                <a:lnTo>
                  <a:pt x="4893173" y="1681861"/>
                </a:lnTo>
                <a:close/>
              </a:path>
              <a:path w="9144000" h="5960745">
                <a:moveTo>
                  <a:pt x="4871593" y="1649729"/>
                </a:moveTo>
                <a:lnTo>
                  <a:pt x="4818380" y="1665604"/>
                </a:lnTo>
                <a:lnTo>
                  <a:pt x="4827270" y="1690624"/>
                </a:lnTo>
                <a:lnTo>
                  <a:pt x="4864989" y="1681861"/>
                </a:lnTo>
                <a:lnTo>
                  <a:pt x="4893173" y="1681861"/>
                </a:lnTo>
                <a:lnTo>
                  <a:pt x="4893691" y="1654048"/>
                </a:lnTo>
                <a:lnTo>
                  <a:pt x="4871593" y="1649729"/>
                </a:lnTo>
                <a:close/>
              </a:path>
              <a:path w="9144000" h="5960745">
                <a:moveTo>
                  <a:pt x="4994910" y="1673987"/>
                </a:moveTo>
                <a:lnTo>
                  <a:pt x="4970399" y="1675129"/>
                </a:lnTo>
                <a:lnTo>
                  <a:pt x="4951095" y="1688973"/>
                </a:lnTo>
                <a:lnTo>
                  <a:pt x="4938903" y="1715262"/>
                </a:lnTo>
                <a:lnTo>
                  <a:pt x="4933696" y="1752091"/>
                </a:lnTo>
                <a:lnTo>
                  <a:pt x="4936490" y="1791462"/>
                </a:lnTo>
                <a:lnTo>
                  <a:pt x="4947793" y="1821561"/>
                </a:lnTo>
                <a:lnTo>
                  <a:pt x="4966208" y="1842642"/>
                </a:lnTo>
                <a:lnTo>
                  <a:pt x="4989703" y="1852929"/>
                </a:lnTo>
                <a:lnTo>
                  <a:pt x="5015103" y="1852549"/>
                </a:lnTo>
                <a:lnTo>
                  <a:pt x="5033518" y="1839087"/>
                </a:lnTo>
                <a:lnTo>
                  <a:pt x="5039101" y="1827529"/>
                </a:lnTo>
                <a:lnTo>
                  <a:pt x="4991608" y="1827529"/>
                </a:lnTo>
                <a:lnTo>
                  <a:pt x="4970399" y="1807337"/>
                </a:lnTo>
                <a:lnTo>
                  <a:pt x="4964303" y="1756537"/>
                </a:lnTo>
                <a:lnTo>
                  <a:pt x="4971796" y="1710816"/>
                </a:lnTo>
                <a:lnTo>
                  <a:pt x="4992497" y="1698878"/>
                </a:lnTo>
                <a:lnTo>
                  <a:pt x="5030597" y="1698878"/>
                </a:lnTo>
                <a:lnTo>
                  <a:pt x="5019294" y="1685036"/>
                </a:lnTo>
                <a:lnTo>
                  <a:pt x="4994910" y="1673987"/>
                </a:lnTo>
                <a:close/>
              </a:path>
              <a:path w="9144000" h="5960745">
                <a:moveTo>
                  <a:pt x="5030597" y="1698878"/>
                </a:moveTo>
                <a:lnTo>
                  <a:pt x="4992497" y="1698878"/>
                </a:lnTo>
                <a:lnTo>
                  <a:pt x="5014214" y="1720341"/>
                </a:lnTo>
                <a:lnTo>
                  <a:pt x="5020818" y="1771903"/>
                </a:lnTo>
                <a:lnTo>
                  <a:pt x="5012817" y="1816862"/>
                </a:lnTo>
                <a:lnTo>
                  <a:pt x="4991608" y="1827529"/>
                </a:lnTo>
                <a:lnTo>
                  <a:pt x="5039101" y="1827529"/>
                </a:lnTo>
                <a:lnTo>
                  <a:pt x="5046218" y="1812798"/>
                </a:lnTo>
                <a:lnTo>
                  <a:pt x="5050917" y="1775587"/>
                </a:lnTo>
                <a:lnTo>
                  <a:pt x="5048123" y="1736978"/>
                </a:lnTo>
                <a:lnTo>
                  <a:pt x="5036820" y="1706499"/>
                </a:lnTo>
                <a:lnTo>
                  <a:pt x="5030597" y="1698878"/>
                </a:lnTo>
                <a:close/>
              </a:path>
              <a:path w="9144000" h="5960745">
                <a:moveTo>
                  <a:pt x="5153151" y="1734312"/>
                </a:moveTo>
                <a:lnTo>
                  <a:pt x="5125212" y="1734312"/>
                </a:lnTo>
                <a:lnTo>
                  <a:pt x="5123434" y="1876678"/>
                </a:lnTo>
                <a:lnTo>
                  <a:pt x="5151120" y="1882266"/>
                </a:lnTo>
                <a:lnTo>
                  <a:pt x="5153151" y="1734312"/>
                </a:lnTo>
                <a:close/>
              </a:path>
              <a:path w="9144000" h="5960745">
                <a:moveTo>
                  <a:pt x="5132324" y="1702562"/>
                </a:moveTo>
                <a:lnTo>
                  <a:pt x="5080508" y="1717928"/>
                </a:lnTo>
                <a:lnTo>
                  <a:pt x="5088509" y="1742566"/>
                </a:lnTo>
                <a:lnTo>
                  <a:pt x="5125212" y="1734312"/>
                </a:lnTo>
                <a:lnTo>
                  <a:pt x="5153151" y="1734312"/>
                </a:lnTo>
                <a:lnTo>
                  <a:pt x="5153533" y="1706499"/>
                </a:lnTo>
                <a:lnTo>
                  <a:pt x="5132324" y="1702562"/>
                </a:lnTo>
                <a:close/>
              </a:path>
              <a:path w="9144000" h="5960745">
                <a:moveTo>
                  <a:pt x="5252847" y="1726691"/>
                </a:moveTo>
                <a:lnTo>
                  <a:pt x="5228336" y="1727073"/>
                </a:lnTo>
                <a:lnTo>
                  <a:pt x="5210048" y="1741804"/>
                </a:lnTo>
                <a:lnTo>
                  <a:pt x="5197729" y="1767586"/>
                </a:lnTo>
                <a:lnTo>
                  <a:pt x="5193030" y="1804542"/>
                </a:lnTo>
                <a:lnTo>
                  <a:pt x="5195824" y="1842642"/>
                </a:lnTo>
                <a:lnTo>
                  <a:pt x="5207127" y="1872741"/>
                </a:lnTo>
                <a:lnTo>
                  <a:pt x="5225034" y="1893442"/>
                </a:lnTo>
                <a:lnTo>
                  <a:pt x="5248656" y="1903729"/>
                </a:lnTo>
                <a:lnTo>
                  <a:pt x="5272659" y="1902967"/>
                </a:lnTo>
                <a:lnTo>
                  <a:pt x="5290947" y="1889378"/>
                </a:lnTo>
                <a:lnTo>
                  <a:pt x="5296305" y="1878329"/>
                </a:lnTo>
                <a:lnTo>
                  <a:pt x="5249545" y="1878329"/>
                </a:lnTo>
                <a:lnTo>
                  <a:pt x="5229352" y="1858137"/>
                </a:lnTo>
                <a:lnTo>
                  <a:pt x="5222748" y="1808479"/>
                </a:lnTo>
                <a:lnTo>
                  <a:pt x="5230241" y="1762378"/>
                </a:lnTo>
                <a:lnTo>
                  <a:pt x="5250942" y="1751329"/>
                </a:lnTo>
                <a:lnTo>
                  <a:pt x="5287975" y="1751329"/>
                </a:lnTo>
                <a:lnTo>
                  <a:pt x="5276342" y="1736978"/>
                </a:lnTo>
                <a:lnTo>
                  <a:pt x="5252847" y="1726691"/>
                </a:lnTo>
                <a:close/>
              </a:path>
              <a:path w="9144000" h="5960745">
                <a:moveTo>
                  <a:pt x="5287975" y="1751329"/>
                </a:moveTo>
                <a:lnTo>
                  <a:pt x="5250942" y="1751329"/>
                </a:lnTo>
                <a:lnTo>
                  <a:pt x="5272151" y="1772412"/>
                </a:lnTo>
                <a:lnTo>
                  <a:pt x="5278247" y="1823592"/>
                </a:lnTo>
                <a:lnTo>
                  <a:pt x="5271135" y="1867662"/>
                </a:lnTo>
                <a:lnTo>
                  <a:pt x="5249545" y="1878329"/>
                </a:lnTo>
                <a:lnTo>
                  <a:pt x="5296305" y="1878329"/>
                </a:lnTo>
                <a:lnTo>
                  <a:pt x="5303266" y="1863978"/>
                </a:lnTo>
                <a:lnTo>
                  <a:pt x="5308854" y="1827149"/>
                </a:lnTo>
                <a:lnTo>
                  <a:pt x="5305044" y="1788287"/>
                </a:lnTo>
                <a:lnTo>
                  <a:pt x="5293741" y="1758441"/>
                </a:lnTo>
                <a:lnTo>
                  <a:pt x="5287975" y="1751329"/>
                </a:lnTo>
                <a:close/>
              </a:path>
              <a:path w="9144000" h="5960745">
                <a:moveTo>
                  <a:pt x="5408780" y="1785492"/>
                </a:moveTo>
                <a:lnTo>
                  <a:pt x="5381371" y="1785492"/>
                </a:lnTo>
                <a:lnTo>
                  <a:pt x="5379466" y="1926716"/>
                </a:lnTo>
                <a:lnTo>
                  <a:pt x="5407279" y="1932304"/>
                </a:lnTo>
                <a:lnTo>
                  <a:pt x="5408780" y="1785492"/>
                </a:lnTo>
                <a:close/>
              </a:path>
              <a:path w="9144000" h="5960745">
                <a:moveTo>
                  <a:pt x="5388356" y="1754504"/>
                </a:moveTo>
                <a:lnTo>
                  <a:pt x="5337048" y="1769999"/>
                </a:lnTo>
                <a:lnTo>
                  <a:pt x="5345049" y="1794637"/>
                </a:lnTo>
                <a:lnTo>
                  <a:pt x="5381371" y="1785492"/>
                </a:lnTo>
                <a:lnTo>
                  <a:pt x="5408780" y="1785492"/>
                </a:lnTo>
                <a:lnTo>
                  <a:pt x="5409057" y="1758441"/>
                </a:lnTo>
                <a:lnTo>
                  <a:pt x="5388356" y="1754504"/>
                </a:lnTo>
                <a:close/>
              </a:path>
              <a:path w="9144000" h="5960745">
                <a:moveTo>
                  <a:pt x="5534488" y="1810892"/>
                </a:moveTo>
                <a:lnTo>
                  <a:pt x="5507482" y="1810892"/>
                </a:lnTo>
                <a:lnTo>
                  <a:pt x="5505196" y="1950974"/>
                </a:lnTo>
                <a:lnTo>
                  <a:pt x="5532882" y="1956435"/>
                </a:lnTo>
                <a:lnTo>
                  <a:pt x="5534488" y="1810892"/>
                </a:lnTo>
                <a:close/>
              </a:path>
              <a:path w="9144000" h="5960745">
                <a:moveTo>
                  <a:pt x="5513578" y="1779904"/>
                </a:moveTo>
                <a:lnTo>
                  <a:pt x="5463667" y="1795399"/>
                </a:lnTo>
                <a:lnTo>
                  <a:pt x="5470271" y="1819528"/>
                </a:lnTo>
                <a:lnTo>
                  <a:pt x="5507482" y="1810892"/>
                </a:lnTo>
                <a:lnTo>
                  <a:pt x="5534488" y="1810892"/>
                </a:lnTo>
                <a:lnTo>
                  <a:pt x="5534787" y="1783841"/>
                </a:lnTo>
                <a:lnTo>
                  <a:pt x="5513578" y="1779904"/>
                </a:lnTo>
                <a:close/>
              </a:path>
              <a:path w="9144000" h="5960745">
                <a:moveTo>
                  <a:pt x="5630799" y="1802891"/>
                </a:moveTo>
                <a:lnTo>
                  <a:pt x="5607812" y="1803653"/>
                </a:lnTo>
                <a:lnTo>
                  <a:pt x="5589905" y="1817624"/>
                </a:lnTo>
                <a:lnTo>
                  <a:pt x="5578094" y="1843786"/>
                </a:lnTo>
                <a:lnTo>
                  <a:pt x="5573395" y="1879473"/>
                </a:lnTo>
                <a:lnTo>
                  <a:pt x="5576697" y="1917953"/>
                </a:lnTo>
                <a:lnTo>
                  <a:pt x="5587111" y="1947417"/>
                </a:lnTo>
                <a:lnTo>
                  <a:pt x="5604002" y="1967229"/>
                </a:lnTo>
                <a:lnTo>
                  <a:pt x="5627116" y="1977516"/>
                </a:lnTo>
                <a:lnTo>
                  <a:pt x="5650611" y="1976754"/>
                </a:lnTo>
                <a:lnTo>
                  <a:pt x="5668518" y="1963292"/>
                </a:lnTo>
                <a:lnTo>
                  <a:pt x="5673394" y="1952498"/>
                </a:lnTo>
                <a:lnTo>
                  <a:pt x="5628894" y="1952498"/>
                </a:lnTo>
                <a:lnTo>
                  <a:pt x="5608193" y="1932686"/>
                </a:lnTo>
                <a:lnTo>
                  <a:pt x="5601716" y="1883410"/>
                </a:lnTo>
                <a:lnTo>
                  <a:pt x="5609209" y="1838578"/>
                </a:lnTo>
                <a:lnTo>
                  <a:pt x="5628513" y="1827149"/>
                </a:lnTo>
                <a:lnTo>
                  <a:pt x="5665105" y="1827149"/>
                </a:lnTo>
                <a:lnTo>
                  <a:pt x="5653913" y="1813178"/>
                </a:lnTo>
                <a:lnTo>
                  <a:pt x="5630799" y="1802891"/>
                </a:lnTo>
                <a:close/>
              </a:path>
              <a:path w="9144000" h="5960745">
                <a:moveTo>
                  <a:pt x="5665105" y="1827149"/>
                </a:moveTo>
                <a:lnTo>
                  <a:pt x="5628513" y="1827149"/>
                </a:lnTo>
                <a:lnTo>
                  <a:pt x="5649722" y="1848103"/>
                </a:lnTo>
                <a:lnTo>
                  <a:pt x="5656199" y="1898141"/>
                </a:lnTo>
                <a:lnTo>
                  <a:pt x="5649214" y="1941449"/>
                </a:lnTo>
                <a:lnTo>
                  <a:pt x="5628894" y="1952498"/>
                </a:lnTo>
                <a:lnTo>
                  <a:pt x="5673394" y="1952498"/>
                </a:lnTo>
                <a:lnTo>
                  <a:pt x="5679821" y="1938274"/>
                </a:lnTo>
                <a:lnTo>
                  <a:pt x="5684520" y="1901698"/>
                </a:lnTo>
                <a:lnTo>
                  <a:pt x="5681726" y="1863598"/>
                </a:lnTo>
                <a:lnTo>
                  <a:pt x="5670804" y="1834261"/>
                </a:lnTo>
                <a:lnTo>
                  <a:pt x="5665105" y="1827149"/>
                </a:lnTo>
                <a:close/>
              </a:path>
              <a:path w="9144000" h="5960745">
                <a:moveTo>
                  <a:pt x="5754624" y="1827529"/>
                </a:moveTo>
                <a:lnTo>
                  <a:pt x="5731637" y="1828673"/>
                </a:lnTo>
                <a:lnTo>
                  <a:pt x="5714111" y="1842642"/>
                </a:lnTo>
                <a:lnTo>
                  <a:pt x="5701411" y="1868042"/>
                </a:lnTo>
                <a:lnTo>
                  <a:pt x="5697220" y="1904111"/>
                </a:lnTo>
                <a:lnTo>
                  <a:pt x="5700522" y="1942591"/>
                </a:lnTo>
                <a:lnTo>
                  <a:pt x="5710809" y="1971548"/>
                </a:lnTo>
                <a:lnTo>
                  <a:pt x="5728335" y="1992249"/>
                </a:lnTo>
                <a:lnTo>
                  <a:pt x="5750941" y="2001774"/>
                </a:lnTo>
                <a:lnTo>
                  <a:pt x="5774944" y="2001392"/>
                </a:lnTo>
                <a:lnTo>
                  <a:pt x="5792343" y="1988185"/>
                </a:lnTo>
                <a:lnTo>
                  <a:pt x="5797020" y="1977516"/>
                </a:lnTo>
                <a:lnTo>
                  <a:pt x="5752719" y="1977516"/>
                </a:lnTo>
                <a:lnTo>
                  <a:pt x="5732018" y="1957324"/>
                </a:lnTo>
                <a:lnTo>
                  <a:pt x="5725922" y="1907666"/>
                </a:lnTo>
                <a:lnTo>
                  <a:pt x="5733034" y="1863598"/>
                </a:lnTo>
                <a:lnTo>
                  <a:pt x="5752338" y="1852167"/>
                </a:lnTo>
                <a:lnTo>
                  <a:pt x="5789136" y="1852167"/>
                </a:lnTo>
                <a:lnTo>
                  <a:pt x="5777738" y="1838198"/>
                </a:lnTo>
                <a:lnTo>
                  <a:pt x="5754624" y="1827529"/>
                </a:lnTo>
                <a:close/>
              </a:path>
              <a:path w="9144000" h="5960745">
                <a:moveTo>
                  <a:pt x="5789136" y="1852167"/>
                </a:moveTo>
                <a:lnTo>
                  <a:pt x="5752338" y="1852167"/>
                </a:lnTo>
                <a:lnTo>
                  <a:pt x="5773420" y="1872361"/>
                </a:lnTo>
                <a:lnTo>
                  <a:pt x="5779643" y="1922779"/>
                </a:lnTo>
                <a:lnTo>
                  <a:pt x="5772531" y="1966467"/>
                </a:lnTo>
                <a:lnTo>
                  <a:pt x="5752719" y="1977516"/>
                </a:lnTo>
                <a:lnTo>
                  <a:pt x="5797020" y="1977516"/>
                </a:lnTo>
                <a:lnTo>
                  <a:pt x="5803646" y="1962403"/>
                </a:lnTo>
                <a:lnTo>
                  <a:pt x="5808345" y="1926336"/>
                </a:lnTo>
                <a:lnTo>
                  <a:pt x="5805424" y="1888998"/>
                </a:lnTo>
                <a:lnTo>
                  <a:pt x="5794629" y="1858899"/>
                </a:lnTo>
                <a:lnTo>
                  <a:pt x="5789136" y="1852167"/>
                </a:lnTo>
                <a:close/>
              </a:path>
              <a:path w="9144000" h="5960745">
                <a:moveTo>
                  <a:pt x="5905449" y="1885823"/>
                </a:moveTo>
                <a:lnTo>
                  <a:pt x="5878449" y="1885823"/>
                </a:lnTo>
                <a:lnTo>
                  <a:pt x="5877560" y="2023999"/>
                </a:lnTo>
                <a:lnTo>
                  <a:pt x="5903849" y="2029078"/>
                </a:lnTo>
                <a:lnTo>
                  <a:pt x="5905449" y="1885823"/>
                </a:lnTo>
                <a:close/>
              </a:path>
              <a:path w="9144000" h="5960745">
                <a:moveTo>
                  <a:pt x="5885942" y="1854453"/>
                </a:moveTo>
                <a:lnTo>
                  <a:pt x="5836539" y="1869948"/>
                </a:lnTo>
                <a:lnTo>
                  <a:pt x="5843651" y="1893824"/>
                </a:lnTo>
                <a:lnTo>
                  <a:pt x="5878449" y="1885823"/>
                </a:lnTo>
                <a:lnTo>
                  <a:pt x="5905449" y="1885823"/>
                </a:lnTo>
                <a:lnTo>
                  <a:pt x="5905754" y="1858517"/>
                </a:lnTo>
                <a:lnTo>
                  <a:pt x="5885942" y="1854453"/>
                </a:lnTo>
                <a:close/>
              </a:path>
              <a:path w="9144000" h="5960745">
                <a:moveTo>
                  <a:pt x="5998083" y="1876678"/>
                </a:moveTo>
                <a:lnTo>
                  <a:pt x="5975858" y="1877949"/>
                </a:lnTo>
                <a:lnTo>
                  <a:pt x="5958967" y="1891791"/>
                </a:lnTo>
                <a:lnTo>
                  <a:pt x="5946648" y="1917191"/>
                </a:lnTo>
                <a:lnTo>
                  <a:pt x="5942965" y="1952878"/>
                </a:lnTo>
                <a:lnTo>
                  <a:pt x="5945759" y="1990598"/>
                </a:lnTo>
                <a:lnTo>
                  <a:pt x="5956554" y="2019935"/>
                </a:lnTo>
                <a:lnTo>
                  <a:pt x="5973572" y="2039492"/>
                </a:lnTo>
                <a:lnTo>
                  <a:pt x="5995670" y="2049399"/>
                </a:lnTo>
                <a:lnTo>
                  <a:pt x="6017768" y="2048510"/>
                </a:lnTo>
                <a:lnTo>
                  <a:pt x="6035167" y="2035428"/>
                </a:lnTo>
                <a:lnTo>
                  <a:pt x="6040388" y="2025141"/>
                </a:lnTo>
                <a:lnTo>
                  <a:pt x="5997067" y="2025141"/>
                </a:lnTo>
                <a:lnTo>
                  <a:pt x="5976366" y="2005329"/>
                </a:lnTo>
                <a:lnTo>
                  <a:pt x="5970778" y="1956942"/>
                </a:lnTo>
                <a:lnTo>
                  <a:pt x="5977763" y="1911985"/>
                </a:lnTo>
                <a:lnTo>
                  <a:pt x="5997067" y="1901316"/>
                </a:lnTo>
                <a:lnTo>
                  <a:pt x="6032997" y="1901316"/>
                </a:lnTo>
                <a:lnTo>
                  <a:pt x="6021070" y="1887474"/>
                </a:lnTo>
                <a:lnTo>
                  <a:pt x="5998083" y="1876678"/>
                </a:lnTo>
                <a:close/>
              </a:path>
              <a:path w="9144000" h="5960745">
                <a:moveTo>
                  <a:pt x="6032997" y="1901316"/>
                </a:moveTo>
                <a:lnTo>
                  <a:pt x="5997067" y="1901316"/>
                </a:lnTo>
                <a:lnTo>
                  <a:pt x="6017260" y="1921510"/>
                </a:lnTo>
                <a:lnTo>
                  <a:pt x="6022467" y="1971548"/>
                </a:lnTo>
                <a:lnTo>
                  <a:pt x="6015863" y="2014092"/>
                </a:lnTo>
                <a:lnTo>
                  <a:pt x="5997067" y="2025141"/>
                </a:lnTo>
                <a:lnTo>
                  <a:pt x="6040388" y="2025141"/>
                </a:lnTo>
                <a:lnTo>
                  <a:pt x="6047867" y="2010410"/>
                </a:lnTo>
                <a:lnTo>
                  <a:pt x="6052185" y="1974723"/>
                </a:lnTo>
                <a:lnTo>
                  <a:pt x="6048375" y="1937003"/>
                </a:lnTo>
                <a:lnTo>
                  <a:pt x="6038469" y="1907666"/>
                </a:lnTo>
                <a:lnTo>
                  <a:pt x="6032997" y="1901316"/>
                </a:lnTo>
                <a:close/>
              </a:path>
              <a:path w="9144000" h="5960745">
                <a:moveTo>
                  <a:pt x="6146928" y="1934210"/>
                </a:moveTo>
                <a:lnTo>
                  <a:pt x="6120384" y="1934210"/>
                </a:lnTo>
                <a:lnTo>
                  <a:pt x="6118479" y="2071242"/>
                </a:lnTo>
                <a:lnTo>
                  <a:pt x="6144895" y="2076323"/>
                </a:lnTo>
                <a:lnTo>
                  <a:pt x="6146928" y="1934210"/>
                </a:lnTo>
                <a:close/>
              </a:path>
              <a:path w="9144000" h="5960745">
                <a:moveTo>
                  <a:pt x="6127496" y="1903729"/>
                </a:moveTo>
                <a:lnTo>
                  <a:pt x="6078474" y="1918842"/>
                </a:lnTo>
                <a:lnTo>
                  <a:pt x="6085586" y="1942591"/>
                </a:lnTo>
                <a:lnTo>
                  <a:pt x="6120384" y="1934210"/>
                </a:lnTo>
                <a:lnTo>
                  <a:pt x="6146928" y="1934210"/>
                </a:lnTo>
                <a:lnTo>
                  <a:pt x="6147308" y="1907666"/>
                </a:lnTo>
                <a:lnTo>
                  <a:pt x="6127496" y="1903729"/>
                </a:lnTo>
                <a:close/>
              </a:path>
              <a:path w="9144000" h="5960745">
                <a:moveTo>
                  <a:pt x="6237097" y="1925574"/>
                </a:moveTo>
                <a:lnTo>
                  <a:pt x="6216015" y="1926716"/>
                </a:lnTo>
                <a:lnTo>
                  <a:pt x="6198997" y="1940560"/>
                </a:lnTo>
                <a:lnTo>
                  <a:pt x="6186805" y="1965198"/>
                </a:lnTo>
                <a:lnTo>
                  <a:pt x="6182995" y="2000503"/>
                </a:lnTo>
                <a:lnTo>
                  <a:pt x="6186297" y="2037841"/>
                </a:lnTo>
                <a:lnTo>
                  <a:pt x="6197092" y="2067178"/>
                </a:lnTo>
                <a:lnTo>
                  <a:pt x="6213094" y="2086610"/>
                </a:lnTo>
                <a:lnTo>
                  <a:pt x="6234811" y="2096135"/>
                </a:lnTo>
                <a:lnTo>
                  <a:pt x="6257417" y="2094991"/>
                </a:lnTo>
                <a:lnTo>
                  <a:pt x="6273927" y="2082291"/>
                </a:lnTo>
                <a:lnTo>
                  <a:pt x="6278365" y="2072004"/>
                </a:lnTo>
                <a:lnTo>
                  <a:pt x="6236716" y="2072004"/>
                </a:lnTo>
                <a:lnTo>
                  <a:pt x="6216904" y="2052574"/>
                </a:lnTo>
                <a:lnTo>
                  <a:pt x="6210808" y="2004567"/>
                </a:lnTo>
                <a:lnTo>
                  <a:pt x="6216904" y="1960879"/>
                </a:lnTo>
                <a:lnTo>
                  <a:pt x="6235700" y="1950085"/>
                </a:lnTo>
                <a:lnTo>
                  <a:pt x="6271783" y="1950085"/>
                </a:lnTo>
                <a:lnTo>
                  <a:pt x="6259703" y="1935479"/>
                </a:lnTo>
                <a:lnTo>
                  <a:pt x="6237097" y="1925574"/>
                </a:lnTo>
                <a:close/>
              </a:path>
              <a:path w="9144000" h="5960745">
                <a:moveTo>
                  <a:pt x="6271783" y="1950085"/>
                </a:moveTo>
                <a:lnTo>
                  <a:pt x="6235700" y="1950085"/>
                </a:lnTo>
                <a:lnTo>
                  <a:pt x="6255512" y="1970024"/>
                </a:lnTo>
                <a:lnTo>
                  <a:pt x="6262116" y="2018791"/>
                </a:lnTo>
                <a:lnTo>
                  <a:pt x="6255512" y="2060828"/>
                </a:lnTo>
                <a:lnTo>
                  <a:pt x="6236716" y="2072004"/>
                </a:lnTo>
                <a:lnTo>
                  <a:pt x="6278365" y="2072004"/>
                </a:lnTo>
                <a:lnTo>
                  <a:pt x="6284722" y="2057273"/>
                </a:lnTo>
                <a:lnTo>
                  <a:pt x="6288913" y="2021966"/>
                </a:lnTo>
                <a:lnTo>
                  <a:pt x="6286119" y="1984628"/>
                </a:lnTo>
                <a:lnTo>
                  <a:pt x="6276721" y="1956053"/>
                </a:lnTo>
                <a:lnTo>
                  <a:pt x="6271783" y="1950085"/>
                </a:lnTo>
                <a:close/>
              </a:path>
              <a:path w="9144000" h="5960745">
                <a:moveTo>
                  <a:pt x="6383815" y="1981835"/>
                </a:moveTo>
                <a:lnTo>
                  <a:pt x="6358128" y="1981835"/>
                </a:lnTo>
                <a:lnTo>
                  <a:pt x="6356731" y="2117979"/>
                </a:lnTo>
                <a:lnTo>
                  <a:pt x="6382639" y="2123186"/>
                </a:lnTo>
                <a:lnTo>
                  <a:pt x="6383815" y="1981835"/>
                </a:lnTo>
                <a:close/>
              </a:path>
              <a:path w="9144000" h="5960745">
                <a:moveTo>
                  <a:pt x="6363843" y="1951354"/>
                </a:moveTo>
                <a:lnTo>
                  <a:pt x="6315710" y="1966849"/>
                </a:lnTo>
                <a:lnTo>
                  <a:pt x="6322822" y="1990216"/>
                </a:lnTo>
                <a:lnTo>
                  <a:pt x="6358128" y="1981835"/>
                </a:lnTo>
                <a:lnTo>
                  <a:pt x="6383815" y="1981835"/>
                </a:lnTo>
                <a:lnTo>
                  <a:pt x="6384036" y="1955291"/>
                </a:lnTo>
                <a:lnTo>
                  <a:pt x="6363843" y="1951354"/>
                </a:lnTo>
                <a:close/>
              </a:path>
              <a:path w="9144000" h="5960745">
                <a:moveTo>
                  <a:pt x="6498782" y="2005711"/>
                </a:moveTo>
                <a:lnTo>
                  <a:pt x="6474460" y="2005711"/>
                </a:lnTo>
                <a:lnTo>
                  <a:pt x="6473444" y="2141092"/>
                </a:lnTo>
                <a:lnTo>
                  <a:pt x="6498463" y="2145791"/>
                </a:lnTo>
                <a:lnTo>
                  <a:pt x="6498782" y="2005711"/>
                </a:lnTo>
                <a:close/>
              </a:path>
              <a:path w="9144000" h="5960745">
                <a:moveTo>
                  <a:pt x="6480048" y="1974723"/>
                </a:moveTo>
                <a:lnTo>
                  <a:pt x="6432931" y="1990216"/>
                </a:lnTo>
                <a:lnTo>
                  <a:pt x="6440043" y="2013585"/>
                </a:lnTo>
                <a:lnTo>
                  <a:pt x="6474460" y="2005711"/>
                </a:lnTo>
                <a:lnTo>
                  <a:pt x="6498782" y="2005711"/>
                </a:lnTo>
                <a:lnTo>
                  <a:pt x="6498844" y="1978660"/>
                </a:lnTo>
                <a:lnTo>
                  <a:pt x="6480048" y="1974723"/>
                </a:lnTo>
                <a:close/>
              </a:path>
              <a:path w="9144000" h="5960745">
                <a:moveTo>
                  <a:pt x="6589268" y="1996186"/>
                </a:moveTo>
                <a:lnTo>
                  <a:pt x="6566661" y="1997710"/>
                </a:lnTo>
                <a:lnTo>
                  <a:pt x="6550152" y="2011299"/>
                </a:lnTo>
                <a:lnTo>
                  <a:pt x="6539865" y="2035428"/>
                </a:lnTo>
                <a:lnTo>
                  <a:pt x="6535547" y="2070735"/>
                </a:lnTo>
                <a:lnTo>
                  <a:pt x="6538468" y="2107691"/>
                </a:lnTo>
                <a:lnTo>
                  <a:pt x="6549263" y="2136266"/>
                </a:lnTo>
                <a:lnTo>
                  <a:pt x="6565265" y="2155698"/>
                </a:lnTo>
                <a:lnTo>
                  <a:pt x="6586474" y="2165223"/>
                </a:lnTo>
                <a:lnTo>
                  <a:pt x="6608064" y="2163699"/>
                </a:lnTo>
                <a:lnTo>
                  <a:pt x="6624066" y="2151379"/>
                </a:lnTo>
                <a:lnTo>
                  <a:pt x="6628713" y="2141092"/>
                </a:lnTo>
                <a:lnTo>
                  <a:pt x="6587363" y="2141092"/>
                </a:lnTo>
                <a:lnTo>
                  <a:pt x="6568058" y="2122042"/>
                </a:lnTo>
                <a:lnTo>
                  <a:pt x="6562852" y="2074417"/>
                </a:lnTo>
                <a:lnTo>
                  <a:pt x="6569075" y="2031111"/>
                </a:lnTo>
                <a:lnTo>
                  <a:pt x="6586982" y="2019935"/>
                </a:lnTo>
                <a:lnTo>
                  <a:pt x="6621563" y="2019935"/>
                </a:lnTo>
                <a:lnTo>
                  <a:pt x="6610477" y="2006473"/>
                </a:lnTo>
                <a:lnTo>
                  <a:pt x="6589268" y="1996186"/>
                </a:lnTo>
                <a:close/>
              </a:path>
              <a:path w="9144000" h="5960745">
                <a:moveTo>
                  <a:pt x="6621563" y="2019935"/>
                </a:moveTo>
                <a:lnTo>
                  <a:pt x="6586982" y="2019935"/>
                </a:lnTo>
                <a:lnTo>
                  <a:pt x="6606158" y="2039874"/>
                </a:lnTo>
                <a:lnTo>
                  <a:pt x="6612763" y="2088261"/>
                </a:lnTo>
                <a:lnTo>
                  <a:pt x="6605778" y="2130298"/>
                </a:lnTo>
                <a:lnTo>
                  <a:pt x="6587363" y="2141092"/>
                </a:lnTo>
                <a:lnTo>
                  <a:pt x="6628713" y="2141092"/>
                </a:lnTo>
                <a:lnTo>
                  <a:pt x="6635369" y="2126361"/>
                </a:lnTo>
                <a:lnTo>
                  <a:pt x="6639179" y="2091054"/>
                </a:lnTo>
                <a:lnTo>
                  <a:pt x="6636384" y="2054860"/>
                </a:lnTo>
                <a:lnTo>
                  <a:pt x="6626479" y="2025903"/>
                </a:lnTo>
                <a:lnTo>
                  <a:pt x="6621563" y="2019935"/>
                </a:lnTo>
                <a:close/>
              </a:path>
              <a:path w="9144000" h="5960745">
                <a:moveTo>
                  <a:pt x="6729762" y="2051685"/>
                </a:moveTo>
                <a:lnTo>
                  <a:pt x="6705092" y="2051685"/>
                </a:lnTo>
                <a:lnTo>
                  <a:pt x="6703695" y="2185542"/>
                </a:lnTo>
                <a:lnTo>
                  <a:pt x="6728586" y="2190623"/>
                </a:lnTo>
                <a:lnTo>
                  <a:pt x="6729762" y="2051685"/>
                </a:lnTo>
                <a:close/>
              </a:path>
              <a:path w="9144000" h="5960745">
                <a:moveTo>
                  <a:pt x="6710680" y="2021586"/>
                </a:moveTo>
                <a:lnTo>
                  <a:pt x="6665976" y="2037079"/>
                </a:lnTo>
                <a:lnTo>
                  <a:pt x="6671691" y="2060066"/>
                </a:lnTo>
                <a:lnTo>
                  <a:pt x="6705092" y="2051685"/>
                </a:lnTo>
                <a:lnTo>
                  <a:pt x="6729762" y="2051685"/>
                </a:lnTo>
                <a:lnTo>
                  <a:pt x="6729983" y="2025523"/>
                </a:lnTo>
                <a:lnTo>
                  <a:pt x="6710680" y="2021586"/>
                </a:lnTo>
                <a:close/>
              </a:path>
              <a:path w="9144000" h="5960745">
                <a:moveTo>
                  <a:pt x="6817106" y="2042667"/>
                </a:moveTo>
                <a:lnTo>
                  <a:pt x="6795897" y="2043429"/>
                </a:lnTo>
                <a:lnTo>
                  <a:pt x="6779006" y="2056891"/>
                </a:lnTo>
                <a:lnTo>
                  <a:pt x="6768592" y="2081911"/>
                </a:lnTo>
                <a:lnTo>
                  <a:pt x="6764908" y="2116454"/>
                </a:lnTo>
                <a:lnTo>
                  <a:pt x="6768210" y="2152904"/>
                </a:lnTo>
                <a:lnTo>
                  <a:pt x="6777990" y="2181098"/>
                </a:lnTo>
                <a:lnTo>
                  <a:pt x="6793992" y="2200148"/>
                </a:lnTo>
                <a:lnTo>
                  <a:pt x="6814820" y="2209673"/>
                </a:lnTo>
                <a:lnTo>
                  <a:pt x="6835902" y="2208529"/>
                </a:lnTo>
                <a:lnTo>
                  <a:pt x="6852411" y="2195829"/>
                </a:lnTo>
                <a:lnTo>
                  <a:pt x="6856828" y="2185542"/>
                </a:lnTo>
                <a:lnTo>
                  <a:pt x="6815708" y="2185542"/>
                </a:lnTo>
                <a:lnTo>
                  <a:pt x="6797294" y="2166874"/>
                </a:lnTo>
                <a:lnTo>
                  <a:pt x="6791706" y="2120011"/>
                </a:lnTo>
                <a:lnTo>
                  <a:pt x="6797294" y="2077085"/>
                </a:lnTo>
                <a:lnTo>
                  <a:pt x="6815201" y="2066036"/>
                </a:lnTo>
                <a:lnTo>
                  <a:pt x="6848541" y="2066036"/>
                </a:lnTo>
                <a:lnTo>
                  <a:pt x="6837807" y="2052574"/>
                </a:lnTo>
                <a:lnTo>
                  <a:pt x="6817106" y="2042667"/>
                </a:lnTo>
                <a:close/>
              </a:path>
              <a:path w="9144000" h="5960745">
                <a:moveTo>
                  <a:pt x="6848541" y="2066036"/>
                </a:moveTo>
                <a:lnTo>
                  <a:pt x="6815201" y="2066036"/>
                </a:lnTo>
                <a:lnTo>
                  <a:pt x="6833997" y="2085848"/>
                </a:lnTo>
                <a:lnTo>
                  <a:pt x="6840220" y="2133854"/>
                </a:lnTo>
                <a:lnTo>
                  <a:pt x="6833997" y="2175129"/>
                </a:lnTo>
                <a:lnTo>
                  <a:pt x="6815708" y="2185542"/>
                </a:lnTo>
                <a:lnTo>
                  <a:pt x="6856828" y="2185542"/>
                </a:lnTo>
                <a:lnTo>
                  <a:pt x="6862826" y="2171573"/>
                </a:lnTo>
                <a:lnTo>
                  <a:pt x="6866508" y="2137029"/>
                </a:lnTo>
                <a:lnTo>
                  <a:pt x="6863715" y="2100579"/>
                </a:lnTo>
                <a:lnTo>
                  <a:pt x="6853301" y="2072004"/>
                </a:lnTo>
                <a:lnTo>
                  <a:pt x="6848541" y="2066036"/>
                </a:lnTo>
                <a:close/>
              </a:path>
              <a:path w="9144000" h="5960745">
                <a:moveTo>
                  <a:pt x="6955454" y="2097024"/>
                </a:moveTo>
                <a:lnTo>
                  <a:pt x="6931533" y="2097024"/>
                </a:lnTo>
                <a:lnTo>
                  <a:pt x="6930135" y="2229866"/>
                </a:lnTo>
                <a:lnTo>
                  <a:pt x="6955028" y="2234311"/>
                </a:lnTo>
                <a:lnTo>
                  <a:pt x="6955454" y="2097024"/>
                </a:lnTo>
                <a:close/>
              </a:path>
              <a:path w="9144000" h="5960745">
                <a:moveTo>
                  <a:pt x="6937121" y="2067178"/>
                </a:moveTo>
                <a:lnTo>
                  <a:pt x="6891908" y="2082673"/>
                </a:lnTo>
                <a:lnTo>
                  <a:pt x="6899021" y="2105660"/>
                </a:lnTo>
                <a:lnTo>
                  <a:pt x="6931533" y="2097024"/>
                </a:lnTo>
                <a:lnTo>
                  <a:pt x="6955454" y="2097024"/>
                </a:lnTo>
                <a:lnTo>
                  <a:pt x="6955535" y="2070735"/>
                </a:lnTo>
                <a:lnTo>
                  <a:pt x="6937121" y="2067178"/>
                </a:lnTo>
                <a:close/>
              </a:path>
              <a:path w="9144000" h="5960745">
                <a:moveTo>
                  <a:pt x="7066821" y="2119629"/>
                </a:moveTo>
                <a:lnTo>
                  <a:pt x="7042150" y="2119629"/>
                </a:lnTo>
                <a:lnTo>
                  <a:pt x="7042150" y="2252091"/>
                </a:lnTo>
                <a:lnTo>
                  <a:pt x="7065645" y="2256916"/>
                </a:lnTo>
                <a:lnTo>
                  <a:pt x="7066821" y="2119629"/>
                </a:lnTo>
                <a:close/>
              </a:path>
              <a:path w="9144000" h="5960745">
                <a:moveTo>
                  <a:pt x="7048246" y="2090292"/>
                </a:moveTo>
                <a:lnTo>
                  <a:pt x="7004050" y="2104516"/>
                </a:lnTo>
                <a:lnTo>
                  <a:pt x="7011034" y="2127885"/>
                </a:lnTo>
                <a:lnTo>
                  <a:pt x="7042150" y="2119629"/>
                </a:lnTo>
                <a:lnTo>
                  <a:pt x="7066821" y="2119629"/>
                </a:lnTo>
                <a:lnTo>
                  <a:pt x="7067042" y="2093849"/>
                </a:lnTo>
                <a:lnTo>
                  <a:pt x="7048246" y="2090292"/>
                </a:lnTo>
                <a:close/>
              </a:path>
              <a:path w="9144000" h="5960745">
                <a:moveTo>
                  <a:pt x="70960" y="1054100"/>
                </a:moveTo>
                <a:lnTo>
                  <a:pt x="30403" y="1054100"/>
                </a:lnTo>
                <a:lnTo>
                  <a:pt x="23813" y="1224661"/>
                </a:lnTo>
                <a:lnTo>
                  <a:pt x="63355" y="1232280"/>
                </a:lnTo>
                <a:lnTo>
                  <a:pt x="70960" y="1054100"/>
                </a:lnTo>
                <a:close/>
              </a:path>
              <a:path w="9144000" h="5960745">
                <a:moveTo>
                  <a:pt x="41230" y="1016762"/>
                </a:moveTo>
                <a:lnTo>
                  <a:pt x="0" y="1026346"/>
                </a:lnTo>
                <a:lnTo>
                  <a:pt x="0" y="1059496"/>
                </a:lnTo>
                <a:lnTo>
                  <a:pt x="30403" y="1054100"/>
                </a:lnTo>
                <a:lnTo>
                  <a:pt x="70960" y="1054100"/>
                </a:lnTo>
                <a:lnTo>
                  <a:pt x="72299" y="1022730"/>
                </a:lnTo>
                <a:lnTo>
                  <a:pt x="41230" y="1016762"/>
                </a:lnTo>
                <a:close/>
              </a:path>
              <a:path w="9144000" h="5960745">
                <a:moveTo>
                  <a:pt x="253112" y="1089405"/>
                </a:moveTo>
                <a:lnTo>
                  <a:pt x="213055" y="1089405"/>
                </a:lnTo>
                <a:lnTo>
                  <a:pt x="205994" y="1258062"/>
                </a:lnTo>
                <a:lnTo>
                  <a:pt x="245529" y="1265174"/>
                </a:lnTo>
                <a:lnTo>
                  <a:pt x="253112" y="1089405"/>
                </a:lnTo>
                <a:close/>
              </a:path>
              <a:path w="9144000" h="5960745">
                <a:moveTo>
                  <a:pt x="223875" y="1051687"/>
                </a:moveTo>
                <a:lnTo>
                  <a:pt x="149974" y="1069086"/>
                </a:lnTo>
                <a:lnTo>
                  <a:pt x="158915" y="1097661"/>
                </a:lnTo>
                <a:lnTo>
                  <a:pt x="213055" y="1089405"/>
                </a:lnTo>
                <a:lnTo>
                  <a:pt x="253112" y="1089405"/>
                </a:lnTo>
                <a:lnTo>
                  <a:pt x="254482" y="1057655"/>
                </a:lnTo>
                <a:lnTo>
                  <a:pt x="223875" y="1051687"/>
                </a:lnTo>
                <a:close/>
              </a:path>
              <a:path w="9144000" h="5960745">
                <a:moveTo>
                  <a:pt x="392404" y="1083437"/>
                </a:moveTo>
                <a:lnTo>
                  <a:pt x="359448" y="1083817"/>
                </a:lnTo>
                <a:lnTo>
                  <a:pt x="332625" y="1099692"/>
                </a:lnTo>
                <a:lnTo>
                  <a:pt x="314731" y="1130300"/>
                </a:lnTo>
                <a:lnTo>
                  <a:pt x="307670" y="1173479"/>
                </a:lnTo>
                <a:lnTo>
                  <a:pt x="310502" y="1219580"/>
                </a:lnTo>
                <a:lnTo>
                  <a:pt x="325094" y="1256411"/>
                </a:lnTo>
                <a:lnTo>
                  <a:pt x="349567" y="1280287"/>
                </a:lnTo>
                <a:lnTo>
                  <a:pt x="382524" y="1293367"/>
                </a:lnTo>
                <a:lnTo>
                  <a:pt x="415937" y="1292605"/>
                </a:lnTo>
                <a:lnTo>
                  <a:pt x="441833" y="1277874"/>
                </a:lnTo>
                <a:lnTo>
                  <a:pt x="450672" y="1263141"/>
                </a:lnTo>
                <a:lnTo>
                  <a:pt x="383933" y="1263141"/>
                </a:lnTo>
                <a:lnTo>
                  <a:pt x="356628" y="1239012"/>
                </a:lnTo>
                <a:lnTo>
                  <a:pt x="348627" y="1179449"/>
                </a:lnTo>
                <a:lnTo>
                  <a:pt x="360400" y="1125474"/>
                </a:lnTo>
                <a:lnTo>
                  <a:pt x="389585" y="1112774"/>
                </a:lnTo>
                <a:lnTo>
                  <a:pt x="441097" y="1112774"/>
                </a:lnTo>
                <a:lnTo>
                  <a:pt x="424891" y="1096517"/>
                </a:lnTo>
                <a:lnTo>
                  <a:pt x="392404" y="1083437"/>
                </a:lnTo>
                <a:close/>
              </a:path>
              <a:path w="9144000" h="5960745">
                <a:moveTo>
                  <a:pt x="441097" y="1112774"/>
                </a:moveTo>
                <a:lnTo>
                  <a:pt x="389585" y="1112774"/>
                </a:lnTo>
                <a:lnTo>
                  <a:pt x="418299" y="1138174"/>
                </a:lnTo>
                <a:lnTo>
                  <a:pt x="425831" y="1198879"/>
                </a:lnTo>
                <a:lnTo>
                  <a:pt x="414058" y="1250823"/>
                </a:lnTo>
                <a:lnTo>
                  <a:pt x="383933" y="1263141"/>
                </a:lnTo>
                <a:lnTo>
                  <a:pt x="450672" y="1263141"/>
                </a:lnTo>
                <a:lnTo>
                  <a:pt x="460197" y="1247266"/>
                </a:lnTo>
                <a:lnTo>
                  <a:pt x="467258" y="1204087"/>
                </a:lnTo>
                <a:lnTo>
                  <a:pt x="463956" y="1158366"/>
                </a:lnTo>
                <a:lnTo>
                  <a:pt x="449834" y="1121537"/>
                </a:lnTo>
                <a:lnTo>
                  <a:pt x="441097" y="1112774"/>
                </a:lnTo>
                <a:close/>
              </a:path>
              <a:path w="9144000" h="5960745">
                <a:moveTo>
                  <a:pt x="610546" y="1157604"/>
                </a:moveTo>
                <a:lnTo>
                  <a:pt x="571754" y="1157604"/>
                </a:lnTo>
                <a:lnTo>
                  <a:pt x="565162" y="1323848"/>
                </a:lnTo>
                <a:lnTo>
                  <a:pt x="603770" y="1331087"/>
                </a:lnTo>
                <a:lnTo>
                  <a:pt x="610546" y="1157604"/>
                </a:lnTo>
                <a:close/>
              </a:path>
              <a:path w="9144000" h="5960745">
                <a:moveTo>
                  <a:pt x="581647" y="1120775"/>
                </a:moveTo>
                <a:lnTo>
                  <a:pt x="509625" y="1137030"/>
                </a:lnTo>
                <a:lnTo>
                  <a:pt x="519976" y="1165987"/>
                </a:lnTo>
                <a:lnTo>
                  <a:pt x="571754" y="1157604"/>
                </a:lnTo>
                <a:lnTo>
                  <a:pt x="610546" y="1157604"/>
                </a:lnTo>
                <a:lnTo>
                  <a:pt x="611771" y="1126236"/>
                </a:lnTo>
                <a:lnTo>
                  <a:pt x="581647" y="1120775"/>
                </a:lnTo>
                <a:close/>
              </a:path>
              <a:path w="9144000" h="5960745">
                <a:moveTo>
                  <a:pt x="748753" y="1151636"/>
                </a:moveTo>
                <a:lnTo>
                  <a:pt x="714870" y="1152016"/>
                </a:lnTo>
                <a:lnTo>
                  <a:pt x="688975" y="1167891"/>
                </a:lnTo>
                <a:lnTo>
                  <a:pt x="671550" y="1197737"/>
                </a:lnTo>
                <a:lnTo>
                  <a:pt x="663549" y="1240916"/>
                </a:lnTo>
                <a:lnTo>
                  <a:pt x="667321" y="1286255"/>
                </a:lnTo>
                <a:lnTo>
                  <a:pt x="681913" y="1321942"/>
                </a:lnTo>
                <a:lnTo>
                  <a:pt x="705446" y="1345691"/>
                </a:lnTo>
                <a:lnTo>
                  <a:pt x="737463" y="1358391"/>
                </a:lnTo>
                <a:lnTo>
                  <a:pt x="770877" y="1358391"/>
                </a:lnTo>
                <a:lnTo>
                  <a:pt x="796302" y="1342898"/>
                </a:lnTo>
                <a:lnTo>
                  <a:pt x="804524" y="1329054"/>
                </a:lnTo>
                <a:lnTo>
                  <a:pt x="740752" y="1329054"/>
                </a:lnTo>
                <a:lnTo>
                  <a:pt x="712508" y="1304416"/>
                </a:lnTo>
                <a:lnTo>
                  <a:pt x="704977" y="1246504"/>
                </a:lnTo>
                <a:lnTo>
                  <a:pt x="716280" y="1193800"/>
                </a:lnTo>
                <a:lnTo>
                  <a:pt x="744524" y="1181100"/>
                </a:lnTo>
                <a:lnTo>
                  <a:pt x="795522" y="1181100"/>
                </a:lnTo>
                <a:lnTo>
                  <a:pt x="780300" y="1164336"/>
                </a:lnTo>
                <a:lnTo>
                  <a:pt x="748753" y="1151636"/>
                </a:lnTo>
                <a:close/>
              </a:path>
              <a:path w="9144000" h="5960745">
                <a:moveTo>
                  <a:pt x="795522" y="1181100"/>
                </a:moveTo>
                <a:lnTo>
                  <a:pt x="744524" y="1181100"/>
                </a:lnTo>
                <a:lnTo>
                  <a:pt x="773239" y="1205611"/>
                </a:lnTo>
                <a:lnTo>
                  <a:pt x="781240" y="1265174"/>
                </a:lnTo>
                <a:lnTo>
                  <a:pt x="769937" y="1316736"/>
                </a:lnTo>
                <a:lnTo>
                  <a:pt x="740752" y="1329054"/>
                </a:lnTo>
                <a:lnTo>
                  <a:pt x="804524" y="1329054"/>
                </a:lnTo>
                <a:lnTo>
                  <a:pt x="813727" y="1313561"/>
                </a:lnTo>
                <a:lnTo>
                  <a:pt x="820788" y="1270380"/>
                </a:lnTo>
                <a:lnTo>
                  <a:pt x="817016" y="1225041"/>
                </a:lnTo>
                <a:lnTo>
                  <a:pt x="803363" y="1189736"/>
                </a:lnTo>
                <a:lnTo>
                  <a:pt x="795522" y="1181100"/>
                </a:lnTo>
                <a:close/>
              </a:path>
              <a:path w="9144000" h="5960745">
                <a:moveTo>
                  <a:pt x="961658" y="1223899"/>
                </a:moveTo>
                <a:lnTo>
                  <a:pt x="923404" y="1223899"/>
                </a:lnTo>
                <a:lnTo>
                  <a:pt x="916813" y="1388999"/>
                </a:lnTo>
                <a:lnTo>
                  <a:pt x="954468" y="1396111"/>
                </a:lnTo>
                <a:lnTo>
                  <a:pt x="961658" y="1223899"/>
                </a:lnTo>
                <a:close/>
              </a:path>
              <a:path w="9144000" h="5960745">
                <a:moveTo>
                  <a:pt x="933284" y="1187450"/>
                </a:moveTo>
                <a:lnTo>
                  <a:pt x="862672" y="1204087"/>
                </a:lnTo>
                <a:lnTo>
                  <a:pt x="872096" y="1233042"/>
                </a:lnTo>
                <a:lnTo>
                  <a:pt x="923404" y="1223899"/>
                </a:lnTo>
                <a:lnTo>
                  <a:pt x="961658" y="1223899"/>
                </a:lnTo>
                <a:lnTo>
                  <a:pt x="962952" y="1192911"/>
                </a:lnTo>
                <a:lnTo>
                  <a:pt x="933284" y="1187450"/>
                </a:lnTo>
                <a:close/>
              </a:path>
              <a:path w="9144000" h="5960745">
                <a:moveTo>
                  <a:pt x="1095692" y="1217549"/>
                </a:moveTo>
                <a:lnTo>
                  <a:pt x="1063218" y="1217929"/>
                </a:lnTo>
                <a:lnTo>
                  <a:pt x="1037793" y="1234186"/>
                </a:lnTo>
                <a:lnTo>
                  <a:pt x="1019911" y="1263141"/>
                </a:lnTo>
                <a:lnTo>
                  <a:pt x="1012850" y="1306067"/>
                </a:lnTo>
                <a:lnTo>
                  <a:pt x="1016609" y="1351279"/>
                </a:lnTo>
                <a:lnTo>
                  <a:pt x="1030732" y="1386586"/>
                </a:lnTo>
                <a:lnTo>
                  <a:pt x="1053795" y="1410462"/>
                </a:lnTo>
                <a:lnTo>
                  <a:pt x="1086281" y="1423162"/>
                </a:lnTo>
                <a:lnTo>
                  <a:pt x="1118285" y="1422273"/>
                </a:lnTo>
                <a:lnTo>
                  <a:pt x="1143711" y="1407667"/>
                </a:lnTo>
                <a:lnTo>
                  <a:pt x="1151141" y="1394205"/>
                </a:lnTo>
                <a:lnTo>
                  <a:pt x="1089571" y="1394205"/>
                </a:lnTo>
                <a:lnTo>
                  <a:pt x="1061326" y="1369949"/>
                </a:lnTo>
                <a:lnTo>
                  <a:pt x="1052855" y="1311655"/>
                </a:lnTo>
                <a:lnTo>
                  <a:pt x="1064158" y="1258824"/>
                </a:lnTo>
                <a:lnTo>
                  <a:pt x="1092403" y="1246504"/>
                </a:lnTo>
                <a:lnTo>
                  <a:pt x="1141863" y="1246504"/>
                </a:lnTo>
                <a:lnTo>
                  <a:pt x="1126769" y="1230629"/>
                </a:lnTo>
                <a:lnTo>
                  <a:pt x="1095692" y="1217549"/>
                </a:lnTo>
                <a:close/>
              </a:path>
              <a:path w="9144000" h="5960745">
                <a:moveTo>
                  <a:pt x="1141863" y="1246504"/>
                </a:moveTo>
                <a:lnTo>
                  <a:pt x="1092403" y="1246504"/>
                </a:lnTo>
                <a:lnTo>
                  <a:pt x="1120178" y="1270762"/>
                </a:lnTo>
                <a:lnTo>
                  <a:pt x="1128649" y="1330705"/>
                </a:lnTo>
                <a:lnTo>
                  <a:pt x="1117346" y="1381887"/>
                </a:lnTo>
                <a:lnTo>
                  <a:pt x="1089571" y="1394205"/>
                </a:lnTo>
                <a:lnTo>
                  <a:pt x="1151141" y="1394205"/>
                </a:lnTo>
                <a:lnTo>
                  <a:pt x="1160183" y="1377823"/>
                </a:lnTo>
                <a:lnTo>
                  <a:pt x="1166774" y="1335024"/>
                </a:lnTo>
                <a:lnTo>
                  <a:pt x="1163955" y="1290574"/>
                </a:lnTo>
                <a:lnTo>
                  <a:pt x="1149832" y="1254887"/>
                </a:lnTo>
                <a:lnTo>
                  <a:pt x="1141863" y="1246504"/>
                </a:lnTo>
                <a:close/>
              </a:path>
              <a:path w="9144000" h="5960745">
                <a:moveTo>
                  <a:pt x="1303500" y="1289430"/>
                </a:moveTo>
                <a:lnTo>
                  <a:pt x="1266571" y="1289430"/>
                </a:lnTo>
                <a:lnTo>
                  <a:pt x="1260462" y="1452499"/>
                </a:lnTo>
                <a:lnTo>
                  <a:pt x="1297178" y="1458849"/>
                </a:lnTo>
                <a:lnTo>
                  <a:pt x="1303500" y="1289430"/>
                </a:lnTo>
                <a:close/>
              </a:path>
              <a:path w="9144000" h="5960745">
                <a:moveTo>
                  <a:pt x="1276477" y="1252474"/>
                </a:moveTo>
                <a:lnTo>
                  <a:pt x="1207731" y="1269873"/>
                </a:lnTo>
                <a:lnTo>
                  <a:pt x="1217625" y="1298066"/>
                </a:lnTo>
                <a:lnTo>
                  <a:pt x="1266571" y="1289430"/>
                </a:lnTo>
                <a:lnTo>
                  <a:pt x="1303500" y="1289430"/>
                </a:lnTo>
                <a:lnTo>
                  <a:pt x="1304671" y="1258062"/>
                </a:lnTo>
                <a:lnTo>
                  <a:pt x="1276477" y="1252474"/>
                </a:lnTo>
                <a:close/>
              </a:path>
              <a:path w="9144000" h="5960745">
                <a:moveTo>
                  <a:pt x="1473448" y="1321180"/>
                </a:moveTo>
                <a:lnTo>
                  <a:pt x="1436497" y="1321180"/>
                </a:lnTo>
                <a:lnTo>
                  <a:pt x="1430401" y="1483105"/>
                </a:lnTo>
                <a:lnTo>
                  <a:pt x="1467104" y="1490217"/>
                </a:lnTo>
                <a:lnTo>
                  <a:pt x="1473448" y="1321180"/>
                </a:lnTo>
                <a:close/>
              </a:path>
              <a:path w="9144000" h="5960745">
                <a:moveTo>
                  <a:pt x="1446911" y="1285748"/>
                </a:moveTo>
                <a:lnTo>
                  <a:pt x="1377188" y="1301623"/>
                </a:lnTo>
                <a:lnTo>
                  <a:pt x="1387602" y="1329816"/>
                </a:lnTo>
                <a:lnTo>
                  <a:pt x="1436497" y="1321180"/>
                </a:lnTo>
                <a:lnTo>
                  <a:pt x="1473448" y="1321180"/>
                </a:lnTo>
                <a:lnTo>
                  <a:pt x="1474597" y="1290574"/>
                </a:lnTo>
                <a:lnTo>
                  <a:pt x="1446911" y="1285748"/>
                </a:lnTo>
                <a:close/>
              </a:path>
              <a:path w="9144000" h="5960745">
                <a:moveTo>
                  <a:pt x="1601724" y="1314830"/>
                </a:moveTo>
                <a:lnTo>
                  <a:pt x="1570736" y="1315212"/>
                </a:lnTo>
                <a:lnTo>
                  <a:pt x="1546225" y="1331087"/>
                </a:lnTo>
                <a:lnTo>
                  <a:pt x="1529715" y="1360042"/>
                </a:lnTo>
                <a:lnTo>
                  <a:pt x="1523111" y="1402079"/>
                </a:lnTo>
                <a:lnTo>
                  <a:pt x="1526413" y="1446529"/>
                </a:lnTo>
                <a:lnTo>
                  <a:pt x="1539621" y="1480692"/>
                </a:lnTo>
                <a:lnTo>
                  <a:pt x="1562227" y="1504061"/>
                </a:lnTo>
                <a:lnTo>
                  <a:pt x="1592326" y="1515999"/>
                </a:lnTo>
                <a:lnTo>
                  <a:pt x="1624330" y="1515617"/>
                </a:lnTo>
                <a:lnTo>
                  <a:pt x="1649349" y="1500504"/>
                </a:lnTo>
                <a:lnTo>
                  <a:pt x="1656788" y="1487042"/>
                </a:lnTo>
                <a:lnTo>
                  <a:pt x="1595628" y="1487042"/>
                </a:lnTo>
                <a:lnTo>
                  <a:pt x="1568323" y="1463548"/>
                </a:lnTo>
                <a:lnTo>
                  <a:pt x="1560830" y="1407287"/>
                </a:lnTo>
                <a:lnTo>
                  <a:pt x="1571625" y="1355216"/>
                </a:lnTo>
                <a:lnTo>
                  <a:pt x="1598422" y="1342898"/>
                </a:lnTo>
                <a:lnTo>
                  <a:pt x="1646617" y="1342898"/>
                </a:lnTo>
                <a:lnTo>
                  <a:pt x="1631823" y="1327023"/>
                </a:lnTo>
                <a:lnTo>
                  <a:pt x="1601724" y="1314830"/>
                </a:lnTo>
                <a:close/>
              </a:path>
              <a:path w="9144000" h="5960745">
                <a:moveTo>
                  <a:pt x="1646617" y="1342898"/>
                </a:moveTo>
                <a:lnTo>
                  <a:pt x="1598422" y="1342898"/>
                </a:lnTo>
                <a:lnTo>
                  <a:pt x="1625346" y="1366774"/>
                </a:lnTo>
                <a:lnTo>
                  <a:pt x="1632331" y="1425066"/>
                </a:lnTo>
                <a:lnTo>
                  <a:pt x="1622044" y="1475104"/>
                </a:lnTo>
                <a:lnTo>
                  <a:pt x="1595628" y="1487042"/>
                </a:lnTo>
                <a:lnTo>
                  <a:pt x="1656788" y="1487042"/>
                </a:lnTo>
                <a:lnTo>
                  <a:pt x="1665351" y="1471549"/>
                </a:lnTo>
                <a:lnTo>
                  <a:pt x="1670939" y="1429512"/>
                </a:lnTo>
                <a:lnTo>
                  <a:pt x="1667637" y="1385824"/>
                </a:lnTo>
                <a:lnTo>
                  <a:pt x="1654429" y="1351279"/>
                </a:lnTo>
                <a:lnTo>
                  <a:pt x="1646617" y="1342898"/>
                </a:lnTo>
                <a:close/>
              </a:path>
              <a:path w="9144000" h="5960745">
                <a:moveTo>
                  <a:pt x="1803955" y="1384680"/>
                </a:moveTo>
                <a:lnTo>
                  <a:pt x="1767967" y="1384680"/>
                </a:lnTo>
                <a:lnTo>
                  <a:pt x="1761744" y="1544954"/>
                </a:lnTo>
                <a:lnTo>
                  <a:pt x="1798066" y="1551304"/>
                </a:lnTo>
                <a:lnTo>
                  <a:pt x="1803955" y="1384680"/>
                </a:lnTo>
                <a:close/>
              </a:path>
              <a:path w="9144000" h="5960745">
                <a:moveTo>
                  <a:pt x="1778762" y="1348866"/>
                </a:moveTo>
                <a:lnTo>
                  <a:pt x="1710055" y="1365123"/>
                </a:lnTo>
                <a:lnTo>
                  <a:pt x="1719452" y="1392936"/>
                </a:lnTo>
                <a:lnTo>
                  <a:pt x="1767967" y="1384680"/>
                </a:lnTo>
                <a:lnTo>
                  <a:pt x="1803955" y="1384680"/>
                </a:lnTo>
                <a:lnTo>
                  <a:pt x="1805051" y="1353692"/>
                </a:lnTo>
                <a:lnTo>
                  <a:pt x="1778762" y="1348866"/>
                </a:lnTo>
                <a:close/>
              </a:path>
              <a:path w="9144000" h="5960745">
                <a:moveTo>
                  <a:pt x="1929383" y="1376679"/>
                </a:moveTo>
                <a:lnTo>
                  <a:pt x="1900174" y="1377823"/>
                </a:lnTo>
                <a:lnTo>
                  <a:pt x="1875663" y="1392936"/>
                </a:lnTo>
                <a:lnTo>
                  <a:pt x="1859280" y="1421891"/>
                </a:lnTo>
                <a:lnTo>
                  <a:pt x="1852676" y="1463548"/>
                </a:lnTo>
                <a:lnTo>
                  <a:pt x="1856867" y="1507616"/>
                </a:lnTo>
                <a:lnTo>
                  <a:pt x="1870583" y="1542161"/>
                </a:lnTo>
                <a:lnTo>
                  <a:pt x="1892173" y="1565148"/>
                </a:lnTo>
                <a:lnTo>
                  <a:pt x="1921891" y="1577086"/>
                </a:lnTo>
                <a:lnTo>
                  <a:pt x="1952498" y="1576324"/>
                </a:lnTo>
                <a:lnTo>
                  <a:pt x="1975993" y="1561591"/>
                </a:lnTo>
                <a:lnTo>
                  <a:pt x="1983330" y="1548891"/>
                </a:lnTo>
                <a:lnTo>
                  <a:pt x="1924685" y="1548891"/>
                </a:lnTo>
                <a:lnTo>
                  <a:pt x="1898269" y="1525524"/>
                </a:lnTo>
                <a:lnTo>
                  <a:pt x="1891283" y="1468754"/>
                </a:lnTo>
                <a:lnTo>
                  <a:pt x="1901570" y="1417954"/>
                </a:lnTo>
                <a:lnTo>
                  <a:pt x="1927987" y="1405254"/>
                </a:lnTo>
                <a:lnTo>
                  <a:pt x="1974571" y="1405254"/>
                </a:lnTo>
                <a:lnTo>
                  <a:pt x="1959991" y="1388999"/>
                </a:lnTo>
                <a:lnTo>
                  <a:pt x="1929383" y="1376679"/>
                </a:lnTo>
                <a:close/>
              </a:path>
              <a:path w="9144000" h="5960745">
                <a:moveTo>
                  <a:pt x="1974571" y="1405254"/>
                </a:moveTo>
                <a:lnTo>
                  <a:pt x="1927987" y="1405254"/>
                </a:lnTo>
                <a:lnTo>
                  <a:pt x="1953895" y="1429130"/>
                </a:lnTo>
                <a:lnTo>
                  <a:pt x="1959991" y="1486662"/>
                </a:lnTo>
                <a:lnTo>
                  <a:pt x="1950085" y="1536191"/>
                </a:lnTo>
                <a:lnTo>
                  <a:pt x="1924685" y="1548891"/>
                </a:lnTo>
                <a:lnTo>
                  <a:pt x="1983330" y="1548891"/>
                </a:lnTo>
                <a:lnTo>
                  <a:pt x="1992502" y="1533016"/>
                </a:lnTo>
                <a:lnTo>
                  <a:pt x="1999107" y="1491741"/>
                </a:lnTo>
                <a:lnTo>
                  <a:pt x="1995805" y="1447673"/>
                </a:lnTo>
                <a:lnTo>
                  <a:pt x="1982089" y="1413637"/>
                </a:lnTo>
                <a:lnTo>
                  <a:pt x="1974571" y="1405254"/>
                </a:lnTo>
                <a:close/>
              </a:path>
              <a:path w="9144000" h="5960745">
                <a:moveTo>
                  <a:pt x="2128816" y="1445767"/>
                </a:moveTo>
                <a:lnTo>
                  <a:pt x="2092706" y="1445767"/>
                </a:lnTo>
                <a:lnTo>
                  <a:pt x="2087499" y="1604517"/>
                </a:lnTo>
                <a:lnTo>
                  <a:pt x="2122805" y="1610867"/>
                </a:lnTo>
                <a:lnTo>
                  <a:pt x="2128816" y="1445767"/>
                </a:lnTo>
                <a:close/>
              </a:path>
              <a:path w="9144000" h="5960745">
                <a:moveTo>
                  <a:pt x="2102104" y="1410462"/>
                </a:moveTo>
                <a:lnTo>
                  <a:pt x="2036191" y="1427099"/>
                </a:lnTo>
                <a:lnTo>
                  <a:pt x="2045208" y="1454912"/>
                </a:lnTo>
                <a:lnTo>
                  <a:pt x="2092706" y="1445767"/>
                </a:lnTo>
                <a:lnTo>
                  <a:pt x="2128816" y="1445767"/>
                </a:lnTo>
                <a:lnTo>
                  <a:pt x="2129917" y="1415541"/>
                </a:lnTo>
                <a:lnTo>
                  <a:pt x="2102104" y="1410462"/>
                </a:lnTo>
                <a:close/>
              </a:path>
              <a:path w="9144000" h="5960745">
                <a:moveTo>
                  <a:pt x="2250948" y="1439037"/>
                </a:moveTo>
                <a:lnTo>
                  <a:pt x="2222246" y="1439799"/>
                </a:lnTo>
                <a:lnTo>
                  <a:pt x="2198624" y="1455292"/>
                </a:lnTo>
                <a:lnTo>
                  <a:pt x="2182622" y="1483487"/>
                </a:lnTo>
                <a:lnTo>
                  <a:pt x="2176018" y="1524762"/>
                </a:lnTo>
                <a:lnTo>
                  <a:pt x="2180336" y="1567941"/>
                </a:lnTo>
                <a:lnTo>
                  <a:pt x="2194941" y="1602104"/>
                </a:lnTo>
                <a:lnTo>
                  <a:pt x="2215642" y="1624329"/>
                </a:lnTo>
                <a:lnTo>
                  <a:pt x="2244344" y="1635887"/>
                </a:lnTo>
                <a:lnTo>
                  <a:pt x="2273935" y="1635378"/>
                </a:lnTo>
                <a:lnTo>
                  <a:pt x="2296541" y="1620774"/>
                </a:lnTo>
                <a:lnTo>
                  <a:pt x="2303977" y="1608074"/>
                </a:lnTo>
                <a:lnTo>
                  <a:pt x="2246249" y="1608074"/>
                </a:lnTo>
                <a:lnTo>
                  <a:pt x="2220722" y="1585087"/>
                </a:lnTo>
                <a:lnTo>
                  <a:pt x="2213737" y="1529841"/>
                </a:lnTo>
                <a:lnTo>
                  <a:pt x="2223135" y="1479041"/>
                </a:lnTo>
                <a:lnTo>
                  <a:pt x="2249043" y="1466723"/>
                </a:lnTo>
                <a:lnTo>
                  <a:pt x="2294978" y="1466723"/>
                </a:lnTo>
                <a:lnTo>
                  <a:pt x="2280539" y="1450848"/>
                </a:lnTo>
                <a:lnTo>
                  <a:pt x="2250948" y="1439037"/>
                </a:lnTo>
                <a:close/>
              </a:path>
              <a:path w="9144000" h="5960745">
                <a:moveTo>
                  <a:pt x="2294978" y="1466723"/>
                </a:moveTo>
                <a:lnTo>
                  <a:pt x="2249043" y="1466723"/>
                </a:lnTo>
                <a:lnTo>
                  <a:pt x="2274443" y="1490217"/>
                </a:lnTo>
                <a:lnTo>
                  <a:pt x="2281555" y="1546987"/>
                </a:lnTo>
                <a:lnTo>
                  <a:pt x="2271649" y="1596136"/>
                </a:lnTo>
                <a:lnTo>
                  <a:pt x="2246249" y="1608074"/>
                </a:lnTo>
                <a:lnTo>
                  <a:pt x="2303977" y="1608074"/>
                </a:lnTo>
                <a:lnTo>
                  <a:pt x="2313051" y="1592579"/>
                </a:lnTo>
                <a:lnTo>
                  <a:pt x="2319655" y="1551304"/>
                </a:lnTo>
                <a:lnTo>
                  <a:pt x="2315337" y="1508505"/>
                </a:lnTo>
                <a:lnTo>
                  <a:pt x="2302256" y="1474724"/>
                </a:lnTo>
                <a:lnTo>
                  <a:pt x="2294978" y="1466723"/>
                </a:lnTo>
                <a:close/>
              </a:path>
              <a:path w="9144000" h="5960745">
                <a:moveTo>
                  <a:pt x="2445483" y="1506092"/>
                </a:moveTo>
                <a:lnTo>
                  <a:pt x="2411476" y="1506092"/>
                </a:lnTo>
                <a:lnTo>
                  <a:pt x="2406269" y="1663573"/>
                </a:lnTo>
                <a:lnTo>
                  <a:pt x="2441067" y="1669923"/>
                </a:lnTo>
                <a:lnTo>
                  <a:pt x="2445483" y="1506092"/>
                </a:lnTo>
                <a:close/>
              </a:path>
              <a:path w="9144000" h="5960745">
                <a:moveTo>
                  <a:pt x="2419858" y="1471549"/>
                </a:moveTo>
                <a:lnTo>
                  <a:pt x="2355469" y="1488186"/>
                </a:lnTo>
                <a:lnTo>
                  <a:pt x="2363851" y="1515617"/>
                </a:lnTo>
                <a:lnTo>
                  <a:pt x="2411476" y="1506092"/>
                </a:lnTo>
                <a:lnTo>
                  <a:pt x="2445483" y="1506092"/>
                </a:lnTo>
                <a:lnTo>
                  <a:pt x="2446274" y="1476755"/>
                </a:lnTo>
                <a:lnTo>
                  <a:pt x="2419858" y="1471549"/>
                </a:lnTo>
                <a:close/>
              </a:path>
              <a:path w="9144000" h="5960745">
                <a:moveTo>
                  <a:pt x="2565781" y="1498473"/>
                </a:moveTo>
                <a:lnTo>
                  <a:pt x="2537587" y="1499742"/>
                </a:lnTo>
                <a:lnTo>
                  <a:pt x="2514473" y="1514855"/>
                </a:lnTo>
                <a:lnTo>
                  <a:pt x="2499487" y="1542923"/>
                </a:lnTo>
                <a:lnTo>
                  <a:pt x="2492883" y="1584198"/>
                </a:lnTo>
                <a:lnTo>
                  <a:pt x="2496185" y="1626742"/>
                </a:lnTo>
                <a:lnTo>
                  <a:pt x="2509774" y="1660398"/>
                </a:lnTo>
                <a:lnTo>
                  <a:pt x="2530475" y="1683003"/>
                </a:lnTo>
                <a:lnTo>
                  <a:pt x="2559177" y="1694561"/>
                </a:lnTo>
                <a:lnTo>
                  <a:pt x="2588387" y="1693417"/>
                </a:lnTo>
                <a:lnTo>
                  <a:pt x="2610993" y="1679066"/>
                </a:lnTo>
                <a:lnTo>
                  <a:pt x="2617508" y="1666748"/>
                </a:lnTo>
                <a:lnTo>
                  <a:pt x="2561082" y="1666748"/>
                </a:lnTo>
                <a:lnTo>
                  <a:pt x="2536698" y="1644141"/>
                </a:lnTo>
                <a:lnTo>
                  <a:pt x="2529586" y="1588642"/>
                </a:lnTo>
                <a:lnTo>
                  <a:pt x="2539492" y="1538986"/>
                </a:lnTo>
                <a:lnTo>
                  <a:pt x="2564384" y="1526286"/>
                </a:lnTo>
                <a:lnTo>
                  <a:pt x="2608457" y="1526286"/>
                </a:lnTo>
                <a:lnTo>
                  <a:pt x="2594102" y="1510411"/>
                </a:lnTo>
                <a:lnTo>
                  <a:pt x="2565781" y="1498473"/>
                </a:lnTo>
                <a:close/>
              </a:path>
              <a:path w="9144000" h="5960745">
                <a:moveTo>
                  <a:pt x="2608457" y="1526286"/>
                </a:moveTo>
                <a:lnTo>
                  <a:pt x="2564384" y="1526286"/>
                </a:lnTo>
                <a:lnTo>
                  <a:pt x="2589403" y="1549780"/>
                </a:lnTo>
                <a:lnTo>
                  <a:pt x="2596388" y="1606041"/>
                </a:lnTo>
                <a:lnTo>
                  <a:pt x="2586101" y="1654428"/>
                </a:lnTo>
                <a:lnTo>
                  <a:pt x="2561082" y="1666748"/>
                </a:lnTo>
                <a:lnTo>
                  <a:pt x="2617508" y="1666748"/>
                </a:lnTo>
                <a:lnTo>
                  <a:pt x="2626106" y="1650491"/>
                </a:lnTo>
                <a:lnTo>
                  <a:pt x="2632710" y="1609978"/>
                </a:lnTo>
                <a:lnTo>
                  <a:pt x="2628392" y="1567179"/>
                </a:lnTo>
                <a:lnTo>
                  <a:pt x="2615692" y="1534287"/>
                </a:lnTo>
                <a:lnTo>
                  <a:pt x="2608457" y="1526286"/>
                </a:lnTo>
                <a:close/>
              </a:path>
              <a:path w="9144000" h="5960745">
                <a:moveTo>
                  <a:pt x="2755555" y="1565528"/>
                </a:moveTo>
                <a:lnTo>
                  <a:pt x="2721610" y="1565528"/>
                </a:lnTo>
                <a:lnTo>
                  <a:pt x="2717419" y="1720723"/>
                </a:lnTo>
                <a:lnTo>
                  <a:pt x="2750312" y="1726691"/>
                </a:lnTo>
                <a:lnTo>
                  <a:pt x="2755555" y="1565528"/>
                </a:lnTo>
                <a:close/>
              </a:path>
              <a:path w="9144000" h="5960745">
                <a:moveTo>
                  <a:pt x="2731008" y="1531112"/>
                </a:moveTo>
                <a:lnTo>
                  <a:pt x="2668397" y="1547367"/>
                </a:lnTo>
                <a:lnTo>
                  <a:pt x="2676906" y="1574673"/>
                </a:lnTo>
                <a:lnTo>
                  <a:pt x="2721610" y="1565528"/>
                </a:lnTo>
                <a:lnTo>
                  <a:pt x="2755555" y="1565528"/>
                </a:lnTo>
                <a:lnTo>
                  <a:pt x="2756535" y="1535429"/>
                </a:lnTo>
                <a:lnTo>
                  <a:pt x="2731008" y="1531112"/>
                </a:lnTo>
                <a:close/>
              </a:path>
              <a:path w="9144000" h="5960745">
                <a:moveTo>
                  <a:pt x="2875153" y="1557274"/>
                </a:moveTo>
                <a:lnTo>
                  <a:pt x="2845435" y="1558036"/>
                </a:lnTo>
                <a:lnTo>
                  <a:pt x="2823845" y="1573529"/>
                </a:lnTo>
                <a:lnTo>
                  <a:pt x="2808224" y="1602104"/>
                </a:lnTo>
                <a:lnTo>
                  <a:pt x="2802636" y="1642237"/>
                </a:lnTo>
                <a:lnTo>
                  <a:pt x="2805430" y="1684654"/>
                </a:lnTo>
                <a:lnTo>
                  <a:pt x="2818638" y="1717166"/>
                </a:lnTo>
                <a:lnTo>
                  <a:pt x="2838831" y="1739773"/>
                </a:lnTo>
                <a:lnTo>
                  <a:pt x="2867533" y="1751329"/>
                </a:lnTo>
                <a:lnTo>
                  <a:pt x="2895854" y="1750187"/>
                </a:lnTo>
                <a:lnTo>
                  <a:pt x="2917444" y="1735836"/>
                </a:lnTo>
                <a:lnTo>
                  <a:pt x="2924112" y="1723136"/>
                </a:lnTo>
                <a:lnTo>
                  <a:pt x="2868930" y="1723136"/>
                </a:lnTo>
                <a:lnTo>
                  <a:pt x="2844546" y="1701291"/>
                </a:lnTo>
                <a:lnTo>
                  <a:pt x="2837434" y="1646554"/>
                </a:lnTo>
                <a:lnTo>
                  <a:pt x="2846832" y="1596898"/>
                </a:lnTo>
                <a:lnTo>
                  <a:pt x="2871343" y="1584578"/>
                </a:lnTo>
                <a:lnTo>
                  <a:pt x="2915788" y="1584578"/>
                </a:lnTo>
                <a:lnTo>
                  <a:pt x="2901950" y="1569212"/>
                </a:lnTo>
                <a:lnTo>
                  <a:pt x="2875153" y="1557274"/>
                </a:lnTo>
                <a:close/>
              </a:path>
              <a:path w="9144000" h="5960745">
                <a:moveTo>
                  <a:pt x="2915788" y="1584578"/>
                </a:moveTo>
                <a:lnTo>
                  <a:pt x="2871343" y="1584578"/>
                </a:lnTo>
                <a:lnTo>
                  <a:pt x="2896235" y="1607312"/>
                </a:lnTo>
                <a:lnTo>
                  <a:pt x="2903347" y="1663953"/>
                </a:lnTo>
                <a:lnTo>
                  <a:pt x="2893949" y="1712087"/>
                </a:lnTo>
                <a:lnTo>
                  <a:pt x="2868930" y="1723136"/>
                </a:lnTo>
                <a:lnTo>
                  <a:pt x="2924112" y="1723136"/>
                </a:lnTo>
                <a:lnTo>
                  <a:pt x="2932049" y="1708023"/>
                </a:lnTo>
                <a:lnTo>
                  <a:pt x="2938145" y="1667637"/>
                </a:lnTo>
                <a:lnTo>
                  <a:pt x="2935351" y="1625853"/>
                </a:lnTo>
                <a:lnTo>
                  <a:pt x="2922651" y="1592199"/>
                </a:lnTo>
                <a:lnTo>
                  <a:pt x="2915788" y="1584578"/>
                </a:lnTo>
                <a:close/>
              </a:path>
              <a:path w="9144000" h="5960745">
                <a:moveTo>
                  <a:pt x="3058974" y="1622678"/>
                </a:moveTo>
                <a:lnTo>
                  <a:pt x="3026156" y="1622678"/>
                </a:lnTo>
                <a:lnTo>
                  <a:pt x="3022473" y="1777491"/>
                </a:lnTo>
                <a:lnTo>
                  <a:pt x="3054985" y="1783461"/>
                </a:lnTo>
                <a:lnTo>
                  <a:pt x="3058974" y="1622678"/>
                </a:lnTo>
                <a:close/>
              </a:path>
              <a:path w="9144000" h="5960745">
                <a:moveTo>
                  <a:pt x="3034665" y="1589024"/>
                </a:moveTo>
                <a:lnTo>
                  <a:pt x="2973959" y="1605279"/>
                </a:lnTo>
                <a:lnTo>
                  <a:pt x="2982468" y="1631823"/>
                </a:lnTo>
                <a:lnTo>
                  <a:pt x="3026156" y="1622678"/>
                </a:lnTo>
                <a:lnTo>
                  <a:pt x="3058974" y="1622678"/>
                </a:lnTo>
                <a:lnTo>
                  <a:pt x="3059684" y="1594103"/>
                </a:lnTo>
                <a:lnTo>
                  <a:pt x="3034665" y="1589024"/>
                </a:lnTo>
                <a:close/>
              </a:path>
              <a:path w="9144000" h="5960745">
                <a:moveTo>
                  <a:pt x="3209571" y="1651762"/>
                </a:moveTo>
                <a:lnTo>
                  <a:pt x="3176905" y="1651762"/>
                </a:lnTo>
                <a:lnTo>
                  <a:pt x="3173603" y="1804924"/>
                </a:lnTo>
                <a:lnTo>
                  <a:pt x="3205607" y="1810892"/>
                </a:lnTo>
                <a:lnTo>
                  <a:pt x="3209571" y="1651762"/>
                </a:lnTo>
                <a:close/>
              </a:path>
              <a:path w="9144000" h="5960745">
                <a:moveTo>
                  <a:pt x="3185287" y="1617979"/>
                </a:moveTo>
                <a:lnTo>
                  <a:pt x="3124581" y="1634236"/>
                </a:lnTo>
                <a:lnTo>
                  <a:pt x="3133598" y="1661287"/>
                </a:lnTo>
                <a:lnTo>
                  <a:pt x="3176905" y="1651762"/>
                </a:lnTo>
                <a:lnTo>
                  <a:pt x="3209571" y="1651762"/>
                </a:lnTo>
                <a:lnTo>
                  <a:pt x="3210306" y="1622298"/>
                </a:lnTo>
                <a:lnTo>
                  <a:pt x="3185287" y="1617979"/>
                </a:lnTo>
                <a:close/>
              </a:path>
              <a:path w="9144000" h="5960745">
                <a:moveTo>
                  <a:pt x="3322828" y="1643379"/>
                </a:moveTo>
                <a:lnTo>
                  <a:pt x="3295523" y="1644523"/>
                </a:lnTo>
                <a:lnTo>
                  <a:pt x="3274314" y="1659636"/>
                </a:lnTo>
                <a:lnTo>
                  <a:pt x="3260216" y="1687067"/>
                </a:lnTo>
                <a:lnTo>
                  <a:pt x="3253613" y="1726691"/>
                </a:lnTo>
                <a:lnTo>
                  <a:pt x="3257296" y="1768348"/>
                </a:lnTo>
                <a:lnTo>
                  <a:pt x="3269615" y="1801367"/>
                </a:lnTo>
                <a:lnTo>
                  <a:pt x="3289808" y="1822703"/>
                </a:lnTo>
                <a:lnTo>
                  <a:pt x="3316224" y="1834261"/>
                </a:lnTo>
                <a:lnTo>
                  <a:pt x="3343910" y="1833117"/>
                </a:lnTo>
                <a:lnTo>
                  <a:pt x="3365627" y="1818766"/>
                </a:lnTo>
                <a:lnTo>
                  <a:pt x="3371420" y="1807337"/>
                </a:lnTo>
                <a:lnTo>
                  <a:pt x="3319017" y="1807337"/>
                </a:lnTo>
                <a:lnTo>
                  <a:pt x="3295015" y="1785112"/>
                </a:lnTo>
                <a:lnTo>
                  <a:pt x="3287903" y="1731137"/>
                </a:lnTo>
                <a:lnTo>
                  <a:pt x="3296920" y="1682623"/>
                </a:lnTo>
                <a:lnTo>
                  <a:pt x="3320415" y="1669923"/>
                </a:lnTo>
                <a:lnTo>
                  <a:pt x="3363068" y="1669923"/>
                </a:lnTo>
                <a:lnTo>
                  <a:pt x="3350133" y="1655317"/>
                </a:lnTo>
                <a:lnTo>
                  <a:pt x="3322828" y="1643379"/>
                </a:lnTo>
                <a:close/>
              </a:path>
              <a:path w="9144000" h="5960745">
                <a:moveTo>
                  <a:pt x="3363068" y="1669923"/>
                </a:moveTo>
                <a:lnTo>
                  <a:pt x="3320415" y="1669923"/>
                </a:lnTo>
                <a:lnTo>
                  <a:pt x="3344417" y="1693037"/>
                </a:lnTo>
                <a:lnTo>
                  <a:pt x="3351022" y="1747774"/>
                </a:lnTo>
                <a:lnTo>
                  <a:pt x="3342513" y="1795399"/>
                </a:lnTo>
                <a:lnTo>
                  <a:pt x="3319017" y="1807337"/>
                </a:lnTo>
                <a:lnTo>
                  <a:pt x="3371420" y="1807337"/>
                </a:lnTo>
                <a:lnTo>
                  <a:pt x="3379724" y="1790953"/>
                </a:lnTo>
                <a:lnTo>
                  <a:pt x="3385439" y="1751329"/>
                </a:lnTo>
                <a:lnTo>
                  <a:pt x="3382137" y="1710436"/>
                </a:lnTo>
                <a:lnTo>
                  <a:pt x="3369817" y="1677542"/>
                </a:lnTo>
                <a:lnTo>
                  <a:pt x="3363068" y="1669923"/>
                </a:lnTo>
                <a:close/>
              </a:path>
              <a:path w="9144000" h="5960745">
                <a:moveTo>
                  <a:pt x="3503637" y="1708023"/>
                </a:moveTo>
                <a:lnTo>
                  <a:pt x="3471545" y="1708023"/>
                </a:lnTo>
                <a:lnTo>
                  <a:pt x="3468242" y="1858899"/>
                </a:lnTo>
                <a:lnTo>
                  <a:pt x="3499358" y="1864867"/>
                </a:lnTo>
                <a:lnTo>
                  <a:pt x="3503637" y="1708023"/>
                </a:lnTo>
                <a:close/>
              </a:path>
              <a:path w="9144000" h="5960745">
                <a:moveTo>
                  <a:pt x="3479546" y="1673987"/>
                </a:moveTo>
                <a:lnTo>
                  <a:pt x="3420237" y="1690624"/>
                </a:lnTo>
                <a:lnTo>
                  <a:pt x="3428746" y="1716786"/>
                </a:lnTo>
                <a:lnTo>
                  <a:pt x="3471545" y="1708023"/>
                </a:lnTo>
                <a:lnTo>
                  <a:pt x="3503637" y="1708023"/>
                </a:lnTo>
                <a:lnTo>
                  <a:pt x="3504438" y="1678686"/>
                </a:lnTo>
                <a:lnTo>
                  <a:pt x="3479546" y="1673987"/>
                </a:lnTo>
                <a:close/>
              </a:path>
              <a:path w="9144000" h="5960745">
                <a:moveTo>
                  <a:pt x="3647987" y="1735074"/>
                </a:moveTo>
                <a:lnTo>
                  <a:pt x="3616579" y="1735074"/>
                </a:lnTo>
                <a:lnTo>
                  <a:pt x="3613658" y="1885823"/>
                </a:lnTo>
                <a:lnTo>
                  <a:pt x="3644773" y="1891411"/>
                </a:lnTo>
                <a:lnTo>
                  <a:pt x="3647987" y="1735074"/>
                </a:lnTo>
                <a:close/>
              </a:path>
              <a:path w="9144000" h="5960745">
                <a:moveTo>
                  <a:pt x="3624579" y="1701291"/>
                </a:moveTo>
                <a:lnTo>
                  <a:pt x="3566160" y="1718437"/>
                </a:lnTo>
                <a:lnTo>
                  <a:pt x="3574669" y="1744217"/>
                </a:lnTo>
                <a:lnTo>
                  <a:pt x="3616579" y="1735074"/>
                </a:lnTo>
                <a:lnTo>
                  <a:pt x="3647987" y="1735074"/>
                </a:lnTo>
                <a:lnTo>
                  <a:pt x="3648583" y="1706117"/>
                </a:lnTo>
                <a:lnTo>
                  <a:pt x="3624579" y="1701291"/>
                </a:lnTo>
                <a:close/>
              </a:path>
              <a:path w="9144000" h="5960745">
                <a:moveTo>
                  <a:pt x="3791024" y="1762378"/>
                </a:moveTo>
                <a:lnTo>
                  <a:pt x="3760597" y="1762378"/>
                </a:lnTo>
                <a:lnTo>
                  <a:pt x="3756787" y="1912874"/>
                </a:lnTo>
                <a:lnTo>
                  <a:pt x="3787902" y="1918842"/>
                </a:lnTo>
                <a:lnTo>
                  <a:pt x="3791024" y="1762378"/>
                </a:lnTo>
                <a:close/>
              </a:path>
              <a:path w="9144000" h="5960745">
                <a:moveTo>
                  <a:pt x="3768598" y="1729866"/>
                </a:moveTo>
                <a:lnTo>
                  <a:pt x="3710178" y="1744979"/>
                </a:lnTo>
                <a:lnTo>
                  <a:pt x="3719195" y="1771903"/>
                </a:lnTo>
                <a:lnTo>
                  <a:pt x="3760597" y="1762378"/>
                </a:lnTo>
                <a:lnTo>
                  <a:pt x="3791024" y="1762378"/>
                </a:lnTo>
                <a:lnTo>
                  <a:pt x="3791585" y="1734312"/>
                </a:lnTo>
                <a:lnTo>
                  <a:pt x="3768598" y="1729866"/>
                </a:lnTo>
                <a:close/>
              </a:path>
              <a:path w="9144000" h="5960745">
                <a:moveTo>
                  <a:pt x="3900804" y="1754124"/>
                </a:moveTo>
                <a:lnTo>
                  <a:pt x="3875404" y="1755266"/>
                </a:lnTo>
                <a:lnTo>
                  <a:pt x="3854196" y="1769999"/>
                </a:lnTo>
                <a:lnTo>
                  <a:pt x="3840607" y="1796923"/>
                </a:lnTo>
                <a:lnTo>
                  <a:pt x="3835400" y="1836292"/>
                </a:lnTo>
                <a:lnTo>
                  <a:pt x="3838702" y="1876678"/>
                </a:lnTo>
                <a:lnTo>
                  <a:pt x="3850513" y="1908810"/>
                </a:lnTo>
                <a:lnTo>
                  <a:pt x="3870198" y="1930273"/>
                </a:lnTo>
                <a:lnTo>
                  <a:pt x="3895725" y="1940560"/>
                </a:lnTo>
                <a:lnTo>
                  <a:pt x="3922522" y="1939416"/>
                </a:lnTo>
                <a:lnTo>
                  <a:pt x="3942715" y="1926336"/>
                </a:lnTo>
                <a:lnTo>
                  <a:pt x="3948493" y="1914778"/>
                </a:lnTo>
                <a:lnTo>
                  <a:pt x="3898011" y="1914778"/>
                </a:lnTo>
                <a:lnTo>
                  <a:pt x="3875404" y="1893442"/>
                </a:lnTo>
                <a:lnTo>
                  <a:pt x="3868420" y="1840229"/>
                </a:lnTo>
                <a:lnTo>
                  <a:pt x="3876421" y="1792224"/>
                </a:lnTo>
                <a:lnTo>
                  <a:pt x="3898519" y="1780286"/>
                </a:lnTo>
                <a:lnTo>
                  <a:pt x="3940952" y="1780286"/>
                </a:lnTo>
                <a:lnTo>
                  <a:pt x="3927221" y="1765173"/>
                </a:lnTo>
                <a:lnTo>
                  <a:pt x="3900804" y="1754124"/>
                </a:lnTo>
                <a:close/>
              </a:path>
              <a:path w="9144000" h="5960745">
                <a:moveTo>
                  <a:pt x="3940952" y="1780286"/>
                </a:moveTo>
                <a:lnTo>
                  <a:pt x="3898519" y="1780286"/>
                </a:lnTo>
                <a:lnTo>
                  <a:pt x="3922522" y="1802511"/>
                </a:lnTo>
                <a:lnTo>
                  <a:pt x="3929126" y="1856104"/>
                </a:lnTo>
                <a:lnTo>
                  <a:pt x="3920109" y="1902967"/>
                </a:lnTo>
                <a:lnTo>
                  <a:pt x="3898011" y="1914778"/>
                </a:lnTo>
                <a:lnTo>
                  <a:pt x="3948493" y="1914778"/>
                </a:lnTo>
                <a:lnTo>
                  <a:pt x="3956430" y="1898903"/>
                </a:lnTo>
                <a:lnTo>
                  <a:pt x="3961129" y="1859661"/>
                </a:lnTo>
                <a:lnTo>
                  <a:pt x="3957828" y="1819148"/>
                </a:lnTo>
                <a:lnTo>
                  <a:pt x="3947414" y="1787398"/>
                </a:lnTo>
                <a:lnTo>
                  <a:pt x="3940952" y="1780286"/>
                </a:lnTo>
                <a:close/>
              </a:path>
              <a:path w="9144000" h="5960745">
                <a:moveTo>
                  <a:pt x="4073527" y="1816862"/>
                </a:moveTo>
                <a:lnTo>
                  <a:pt x="4043553" y="1816862"/>
                </a:lnTo>
                <a:lnTo>
                  <a:pt x="4040632" y="1964816"/>
                </a:lnTo>
                <a:lnTo>
                  <a:pt x="4070858" y="1970404"/>
                </a:lnTo>
                <a:lnTo>
                  <a:pt x="4073527" y="1816862"/>
                </a:lnTo>
                <a:close/>
              </a:path>
              <a:path w="9144000" h="5960745">
                <a:moveTo>
                  <a:pt x="4051046" y="1783461"/>
                </a:moveTo>
                <a:lnTo>
                  <a:pt x="3994023" y="1799716"/>
                </a:lnTo>
                <a:lnTo>
                  <a:pt x="4002024" y="1825116"/>
                </a:lnTo>
                <a:lnTo>
                  <a:pt x="4043553" y="1816862"/>
                </a:lnTo>
                <a:lnTo>
                  <a:pt x="4073527" y="1816862"/>
                </a:lnTo>
                <a:lnTo>
                  <a:pt x="4074033" y="1787778"/>
                </a:lnTo>
                <a:lnTo>
                  <a:pt x="4051046" y="1783461"/>
                </a:lnTo>
                <a:close/>
              </a:path>
              <a:path w="9144000" h="5960745">
                <a:moveTo>
                  <a:pt x="4181475" y="1807337"/>
                </a:moveTo>
                <a:lnTo>
                  <a:pt x="4155948" y="1808861"/>
                </a:lnTo>
                <a:lnTo>
                  <a:pt x="4136263" y="1823212"/>
                </a:lnTo>
                <a:lnTo>
                  <a:pt x="4122547" y="1850516"/>
                </a:lnTo>
                <a:lnTo>
                  <a:pt x="4117340" y="1889378"/>
                </a:lnTo>
                <a:lnTo>
                  <a:pt x="4120261" y="1929511"/>
                </a:lnTo>
                <a:lnTo>
                  <a:pt x="4131945" y="1960879"/>
                </a:lnTo>
                <a:lnTo>
                  <a:pt x="4151249" y="1981835"/>
                </a:lnTo>
                <a:lnTo>
                  <a:pt x="4177157" y="1992249"/>
                </a:lnTo>
                <a:lnTo>
                  <a:pt x="4202557" y="1991360"/>
                </a:lnTo>
                <a:lnTo>
                  <a:pt x="4222877" y="1977516"/>
                </a:lnTo>
                <a:lnTo>
                  <a:pt x="4228745" y="1966467"/>
                </a:lnTo>
                <a:lnTo>
                  <a:pt x="4178554" y="1966467"/>
                </a:lnTo>
                <a:lnTo>
                  <a:pt x="4156964" y="1945004"/>
                </a:lnTo>
                <a:lnTo>
                  <a:pt x="4150360" y="1893442"/>
                </a:lnTo>
                <a:lnTo>
                  <a:pt x="4158361" y="1845817"/>
                </a:lnTo>
                <a:lnTo>
                  <a:pt x="4180459" y="1833499"/>
                </a:lnTo>
                <a:lnTo>
                  <a:pt x="4220018" y="1833499"/>
                </a:lnTo>
                <a:lnTo>
                  <a:pt x="4207256" y="1818766"/>
                </a:lnTo>
                <a:lnTo>
                  <a:pt x="4181475" y="1807337"/>
                </a:lnTo>
                <a:close/>
              </a:path>
              <a:path w="9144000" h="5960745">
                <a:moveTo>
                  <a:pt x="4220018" y="1833499"/>
                </a:moveTo>
                <a:lnTo>
                  <a:pt x="4180459" y="1833499"/>
                </a:lnTo>
                <a:lnTo>
                  <a:pt x="4202557" y="1855724"/>
                </a:lnTo>
                <a:lnTo>
                  <a:pt x="4208780" y="1908810"/>
                </a:lnTo>
                <a:lnTo>
                  <a:pt x="4201160" y="1954529"/>
                </a:lnTo>
                <a:lnTo>
                  <a:pt x="4178554" y="1966467"/>
                </a:lnTo>
                <a:lnTo>
                  <a:pt x="4228745" y="1966467"/>
                </a:lnTo>
                <a:lnTo>
                  <a:pt x="4236974" y="1950974"/>
                </a:lnTo>
                <a:lnTo>
                  <a:pt x="4241673" y="1912874"/>
                </a:lnTo>
                <a:lnTo>
                  <a:pt x="4238371" y="1872361"/>
                </a:lnTo>
                <a:lnTo>
                  <a:pt x="4226179" y="1840611"/>
                </a:lnTo>
                <a:lnTo>
                  <a:pt x="4220018" y="1833499"/>
                </a:lnTo>
                <a:close/>
              </a:path>
              <a:path w="9144000" h="5960745">
                <a:moveTo>
                  <a:pt x="4319397" y="1833499"/>
                </a:moveTo>
                <a:lnTo>
                  <a:pt x="4293489" y="1835023"/>
                </a:lnTo>
                <a:lnTo>
                  <a:pt x="4274185" y="1849754"/>
                </a:lnTo>
                <a:lnTo>
                  <a:pt x="4260088" y="1876298"/>
                </a:lnTo>
                <a:lnTo>
                  <a:pt x="4254881" y="1915160"/>
                </a:lnTo>
                <a:lnTo>
                  <a:pt x="4258564" y="1955291"/>
                </a:lnTo>
                <a:lnTo>
                  <a:pt x="4270375" y="1986279"/>
                </a:lnTo>
                <a:lnTo>
                  <a:pt x="4289679" y="2007235"/>
                </a:lnTo>
                <a:lnTo>
                  <a:pt x="4314698" y="2017649"/>
                </a:lnTo>
                <a:lnTo>
                  <a:pt x="4340987" y="2016760"/>
                </a:lnTo>
                <a:lnTo>
                  <a:pt x="4360799" y="2002536"/>
                </a:lnTo>
                <a:lnTo>
                  <a:pt x="4366184" y="1991867"/>
                </a:lnTo>
                <a:lnTo>
                  <a:pt x="4316476" y="1991867"/>
                </a:lnTo>
                <a:lnTo>
                  <a:pt x="4294378" y="1970786"/>
                </a:lnTo>
                <a:lnTo>
                  <a:pt x="4287774" y="1919224"/>
                </a:lnTo>
                <a:lnTo>
                  <a:pt x="4295775" y="1871979"/>
                </a:lnTo>
                <a:lnTo>
                  <a:pt x="4317873" y="1859661"/>
                </a:lnTo>
                <a:lnTo>
                  <a:pt x="4357578" y="1859661"/>
                </a:lnTo>
                <a:lnTo>
                  <a:pt x="4344797" y="1844548"/>
                </a:lnTo>
                <a:lnTo>
                  <a:pt x="4319397" y="1833499"/>
                </a:lnTo>
                <a:close/>
              </a:path>
              <a:path w="9144000" h="5960745">
                <a:moveTo>
                  <a:pt x="4357578" y="1859661"/>
                </a:moveTo>
                <a:lnTo>
                  <a:pt x="4317873" y="1859661"/>
                </a:lnTo>
                <a:lnTo>
                  <a:pt x="4340098" y="1881504"/>
                </a:lnTo>
                <a:lnTo>
                  <a:pt x="4346702" y="1934717"/>
                </a:lnTo>
                <a:lnTo>
                  <a:pt x="4338701" y="1980311"/>
                </a:lnTo>
                <a:lnTo>
                  <a:pt x="4316476" y="1991867"/>
                </a:lnTo>
                <a:lnTo>
                  <a:pt x="4366184" y="1991867"/>
                </a:lnTo>
                <a:lnTo>
                  <a:pt x="4374007" y="1976374"/>
                </a:lnTo>
                <a:lnTo>
                  <a:pt x="4378706" y="1938274"/>
                </a:lnTo>
                <a:lnTo>
                  <a:pt x="4375404" y="1898141"/>
                </a:lnTo>
                <a:lnTo>
                  <a:pt x="4363593" y="1866773"/>
                </a:lnTo>
                <a:lnTo>
                  <a:pt x="4357578" y="1859661"/>
                </a:lnTo>
                <a:close/>
              </a:path>
              <a:path w="9144000" h="5960745">
                <a:moveTo>
                  <a:pt x="4487863" y="1895348"/>
                </a:moveTo>
                <a:lnTo>
                  <a:pt x="4458716" y="1895348"/>
                </a:lnTo>
                <a:lnTo>
                  <a:pt x="4455922" y="2041778"/>
                </a:lnTo>
                <a:lnTo>
                  <a:pt x="4485513" y="2046986"/>
                </a:lnTo>
                <a:lnTo>
                  <a:pt x="4487863" y="1895348"/>
                </a:lnTo>
                <a:close/>
              </a:path>
              <a:path w="9144000" h="5960745">
                <a:moveTo>
                  <a:pt x="4466209" y="1862836"/>
                </a:moveTo>
                <a:lnTo>
                  <a:pt x="4409694" y="1878329"/>
                </a:lnTo>
                <a:lnTo>
                  <a:pt x="4418203" y="1904111"/>
                </a:lnTo>
                <a:lnTo>
                  <a:pt x="4458716" y="1895348"/>
                </a:lnTo>
                <a:lnTo>
                  <a:pt x="4487863" y="1895348"/>
                </a:lnTo>
                <a:lnTo>
                  <a:pt x="4488307" y="1866773"/>
                </a:lnTo>
                <a:lnTo>
                  <a:pt x="4466209" y="1862836"/>
                </a:lnTo>
                <a:close/>
              </a:path>
              <a:path w="9144000" h="5960745">
                <a:moveTo>
                  <a:pt x="4590923" y="1885823"/>
                </a:moveTo>
                <a:lnTo>
                  <a:pt x="4566539" y="1887474"/>
                </a:lnTo>
                <a:lnTo>
                  <a:pt x="4546727" y="1901698"/>
                </a:lnTo>
                <a:lnTo>
                  <a:pt x="4533519" y="1928367"/>
                </a:lnTo>
                <a:lnTo>
                  <a:pt x="4528312" y="1965960"/>
                </a:lnTo>
                <a:lnTo>
                  <a:pt x="4532122" y="2006091"/>
                </a:lnTo>
                <a:lnTo>
                  <a:pt x="4544314" y="2037461"/>
                </a:lnTo>
                <a:lnTo>
                  <a:pt x="4561840" y="2058035"/>
                </a:lnTo>
                <a:lnTo>
                  <a:pt x="4586732" y="2068449"/>
                </a:lnTo>
                <a:lnTo>
                  <a:pt x="4612640" y="2066798"/>
                </a:lnTo>
                <a:lnTo>
                  <a:pt x="4631436" y="2053336"/>
                </a:lnTo>
                <a:lnTo>
                  <a:pt x="4636744" y="2042667"/>
                </a:lnTo>
                <a:lnTo>
                  <a:pt x="4588637" y="2042667"/>
                </a:lnTo>
                <a:lnTo>
                  <a:pt x="4566539" y="2021586"/>
                </a:lnTo>
                <a:lnTo>
                  <a:pt x="4560824" y="1970404"/>
                </a:lnTo>
                <a:lnTo>
                  <a:pt x="4568317" y="1923541"/>
                </a:lnTo>
                <a:lnTo>
                  <a:pt x="4589526" y="1911603"/>
                </a:lnTo>
                <a:lnTo>
                  <a:pt x="4629398" y="1911603"/>
                </a:lnTo>
                <a:lnTo>
                  <a:pt x="4616831" y="1896999"/>
                </a:lnTo>
                <a:lnTo>
                  <a:pt x="4590923" y="1885823"/>
                </a:lnTo>
                <a:close/>
              </a:path>
              <a:path w="9144000" h="5960745">
                <a:moveTo>
                  <a:pt x="4629398" y="1911603"/>
                </a:moveTo>
                <a:lnTo>
                  <a:pt x="4589526" y="1911603"/>
                </a:lnTo>
                <a:lnTo>
                  <a:pt x="4611624" y="1933066"/>
                </a:lnTo>
                <a:lnTo>
                  <a:pt x="4618736" y="1985517"/>
                </a:lnTo>
                <a:lnTo>
                  <a:pt x="4610227" y="2031111"/>
                </a:lnTo>
                <a:lnTo>
                  <a:pt x="4588637" y="2042667"/>
                </a:lnTo>
                <a:lnTo>
                  <a:pt x="4636744" y="2042667"/>
                </a:lnTo>
                <a:lnTo>
                  <a:pt x="4644644" y="2026792"/>
                </a:lnTo>
                <a:lnTo>
                  <a:pt x="4649851" y="1988692"/>
                </a:lnTo>
                <a:lnTo>
                  <a:pt x="4646549" y="1949323"/>
                </a:lnTo>
                <a:lnTo>
                  <a:pt x="4635627" y="1918842"/>
                </a:lnTo>
                <a:lnTo>
                  <a:pt x="4629398" y="1911603"/>
                </a:lnTo>
                <a:close/>
              </a:path>
              <a:path w="9144000" h="5960745">
                <a:moveTo>
                  <a:pt x="4757145" y="1946528"/>
                </a:moveTo>
                <a:lnTo>
                  <a:pt x="4727956" y="1946528"/>
                </a:lnTo>
                <a:lnTo>
                  <a:pt x="4726051" y="2091054"/>
                </a:lnTo>
                <a:lnTo>
                  <a:pt x="4754372" y="2096642"/>
                </a:lnTo>
                <a:lnTo>
                  <a:pt x="4757145" y="1946528"/>
                </a:lnTo>
                <a:close/>
              </a:path>
              <a:path w="9144000" h="5960745">
                <a:moveTo>
                  <a:pt x="4735449" y="1914016"/>
                </a:moveTo>
                <a:lnTo>
                  <a:pt x="4680458" y="1930273"/>
                </a:lnTo>
                <a:lnTo>
                  <a:pt x="4688459" y="1954911"/>
                </a:lnTo>
                <a:lnTo>
                  <a:pt x="4727956" y="1946528"/>
                </a:lnTo>
                <a:lnTo>
                  <a:pt x="4757145" y="1946528"/>
                </a:lnTo>
                <a:lnTo>
                  <a:pt x="4757674" y="1917953"/>
                </a:lnTo>
                <a:lnTo>
                  <a:pt x="4735449" y="1914016"/>
                </a:lnTo>
                <a:close/>
              </a:path>
              <a:path w="9144000" h="5960745">
                <a:moveTo>
                  <a:pt x="4859274" y="1937003"/>
                </a:moveTo>
                <a:lnTo>
                  <a:pt x="4834382" y="1938274"/>
                </a:lnTo>
                <a:lnTo>
                  <a:pt x="4815459" y="1952498"/>
                </a:lnTo>
                <a:lnTo>
                  <a:pt x="4802759" y="1979549"/>
                </a:lnTo>
                <a:lnTo>
                  <a:pt x="4797171" y="2017267"/>
                </a:lnTo>
                <a:lnTo>
                  <a:pt x="4800473" y="2056511"/>
                </a:lnTo>
                <a:lnTo>
                  <a:pt x="4811268" y="2086610"/>
                </a:lnTo>
                <a:lnTo>
                  <a:pt x="4830572" y="2107311"/>
                </a:lnTo>
                <a:lnTo>
                  <a:pt x="4854575" y="2117216"/>
                </a:lnTo>
                <a:lnTo>
                  <a:pt x="4879594" y="2116074"/>
                </a:lnTo>
                <a:lnTo>
                  <a:pt x="4898390" y="2102485"/>
                </a:lnTo>
                <a:lnTo>
                  <a:pt x="4903361" y="2091816"/>
                </a:lnTo>
                <a:lnTo>
                  <a:pt x="4855083" y="2091816"/>
                </a:lnTo>
                <a:lnTo>
                  <a:pt x="4833874" y="2071242"/>
                </a:lnTo>
                <a:lnTo>
                  <a:pt x="4828159" y="2020824"/>
                </a:lnTo>
                <a:lnTo>
                  <a:pt x="4835779" y="1974341"/>
                </a:lnTo>
                <a:lnTo>
                  <a:pt x="4856988" y="1962403"/>
                </a:lnTo>
                <a:lnTo>
                  <a:pt x="4895346" y="1962403"/>
                </a:lnTo>
                <a:lnTo>
                  <a:pt x="4882769" y="1947417"/>
                </a:lnTo>
                <a:lnTo>
                  <a:pt x="4859274" y="1937003"/>
                </a:lnTo>
                <a:close/>
              </a:path>
              <a:path w="9144000" h="5960745">
                <a:moveTo>
                  <a:pt x="4895346" y="1962403"/>
                </a:moveTo>
                <a:lnTo>
                  <a:pt x="4856988" y="1962403"/>
                </a:lnTo>
                <a:lnTo>
                  <a:pt x="4878070" y="1983486"/>
                </a:lnTo>
                <a:lnTo>
                  <a:pt x="4884674" y="2035428"/>
                </a:lnTo>
                <a:lnTo>
                  <a:pt x="4877181" y="2080260"/>
                </a:lnTo>
                <a:lnTo>
                  <a:pt x="4855083" y="2091816"/>
                </a:lnTo>
                <a:lnTo>
                  <a:pt x="4903361" y="2091816"/>
                </a:lnTo>
                <a:lnTo>
                  <a:pt x="4910582" y="2076323"/>
                </a:lnTo>
                <a:lnTo>
                  <a:pt x="4914900" y="2038985"/>
                </a:lnTo>
                <a:lnTo>
                  <a:pt x="4911598" y="1999741"/>
                </a:lnTo>
                <a:lnTo>
                  <a:pt x="4900676" y="1968753"/>
                </a:lnTo>
                <a:lnTo>
                  <a:pt x="4895346" y="1962403"/>
                </a:lnTo>
                <a:close/>
              </a:path>
              <a:path w="9144000" h="5960745">
                <a:moveTo>
                  <a:pt x="5019930" y="1996186"/>
                </a:moveTo>
                <a:lnTo>
                  <a:pt x="4991608" y="1996186"/>
                </a:lnTo>
                <a:lnTo>
                  <a:pt x="4989703" y="2140204"/>
                </a:lnTo>
                <a:lnTo>
                  <a:pt x="5017897" y="2145411"/>
                </a:lnTo>
                <a:lnTo>
                  <a:pt x="5019930" y="1996186"/>
                </a:lnTo>
                <a:close/>
              </a:path>
              <a:path w="9144000" h="5960745">
                <a:moveTo>
                  <a:pt x="4998593" y="1964436"/>
                </a:moveTo>
                <a:lnTo>
                  <a:pt x="4945380" y="1980311"/>
                </a:lnTo>
                <a:lnTo>
                  <a:pt x="4953381" y="2005329"/>
                </a:lnTo>
                <a:lnTo>
                  <a:pt x="4991608" y="1996186"/>
                </a:lnTo>
                <a:lnTo>
                  <a:pt x="5019930" y="1996186"/>
                </a:lnTo>
                <a:lnTo>
                  <a:pt x="5020310" y="1968373"/>
                </a:lnTo>
                <a:lnTo>
                  <a:pt x="4998593" y="1964436"/>
                </a:lnTo>
                <a:close/>
              </a:path>
              <a:path w="9144000" h="5960745">
                <a:moveTo>
                  <a:pt x="5149853" y="2021204"/>
                </a:moveTo>
                <a:lnTo>
                  <a:pt x="5120513" y="2021204"/>
                </a:lnTo>
                <a:lnTo>
                  <a:pt x="5118608" y="2163699"/>
                </a:lnTo>
                <a:lnTo>
                  <a:pt x="5147818" y="2169160"/>
                </a:lnTo>
                <a:lnTo>
                  <a:pt x="5149853" y="2021204"/>
                </a:lnTo>
                <a:close/>
              </a:path>
              <a:path w="9144000" h="5960745">
                <a:moveTo>
                  <a:pt x="5127625" y="1989454"/>
                </a:moveTo>
                <a:lnTo>
                  <a:pt x="5075809" y="2005711"/>
                </a:lnTo>
                <a:lnTo>
                  <a:pt x="5083810" y="2030729"/>
                </a:lnTo>
                <a:lnTo>
                  <a:pt x="5120513" y="2021204"/>
                </a:lnTo>
                <a:lnTo>
                  <a:pt x="5149853" y="2021204"/>
                </a:lnTo>
                <a:lnTo>
                  <a:pt x="5150231" y="1993773"/>
                </a:lnTo>
                <a:lnTo>
                  <a:pt x="5127625" y="1989454"/>
                </a:lnTo>
                <a:close/>
              </a:path>
              <a:path w="9144000" h="5960745">
                <a:moveTo>
                  <a:pt x="5249037" y="2011679"/>
                </a:moveTo>
                <a:lnTo>
                  <a:pt x="5225034" y="2013203"/>
                </a:lnTo>
                <a:lnTo>
                  <a:pt x="5206746" y="2027554"/>
                </a:lnTo>
                <a:lnTo>
                  <a:pt x="5193538" y="2053336"/>
                </a:lnTo>
                <a:lnTo>
                  <a:pt x="5188331" y="2090292"/>
                </a:lnTo>
                <a:lnTo>
                  <a:pt x="5192141" y="2129154"/>
                </a:lnTo>
                <a:lnTo>
                  <a:pt x="5202936" y="2159254"/>
                </a:lnTo>
                <a:lnTo>
                  <a:pt x="5220843" y="2179192"/>
                </a:lnTo>
                <a:lnTo>
                  <a:pt x="5244846" y="2189861"/>
                </a:lnTo>
                <a:lnTo>
                  <a:pt x="5268849" y="2188210"/>
                </a:lnTo>
                <a:lnTo>
                  <a:pt x="5287645" y="2174748"/>
                </a:lnTo>
                <a:lnTo>
                  <a:pt x="5292560" y="2164461"/>
                </a:lnTo>
                <a:lnTo>
                  <a:pt x="5244846" y="2164461"/>
                </a:lnTo>
                <a:lnTo>
                  <a:pt x="5225542" y="2144649"/>
                </a:lnTo>
                <a:lnTo>
                  <a:pt x="5218938" y="2093849"/>
                </a:lnTo>
                <a:lnTo>
                  <a:pt x="5226050" y="2048510"/>
                </a:lnTo>
                <a:lnTo>
                  <a:pt x="5246751" y="2037079"/>
                </a:lnTo>
                <a:lnTo>
                  <a:pt x="5284760" y="2037079"/>
                </a:lnTo>
                <a:lnTo>
                  <a:pt x="5272151" y="2021966"/>
                </a:lnTo>
                <a:lnTo>
                  <a:pt x="5249037" y="2011679"/>
                </a:lnTo>
                <a:close/>
              </a:path>
              <a:path w="9144000" h="5960745">
                <a:moveTo>
                  <a:pt x="5284760" y="2037079"/>
                </a:moveTo>
                <a:lnTo>
                  <a:pt x="5246751" y="2037079"/>
                </a:lnTo>
                <a:lnTo>
                  <a:pt x="5267960" y="2057273"/>
                </a:lnTo>
                <a:lnTo>
                  <a:pt x="5274945" y="2108454"/>
                </a:lnTo>
                <a:lnTo>
                  <a:pt x="5267452" y="2153285"/>
                </a:lnTo>
                <a:lnTo>
                  <a:pt x="5244846" y="2164461"/>
                </a:lnTo>
                <a:lnTo>
                  <a:pt x="5292560" y="2164461"/>
                </a:lnTo>
                <a:lnTo>
                  <a:pt x="5299964" y="2148966"/>
                </a:lnTo>
                <a:lnTo>
                  <a:pt x="5304663" y="2111629"/>
                </a:lnTo>
                <a:lnTo>
                  <a:pt x="5300853" y="2073910"/>
                </a:lnTo>
                <a:lnTo>
                  <a:pt x="5290058" y="2043429"/>
                </a:lnTo>
                <a:lnTo>
                  <a:pt x="5284760" y="2037079"/>
                </a:lnTo>
                <a:close/>
              </a:path>
              <a:path w="9144000" h="5960745">
                <a:moveTo>
                  <a:pt x="5376672" y="2035810"/>
                </a:moveTo>
                <a:lnTo>
                  <a:pt x="5353050" y="2037461"/>
                </a:lnTo>
                <a:lnTo>
                  <a:pt x="5334762" y="2051303"/>
                </a:lnTo>
                <a:lnTo>
                  <a:pt x="5322443" y="2077974"/>
                </a:lnTo>
                <a:lnTo>
                  <a:pt x="5318252" y="2115185"/>
                </a:lnTo>
                <a:lnTo>
                  <a:pt x="5321046" y="2153285"/>
                </a:lnTo>
                <a:lnTo>
                  <a:pt x="5331968" y="2183129"/>
                </a:lnTo>
                <a:lnTo>
                  <a:pt x="5348351" y="2202941"/>
                </a:lnTo>
                <a:lnTo>
                  <a:pt x="5371973" y="2212848"/>
                </a:lnTo>
                <a:lnTo>
                  <a:pt x="5395468" y="2211704"/>
                </a:lnTo>
                <a:lnTo>
                  <a:pt x="5413375" y="2198116"/>
                </a:lnTo>
                <a:lnTo>
                  <a:pt x="5418153" y="2188210"/>
                </a:lnTo>
                <a:lnTo>
                  <a:pt x="5373751" y="2188210"/>
                </a:lnTo>
                <a:lnTo>
                  <a:pt x="5353050" y="2167636"/>
                </a:lnTo>
                <a:lnTo>
                  <a:pt x="5346573" y="2118360"/>
                </a:lnTo>
                <a:lnTo>
                  <a:pt x="5354066" y="2072766"/>
                </a:lnTo>
                <a:lnTo>
                  <a:pt x="5374259" y="2060828"/>
                </a:lnTo>
                <a:lnTo>
                  <a:pt x="5411424" y="2060828"/>
                </a:lnTo>
                <a:lnTo>
                  <a:pt x="5399659" y="2046604"/>
                </a:lnTo>
                <a:lnTo>
                  <a:pt x="5376672" y="2035810"/>
                </a:lnTo>
                <a:close/>
              </a:path>
              <a:path w="9144000" h="5960745">
                <a:moveTo>
                  <a:pt x="5411424" y="2060828"/>
                </a:moveTo>
                <a:lnTo>
                  <a:pt x="5374259" y="2060828"/>
                </a:lnTo>
                <a:lnTo>
                  <a:pt x="5394960" y="2081911"/>
                </a:lnTo>
                <a:lnTo>
                  <a:pt x="5401056" y="2133091"/>
                </a:lnTo>
                <a:lnTo>
                  <a:pt x="5394071" y="2176779"/>
                </a:lnTo>
                <a:lnTo>
                  <a:pt x="5373751" y="2188210"/>
                </a:lnTo>
                <a:lnTo>
                  <a:pt x="5418153" y="2188210"/>
                </a:lnTo>
                <a:lnTo>
                  <a:pt x="5425567" y="2172842"/>
                </a:lnTo>
                <a:lnTo>
                  <a:pt x="5430266" y="2135886"/>
                </a:lnTo>
                <a:lnTo>
                  <a:pt x="5427472" y="2097786"/>
                </a:lnTo>
                <a:lnTo>
                  <a:pt x="5416677" y="2067178"/>
                </a:lnTo>
                <a:lnTo>
                  <a:pt x="5411424" y="2060828"/>
                </a:lnTo>
                <a:close/>
              </a:path>
              <a:path w="9144000" h="5960745">
                <a:moveTo>
                  <a:pt x="5531043" y="2093849"/>
                </a:moveTo>
                <a:lnTo>
                  <a:pt x="5503291" y="2093849"/>
                </a:lnTo>
                <a:lnTo>
                  <a:pt x="5502275" y="2235073"/>
                </a:lnTo>
                <a:lnTo>
                  <a:pt x="5528691" y="2239899"/>
                </a:lnTo>
                <a:lnTo>
                  <a:pt x="5531043" y="2093849"/>
                </a:lnTo>
                <a:close/>
              </a:path>
              <a:path w="9144000" h="5960745">
                <a:moveTo>
                  <a:pt x="5509895" y="2062479"/>
                </a:moveTo>
                <a:lnTo>
                  <a:pt x="5459476" y="2078354"/>
                </a:lnTo>
                <a:lnTo>
                  <a:pt x="5467477" y="2102485"/>
                </a:lnTo>
                <a:lnTo>
                  <a:pt x="5503291" y="2093849"/>
                </a:lnTo>
                <a:lnTo>
                  <a:pt x="5531043" y="2093849"/>
                </a:lnTo>
                <a:lnTo>
                  <a:pt x="5531485" y="2066416"/>
                </a:lnTo>
                <a:lnTo>
                  <a:pt x="5509895" y="2062479"/>
                </a:lnTo>
                <a:close/>
              </a:path>
              <a:path w="9144000" h="5960745">
                <a:moveTo>
                  <a:pt x="5627116" y="2083942"/>
                </a:moveTo>
                <a:lnTo>
                  <a:pt x="5603494" y="2085086"/>
                </a:lnTo>
                <a:lnTo>
                  <a:pt x="5586603" y="2099817"/>
                </a:lnTo>
                <a:lnTo>
                  <a:pt x="5574792" y="2125599"/>
                </a:lnTo>
                <a:lnTo>
                  <a:pt x="5569585" y="2161666"/>
                </a:lnTo>
                <a:lnTo>
                  <a:pt x="5572887" y="2200148"/>
                </a:lnTo>
                <a:lnTo>
                  <a:pt x="5584190" y="2229866"/>
                </a:lnTo>
                <a:lnTo>
                  <a:pt x="5600700" y="2249804"/>
                </a:lnTo>
                <a:lnTo>
                  <a:pt x="5623306" y="2259711"/>
                </a:lnTo>
                <a:lnTo>
                  <a:pt x="5646801" y="2258060"/>
                </a:lnTo>
                <a:lnTo>
                  <a:pt x="5665216" y="2245360"/>
                </a:lnTo>
                <a:lnTo>
                  <a:pt x="5669928" y="2235073"/>
                </a:lnTo>
                <a:lnTo>
                  <a:pt x="5625719" y="2235073"/>
                </a:lnTo>
                <a:lnTo>
                  <a:pt x="5605399" y="2214879"/>
                </a:lnTo>
                <a:lnTo>
                  <a:pt x="5598795" y="2165604"/>
                </a:lnTo>
                <a:lnTo>
                  <a:pt x="5605907" y="2120391"/>
                </a:lnTo>
                <a:lnTo>
                  <a:pt x="5626100" y="2108454"/>
                </a:lnTo>
                <a:lnTo>
                  <a:pt x="5661970" y="2108454"/>
                </a:lnTo>
                <a:lnTo>
                  <a:pt x="5650103" y="2094229"/>
                </a:lnTo>
                <a:lnTo>
                  <a:pt x="5627116" y="2083942"/>
                </a:lnTo>
                <a:close/>
              </a:path>
              <a:path w="9144000" h="5960745">
                <a:moveTo>
                  <a:pt x="5661970" y="2108454"/>
                </a:moveTo>
                <a:lnTo>
                  <a:pt x="5626100" y="2108454"/>
                </a:lnTo>
                <a:lnTo>
                  <a:pt x="5645912" y="2129154"/>
                </a:lnTo>
                <a:lnTo>
                  <a:pt x="5652008" y="2179574"/>
                </a:lnTo>
                <a:lnTo>
                  <a:pt x="5645023" y="2223516"/>
                </a:lnTo>
                <a:lnTo>
                  <a:pt x="5625719" y="2235073"/>
                </a:lnTo>
                <a:lnTo>
                  <a:pt x="5669928" y="2235073"/>
                </a:lnTo>
                <a:lnTo>
                  <a:pt x="5677027" y="2219579"/>
                </a:lnTo>
                <a:lnTo>
                  <a:pt x="5680710" y="2182749"/>
                </a:lnTo>
                <a:lnTo>
                  <a:pt x="5677916" y="2145029"/>
                </a:lnTo>
                <a:lnTo>
                  <a:pt x="5668010" y="2115692"/>
                </a:lnTo>
                <a:lnTo>
                  <a:pt x="5661970" y="2108454"/>
                </a:lnTo>
                <a:close/>
              </a:path>
              <a:path w="9144000" h="5960745">
                <a:moveTo>
                  <a:pt x="5779342" y="2141092"/>
                </a:moveTo>
                <a:lnTo>
                  <a:pt x="5752338" y="2141092"/>
                </a:lnTo>
                <a:lnTo>
                  <a:pt x="5750941" y="2280666"/>
                </a:lnTo>
                <a:lnTo>
                  <a:pt x="5777738" y="2285491"/>
                </a:lnTo>
                <a:lnTo>
                  <a:pt x="5779342" y="2141092"/>
                </a:lnTo>
                <a:close/>
              </a:path>
              <a:path w="9144000" h="5960745">
                <a:moveTo>
                  <a:pt x="5759831" y="2110104"/>
                </a:moveTo>
                <a:lnTo>
                  <a:pt x="5709412" y="2126361"/>
                </a:lnTo>
                <a:lnTo>
                  <a:pt x="5717413" y="2150617"/>
                </a:lnTo>
                <a:lnTo>
                  <a:pt x="5752338" y="2141092"/>
                </a:lnTo>
                <a:lnTo>
                  <a:pt x="5779342" y="2141092"/>
                </a:lnTo>
                <a:lnTo>
                  <a:pt x="5779643" y="2114041"/>
                </a:lnTo>
                <a:lnTo>
                  <a:pt x="5759831" y="2110104"/>
                </a:lnTo>
                <a:close/>
              </a:path>
              <a:path w="9144000" h="5960745">
                <a:moveTo>
                  <a:pt x="5875147" y="2131567"/>
                </a:moveTo>
                <a:lnTo>
                  <a:pt x="5852033" y="2133091"/>
                </a:lnTo>
                <a:lnTo>
                  <a:pt x="5834253" y="2146935"/>
                </a:lnTo>
                <a:lnTo>
                  <a:pt x="5822442" y="2172335"/>
                </a:lnTo>
                <a:lnTo>
                  <a:pt x="5817743" y="2208149"/>
                </a:lnTo>
                <a:lnTo>
                  <a:pt x="5820537" y="2246249"/>
                </a:lnTo>
                <a:lnTo>
                  <a:pt x="5831332" y="2275586"/>
                </a:lnTo>
                <a:lnTo>
                  <a:pt x="5848350" y="2295398"/>
                </a:lnTo>
                <a:lnTo>
                  <a:pt x="5871337" y="2304923"/>
                </a:lnTo>
                <a:lnTo>
                  <a:pt x="5894451" y="2303399"/>
                </a:lnTo>
                <a:lnTo>
                  <a:pt x="5912358" y="2290699"/>
                </a:lnTo>
                <a:lnTo>
                  <a:pt x="5916686" y="2280666"/>
                </a:lnTo>
                <a:lnTo>
                  <a:pt x="5872861" y="2280666"/>
                </a:lnTo>
                <a:lnTo>
                  <a:pt x="5852541" y="2260854"/>
                </a:lnTo>
                <a:lnTo>
                  <a:pt x="5845937" y="2212086"/>
                </a:lnTo>
                <a:lnTo>
                  <a:pt x="5853049" y="2167254"/>
                </a:lnTo>
                <a:lnTo>
                  <a:pt x="5873750" y="2156460"/>
                </a:lnTo>
                <a:lnTo>
                  <a:pt x="5909052" y="2156460"/>
                </a:lnTo>
                <a:lnTo>
                  <a:pt x="5897245" y="2141474"/>
                </a:lnTo>
                <a:lnTo>
                  <a:pt x="5875147" y="2131567"/>
                </a:lnTo>
                <a:close/>
              </a:path>
              <a:path w="9144000" h="5960745">
                <a:moveTo>
                  <a:pt x="5909052" y="2156460"/>
                </a:moveTo>
                <a:lnTo>
                  <a:pt x="5873750" y="2156460"/>
                </a:lnTo>
                <a:lnTo>
                  <a:pt x="5893054" y="2176399"/>
                </a:lnTo>
                <a:lnTo>
                  <a:pt x="5899150" y="2225929"/>
                </a:lnTo>
                <a:lnTo>
                  <a:pt x="5892546" y="2269236"/>
                </a:lnTo>
                <a:lnTo>
                  <a:pt x="5872861" y="2280666"/>
                </a:lnTo>
                <a:lnTo>
                  <a:pt x="5916686" y="2280666"/>
                </a:lnTo>
                <a:lnTo>
                  <a:pt x="5923153" y="2265679"/>
                </a:lnTo>
                <a:lnTo>
                  <a:pt x="5926963" y="2229485"/>
                </a:lnTo>
                <a:lnTo>
                  <a:pt x="5924169" y="2191892"/>
                </a:lnTo>
                <a:lnTo>
                  <a:pt x="5913755" y="2162429"/>
                </a:lnTo>
                <a:lnTo>
                  <a:pt x="5909052" y="2156460"/>
                </a:lnTo>
                <a:close/>
              </a:path>
              <a:path w="9144000" h="5960745">
                <a:moveTo>
                  <a:pt x="5995162" y="2154554"/>
                </a:moveTo>
                <a:lnTo>
                  <a:pt x="5973064" y="2156460"/>
                </a:lnTo>
                <a:lnTo>
                  <a:pt x="5955157" y="2169667"/>
                </a:lnTo>
                <a:lnTo>
                  <a:pt x="5943854" y="2194941"/>
                </a:lnTo>
                <a:lnTo>
                  <a:pt x="5939663" y="2231516"/>
                </a:lnTo>
                <a:lnTo>
                  <a:pt x="5942965" y="2269236"/>
                </a:lnTo>
                <a:lnTo>
                  <a:pt x="5953252" y="2298573"/>
                </a:lnTo>
                <a:lnTo>
                  <a:pt x="5969762" y="2318004"/>
                </a:lnTo>
                <a:lnTo>
                  <a:pt x="5992368" y="2327529"/>
                </a:lnTo>
                <a:lnTo>
                  <a:pt x="6015482" y="2326386"/>
                </a:lnTo>
                <a:lnTo>
                  <a:pt x="6032373" y="2312924"/>
                </a:lnTo>
                <a:lnTo>
                  <a:pt x="6037182" y="2302891"/>
                </a:lnTo>
                <a:lnTo>
                  <a:pt x="5994273" y="2302891"/>
                </a:lnTo>
                <a:lnTo>
                  <a:pt x="5973953" y="2283460"/>
                </a:lnTo>
                <a:lnTo>
                  <a:pt x="5966968" y="2235073"/>
                </a:lnTo>
                <a:lnTo>
                  <a:pt x="5974461" y="2190623"/>
                </a:lnTo>
                <a:lnTo>
                  <a:pt x="5994781" y="2179192"/>
                </a:lnTo>
                <a:lnTo>
                  <a:pt x="6030280" y="2179192"/>
                </a:lnTo>
                <a:lnTo>
                  <a:pt x="6018276" y="2164841"/>
                </a:lnTo>
                <a:lnTo>
                  <a:pt x="5995162" y="2154554"/>
                </a:lnTo>
                <a:close/>
              </a:path>
              <a:path w="9144000" h="5960745">
                <a:moveTo>
                  <a:pt x="6030280" y="2179192"/>
                </a:moveTo>
                <a:lnTo>
                  <a:pt x="5994781" y="2179192"/>
                </a:lnTo>
                <a:lnTo>
                  <a:pt x="6013577" y="2199004"/>
                </a:lnTo>
                <a:lnTo>
                  <a:pt x="6019673" y="2248916"/>
                </a:lnTo>
                <a:lnTo>
                  <a:pt x="6013069" y="2292223"/>
                </a:lnTo>
                <a:lnTo>
                  <a:pt x="5994273" y="2302891"/>
                </a:lnTo>
                <a:lnTo>
                  <a:pt x="6037182" y="2302891"/>
                </a:lnTo>
                <a:lnTo>
                  <a:pt x="6044184" y="2288286"/>
                </a:lnTo>
                <a:lnTo>
                  <a:pt x="6048883" y="2252091"/>
                </a:lnTo>
                <a:lnTo>
                  <a:pt x="6045581" y="2214499"/>
                </a:lnTo>
                <a:lnTo>
                  <a:pt x="6035167" y="2185035"/>
                </a:lnTo>
                <a:lnTo>
                  <a:pt x="6030280" y="2179192"/>
                </a:lnTo>
                <a:close/>
              </a:path>
              <a:path w="9144000" h="5960745">
                <a:moveTo>
                  <a:pt x="6144246" y="2210435"/>
                </a:moveTo>
                <a:lnTo>
                  <a:pt x="6117590" y="2210435"/>
                </a:lnTo>
                <a:lnTo>
                  <a:pt x="6116701" y="2348229"/>
                </a:lnTo>
                <a:lnTo>
                  <a:pt x="6143498" y="2353310"/>
                </a:lnTo>
                <a:lnTo>
                  <a:pt x="6144246" y="2210435"/>
                </a:lnTo>
                <a:close/>
              </a:path>
              <a:path w="9144000" h="5960745">
                <a:moveTo>
                  <a:pt x="6124702" y="2179574"/>
                </a:moveTo>
                <a:lnTo>
                  <a:pt x="6075680" y="2195829"/>
                </a:lnTo>
                <a:lnTo>
                  <a:pt x="6082792" y="2219579"/>
                </a:lnTo>
                <a:lnTo>
                  <a:pt x="6117590" y="2210435"/>
                </a:lnTo>
                <a:lnTo>
                  <a:pt x="6144246" y="2210435"/>
                </a:lnTo>
                <a:lnTo>
                  <a:pt x="6144387" y="2183511"/>
                </a:lnTo>
                <a:lnTo>
                  <a:pt x="6124702" y="2179574"/>
                </a:lnTo>
                <a:close/>
              </a:path>
              <a:path w="9144000" h="5960745">
                <a:moveTo>
                  <a:pt x="6234811" y="2200148"/>
                </a:moveTo>
                <a:lnTo>
                  <a:pt x="6213094" y="2201799"/>
                </a:lnTo>
                <a:lnTo>
                  <a:pt x="6195695" y="2215641"/>
                </a:lnTo>
                <a:lnTo>
                  <a:pt x="6184011" y="2241041"/>
                </a:lnTo>
                <a:lnTo>
                  <a:pt x="6180709" y="2276729"/>
                </a:lnTo>
                <a:lnTo>
                  <a:pt x="6183503" y="2314448"/>
                </a:lnTo>
                <a:lnTo>
                  <a:pt x="6193790" y="2343404"/>
                </a:lnTo>
                <a:lnTo>
                  <a:pt x="6210808" y="2362073"/>
                </a:lnTo>
                <a:lnTo>
                  <a:pt x="6232398" y="2371979"/>
                </a:lnTo>
                <a:lnTo>
                  <a:pt x="6255004" y="2370836"/>
                </a:lnTo>
                <a:lnTo>
                  <a:pt x="6271514" y="2357754"/>
                </a:lnTo>
                <a:lnTo>
                  <a:pt x="6275724" y="2347849"/>
                </a:lnTo>
                <a:lnTo>
                  <a:pt x="6233414" y="2347849"/>
                </a:lnTo>
                <a:lnTo>
                  <a:pt x="6214618" y="2328291"/>
                </a:lnTo>
                <a:lnTo>
                  <a:pt x="6208903" y="2280285"/>
                </a:lnTo>
                <a:lnTo>
                  <a:pt x="6214618" y="2235835"/>
                </a:lnTo>
                <a:lnTo>
                  <a:pt x="6233414" y="2224404"/>
                </a:lnTo>
                <a:lnTo>
                  <a:pt x="6268655" y="2224404"/>
                </a:lnTo>
                <a:lnTo>
                  <a:pt x="6257417" y="2210054"/>
                </a:lnTo>
                <a:lnTo>
                  <a:pt x="6234811" y="2200148"/>
                </a:lnTo>
                <a:close/>
              </a:path>
              <a:path w="9144000" h="5960745">
                <a:moveTo>
                  <a:pt x="6268655" y="2224404"/>
                </a:moveTo>
                <a:lnTo>
                  <a:pt x="6233414" y="2224404"/>
                </a:lnTo>
                <a:lnTo>
                  <a:pt x="6253226" y="2244216"/>
                </a:lnTo>
                <a:lnTo>
                  <a:pt x="6258814" y="2293366"/>
                </a:lnTo>
                <a:lnTo>
                  <a:pt x="6252718" y="2336673"/>
                </a:lnTo>
                <a:lnTo>
                  <a:pt x="6233414" y="2347849"/>
                </a:lnTo>
                <a:lnTo>
                  <a:pt x="6275724" y="2347849"/>
                </a:lnTo>
                <a:lnTo>
                  <a:pt x="6282309" y="2332354"/>
                </a:lnTo>
                <a:lnTo>
                  <a:pt x="6286627" y="2296541"/>
                </a:lnTo>
                <a:lnTo>
                  <a:pt x="6283706" y="2259711"/>
                </a:lnTo>
                <a:lnTo>
                  <a:pt x="6273927" y="2231136"/>
                </a:lnTo>
                <a:lnTo>
                  <a:pt x="6268655" y="2224404"/>
                </a:lnTo>
                <a:close/>
              </a:path>
              <a:path w="9144000" h="5960745">
                <a:moveTo>
                  <a:pt x="6381403" y="2255774"/>
                </a:moveTo>
                <a:lnTo>
                  <a:pt x="6355334" y="2255774"/>
                </a:lnTo>
                <a:lnTo>
                  <a:pt x="6354318" y="2391791"/>
                </a:lnTo>
                <a:lnTo>
                  <a:pt x="6380226" y="2396998"/>
                </a:lnTo>
                <a:lnTo>
                  <a:pt x="6381403" y="2255774"/>
                </a:lnTo>
                <a:close/>
              </a:path>
              <a:path w="9144000" h="5960745">
                <a:moveTo>
                  <a:pt x="6360922" y="2225548"/>
                </a:moveTo>
                <a:lnTo>
                  <a:pt x="6313424" y="2241423"/>
                </a:lnTo>
                <a:lnTo>
                  <a:pt x="6320536" y="2264791"/>
                </a:lnTo>
                <a:lnTo>
                  <a:pt x="6355334" y="2255774"/>
                </a:lnTo>
                <a:lnTo>
                  <a:pt x="6381403" y="2255774"/>
                </a:lnTo>
                <a:lnTo>
                  <a:pt x="6381623" y="2229485"/>
                </a:lnTo>
                <a:lnTo>
                  <a:pt x="6360922" y="2225548"/>
                </a:lnTo>
                <a:close/>
              </a:path>
              <a:path w="9144000" h="5960745">
                <a:moveTo>
                  <a:pt x="6470650" y="2245741"/>
                </a:moveTo>
                <a:lnTo>
                  <a:pt x="6449441" y="2247011"/>
                </a:lnTo>
                <a:lnTo>
                  <a:pt x="6431534" y="2260854"/>
                </a:lnTo>
                <a:lnTo>
                  <a:pt x="6420739" y="2285491"/>
                </a:lnTo>
                <a:lnTo>
                  <a:pt x="6416929" y="2320798"/>
                </a:lnTo>
                <a:lnTo>
                  <a:pt x="6420739" y="2358136"/>
                </a:lnTo>
                <a:lnTo>
                  <a:pt x="6431153" y="2387091"/>
                </a:lnTo>
                <a:lnTo>
                  <a:pt x="6446647" y="2406141"/>
                </a:lnTo>
                <a:lnTo>
                  <a:pt x="6467856" y="2415286"/>
                </a:lnTo>
                <a:lnTo>
                  <a:pt x="6489446" y="2414016"/>
                </a:lnTo>
                <a:lnTo>
                  <a:pt x="6506845" y="2400935"/>
                </a:lnTo>
                <a:lnTo>
                  <a:pt x="6511328" y="2391029"/>
                </a:lnTo>
                <a:lnTo>
                  <a:pt x="6468745" y="2391029"/>
                </a:lnTo>
                <a:lnTo>
                  <a:pt x="6449949" y="2371979"/>
                </a:lnTo>
                <a:lnTo>
                  <a:pt x="6443853" y="2324735"/>
                </a:lnTo>
                <a:lnTo>
                  <a:pt x="6449949" y="2281174"/>
                </a:lnTo>
                <a:lnTo>
                  <a:pt x="6469761" y="2269616"/>
                </a:lnTo>
                <a:lnTo>
                  <a:pt x="6503233" y="2269616"/>
                </a:lnTo>
                <a:lnTo>
                  <a:pt x="6491351" y="2255266"/>
                </a:lnTo>
                <a:lnTo>
                  <a:pt x="6470650" y="2245741"/>
                </a:lnTo>
                <a:close/>
              </a:path>
              <a:path w="9144000" h="5960745">
                <a:moveTo>
                  <a:pt x="6503233" y="2269616"/>
                </a:moveTo>
                <a:lnTo>
                  <a:pt x="6469761" y="2269616"/>
                </a:lnTo>
                <a:lnTo>
                  <a:pt x="6488557" y="2289048"/>
                </a:lnTo>
                <a:lnTo>
                  <a:pt x="6494145" y="2338324"/>
                </a:lnTo>
                <a:lnTo>
                  <a:pt x="6487541" y="2380741"/>
                </a:lnTo>
                <a:lnTo>
                  <a:pt x="6468745" y="2391029"/>
                </a:lnTo>
                <a:lnTo>
                  <a:pt x="6511328" y="2391029"/>
                </a:lnTo>
                <a:lnTo>
                  <a:pt x="6517767" y="2376804"/>
                </a:lnTo>
                <a:lnTo>
                  <a:pt x="6521958" y="2340610"/>
                </a:lnTo>
                <a:lnTo>
                  <a:pt x="6517767" y="2304161"/>
                </a:lnTo>
                <a:lnTo>
                  <a:pt x="6507860" y="2275204"/>
                </a:lnTo>
                <a:lnTo>
                  <a:pt x="6503233" y="2269616"/>
                </a:lnTo>
                <a:close/>
              </a:path>
              <a:path w="9144000" h="5960745">
                <a:moveTo>
                  <a:pt x="6613189" y="2300224"/>
                </a:moveTo>
                <a:lnTo>
                  <a:pt x="6588759" y="2300224"/>
                </a:lnTo>
                <a:lnTo>
                  <a:pt x="6586982" y="2435098"/>
                </a:lnTo>
                <a:lnTo>
                  <a:pt x="6612763" y="2440304"/>
                </a:lnTo>
                <a:lnTo>
                  <a:pt x="6613189" y="2300224"/>
                </a:lnTo>
                <a:close/>
              </a:path>
              <a:path w="9144000" h="5960745">
                <a:moveTo>
                  <a:pt x="6594475" y="2269616"/>
                </a:moveTo>
                <a:lnTo>
                  <a:pt x="6547866" y="2285491"/>
                </a:lnTo>
                <a:lnTo>
                  <a:pt x="6554470" y="2308479"/>
                </a:lnTo>
                <a:lnTo>
                  <a:pt x="6588759" y="2300224"/>
                </a:lnTo>
                <a:lnTo>
                  <a:pt x="6613189" y="2300224"/>
                </a:lnTo>
                <a:lnTo>
                  <a:pt x="6613271" y="2273554"/>
                </a:lnTo>
                <a:lnTo>
                  <a:pt x="6594475" y="2269616"/>
                </a:lnTo>
                <a:close/>
              </a:path>
              <a:path w="9144000" h="5960745">
                <a:moveTo>
                  <a:pt x="6728278" y="2321941"/>
                </a:moveTo>
                <a:lnTo>
                  <a:pt x="6703186" y="2321941"/>
                </a:lnTo>
                <a:lnTo>
                  <a:pt x="6701790" y="2456561"/>
                </a:lnTo>
                <a:lnTo>
                  <a:pt x="6726682" y="2461260"/>
                </a:lnTo>
                <a:lnTo>
                  <a:pt x="6728278" y="2321941"/>
                </a:lnTo>
                <a:close/>
              </a:path>
              <a:path w="9144000" h="5960745">
                <a:moveTo>
                  <a:pt x="6708902" y="2291461"/>
                </a:moveTo>
                <a:lnTo>
                  <a:pt x="6663690" y="2307336"/>
                </a:lnTo>
                <a:lnTo>
                  <a:pt x="6670294" y="2330704"/>
                </a:lnTo>
                <a:lnTo>
                  <a:pt x="6703186" y="2321941"/>
                </a:lnTo>
                <a:lnTo>
                  <a:pt x="6728278" y="2321941"/>
                </a:lnTo>
                <a:lnTo>
                  <a:pt x="6728586" y="2295016"/>
                </a:lnTo>
                <a:lnTo>
                  <a:pt x="6708902" y="2291461"/>
                </a:lnTo>
                <a:close/>
              </a:path>
              <a:path w="9144000" h="5960745">
                <a:moveTo>
                  <a:pt x="6815708" y="2311273"/>
                </a:moveTo>
                <a:lnTo>
                  <a:pt x="6794500" y="2312924"/>
                </a:lnTo>
                <a:lnTo>
                  <a:pt x="6777608" y="2326766"/>
                </a:lnTo>
                <a:lnTo>
                  <a:pt x="6767195" y="2351404"/>
                </a:lnTo>
                <a:lnTo>
                  <a:pt x="6763511" y="2385949"/>
                </a:lnTo>
                <a:lnTo>
                  <a:pt x="6766306" y="2422779"/>
                </a:lnTo>
                <a:lnTo>
                  <a:pt x="6776211" y="2451354"/>
                </a:lnTo>
                <a:lnTo>
                  <a:pt x="6792214" y="2470023"/>
                </a:lnTo>
                <a:lnTo>
                  <a:pt x="6812915" y="2479166"/>
                </a:lnTo>
                <a:lnTo>
                  <a:pt x="6834505" y="2477516"/>
                </a:lnTo>
                <a:lnTo>
                  <a:pt x="6851015" y="2465324"/>
                </a:lnTo>
                <a:lnTo>
                  <a:pt x="6855343" y="2455291"/>
                </a:lnTo>
                <a:lnTo>
                  <a:pt x="6813804" y="2455291"/>
                </a:lnTo>
                <a:lnTo>
                  <a:pt x="6795897" y="2436749"/>
                </a:lnTo>
                <a:lnTo>
                  <a:pt x="6789801" y="2389504"/>
                </a:lnTo>
                <a:lnTo>
                  <a:pt x="6795897" y="2346579"/>
                </a:lnTo>
                <a:lnTo>
                  <a:pt x="6813296" y="2335529"/>
                </a:lnTo>
                <a:lnTo>
                  <a:pt x="6847931" y="2335529"/>
                </a:lnTo>
                <a:lnTo>
                  <a:pt x="6836409" y="2320798"/>
                </a:lnTo>
                <a:lnTo>
                  <a:pt x="6815708" y="2311273"/>
                </a:lnTo>
                <a:close/>
              </a:path>
              <a:path w="9144000" h="5960745">
                <a:moveTo>
                  <a:pt x="6847931" y="2335529"/>
                </a:moveTo>
                <a:lnTo>
                  <a:pt x="6813296" y="2335529"/>
                </a:lnTo>
                <a:lnTo>
                  <a:pt x="6832600" y="2354579"/>
                </a:lnTo>
                <a:lnTo>
                  <a:pt x="6838823" y="2402586"/>
                </a:lnTo>
                <a:lnTo>
                  <a:pt x="6832219" y="2444623"/>
                </a:lnTo>
                <a:lnTo>
                  <a:pt x="6813804" y="2455291"/>
                </a:lnTo>
                <a:lnTo>
                  <a:pt x="6855343" y="2455291"/>
                </a:lnTo>
                <a:lnTo>
                  <a:pt x="6861809" y="2440304"/>
                </a:lnTo>
                <a:lnTo>
                  <a:pt x="6865111" y="2405379"/>
                </a:lnTo>
                <a:lnTo>
                  <a:pt x="6861809" y="2369185"/>
                </a:lnTo>
                <a:lnTo>
                  <a:pt x="6851904" y="2340610"/>
                </a:lnTo>
                <a:lnTo>
                  <a:pt x="6847931" y="2335529"/>
                </a:lnTo>
                <a:close/>
              </a:path>
              <a:path w="9144000" h="5960745">
                <a:moveTo>
                  <a:pt x="6954378" y="2364866"/>
                </a:moveTo>
                <a:lnTo>
                  <a:pt x="6930135" y="2364866"/>
                </a:lnTo>
                <a:lnTo>
                  <a:pt x="6929120" y="2497836"/>
                </a:lnTo>
                <a:lnTo>
                  <a:pt x="6953631" y="2502535"/>
                </a:lnTo>
                <a:lnTo>
                  <a:pt x="6954378" y="2364866"/>
                </a:lnTo>
                <a:close/>
              </a:path>
              <a:path w="9144000" h="5960745">
                <a:moveTo>
                  <a:pt x="6935724" y="2335529"/>
                </a:moveTo>
                <a:lnTo>
                  <a:pt x="6890511" y="2351404"/>
                </a:lnTo>
                <a:lnTo>
                  <a:pt x="6897624" y="2374011"/>
                </a:lnTo>
                <a:lnTo>
                  <a:pt x="6930135" y="2364866"/>
                </a:lnTo>
                <a:lnTo>
                  <a:pt x="6954378" y="2364866"/>
                </a:lnTo>
                <a:lnTo>
                  <a:pt x="6954520" y="2338704"/>
                </a:lnTo>
                <a:lnTo>
                  <a:pt x="6935724" y="2335529"/>
                </a:lnTo>
                <a:close/>
              </a:path>
              <a:path w="9144000" h="5960745">
                <a:moveTo>
                  <a:pt x="7040753" y="2354579"/>
                </a:moveTo>
                <a:lnTo>
                  <a:pt x="7019035" y="2356104"/>
                </a:lnTo>
                <a:lnTo>
                  <a:pt x="7003542" y="2369566"/>
                </a:lnTo>
                <a:lnTo>
                  <a:pt x="6993128" y="2393823"/>
                </a:lnTo>
                <a:lnTo>
                  <a:pt x="6989445" y="2428748"/>
                </a:lnTo>
                <a:lnTo>
                  <a:pt x="6992239" y="2465324"/>
                </a:lnTo>
                <a:lnTo>
                  <a:pt x="7001636" y="2493010"/>
                </a:lnTo>
                <a:lnTo>
                  <a:pt x="7017639" y="2511298"/>
                </a:lnTo>
                <a:lnTo>
                  <a:pt x="7038340" y="2520441"/>
                </a:lnTo>
                <a:lnTo>
                  <a:pt x="7058659" y="2518791"/>
                </a:lnTo>
                <a:lnTo>
                  <a:pt x="7074154" y="2506472"/>
                </a:lnTo>
                <a:lnTo>
                  <a:pt x="7078293" y="2497074"/>
                </a:lnTo>
                <a:lnTo>
                  <a:pt x="7039356" y="2497074"/>
                </a:lnTo>
                <a:lnTo>
                  <a:pt x="7020433" y="2478404"/>
                </a:lnTo>
                <a:lnTo>
                  <a:pt x="7015353" y="2432304"/>
                </a:lnTo>
                <a:lnTo>
                  <a:pt x="7020941" y="2389124"/>
                </a:lnTo>
                <a:lnTo>
                  <a:pt x="7038340" y="2377948"/>
                </a:lnTo>
                <a:lnTo>
                  <a:pt x="7071566" y="2377948"/>
                </a:lnTo>
                <a:lnTo>
                  <a:pt x="7060438" y="2364104"/>
                </a:lnTo>
                <a:lnTo>
                  <a:pt x="7040753" y="2354579"/>
                </a:lnTo>
                <a:close/>
              </a:path>
              <a:path w="9144000" h="5960745">
                <a:moveTo>
                  <a:pt x="7071566" y="2377948"/>
                </a:moveTo>
                <a:lnTo>
                  <a:pt x="7038340" y="2377948"/>
                </a:lnTo>
                <a:lnTo>
                  <a:pt x="7056247" y="2396998"/>
                </a:lnTo>
                <a:lnTo>
                  <a:pt x="7062851" y="2445004"/>
                </a:lnTo>
                <a:lnTo>
                  <a:pt x="7057135" y="2486279"/>
                </a:lnTo>
                <a:lnTo>
                  <a:pt x="7039356" y="2497074"/>
                </a:lnTo>
                <a:lnTo>
                  <a:pt x="7078293" y="2497074"/>
                </a:lnTo>
                <a:lnTo>
                  <a:pt x="7084949" y="2481961"/>
                </a:lnTo>
                <a:lnTo>
                  <a:pt x="7088251" y="2447798"/>
                </a:lnTo>
                <a:lnTo>
                  <a:pt x="7085457" y="2412111"/>
                </a:lnTo>
                <a:lnTo>
                  <a:pt x="7076058" y="2383536"/>
                </a:lnTo>
                <a:lnTo>
                  <a:pt x="7071566" y="2377948"/>
                </a:lnTo>
                <a:close/>
              </a:path>
              <a:path w="9144000" h="5960745">
                <a:moveTo>
                  <a:pt x="7176261" y="2407285"/>
                </a:moveTo>
                <a:lnTo>
                  <a:pt x="7151751" y="2407285"/>
                </a:lnTo>
                <a:lnTo>
                  <a:pt x="7151751" y="2539873"/>
                </a:lnTo>
                <a:lnTo>
                  <a:pt x="7176261" y="2544191"/>
                </a:lnTo>
                <a:lnTo>
                  <a:pt x="7176261" y="2407285"/>
                </a:lnTo>
                <a:close/>
              </a:path>
              <a:path w="9144000" h="5960745">
                <a:moveTo>
                  <a:pt x="7157974" y="2377566"/>
                </a:moveTo>
                <a:lnTo>
                  <a:pt x="7113651" y="2393441"/>
                </a:lnTo>
                <a:lnTo>
                  <a:pt x="7120763" y="2416429"/>
                </a:lnTo>
                <a:lnTo>
                  <a:pt x="7151751" y="2407285"/>
                </a:lnTo>
                <a:lnTo>
                  <a:pt x="7176261" y="2407285"/>
                </a:lnTo>
                <a:lnTo>
                  <a:pt x="7176261" y="2381123"/>
                </a:lnTo>
                <a:lnTo>
                  <a:pt x="7157974" y="2377566"/>
                </a:lnTo>
                <a:close/>
              </a:path>
              <a:path w="9144000" h="5960745">
                <a:moveTo>
                  <a:pt x="7260590" y="2396616"/>
                </a:moveTo>
                <a:lnTo>
                  <a:pt x="7239889" y="2398649"/>
                </a:lnTo>
                <a:lnTo>
                  <a:pt x="7224268" y="2411349"/>
                </a:lnTo>
                <a:lnTo>
                  <a:pt x="7214361" y="2436241"/>
                </a:lnTo>
                <a:lnTo>
                  <a:pt x="7210171" y="2470404"/>
                </a:lnTo>
                <a:lnTo>
                  <a:pt x="7213473" y="2506472"/>
                </a:lnTo>
                <a:lnTo>
                  <a:pt x="7222871" y="2534285"/>
                </a:lnTo>
                <a:lnTo>
                  <a:pt x="7237983" y="2552573"/>
                </a:lnTo>
                <a:lnTo>
                  <a:pt x="7258684" y="2561716"/>
                </a:lnTo>
                <a:lnTo>
                  <a:pt x="7279385" y="2560066"/>
                </a:lnTo>
                <a:lnTo>
                  <a:pt x="7295388" y="2547747"/>
                </a:lnTo>
                <a:lnTo>
                  <a:pt x="7299237" y="2538222"/>
                </a:lnTo>
                <a:lnTo>
                  <a:pt x="7260082" y="2538222"/>
                </a:lnTo>
                <a:lnTo>
                  <a:pt x="7242175" y="2519679"/>
                </a:lnTo>
                <a:lnTo>
                  <a:pt x="7236586" y="2473579"/>
                </a:lnTo>
                <a:lnTo>
                  <a:pt x="7241667" y="2431161"/>
                </a:lnTo>
                <a:lnTo>
                  <a:pt x="7258684" y="2419985"/>
                </a:lnTo>
                <a:lnTo>
                  <a:pt x="7292041" y="2419985"/>
                </a:lnTo>
                <a:lnTo>
                  <a:pt x="7280783" y="2406141"/>
                </a:lnTo>
                <a:lnTo>
                  <a:pt x="7260590" y="2396616"/>
                </a:lnTo>
                <a:close/>
              </a:path>
              <a:path w="9144000" h="5960745">
                <a:moveTo>
                  <a:pt x="7292041" y="2419985"/>
                </a:moveTo>
                <a:lnTo>
                  <a:pt x="7258684" y="2419985"/>
                </a:lnTo>
                <a:lnTo>
                  <a:pt x="7276973" y="2439035"/>
                </a:lnTo>
                <a:lnTo>
                  <a:pt x="7283196" y="2486279"/>
                </a:lnTo>
                <a:lnTo>
                  <a:pt x="7276973" y="2527554"/>
                </a:lnTo>
                <a:lnTo>
                  <a:pt x="7260082" y="2538222"/>
                </a:lnTo>
                <a:lnTo>
                  <a:pt x="7299237" y="2538222"/>
                </a:lnTo>
                <a:lnTo>
                  <a:pt x="7305294" y="2523236"/>
                </a:lnTo>
                <a:lnTo>
                  <a:pt x="7309104" y="2489073"/>
                </a:lnTo>
                <a:lnTo>
                  <a:pt x="7305802" y="2453386"/>
                </a:lnTo>
                <a:lnTo>
                  <a:pt x="7296277" y="2425191"/>
                </a:lnTo>
                <a:lnTo>
                  <a:pt x="7292041" y="2419985"/>
                </a:lnTo>
                <a:close/>
              </a:path>
              <a:path w="9144000" h="5960745">
                <a:moveTo>
                  <a:pt x="7394194" y="2448560"/>
                </a:moveTo>
                <a:lnTo>
                  <a:pt x="7371207" y="2448560"/>
                </a:lnTo>
                <a:lnTo>
                  <a:pt x="7370699" y="2580004"/>
                </a:lnTo>
                <a:lnTo>
                  <a:pt x="7394194" y="2583941"/>
                </a:lnTo>
                <a:lnTo>
                  <a:pt x="7394194" y="2448560"/>
                </a:lnTo>
                <a:close/>
              </a:path>
              <a:path w="9144000" h="5960745">
                <a:moveTo>
                  <a:pt x="7377303" y="2419223"/>
                </a:moveTo>
                <a:lnTo>
                  <a:pt x="7333107" y="2435098"/>
                </a:lnTo>
                <a:lnTo>
                  <a:pt x="7340092" y="2458085"/>
                </a:lnTo>
                <a:lnTo>
                  <a:pt x="7371207" y="2448560"/>
                </a:lnTo>
                <a:lnTo>
                  <a:pt x="7394194" y="2448560"/>
                </a:lnTo>
                <a:lnTo>
                  <a:pt x="7394194" y="2422779"/>
                </a:lnTo>
                <a:lnTo>
                  <a:pt x="7377303" y="2419223"/>
                </a:lnTo>
                <a:close/>
              </a:path>
              <a:path w="9144000" h="5960745">
                <a:moveTo>
                  <a:pt x="7501635" y="2469261"/>
                </a:moveTo>
                <a:lnTo>
                  <a:pt x="7479030" y="2469261"/>
                </a:lnTo>
                <a:lnTo>
                  <a:pt x="7478014" y="2599436"/>
                </a:lnTo>
                <a:lnTo>
                  <a:pt x="7501635" y="2603754"/>
                </a:lnTo>
                <a:lnTo>
                  <a:pt x="7501635" y="2469261"/>
                </a:lnTo>
                <a:close/>
              </a:path>
              <a:path w="9144000" h="5960745">
                <a:moveTo>
                  <a:pt x="7484618" y="2440686"/>
                </a:moveTo>
                <a:lnTo>
                  <a:pt x="7440803" y="2456179"/>
                </a:lnTo>
                <a:lnTo>
                  <a:pt x="7447407" y="2478404"/>
                </a:lnTo>
                <a:lnTo>
                  <a:pt x="7479030" y="2469261"/>
                </a:lnTo>
                <a:lnTo>
                  <a:pt x="7501635" y="2469261"/>
                </a:lnTo>
                <a:lnTo>
                  <a:pt x="7501635" y="2443861"/>
                </a:lnTo>
                <a:lnTo>
                  <a:pt x="7484618" y="2440686"/>
                </a:lnTo>
                <a:close/>
              </a:path>
              <a:path w="9144000" h="5960745">
                <a:moveTo>
                  <a:pt x="7584440" y="2459354"/>
                </a:moveTo>
                <a:lnTo>
                  <a:pt x="7564628" y="2460498"/>
                </a:lnTo>
                <a:lnTo>
                  <a:pt x="7549642" y="2473579"/>
                </a:lnTo>
                <a:lnTo>
                  <a:pt x="7539735" y="2497454"/>
                </a:lnTo>
                <a:lnTo>
                  <a:pt x="7535418" y="2531491"/>
                </a:lnTo>
                <a:lnTo>
                  <a:pt x="7538720" y="2566797"/>
                </a:lnTo>
                <a:lnTo>
                  <a:pt x="7548118" y="2594229"/>
                </a:lnTo>
                <a:lnTo>
                  <a:pt x="7563739" y="2612136"/>
                </a:lnTo>
                <a:lnTo>
                  <a:pt x="7583932" y="2621661"/>
                </a:lnTo>
                <a:lnTo>
                  <a:pt x="7603235" y="2620010"/>
                </a:lnTo>
                <a:lnTo>
                  <a:pt x="7618349" y="2607310"/>
                </a:lnTo>
                <a:lnTo>
                  <a:pt x="7622163" y="2598166"/>
                </a:lnTo>
                <a:lnTo>
                  <a:pt x="7584948" y="2598166"/>
                </a:lnTo>
                <a:lnTo>
                  <a:pt x="7566025" y="2580004"/>
                </a:lnTo>
                <a:lnTo>
                  <a:pt x="7559929" y="2534666"/>
                </a:lnTo>
                <a:lnTo>
                  <a:pt x="7566025" y="2493010"/>
                </a:lnTo>
                <a:lnTo>
                  <a:pt x="7584440" y="2481961"/>
                </a:lnTo>
                <a:lnTo>
                  <a:pt x="7615478" y="2481961"/>
                </a:lnTo>
                <a:lnTo>
                  <a:pt x="7605141" y="2467991"/>
                </a:lnTo>
                <a:lnTo>
                  <a:pt x="7584440" y="2459354"/>
                </a:lnTo>
                <a:close/>
              </a:path>
              <a:path w="9144000" h="5960745">
                <a:moveTo>
                  <a:pt x="7615478" y="2481961"/>
                </a:moveTo>
                <a:lnTo>
                  <a:pt x="7584440" y="2481961"/>
                </a:lnTo>
                <a:lnTo>
                  <a:pt x="7601331" y="2500629"/>
                </a:lnTo>
                <a:lnTo>
                  <a:pt x="7607554" y="2546985"/>
                </a:lnTo>
                <a:lnTo>
                  <a:pt x="7601331" y="2587498"/>
                </a:lnTo>
                <a:lnTo>
                  <a:pt x="7584948" y="2598166"/>
                </a:lnTo>
                <a:lnTo>
                  <a:pt x="7622163" y="2598166"/>
                </a:lnTo>
                <a:lnTo>
                  <a:pt x="7628255" y="2583561"/>
                </a:lnTo>
                <a:lnTo>
                  <a:pt x="7631049" y="2549779"/>
                </a:lnTo>
                <a:lnTo>
                  <a:pt x="7628255" y="2514854"/>
                </a:lnTo>
                <a:lnTo>
                  <a:pt x="7619238" y="2487041"/>
                </a:lnTo>
                <a:lnTo>
                  <a:pt x="7615478" y="2481961"/>
                </a:lnTo>
                <a:close/>
              </a:path>
              <a:path w="9144000" h="5960745">
                <a:moveTo>
                  <a:pt x="7713853" y="2509647"/>
                </a:moveTo>
                <a:lnTo>
                  <a:pt x="7691755" y="2509647"/>
                </a:lnTo>
                <a:lnTo>
                  <a:pt x="7691247" y="2639060"/>
                </a:lnTo>
                <a:lnTo>
                  <a:pt x="7713853" y="2643504"/>
                </a:lnTo>
                <a:lnTo>
                  <a:pt x="7713853" y="2509647"/>
                </a:lnTo>
                <a:close/>
              </a:path>
              <a:path w="9144000" h="5960745">
                <a:moveTo>
                  <a:pt x="7697343" y="2481199"/>
                </a:moveTo>
                <a:lnTo>
                  <a:pt x="7655052" y="2496566"/>
                </a:lnTo>
                <a:lnTo>
                  <a:pt x="7661656" y="2518791"/>
                </a:lnTo>
                <a:lnTo>
                  <a:pt x="7691755" y="2509647"/>
                </a:lnTo>
                <a:lnTo>
                  <a:pt x="7713853" y="2509647"/>
                </a:lnTo>
                <a:lnTo>
                  <a:pt x="7713853" y="2484374"/>
                </a:lnTo>
                <a:lnTo>
                  <a:pt x="7697343" y="2481199"/>
                </a:lnTo>
                <a:close/>
              </a:path>
              <a:path w="9144000" h="5960745">
                <a:moveTo>
                  <a:pt x="7794879" y="2498979"/>
                </a:moveTo>
                <a:lnTo>
                  <a:pt x="7775575" y="2501011"/>
                </a:lnTo>
                <a:lnTo>
                  <a:pt x="7760461" y="2513711"/>
                </a:lnTo>
                <a:lnTo>
                  <a:pt x="7750556" y="2537841"/>
                </a:lnTo>
                <a:lnTo>
                  <a:pt x="7747761" y="2571623"/>
                </a:lnTo>
                <a:lnTo>
                  <a:pt x="7750556" y="2606929"/>
                </a:lnTo>
                <a:lnTo>
                  <a:pt x="7759573" y="2633472"/>
                </a:lnTo>
                <a:lnTo>
                  <a:pt x="7774178" y="2651379"/>
                </a:lnTo>
                <a:lnTo>
                  <a:pt x="7794371" y="2660523"/>
                </a:lnTo>
                <a:lnTo>
                  <a:pt x="7813675" y="2658872"/>
                </a:lnTo>
                <a:lnTo>
                  <a:pt x="7829169" y="2646679"/>
                </a:lnTo>
                <a:lnTo>
                  <a:pt x="7832962" y="2637536"/>
                </a:lnTo>
                <a:lnTo>
                  <a:pt x="7794879" y="2637536"/>
                </a:lnTo>
                <a:lnTo>
                  <a:pt x="7777860" y="2619629"/>
                </a:lnTo>
                <a:lnTo>
                  <a:pt x="7772781" y="2574416"/>
                </a:lnTo>
                <a:lnTo>
                  <a:pt x="7777860" y="2533141"/>
                </a:lnTo>
                <a:lnTo>
                  <a:pt x="7794879" y="2521585"/>
                </a:lnTo>
                <a:lnTo>
                  <a:pt x="7825265" y="2521585"/>
                </a:lnTo>
                <a:lnTo>
                  <a:pt x="7814183" y="2508504"/>
                </a:lnTo>
                <a:lnTo>
                  <a:pt x="7794879" y="2498979"/>
                </a:lnTo>
                <a:close/>
              </a:path>
              <a:path w="9144000" h="5960745">
                <a:moveTo>
                  <a:pt x="7825265" y="2521585"/>
                </a:moveTo>
                <a:lnTo>
                  <a:pt x="7794879" y="2521585"/>
                </a:lnTo>
                <a:lnTo>
                  <a:pt x="7811261" y="2540635"/>
                </a:lnTo>
                <a:lnTo>
                  <a:pt x="7817484" y="2586354"/>
                </a:lnTo>
                <a:lnTo>
                  <a:pt x="7811770" y="2627122"/>
                </a:lnTo>
                <a:lnTo>
                  <a:pt x="7794879" y="2637536"/>
                </a:lnTo>
                <a:lnTo>
                  <a:pt x="7832962" y="2637536"/>
                </a:lnTo>
                <a:lnTo>
                  <a:pt x="7839075" y="2622804"/>
                </a:lnTo>
                <a:lnTo>
                  <a:pt x="7841869" y="2589022"/>
                </a:lnTo>
                <a:lnTo>
                  <a:pt x="7839075" y="2554097"/>
                </a:lnTo>
                <a:lnTo>
                  <a:pt x="7829677" y="2526791"/>
                </a:lnTo>
                <a:lnTo>
                  <a:pt x="7825265" y="2521585"/>
                </a:lnTo>
                <a:close/>
              </a:path>
              <a:path w="9144000" h="5960745">
                <a:moveTo>
                  <a:pt x="7924148" y="2549779"/>
                </a:moveTo>
                <a:lnTo>
                  <a:pt x="7899781" y="2549779"/>
                </a:lnTo>
                <a:lnTo>
                  <a:pt x="7900289" y="2677922"/>
                </a:lnTo>
                <a:lnTo>
                  <a:pt x="7923403" y="2681986"/>
                </a:lnTo>
                <a:lnTo>
                  <a:pt x="7924148" y="2549779"/>
                </a:lnTo>
                <a:close/>
              </a:path>
              <a:path w="9144000" h="5960745">
                <a:moveTo>
                  <a:pt x="7906384" y="2520823"/>
                </a:moveTo>
                <a:lnTo>
                  <a:pt x="7864475" y="2536316"/>
                </a:lnTo>
                <a:lnTo>
                  <a:pt x="7871079" y="2558541"/>
                </a:lnTo>
                <a:lnTo>
                  <a:pt x="7899781" y="2549779"/>
                </a:lnTo>
                <a:lnTo>
                  <a:pt x="7924148" y="2549779"/>
                </a:lnTo>
                <a:lnTo>
                  <a:pt x="7924292" y="2524379"/>
                </a:lnTo>
                <a:lnTo>
                  <a:pt x="7906384" y="2520823"/>
                </a:lnTo>
                <a:close/>
              </a:path>
              <a:path w="9144000" h="5960745">
                <a:moveTo>
                  <a:pt x="8002905" y="2539111"/>
                </a:moveTo>
                <a:lnTo>
                  <a:pt x="7983601" y="2540635"/>
                </a:lnTo>
                <a:lnTo>
                  <a:pt x="7968615" y="2553716"/>
                </a:lnTo>
                <a:lnTo>
                  <a:pt x="7958201" y="2576829"/>
                </a:lnTo>
                <a:lnTo>
                  <a:pt x="7955407" y="2610104"/>
                </a:lnTo>
                <a:lnTo>
                  <a:pt x="7958708" y="2645029"/>
                </a:lnTo>
                <a:lnTo>
                  <a:pt x="7968996" y="2672461"/>
                </a:lnTo>
                <a:lnTo>
                  <a:pt x="7983093" y="2689860"/>
                </a:lnTo>
                <a:lnTo>
                  <a:pt x="8002016" y="2698241"/>
                </a:lnTo>
                <a:lnTo>
                  <a:pt x="8020811" y="2696591"/>
                </a:lnTo>
                <a:lnTo>
                  <a:pt x="8035417" y="2684779"/>
                </a:lnTo>
                <a:lnTo>
                  <a:pt x="8039253" y="2676016"/>
                </a:lnTo>
                <a:lnTo>
                  <a:pt x="8002397" y="2676016"/>
                </a:lnTo>
                <a:lnTo>
                  <a:pt x="7985506" y="2658110"/>
                </a:lnTo>
                <a:lnTo>
                  <a:pt x="7980299" y="2613660"/>
                </a:lnTo>
                <a:lnTo>
                  <a:pt x="7985506" y="2572385"/>
                </a:lnTo>
                <a:lnTo>
                  <a:pt x="8002016" y="2561716"/>
                </a:lnTo>
                <a:lnTo>
                  <a:pt x="8033137" y="2561716"/>
                </a:lnTo>
                <a:lnTo>
                  <a:pt x="8022208" y="2547747"/>
                </a:lnTo>
                <a:lnTo>
                  <a:pt x="8002905" y="2539111"/>
                </a:lnTo>
                <a:close/>
              </a:path>
              <a:path w="9144000" h="5960745">
                <a:moveTo>
                  <a:pt x="8033137" y="2561716"/>
                </a:moveTo>
                <a:lnTo>
                  <a:pt x="8002016" y="2561716"/>
                </a:lnTo>
                <a:lnTo>
                  <a:pt x="8018399" y="2580004"/>
                </a:lnTo>
                <a:lnTo>
                  <a:pt x="8023606" y="2625598"/>
                </a:lnTo>
                <a:lnTo>
                  <a:pt x="8018907" y="2665222"/>
                </a:lnTo>
                <a:lnTo>
                  <a:pt x="8002397" y="2676016"/>
                </a:lnTo>
                <a:lnTo>
                  <a:pt x="8039253" y="2676016"/>
                </a:lnTo>
                <a:lnTo>
                  <a:pt x="8045704" y="2661285"/>
                </a:lnTo>
                <a:lnTo>
                  <a:pt x="8048625" y="2628391"/>
                </a:lnTo>
                <a:lnTo>
                  <a:pt x="8045704" y="2593466"/>
                </a:lnTo>
                <a:lnTo>
                  <a:pt x="8036814" y="2566416"/>
                </a:lnTo>
                <a:lnTo>
                  <a:pt x="8033137" y="2561716"/>
                </a:lnTo>
                <a:close/>
              </a:path>
              <a:path w="9144000" h="5960745">
                <a:moveTo>
                  <a:pt x="8128779" y="2589022"/>
                </a:moveTo>
                <a:lnTo>
                  <a:pt x="8106918" y="2589022"/>
                </a:lnTo>
                <a:lnTo>
                  <a:pt x="8107426" y="2716022"/>
                </a:lnTo>
                <a:lnTo>
                  <a:pt x="8129524" y="2720086"/>
                </a:lnTo>
                <a:lnTo>
                  <a:pt x="8128779" y="2589022"/>
                </a:lnTo>
                <a:close/>
              </a:path>
              <a:path w="9144000" h="5960745">
                <a:moveTo>
                  <a:pt x="8112125" y="2560447"/>
                </a:moveTo>
                <a:lnTo>
                  <a:pt x="8071231" y="2575941"/>
                </a:lnTo>
                <a:lnTo>
                  <a:pt x="8077327" y="2597404"/>
                </a:lnTo>
                <a:lnTo>
                  <a:pt x="8106918" y="2589022"/>
                </a:lnTo>
                <a:lnTo>
                  <a:pt x="8128779" y="2589022"/>
                </a:lnTo>
                <a:lnTo>
                  <a:pt x="8128634" y="2563622"/>
                </a:lnTo>
                <a:lnTo>
                  <a:pt x="8112125" y="2560447"/>
                </a:lnTo>
                <a:close/>
              </a:path>
              <a:path w="9144000" h="5960745">
                <a:moveTo>
                  <a:pt x="8229996" y="2608072"/>
                </a:moveTo>
                <a:lnTo>
                  <a:pt x="8208136" y="2608072"/>
                </a:lnTo>
                <a:lnTo>
                  <a:pt x="8208136" y="2734691"/>
                </a:lnTo>
                <a:lnTo>
                  <a:pt x="8230743" y="2738754"/>
                </a:lnTo>
                <a:lnTo>
                  <a:pt x="8229996" y="2608072"/>
                </a:lnTo>
                <a:close/>
              </a:path>
              <a:path w="9144000" h="5960745">
                <a:moveTo>
                  <a:pt x="8213344" y="2580004"/>
                </a:moveTo>
                <a:lnTo>
                  <a:pt x="8172831" y="2595372"/>
                </a:lnTo>
                <a:lnTo>
                  <a:pt x="8178927" y="2616835"/>
                </a:lnTo>
                <a:lnTo>
                  <a:pt x="8208136" y="2608072"/>
                </a:lnTo>
                <a:lnTo>
                  <a:pt x="8229996" y="2608072"/>
                </a:lnTo>
                <a:lnTo>
                  <a:pt x="8229854" y="2583179"/>
                </a:lnTo>
                <a:lnTo>
                  <a:pt x="8213344" y="2580004"/>
                </a:lnTo>
                <a:close/>
              </a:path>
              <a:path w="9144000" h="5960745">
                <a:moveTo>
                  <a:pt x="0" y="1532837"/>
                </a:moveTo>
                <a:lnTo>
                  <a:pt x="0" y="1566584"/>
                </a:lnTo>
                <a:lnTo>
                  <a:pt x="3571" y="1567941"/>
                </a:lnTo>
                <a:lnTo>
                  <a:pt x="38406" y="1567179"/>
                </a:lnTo>
                <a:lnTo>
                  <a:pt x="65238" y="1551686"/>
                </a:lnTo>
                <a:lnTo>
                  <a:pt x="73132" y="1537842"/>
                </a:lnTo>
                <a:lnTo>
                  <a:pt x="5924" y="1537842"/>
                </a:lnTo>
                <a:lnTo>
                  <a:pt x="0" y="1532837"/>
                </a:lnTo>
                <a:close/>
              </a:path>
              <a:path w="9144000" h="5960745">
                <a:moveTo>
                  <a:pt x="64269" y="1385062"/>
                </a:moveTo>
                <a:lnTo>
                  <a:pt x="11573" y="1385062"/>
                </a:lnTo>
                <a:lnTo>
                  <a:pt x="40759" y="1410462"/>
                </a:lnTo>
                <a:lnTo>
                  <a:pt x="48291" y="1472311"/>
                </a:lnTo>
                <a:lnTo>
                  <a:pt x="36052" y="1524762"/>
                </a:lnTo>
                <a:lnTo>
                  <a:pt x="5924" y="1537842"/>
                </a:lnTo>
                <a:lnTo>
                  <a:pt x="73132" y="1537842"/>
                </a:lnTo>
                <a:lnTo>
                  <a:pt x="83126" y="1520316"/>
                </a:lnTo>
                <a:lnTo>
                  <a:pt x="91130" y="1477137"/>
                </a:lnTo>
                <a:lnTo>
                  <a:pt x="87363" y="1431036"/>
                </a:lnTo>
                <a:lnTo>
                  <a:pt x="73240" y="1394205"/>
                </a:lnTo>
                <a:lnTo>
                  <a:pt x="64269" y="1385062"/>
                </a:lnTo>
                <a:close/>
              </a:path>
              <a:path w="9144000" h="5960745">
                <a:moveTo>
                  <a:pt x="13928" y="1355216"/>
                </a:moveTo>
                <a:lnTo>
                  <a:pt x="0" y="1355746"/>
                </a:lnTo>
                <a:lnTo>
                  <a:pt x="0" y="1390315"/>
                </a:lnTo>
                <a:lnTo>
                  <a:pt x="11573" y="1385062"/>
                </a:lnTo>
                <a:lnTo>
                  <a:pt x="64269" y="1385062"/>
                </a:lnTo>
                <a:lnTo>
                  <a:pt x="47820" y="1368298"/>
                </a:lnTo>
                <a:lnTo>
                  <a:pt x="13928" y="1355216"/>
                </a:lnTo>
                <a:close/>
              </a:path>
              <a:path w="9144000" h="5960745">
                <a:moveTo>
                  <a:pt x="197523" y="1388237"/>
                </a:moveTo>
                <a:lnTo>
                  <a:pt x="163626" y="1388999"/>
                </a:lnTo>
                <a:lnTo>
                  <a:pt x="136791" y="1405254"/>
                </a:lnTo>
                <a:lnTo>
                  <a:pt x="117961" y="1436242"/>
                </a:lnTo>
                <a:lnTo>
                  <a:pt x="110430" y="1480692"/>
                </a:lnTo>
                <a:lnTo>
                  <a:pt x="114195" y="1526286"/>
                </a:lnTo>
                <a:lnTo>
                  <a:pt x="129260" y="1562862"/>
                </a:lnTo>
                <a:lnTo>
                  <a:pt x="153733" y="1586991"/>
                </a:lnTo>
                <a:lnTo>
                  <a:pt x="187159" y="1599311"/>
                </a:lnTo>
                <a:lnTo>
                  <a:pt x="221526" y="1598929"/>
                </a:lnTo>
                <a:lnTo>
                  <a:pt x="247891" y="1583436"/>
                </a:lnTo>
                <a:lnTo>
                  <a:pt x="256439" y="1569592"/>
                </a:lnTo>
                <a:lnTo>
                  <a:pt x="189039" y="1569592"/>
                </a:lnTo>
                <a:lnTo>
                  <a:pt x="159854" y="1545336"/>
                </a:lnTo>
                <a:lnTo>
                  <a:pt x="152793" y="1486280"/>
                </a:lnTo>
                <a:lnTo>
                  <a:pt x="164566" y="1431416"/>
                </a:lnTo>
                <a:lnTo>
                  <a:pt x="194691" y="1417954"/>
                </a:lnTo>
                <a:lnTo>
                  <a:pt x="246737" y="1417954"/>
                </a:lnTo>
                <a:lnTo>
                  <a:pt x="230936" y="1401317"/>
                </a:lnTo>
                <a:lnTo>
                  <a:pt x="197523" y="1388237"/>
                </a:lnTo>
                <a:close/>
              </a:path>
              <a:path w="9144000" h="5960745">
                <a:moveTo>
                  <a:pt x="246737" y="1417954"/>
                </a:moveTo>
                <a:lnTo>
                  <a:pt x="194691" y="1417954"/>
                </a:lnTo>
                <a:lnTo>
                  <a:pt x="223875" y="1443354"/>
                </a:lnTo>
                <a:lnTo>
                  <a:pt x="231876" y="1504823"/>
                </a:lnTo>
                <a:lnTo>
                  <a:pt x="219646" y="1556892"/>
                </a:lnTo>
                <a:lnTo>
                  <a:pt x="189039" y="1569592"/>
                </a:lnTo>
                <a:lnTo>
                  <a:pt x="256439" y="1569592"/>
                </a:lnTo>
                <a:lnTo>
                  <a:pt x="266712" y="1552955"/>
                </a:lnTo>
                <a:lnTo>
                  <a:pt x="274243" y="1509649"/>
                </a:lnTo>
                <a:lnTo>
                  <a:pt x="270484" y="1463166"/>
                </a:lnTo>
                <a:lnTo>
                  <a:pt x="255422" y="1427099"/>
                </a:lnTo>
                <a:lnTo>
                  <a:pt x="246737" y="1417954"/>
                </a:lnTo>
                <a:close/>
              </a:path>
              <a:path w="9144000" h="5960745">
                <a:moveTo>
                  <a:pt x="419055" y="1460373"/>
                </a:moveTo>
                <a:lnTo>
                  <a:pt x="380161" y="1460373"/>
                </a:lnTo>
                <a:lnTo>
                  <a:pt x="374040" y="1629917"/>
                </a:lnTo>
                <a:lnTo>
                  <a:pt x="412648" y="1636267"/>
                </a:lnTo>
                <a:lnTo>
                  <a:pt x="419055" y="1460373"/>
                </a:lnTo>
                <a:close/>
              </a:path>
              <a:path w="9144000" h="5960745">
                <a:moveTo>
                  <a:pt x="390525" y="1424304"/>
                </a:moveTo>
                <a:lnTo>
                  <a:pt x="317563" y="1441323"/>
                </a:lnTo>
                <a:lnTo>
                  <a:pt x="328853" y="1470787"/>
                </a:lnTo>
                <a:lnTo>
                  <a:pt x="380161" y="1460373"/>
                </a:lnTo>
                <a:lnTo>
                  <a:pt x="419055" y="1460373"/>
                </a:lnTo>
                <a:lnTo>
                  <a:pt x="420179" y="1429512"/>
                </a:lnTo>
                <a:lnTo>
                  <a:pt x="390525" y="1424304"/>
                </a:lnTo>
                <a:close/>
              </a:path>
              <a:path w="9144000" h="5960745">
                <a:moveTo>
                  <a:pt x="558101" y="1453261"/>
                </a:moveTo>
                <a:lnTo>
                  <a:pt x="523748" y="1454530"/>
                </a:lnTo>
                <a:lnTo>
                  <a:pt x="497852" y="1469516"/>
                </a:lnTo>
                <a:lnTo>
                  <a:pt x="480428" y="1500504"/>
                </a:lnTo>
                <a:lnTo>
                  <a:pt x="472427" y="1544192"/>
                </a:lnTo>
                <a:lnTo>
                  <a:pt x="475729" y="1590166"/>
                </a:lnTo>
                <a:lnTo>
                  <a:pt x="490791" y="1626362"/>
                </a:lnTo>
                <a:lnTo>
                  <a:pt x="514324" y="1649729"/>
                </a:lnTo>
                <a:lnTo>
                  <a:pt x="546811" y="1662049"/>
                </a:lnTo>
                <a:lnTo>
                  <a:pt x="580707" y="1661667"/>
                </a:lnTo>
                <a:lnTo>
                  <a:pt x="606590" y="1646174"/>
                </a:lnTo>
                <a:lnTo>
                  <a:pt x="614567" y="1632712"/>
                </a:lnTo>
                <a:lnTo>
                  <a:pt x="548690" y="1632712"/>
                </a:lnTo>
                <a:lnTo>
                  <a:pt x="520915" y="1608454"/>
                </a:lnTo>
                <a:lnTo>
                  <a:pt x="513384" y="1549273"/>
                </a:lnTo>
                <a:lnTo>
                  <a:pt x="525157" y="1496187"/>
                </a:lnTo>
                <a:lnTo>
                  <a:pt x="553872" y="1482598"/>
                </a:lnTo>
                <a:lnTo>
                  <a:pt x="606115" y="1482598"/>
                </a:lnTo>
                <a:lnTo>
                  <a:pt x="590588" y="1466341"/>
                </a:lnTo>
                <a:lnTo>
                  <a:pt x="558101" y="1453261"/>
                </a:lnTo>
                <a:close/>
              </a:path>
              <a:path w="9144000" h="5960745">
                <a:moveTo>
                  <a:pt x="606115" y="1482598"/>
                </a:moveTo>
                <a:lnTo>
                  <a:pt x="553872" y="1482598"/>
                </a:lnTo>
                <a:lnTo>
                  <a:pt x="583057" y="1507616"/>
                </a:lnTo>
                <a:lnTo>
                  <a:pt x="590588" y="1567561"/>
                </a:lnTo>
                <a:lnTo>
                  <a:pt x="578815" y="1620392"/>
                </a:lnTo>
                <a:lnTo>
                  <a:pt x="548690" y="1632712"/>
                </a:lnTo>
                <a:lnTo>
                  <a:pt x="614567" y="1632712"/>
                </a:lnTo>
                <a:lnTo>
                  <a:pt x="624954" y="1615186"/>
                </a:lnTo>
                <a:lnTo>
                  <a:pt x="632015" y="1571878"/>
                </a:lnTo>
                <a:lnTo>
                  <a:pt x="628243" y="1526666"/>
                </a:lnTo>
                <a:lnTo>
                  <a:pt x="614121" y="1490979"/>
                </a:lnTo>
                <a:lnTo>
                  <a:pt x="606115" y="1482598"/>
                </a:lnTo>
                <a:close/>
              </a:path>
              <a:path w="9144000" h="5960745">
                <a:moveTo>
                  <a:pt x="774360" y="1524380"/>
                </a:moveTo>
                <a:lnTo>
                  <a:pt x="736993" y="1524380"/>
                </a:lnTo>
                <a:lnTo>
                  <a:pt x="729932" y="1691004"/>
                </a:lnTo>
                <a:lnTo>
                  <a:pt x="767588" y="1697354"/>
                </a:lnTo>
                <a:lnTo>
                  <a:pt x="774360" y="1524380"/>
                </a:lnTo>
                <a:close/>
              </a:path>
              <a:path w="9144000" h="5960745">
                <a:moveTo>
                  <a:pt x="746404" y="1488186"/>
                </a:moveTo>
                <a:lnTo>
                  <a:pt x="674382" y="1505712"/>
                </a:lnTo>
                <a:lnTo>
                  <a:pt x="685673" y="1535049"/>
                </a:lnTo>
                <a:lnTo>
                  <a:pt x="736993" y="1524380"/>
                </a:lnTo>
                <a:lnTo>
                  <a:pt x="774360" y="1524380"/>
                </a:lnTo>
                <a:lnTo>
                  <a:pt x="775589" y="1493012"/>
                </a:lnTo>
                <a:lnTo>
                  <a:pt x="746404" y="1488186"/>
                </a:lnTo>
                <a:close/>
              </a:path>
              <a:path w="9144000" h="5960745">
                <a:moveTo>
                  <a:pt x="909281" y="1516379"/>
                </a:moveTo>
                <a:lnTo>
                  <a:pt x="876795" y="1517523"/>
                </a:lnTo>
                <a:lnTo>
                  <a:pt x="851382" y="1533016"/>
                </a:lnTo>
                <a:lnTo>
                  <a:pt x="833488" y="1563624"/>
                </a:lnTo>
                <a:lnTo>
                  <a:pt x="826897" y="1606803"/>
                </a:lnTo>
                <a:lnTo>
                  <a:pt x="830199" y="1652142"/>
                </a:lnTo>
                <a:lnTo>
                  <a:pt x="844321" y="1687449"/>
                </a:lnTo>
                <a:lnTo>
                  <a:pt x="867384" y="1711198"/>
                </a:lnTo>
                <a:lnTo>
                  <a:pt x="898931" y="1722754"/>
                </a:lnTo>
                <a:lnTo>
                  <a:pt x="931875" y="1722374"/>
                </a:lnTo>
                <a:lnTo>
                  <a:pt x="957300" y="1706879"/>
                </a:lnTo>
                <a:lnTo>
                  <a:pt x="965171" y="1693799"/>
                </a:lnTo>
                <a:lnTo>
                  <a:pt x="903160" y="1693799"/>
                </a:lnTo>
                <a:lnTo>
                  <a:pt x="874445" y="1669923"/>
                </a:lnTo>
                <a:lnTo>
                  <a:pt x="866444" y="1612011"/>
                </a:lnTo>
                <a:lnTo>
                  <a:pt x="877747" y="1558798"/>
                </a:lnTo>
                <a:lnTo>
                  <a:pt x="905992" y="1545336"/>
                </a:lnTo>
                <a:lnTo>
                  <a:pt x="955918" y="1545336"/>
                </a:lnTo>
                <a:lnTo>
                  <a:pt x="940816" y="1529461"/>
                </a:lnTo>
                <a:lnTo>
                  <a:pt x="909281" y="1516379"/>
                </a:lnTo>
                <a:close/>
              </a:path>
              <a:path w="9144000" h="5960745">
                <a:moveTo>
                  <a:pt x="955918" y="1545336"/>
                </a:moveTo>
                <a:lnTo>
                  <a:pt x="905992" y="1545336"/>
                </a:lnTo>
                <a:lnTo>
                  <a:pt x="934237" y="1569974"/>
                </a:lnTo>
                <a:lnTo>
                  <a:pt x="941768" y="1630299"/>
                </a:lnTo>
                <a:lnTo>
                  <a:pt x="930935" y="1681099"/>
                </a:lnTo>
                <a:lnTo>
                  <a:pt x="903160" y="1693799"/>
                </a:lnTo>
                <a:lnTo>
                  <a:pt x="965171" y="1693799"/>
                </a:lnTo>
                <a:lnTo>
                  <a:pt x="975182" y="1677162"/>
                </a:lnTo>
                <a:lnTo>
                  <a:pt x="982243" y="1634236"/>
                </a:lnTo>
                <a:lnTo>
                  <a:pt x="978484" y="1589404"/>
                </a:lnTo>
                <a:lnTo>
                  <a:pt x="963891" y="1553717"/>
                </a:lnTo>
                <a:lnTo>
                  <a:pt x="955918" y="1545336"/>
                </a:lnTo>
                <a:close/>
              </a:path>
              <a:path w="9144000" h="5960745">
                <a:moveTo>
                  <a:pt x="1121860" y="1586611"/>
                </a:moveTo>
                <a:lnTo>
                  <a:pt x="1085342" y="1586611"/>
                </a:lnTo>
                <a:lnTo>
                  <a:pt x="1078750" y="1751711"/>
                </a:lnTo>
                <a:lnTo>
                  <a:pt x="1115466" y="1758061"/>
                </a:lnTo>
                <a:lnTo>
                  <a:pt x="1121860" y="1586611"/>
                </a:lnTo>
                <a:close/>
              </a:path>
              <a:path w="9144000" h="5960745">
                <a:moveTo>
                  <a:pt x="1094752" y="1550162"/>
                </a:moveTo>
                <a:lnTo>
                  <a:pt x="1024140" y="1567561"/>
                </a:lnTo>
                <a:lnTo>
                  <a:pt x="1034034" y="1596516"/>
                </a:lnTo>
                <a:lnTo>
                  <a:pt x="1085342" y="1586611"/>
                </a:lnTo>
                <a:lnTo>
                  <a:pt x="1121860" y="1586611"/>
                </a:lnTo>
                <a:lnTo>
                  <a:pt x="1122997" y="1556130"/>
                </a:lnTo>
                <a:lnTo>
                  <a:pt x="1094752" y="1550162"/>
                </a:lnTo>
                <a:close/>
              </a:path>
              <a:path w="9144000" h="5960745">
                <a:moveTo>
                  <a:pt x="1292671" y="1616837"/>
                </a:moveTo>
                <a:lnTo>
                  <a:pt x="1255280" y="1616837"/>
                </a:lnTo>
                <a:lnTo>
                  <a:pt x="1248689" y="1781048"/>
                </a:lnTo>
                <a:lnTo>
                  <a:pt x="1285875" y="1787398"/>
                </a:lnTo>
                <a:lnTo>
                  <a:pt x="1292671" y="1616837"/>
                </a:lnTo>
                <a:close/>
              </a:path>
              <a:path w="9144000" h="5960745">
                <a:moveTo>
                  <a:pt x="1264691" y="1581403"/>
                </a:moveTo>
                <a:lnTo>
                  <a:pt x="1195959" y="1598929"/>
                </a:lnTo>
                <a:lnTo>
                  <a:pt x="1205852" y="1627504"/>
                </a:lnTo>
                <a:lnTo>
                  <a:pt x="1255280" y="1616837"/>
                </a:lnTo>
                <a:lnTo>
                  <a:pt x="1292671" y="1616837"/>
                </a:lnTo>
                <a:lnTo>
                  <a:pt x="1293876" y="1586611"/>
                </a:lnTo>
                <a:lnTo>
                  <a:pt x="1264691" y="1581403"/>
                </a:lnTo>
                <a:close/>
              </a:path>
              <a:path w="9144000" h="5960745">
                <a:moveTo>
                  <a:pt x="1423797" y="1608836"/>
                </a:moveTo>
                <a:lnTo>
                  <a:pt x="1391793" y="1609978"/>
                </a:lnTo>
                <a:lnTo>
                  <a:pt x="1366901" y="1625473"/>
                </a:lnTo>
                <a:lnTo>
                  <a:pt x="1350391" y="1655317"/>
                </a:lnTo>
                <a:lnTo>
                  <a:pt x="1343279" y="1697736"/>
                </a:lnTo>
                <a:lnTo>
                  <a:pt x="1346581" y="1742186"/>
                </a:lnTo>
                <a:lnTo>
                  <a:pt x="1360297" y="1777491"/>
                </a:lnTo>
                <a:lnTo>
                  <a:pt x="1383284" y="1800478"/>
                </a:lnTo>
                <a:lnTo>
                  <a:pt x="1414399" y="1812416"/>
                </a:lnTo>
                <a:lnTo>
                  <a:pt x="1446403" y="1811654"/>
                </a:lnTo>
                <a:lnTo>
                  <a:pt x="1471803" y="1796541"/>
                </a:lnTo>
                <a:lnTo>
                  <a:pt x="1478950" y="1783841"/>
                </a:lnTo>
                <a:lnTo>
                  <a:pt x="1417701" y="1783841"/>
                </a:lnTo>
                <a:lnTo>
                  <a:pt x="1390396" y="1760092"/>
                </a:lnTo>
                <a:lnTo>
                  <a:pt x="1382903" y="1702562"/>
                </a:lnTo>
                <a:lnTo>
                  <a:pt x="1392682" y="1650491"/>
                </a:lnTo>
                <a:lnTo>
                  <a:pt x="1419987" y="1637791"/>
                </a:lnTo>
                <a:lnTo>
                  <a:pt x="1470657" y="1637791"/>
                </a:lnTo>
                <a:lnTo>
                  <a:pt x="1454912" y="1621536"/>
                </a:lnTo>
                <a:lnTo>
                  <a:pt x="1423797" y="1608836"/>
                </a:lnTo>
                <a:close/>
              </a:path>
              <a:path w="9144000" h="5960745">
                <a:moveTo>
                  <a:pt x="1470657" y="1637791"/>
                </a:moveTo>
                <a:lnTo>
                  <a:pt x="1419987" y="1637791"/>
                </a:lnTo>
                <a:lnTo>
                  <a:pt x="1448816" y="1661667"/>
                </a:lnTo>
                <a:lnTo>
                  <a:pt x="1455801" y="1720341"/>
                </a:lnTo>
                <a:lnTo>
                  <a:pt x="1445514" y="1771141"/>
                </a:lnTo>
                <a:lnTo>
                  <a:pt x="1417701" y="1783841"/>
                </a:lnTo>
                <a:lnTo>
                  <a:pt x="1478950" y="1783841"/>
                </a:lnTo>
                <a:lnTo>
                  <a:pt x="1488313" y="1767204"/>
                </a:lnTo>
                <a:lnTo>
                  <a:pt x="1494917" y="1724787"/>
                </a:lnTo>
                <a:lnTo>
                  <a:pt x="1491107" y="1681099"/>
                </a:lnTo>
                <a:lnTo>
                  <a:pt x="1478407" y="1645792"/>
                </a:lnTo>
                <a:lnTo>
                  <a:pt x="1470657" y="1637791"/>
                </a:lnTo>
                <a:close/>
              </a:path>
              <a:path w="9144000" h="5960745">
                <a:moveTo>
                  <a:pt x="1628310" y="1677162"/>
                </a:moveTo>
                <a:lnTo>
                  <a:pt x="1591437" y="1677162"/>
                </a:lnTo>
                <a:lnTo>
                  <a:pt x="1585722" y="1839849"/>
                </a:lnTo>
                <a:lnTo>
                  <a:pt x="1621536" y="1846199"/>
                </a:lnTo>
                <a:lnTo>
                  <a:pt x="1628310" y="1677162"/>
                </a:lnTo>
                <a:close/>
              </a:path>
              <a:path w="9144000" h="5960745">
                <a:moveTo>
                  <a:pt x="1602232" y="1641728"/>
                </a:moveTo>
                <a:lnTo>
                  <a:pt x="1534414" y="1659254"/>
                </a:lnTo>
                <a:lnTo>
                  <a:pt x="1543431" y="1687449"/>
                </a:lnTo>
                <a:lnTo>
                  <a:pt x="1591437" y="1677162"/>
                </a:lnTo>
                <a:lnTo>
                  <a:pt x="1628310" y="1677162"/>
                </a:lnTo>
                <a:lnTo>
                  <a:pt x="1629537" y="1646554"/>
                </a:lnTo>
                <a:lnTo>
                  <a:pt x="1602232" y="1641728"/>
                </a:lnTo>
                <a:close/>
              </a:path>
              <a:path w="9144000" h="5960745">
                <a:moveTo>
                  <a:pt x="1756156" y="1668779"/>
                </a:moveTo>
                <a:lnTo>
                  <a:pt x="1725041" y="1669541"/>
                </a:lnTo>
                <a:lnTo>
                  <a:pt x="1700657" y="1685036"/>
                </a:lnTo>
                <a:lnTo>
                  <a:pt x="1684147" y="1714753"/>
                </a:lnTo>
                <a:lnTo>
                  <a:pt x="1677543" y="1757299"/>
                </a:lnTo>
                <a:lnTo>
                  <a:pt x="1681352" y="1801367"/>
                </a:lnTo>
                <a:lnTo>
                  <a:pt x="1694052" y="1835023"/>
                </a:lnTo>
                <a:lnTo>
                  <a:pt x="1717039" y="1858517"/>
                </a:lnTo>
                <a:lnTo>
                  <a:pt x="1747647" y="1870328"/>
                </a:lnTo>
                <a:lnTo>
                  <a:pt x="1779651" y="1869566"/>
                </a:lnTo>
                <a:lnTo>
                  <a:pt x="1803654" y="1854453"/>
                </a:lnTo>
                <a:lnTo>
                  <a:pt x="1810304" y="1842262"/>
                </a:lnTo>
                <a:lnTo>
                  <a:pt x="1750949" y="1842262"/>
                </a:lnTo>
                <a:lnTo>
                  <a:pt x="1723136" y="1818766"/>
                </a:lnTo>
                <a:lnTo>
                  <a:pt x="1715135" y="1761616"/>
                </a:lnTo>
                <a:lnTo>
                  <a:pt x="1726438" y="1710436"/>
                </a:lnTo>
                <a:lnTo>
                  <a:pt x="1753743" y="1696974"/>
                </a:lnTo>
                <a:lnTo>
                  <a:pt x="1801106" y="1696974"/>
                </a:lnTo>
                <a:lnTo>
                  <a:pt x="1786763" y="1681099"/>
                </a:lnTo>
                <a:lnTo>
                  <a:pt x="1756156" y="1668779"/>
                </a:lnTo>
                <a:close/>
              </a:path>
              <a:path w="9144000" h="5960745">
                <a:moveTo>
                  <a:pt x="1801106" y="1696974"/>
                </a:moveTo>
                <a:lnTo>
                  <a:pt x="1753743" y="1696974"/>
                </a:lnTo>
                <a:lnTo>
                  <a:pt x="1780158" y="1721103"/>
                </a:lnTo>
                <a:lnTo>
                  <a:pt x="1787270" y="1779142"/>
                </a:lnTo>
                <a:lnTo>
                  <a:pt x="1776857" y="1829053"/>
                </a:lnTo>
                <a:lnTo>
                  <a:pt x="1750949" y="1842262"/>
                </a:lnTo>
                <a:lnTo>
                  <a:pt x="1810304" y="1842262"/>
                </a:lnTo>
                <a:lnTo>
                  <a:pt x="1819656" y="1825116"/>
                </a:lnTo>
                <a:lnTo>
                  <a:pt x="1825879" y="1783079"/>
                </a:lnTo>
                <a:lnTo>
                  <a:pt x="1822069" y="1739773"/>
                </a:lnTo>
                <a:lnTo>
                  <a:pt x="1809369" y="1706117"/>
                </a:lnTo>
                <a:lnTo>
                  <a:pt x="1801106" y="1696974"/>
                </a:lnTo>
                <a:close/>
              </a:path>
              <a:path w="9144000" h="5960745">
                <a:moveTo>
                  <a:pt x="1956123" y="1735836"/>
                </a:moveTo>
                <a:lnTo>
                  <a:pt x="1921383" y="1735836"/>
                </a:lnTo>
                <a:lnTo>
                  <a:pt x="1915287" y="1896999"/>
                </a:lnTo>
                <a:lnTo>
                  <a:pt x="1950085" y="1902967"/>
                </a:lnTo>
                <a:lnTo>
                  <a:pt x="1956123" y="1735836"/>
                </a:lnTo>
                <a:close/>
              </a:path>
              <a:path w="9144000" h="5960745">
                <a:moveTo>
                  <a:pt x="1930781" y="1701291"/>
                </a:moveTo>
                <a:lnTo>
                  <a:pt x="1863979" y="1718817"/>
                </a:lnTo>
                <a:lnTo>
                  <a:pt x="1873377" y="1746503"/>
                </a:lnTo>
                <a:lnTo>
                  <a:pt x="1921383" y="1735836"/>
                </a:lnTo>
                <a:lnTo>
                  <a:pt x="1956123" y="1735836"/>
                </a:lnTo>
                <a:lnTo>
                  <a:pt x="1957197" y="1706117"/>
                </a:lnTo>
                <a:lnTo>
                  <a:pt x="1930781" y="1701291"/>
                </a:lnTo>
                <a:close/>
              </a:path>
              <a:path w="9144000" h="5960745">
                <a:moveTo>
                  <a:pt x="2118936" y="1765173"/>
                </a:moveTo>
                <a:lnTo>
                  <a:pt x="2082800" y="1765173"/>
                </a:lnTo>
                <a:lnTo>
                  <a:pt x="2077720" y="1924685"/>
                </a:lnTo>
                <a:lnTo>
                  <a:pt x="2113026" y="1930653"/>
                </a:lnTo>
                <a:lnTo>
                  <a:pt x="2118936" y="1765173"/>
                </a:lnTo>
                <a:close/>
              </a:path>
              <a:path w="9144000" h="5960745">
                <a:moveTo>
                  <a:pt x="2092198" y="1730248"/>
                </a:moveTo>
                <a:lnTo>
                  <a:pt x="2026412" y="1747774"/>
                </a:lnTo>
                <a:lnTo>
                  <a:pt x="2035302" y="1775078"/>
                </a:lnTo>
                <a:lnTo>
                  <a:pt x="2082800" y="1765173"/>
                </a:lnTo>
                <a:lnTo>
                  <a:pt x="2118936" y="1765173"/>
                </a:lnTo>
                <a:lnTo>
                  <a:pt x="2120011" y="1735074"/>
                </a:lnTo>
                <a:lnTo>
                  <a:pt x="2092198" y="1730248"/>
                </a:lnTo>
                <a:close/>
              </a:path>
              <a:path w="9144000" h="5960745">
                <a:moveTo>
                  <a:pt x="2277850" y="1793748"/>
                </a:moveTo>
                <a:lnTo>
                  <a:pt x="2242947" y="1793748"/>
                </a:lnTo>
                <a:lnTo>
                  <a:pt x="2237232" y="1952878"/>
                </a:lnTo>
                <a:lnTo>
                  <a:pt x="2273554" y="1958848"/>
                </a:lnTo>
                <a:lnTo>
                  <a:pt x="2277850" y="1793748"/>
                </a:lnTo>
                <a:close/>
              </a:path>
              <a:path w="9144000" h="5960745">
                <a:moveTo>
                  <a:pt x="2252345" y="1759203"/>
                </a:moveTo>
                <a:lnTo>
                  <a:pt x="2187829" y="1776349"/>
                </a:lnTo>
                <a:lnTo>
                  <a:pt x="2197227" y="1803653"/>
                </a:lnTo>
                <a:lnTo>
                  <a:pt x="2242947" y="1793748"/>
                </a:lnTo>
                <a:lnTo>
                  <a:pt x="2277850" y="1793748"/>
                </a:lnTo>
                <a:lnTo>
                  <a:pt x="2278634" y="1763649"/>
                </a:lnTo>
                <a:lnTo>
                  <a:pt x="2252345" y="1759203"/>
                </a:lnTo>
                <a:close/>
              </a:path>
              <a:path w="9144000" h="5960745">
                <a:moveTo>
                  <a:pt x="2436080" y="1821561"/>
                </a:moveTo>
                <a:lnTo>
                  <a:pt x="2401951" y="1821561"/>
                </a:lnTo>
                <a:lnTo>
                  <a:pt x="2396871" y="1980311"/>
                </a:lnTo>
                <a:lnTo>
                  <a:pt x="2431669" y="1986279"/>
                </a:lnTo>
                <a:lnTo>
                  <a:pt x="2436080" y="1821561"/>
                </a:lnTo>
                <a:close/>
              </a:path>
              <a:path w="9144000" h="5960745">
                <a:moveTo>
                  <a:pt x="2409952" y="1787398"/>
                </a:moveTo>
                <a:lnTo>
                  <a:pt x="2345944" y="1804924"/>
                </a:lnTo>
                <a:lnTo>
                  <a:pt x="2355469" y="1831466"/>
                </a:lnTo>
                <a:lnTo>
                  <a:pt x="2401951" y="1821561"/>
                </a:lnTo>
                <a:lnTo>
                  <a:pt x="2436080" y="1821561"/>
                </a:lnTo>
                <a:lnTo>
                  <a:pt x="2436876" y="1791842"/>
                </a:lnTo>
                <a:lnTo>
                  <a:pt x="2409952" y="1787398"/>
                </a:lnTo>
                <a:close/>
              </a:path>
              <a:path w="9144000" h="5960745">
                <a:moveTo>
                  <a:pt x="2556383" y="1813178"/>
                </a:moveTo>
                <a:lnTo>
                  <a:pt x="2528189" y="1814829"/>
                </a:lnTo>
                <a:lnTo>
                  <a:pt x="2505075" y="1829562"/>
                </a:lnTo>
                <a:lnTo>
                  <a:pt x="2489073" y="1858517"/>
                </a:lnTo>
                <a:lnTo>
                  <a:pt x="2483485" y="1899285"/>
                </a:lnTo>
                <a:lnTo>
                  <a:pt x="2486787" y="1942591"/>
                </a:lnTo>
                <a:lnTo>
                  <a:pt x="2500376" y="1975992"/>
                </a:lnTo>
                <a:lnTo>
                  <a:pt x="2521077" y="1998217"/>
                </a:lnTo>
                <a:lnTo>
                  <a:pt x="2549779" y="2009266"/>
                </a:lnTo>
                <a:lnTo>
                  <a:pt x="2579497" y="2008124"/>
                </a:lnTo>
                <a:lnTo>
                  <a:pt x="2602103" y="1993391"/>
                </a:lnTo>
                <a:lnTo>
                  <a:pt x="2608363" y="1981453"/>
                </a:lnTo>
                <a:lnTo>
                  <a:pt x="2552192" y="1981453"/>
                </a:lnTo>
                <a:lnTo>
                  <a:pt x="2527173" y="1958848"/>
                </a:lnTo>
                <a:lnTo>
                  <a:pt x="2520696" y="1903729"/>
                </a:lnTo>
                <a:lnTo>
                  <a:pt x="2530094" y="1854073"/>
                </a:lnTo>
                <a:lnTo>
                  <a:pt x="2554478" y="1840991"/>
                </a:lnTo>
                <a:lnTo>
                  <a:pt x="2600541" y="1840991"/>
                </a:lnTo>
                <a:lnTo>
                  <a:pt x="2586101" y="1824736"/>
                </a:lnTo>
                <a:lnTo>
                  <a:pt x="2556383" y="1813178"/>
                </a:lnTo>
                <a:close/>
              </a:path>
              <a:path w="9144000" h="5960745">
                <a:moveTo>
                  <a:pt x="2600541" y="1840991"/>
                </a:moveTo>
                <a:lnTo>
                  <a:pt x="2554478" y="1840991"/>
                </a:lnTo>
                <a:lnTo>
                  <a:pt x="2580005" y="1863978"/>
                </a:lnTo>
                <a:lnTo>
                  <a:pt x="2586990" y="1919986"/>
                </a:lnTo>
                <a:lnTo>
                  <a:pt x="2577084" y="1969642"/>
                </a:lnTo>
                <a:lnTo>
                  <a:pt x="2552192" y="1981453"/>
                </a:lnTo>
                <a:lnTo>
                  <a:pt x="2608363" y="1981453"/>
                </a:lnTo>
                <a:lnTo>
                  <a:pt x="2617089" y="1964816"/>
                </a:lnTo>
                <a:lnTo>
                  <a:pt x="2623312" y="1924303"/>
                </a:lnTo>
                <a:lnTo>
                  <a:pt x="2619502" y="1881504"/>
                </a:lnTo>
                <a:lnTo>
                  <a:pt x="2607310" y="1848612"/>
                </a:lnTo>
                <a:lnTo>
                  <a:pt x="2600541" y="1840991"/>
                </a:lnTo>
                <a:close/>
              </a:path>
              <a:path w="9144000" h="5960745">
                <a:moveTo>
                  <a:pt x="2746800" y="1877949"/>
                </a:moveTo>
                <a:lnTo>
                  <a:pt x="2713609" y="1877949"/>
                </a:lnTo>
                <a:lnTo>
                  <a:pt x="2708910" y="2034666"/>
                </a:lnTo>
                <a:lnTo>
                  <a:pt x="2742819" y="2040636"/>
                </a:lnTo>
                <a:lnTo>
                  <a:pt x="2746800" y="1877949"/>
                </a:lnTo>
                <a:close/>
              </a:path>
              <a:path w="9144000" h="5960745">
                <a:moveTo>
                  <a:pt x="2722118" y="1843786"/>
                </a:moveTo>
                <a:lnTo>
                  <a:pt x="2660015" y="1860803"/>
                </a:lnTo>
                <a:lnTo>
                  <a:pt x="2668397" y="1887854"/>
                </a:lnTo>
                <a:lnTo>
                  <a:pt x="2713609" y="1877949"/>
                </a:lnTo>
                <a:lnTo>
                  <a:pt x="2746800" y="1877949"/>
                </a:lnTo>
                <a:lnTo>
                  <a:pt x="2747518" y="1848612"/>
                </a:lnTo>
                <a:lnTo>
                  <a:pt x="2722118" y="1843786"/>
                </a:lnTo>
                <a:close/>
              </a:path>
              <a:path w="9144000" h="5960745">
                <a:moveTo>
                  <a:pt x="2866136" y="1868804"/>
                </a:moveTo>
                <a:lnTo>
                  <a:pt x="2837434" y="1869948"/>
                </a:lnTo>
                <a:lnTo>
                  <a:pt x="2814828" y="1885061"/>
                </a:lnTo>
                <a:lnTo>
                  <a:pt x="2799334" y="1913636"/>
                </a:lnTo>
                <a:lnTo>
                  <a:pt x="2793619" y="1954529"/>
                </a:lnTo>
                <a:lnTo>
                  <a:pt x="2796540" y="1996566"/>
                </a:lnTo>
                <a:lnTo>
                  <a:pt x="2809621" y="2029460"/>
                </a:lnTo>
                <a:lnTo>
                  <a:pt x="2830830" y="2051685"/>
                </a:lnTo>
                <a:lnTo>
                  <a:pt x="2858643" y="2063241"/>
                </a:lnTo>
                <a:lnTo>
                  <a:pt x="2887345" y="2062099"/>
                </a:lnTo>
                <a:lnTo>
                  <a:pt x="2909443" y="2047366"/>
                </a:lnTo>
                <a:lnTo>
                  <a:pt x="2915756" y="2035428"/>
                </a:lnTo>
                <a:lnTo>
                  <a:pt x="2860548" y="2035428"/>
                </a:lnTo>
                <a:lnTo>
                  <a:pt x="2836037" y="2013203"/>
                </a:lnTo>
                <a:lnTo>
                  <a:pt x="2829433" y="1958848"/>
                </a:lnTo>
                <a:lnTo>
                  <a:pt x="2838831" y="1908810"/>
                </a:lnTo>
                <a:lnTo>
                  <a:pt x="2863850" y="1896110"/>
                </a:lnTo>
                <a:lnTo>
                  <a:pt x="2908166" y="1896110"/>
                </a:lnTo>
                <a:lnTo>
                  <a:pt x="2893949" y="1880235"/>
                </a:lnTo>
                <a:lnTo>
                  <a:pt x="2866136" y="1868804"/>
                </a:lnTo>
                <a:close/>
              </a:path>
              <a:path w="9144000" h="5960745">
                <a:moveTo>
                  <a:pt x="2908166" y="1896110"/>
                </a:moveTo>
                <a:lnTo>
                  <a:pt x="2863850" y="1896110"/>
                </a:lnTo>
                <a:lnTo>
                  <a:pt x="2888742" y="1918842"/>
                </a:lnTo>
                <a:lnTo>
                  <a:pt x="2895854" y="1974723"/>
                </a:lnTo>
                <a:lnTo>
                  <a:pt x="2885440" y="2023617"/>
                </a:lnTo>
                <a:lnTo>
                  <a:pt x="2860548" y="2035428"/>
                </a:lnTo>
                <a:lnTo>
                  <a:pt x="2915756" y="2035428"/>
                </a:lnTo>
                <a:lnTo>
                  <a:pt x="2924556" y="2018791"/>
                </a:lnTo>
                <a:lnTo>
                  <a:pt x="2930652" y="1978278"/>
                </a:lnTo>
                <a:lnTo>
                  <a:pt x="2926842" y="1936623"/>
                </a:lnTo>
                <a:lnTo>
                  <a:pt x="2914650" y="1903349"/>
                </a:lnTo>
                <a:lnTo>
                  <a:pt x="2908166" y="1896110"/>
                </a:lnTo>
                <a:close/>
              </a:path>
              <a:path w="9144000" h="5960745">
                <a:moveTo>
                  <a:pt x="3051199" y="1932304"/>
                </a:moveTo>
                <a:lnTo>
                  <a:pt x="3017774" y="1932304"/>
                </a:lnTo>
                <a:lnTo>
                  <a:pt x="3014472" y="2087117"/>
                </a:lnTo>
                <a:lnTo>
                  <a:pt x="3046476" y="2092578"/>
                </a:lnTo>
                <a:lnTo>
                  <a:pt x="3051199" y="1932304"/>
                </a:lnTo>
                <a:close/>
              </a:path>
              <a:path w="9144000" h="5960745">
                <a:moveTo>
                  <a:pt x="3026664" y="1898141"/>
                </a:moveTo>
                <a:lnTo>
                  <a:pt x="2965958" y="1915667"/>
                </a:lnTo>
                <a:lnTo>
                  <a:pt x="2973959" y="1942591"/>
                </a:lnTo>
                <a:lnTo>
                  <a:pt x="3017774" y="1932304"/>
                </a:lnTo>
                <a:lnTo>
                  <a:pt x="3051199" y="1932304"/>
                </a:lnTo>
                <a:lnTo>
                  <a:pt x="3052064" y="1902967"/>
                </a:lnTo>
                <a:lnTo>
                  <a:pt x="3026664" y="1898141"/>
                </a:lnTo>
                <a:close/>
              </a:path>
              <a:path w="9144000" h="5960745">
                <a:moveTo>
                  <a:pt x="3168396" y="1923541"/>
                </a:moveTo>
                <a:lnTo>
                  <a:pt x="3139694" y="1924685"/>
                </a:lnTo>
                <a:lnTo>
                  <a:pt x="3117596" y="1939416"/>
                </a:lnTo>
                <a:lnTo>
                  <a:pt x="3102991" y="1967991"/>
                </a:lnTo>
                <a:lnTo>
                  <a:pt x="3096768" y="2007742"/>
                </a:lnTo>
                <a:lnTo>
                  <a:pt x="3100070" y="2049779"/>
                </a:lnTo>
                <a:lnTo>
                  <a:pt x="3112389" y="2082673"/>
                </a:lnTo>
                <a:lnTo>
                  <a:pt x="3132582" y="2104136"/>
                </a:lnTo>
                <a:lnTo>
                  <a:pt x="3160395" y="2115185"/>
                </a:lnTo>
                <a:lnTo>
                  <a:pt x="3188589" y="2114041"/>
                </a:lnTo>
                <a:lnTo>
                  <a:pt x="3210687" y="2099817"/>
                </a:lnTo>
                <a:lnTo>
                  <a:pt x="3216593" y="2088261"/>
                </a:lnTo>
                <a:lnTo>
                  <a:pt x="3162300" y="2088261"/>
                </a:lnTo>
                <a:lnTo>
                  <a:pt x="3138297" y="2066416"/>
                </a:lnTo>
                <a:lnTo>
                  <a:pt x="3131185" y="2012061"/>
                </a:lnTo>
                <a:lnTo>
                  <a:pt x="3140583" y="1962785"/>
                </a:lnTo>
                <a:lnTo>
                  <a:pt x="3165094" y="1950592"/>
                </a:lnTo>
                <a:lnTo>
                  <a:pt x="3209105" y="1950592"/>
                </a:lnTo>
                <a:lnTo>
                  <a:pt x="3195193" y="1934717"/>
                </a:lnTo>
                <a:lnTo>
                  <a:pt x="3168396" y="1923541"/>
                </a:lnTo>
                <a:close/>
              </a:path>
              <a:path w="9144000" h="5960745">
                <a:moveTo>
                  <a:pt x="3209105" y="1950592"/>
                </a:moveTo>
                <a:lnTo>
                  <a:pt x="3165094" y="1950592"/>
                </a:lnTo>
                <a:lnTo>
                  <a:pt x="3189986" y="1972817"/>
                </a:lnTo>
                <a:lnTo>
                  <a:pt x="3197098" y="2027936"/>
                </a:lnTo>
                <a:lnTo>
                  <a:pt x="3187700" y="2075941"/>
                </a:lnTo>
                <a:lnTo>
                  <a:pt x="3162300" y="2088261"/>
                </a:lnTo>
                <a:lnTo>
                  <a:pt x="3216593" y="2088261"/>
                </a:lnTo>
                <a:lnTo>
                  <a:pt x="3225292" y="2071242"/>
                </a:lnTo>
                <a:lnTo>
                  <a:pt x="3230499" y="2031491"/>
                </a:lnTo>
                <a:lnTo>
                  <a:pt x="3227197" y="1989836"/>
                </a:lnTo>
                <a:lnTo>
                  <a:pt x="3215005" y="1957324"/>
                </a:lnTo>
                <a:lnTo>
                  <a:pt x="3209105" y="1950592"/>
                </a:lnTo>
                <a:close/>
              </a:path>
              <a:path w="9144000" h="5960745">
                <a:moveTo>
                  <a:pt x="3349459" y="1986279"/>
                </a:moveTo>
                <a:lnTo>
                  <a:pt x="3316604" y="1986279"/>
                </a:lnTo>
                <a:lnTo>
                  <a:pt x="3313429" y="2139441"/>
                </a:lnTo>
                <a:lnTo>
                  <a:pt x="3345815" y="2145029"/>
                </a:lnTo>
                <a:lnTo>
                  <a:pt x="3349459" y="1986279"/>
                </a:lnTo>
                <a:close/>
              </a:path>
              <a:path w="9144000" h="5960745">
                <a:moveTo>
                  <a:pt x="3325114" y="1952498"/>
                </a:moveTo>
                <a:lnTo>
                  <a:pt x="3265297" y="1970024"/>
                </a:lnTo>
                <a:lnTo>
                  <a:pt x="3273805" y="1996186"/>
                </a:lnTo>
                <a:lnTo>
                  <a:pt x="3316604" y="1986279"/>
                </a:lnTo>
                <a:lnTo>
                  <a:pt x="3349459" y="1986279"/>
                </a:lnTo>
                <a:lnTo>
                  <a:pt x="3350133" y="1956942"/>
                </a:lnTo>
                <a:lnTo>
                  <a:pt x="3325114" y="1952498"/>
                </a:lnTo>
                <a:close/>
              </a:path>
              <a:path w="9144000" h="5960745">
                <a:moveTo>
                  <a:pt x="3496734" y="2012061"/>
                </a:moveTo>
                <a:lnTo>
                  <a:pt x="3463544" y="2012061"/>
                </a:lnTo>
                <a:lnTo>
                  <a:pt x="3460750" y="2164841"/>
                </a:lnTo>
                <a:lnTo>
                  <a:pt x="3492754" y="2170429"/>
                </a:lnTo>
                <a:lnTo>
                  <a:pt x="3496734" y="2012061"/>
                </a:lnTo>
                <a:close/>
              </a:path>
              <a:path w="9144000" h="5960745">
                <a:moveTo>
                  <a:pt x="3472053" y="1978660"/>
                </a:moveTo>
                <a:lnTo>
                  <a:pt x="3412236" y="1996186"/>
                </a:lnTo>
                <a:lnTo>
                  <a:pt x="3421634" y="2021966"/>
                </a:lnTo>
                <a:lnTo>
                  <a:pt x="3463544" y="2012061"/>
                </a:lnTo>
                <a:lnTo>
                  <a:pt x="3496734" y="2012061"/>
                </a:lnTo>
                <a:lnTo>
                  <a:pt x="3497453" y="1983486"/>
                </a:lnTo>
                <a:lnTo>
                  <a:pt x="3472053" y="1978660"/>
                </a:lnTo>
                <a:close/>
              </a:path>
              <a:path w="9144000" h="5960745">
                <a:moveTo>
                  <a:pt x="3608070" y="2002536"/>
                </a:moveTo>
                <a:lnTo>
                  <a:pt x="3581273" y="2003678"/>
                </a:lnTo>
                <a:lnTo>
                  <a:pt x="3560953" y="2018791"/>
                </a:lnTo>
                <a:lnTo>
                  <a:pt x="3546348" y="2046986"/>
                </a:lnTo>
                <a:lnTo>
                  <a:pt x="3540252" y="2086610"/>
                </a:lnTo>
                <a:lnTo>
                  <a:pt x="3544062" y="2127885"/>
                </a:lnTo>
                <a:lnTo>
                  <a:pt x="3555746" y="2159635"/>
                </a:lnTo>
                <a:lnTo>
                  <a:pt x="3575050" y="2181098"/>
                </a:lnTo>
                <a:lnTo>
                  <a:pt x="3602354" y="2191892"/>
                </a:lnTo>
                <a:lnTo>
                  <a:pt x="3630167" y="2190623"/>
                </a:lnTo>
                <a:lnTo>
                  <a:pt x="3650869" y="2176399"/>
                </a:lnTo>
                <a:lnTo>
                  <a:pt x="3656176" y="2165223"/>
                </a:lnTo>
                <a:lnTo>
                  <a:pt x="3604767" y="2165223"/>
                </a:lnTo>
                <a:lnTo>
                  <a:pt x="3581273" y="2143760"/>
                </a:lnTo>
                <a:lnTo>
                  <a:pt x="3573272" y="2090292"/>
                </a:lnTo>
                <a:lnTo>
                  <a:pt x="3582162" y="2041778"/>
                </a:lnTo>
                <a:lnTo>
                  <a:pt x="3605657" y="2029078"/>
                </a:lnTo>
                <a:lnTo>
                  <a:pt x="3648743" y="2029078"/>
                </a:lnTo>
                <a:lnTo>
                  <a:pt x="3634866" y="2013585"/>
                </a:lnTo>
                <a:lnTo>
                  <a:pt x="3608070" y="2002536"/>
                </a:lnTo>
                <a:close/>
              </a:path>
              <a:path w="9144000" h="5960745">
                <a:moveTo>
                  <a:pt x="3648743" y="2029078"/>
                </a:moveTo>
                <a:lnTo>
                  <a:pt x="3605657" y="2029078"/>
                </a:lnTo>
                <a:lnTo>
                  <a:pt x="3629279" y="2051303"/>
                </a:lnTo>
                <a:lnTo>
                  <a:pt x="3635883" y="2105660"/>
                </a:lnTo>
                <a:lnTo>
                  <a:pt x="3627882" y="2153285"/>
                </a:lnTo>
                <a:lnTo>
                  <a:pt x="3604767" y="2165223"/>
                </a:lnTo>
                <a:lnTo>
                  <a:pt x="3656176" y="2165223"/>
                </a:lnTo>
                <a:lnTo>
                  <a:pt x="3664077" y="2148586"/>
                </a:lnTo>
                <a:lnTo>
                  <a:pt x="3668776" y="2109342"/>
                </a:lnTo>
                <a:lnTo>
                  <a:pt x="3666490" y="2068449"/>
                </a:lnTo>
                <a:lnTo>
                  <a:pt x="3655567" y="2036699"/>
                </a:lnTo>
                <a:lnTo>
                  <a:pt x="3648743" y="2029078"/>
                </a:lnTo>
                <a:close/>
              </a:path>
              <a:path w="9144000" h="5960745">
                <a:moveTo>
                  <a:pt x="3784918" y="2064003"/>
                </a:moveTo>
                <a:lnTo>
                  <a:pt x="3753485" y="2064003"/>
                </a:lnTo>
                <a:lnTo>
                  <a:pt x="3750183" y="2214879"/>
                </a:lnTo>
                <a:lnTo>
                  <a:pt x="3781805" y="2219960"/>
                </a:lnTo>
                <a:lnTo>
                  <a:pt x="3784918" y="2064003"/>
                </a:lnTo>
                <a:close/>
              </a:path>
              <a:path w="9144000" h="5960745">
                <a:moveTo>
                  <a:pt x="3762883" y="2031491"/>
                </a:moveTo>
                <a:lnTo>
                  <a:pt x="3703192" y="2048510"/>
                </a:lnTo>
                <a:lnTo>
                  <a:pt x="3711575" y="2074417"/>
                </a:lnTo>
                <a:lnTo>
                  <a:pt x="3753485" y="2064003"/>
                </a:lnTo>
                <a:lnTo>
                  <a:pt x="3784918" y="2064003"/>
                </a:lnTo>
                <a:lnTo>
                  <a:pt x="3785489" y="2035428"/>
                </a:lnTo>
                <a:lnTo>
                  <a:pt x="3762883" y="2031491"/>
                </a:lnTo>
                <a:close/>
              </a:path>
              <a:path w="9144000" h="5960745">
                <a:moveTo>
                  <a:pt x="3894709" y="2054478"/>
                </a:moveTo>
                <a:lnTo>
                  <a:pt x="3868801" y="2056129"/>
                </a:lnTo>
                <a:lnTo>
                  <a:pt x="3848100" y="2070353"/>
                </a:lnTo>
                <a:lnTo>
                  <a:pt x="3834003" y="2098166"/>
                </a:lnTo>
                <a:lnTo>
                  <a:pt x="3828415" y="2137029"/>
                </a:lnTo>
                <a:lnTo>
                  <a:pt x="3831716" y="2178304"/>
                </a:lnTo>
                <a:lnTo>
                  <a:pt x="3844416" y="2210054"/>
                </a:lnTo>
                <a:lnTo>
                  <a:pt x="3863213" y="2231516"/>
                </a:lnTo>
                <a:lnTo>
                  <a:pt x="3888613" y="2241804"/>
                </a:lnTo>
                <a:lnTo>
                  <a:pt x="3915917" y="2240279"/>
                </a:lnTo>
                <a:lnTo>
                  <a:pt x="3936619" y="2225929"/>
                </a:lnTo>
                <a:lnTo>
                  <a:pt x="3942169" y="2214879"/>
                </a:lnTo>
                <a:lnTo>
                  <a:pt x="3891915" y="2214879"/>
                </a:lnTo>
                <a:lnTo>
                  <a:pt x="3868420" y="2193798"/>
                </a:lnTo>
                <a:lnTo>
                  <a:pt x="3861308" y="2141474"/>
                </a:lnTo>
                <a:lnTo>
                  <a:pt x="3870198" y="2092960"/>
                </a:lnTo>
                <a:lnTo>
                  <a:pt x="3892423" y="2080767"/>
                </a:lnTo>
                <a:lnTo>
                  <a:pt x="3934196" y="2080767"/>
                </a:lnTo>
                <a:lnTo>
                  <a:pt x="3920616" y="2065274"/>
                </a:lnTo>
                <a:lnTo>
                  <a:pt x="3894709" y="2054478"/>
                </a:lnTo>
                <a:close/>
              </a:path>
              <a:path w="9144000" h="5960745">
                <a:moveTo>
                  <a:pt x="3934196" y="2080767"/>
                </a:moveTo>
                <a:lnTo>
                  <a:pt x="3892423" y="2080767"/>
                </a:lnTo>
                <a:lnTo>
                  <a:pt x="3915410" y="2102485"/>
                </a:lnTo>
                <a:lnTo>
                  <a:pt x="3922014" y="2156967"/>
                </a:lnTo>
                <a:lnTo>
                  <a:pt x="3913504" y="2202941"/>
                </a:lnTo>
                <a:lnTo>
                  <a:pt x="3891915" y="2214879"/>
                </a:lnTo>
                <a:lnTo>
                  <a:pt x="3942169" y="2214879"/>
                </a:lnTo>
                <a:lnTo>
                  <a:pt x="3950335" y="2198624"/>
                </a:lnTo>
                <a:lnTo>
                  <a:pt x="3955034" y="2159635"/>
                </a:lnTo>
                <a:lnTo>
                  <a:pt x="3952113" y="2119249"/>
                </a:lnTo>
                <a:lnTo>
                  <a:pt x="3940429" y="2087879"/>
                </a:lnTo>
                <a:lnTo>
                  <a:pt x="3934196" y="2080767"/>
                </a:lnTo>
                <a:close/>
              </a:path>
              <a:path w="9144000" h="5960745">
                <a:moveTo>
                  <a:pt x="4067034" y="2115185"/>
                </a:moveTo>
                <a:lnTo>
                  <a:pt x="4036949" y="2115185"/>
                </a:lnTo>
                <a:lnTo>
                  <a:pt x="4034028" y="2264029"/>
                </a:lnTo>
                <a:lnTo>
                  <a:pt x="4064254" y="2269616"/>
                </a:lnTo>
                <a:lnTo>
                  <a:pt x="4067034" y="2115185"/>
                </a:lnTo>
                <a:close/>
              </a:path>
              <a:path w="9144000" h="5960745">
                <a:moveTo>
                  <a:pt x="4045839" y="2082291"/>
                </a:moveTo>
                <a:lnTo>
                  <a:pt x="3987927" y="2099310"/>
                </a:lnTo>
                <a:lnTo>
                  <a:pt x="3996944" y="2124329"/>
                </a:lnTo>
                <a:lnTo>
                  <a:pt x="4036949" y="2115185"/>
                </a:lnTo>
                <a:lnTo>
                  <a:pt x="4067034" y="2115185"/>
                </a:lnTo>
                <a:lnTo>
                  <a:pt x="4067555" y="2086228"/>
                </a:lnTo>
                <a:lnTo>
                  <a:pt x="4045839" y="2082291"/>
                </a:lnTo>
                <a:close/>
              </a:path>
              <a:path w="9144000" h="5960745">
                <a:moveTo>
                  <a:pt x="4176267" y="2105279"/>
                </a:moveTo>
                <a:lnTo>
                  <a:pt x="4150360" y="2106167"/>
                </a:lnTo>
                <a:lnTo>
                  <a:pt x="4129659" y="2120391"/>
                </a:lnTo>
                <a:lnTo>
                  <a:pt x="4115942" y="2148586"/>
                </a:lnTo>
                <a:lnTo>
                  <a:pt x="4110863" y="2187066"/>
                </a:lnTo>
                <a:lnTo>
                  <a:pt x="4114165" y="2227961"/>
                </a:lnTo>
                <a:lnTo>
                  <a:pt x="4126865" y="2259329"/>
                </a:lnTo>
                <a:lnTo>
                  <a:pt x="4145661" y="2280285"/>
                </a:lnTo>
                <a:lnTo>
                  <a:pt x="4171061" y="2290699"/>
                </a:lnTo>
                <a:lnTo>
                  <a:pt x="4196969" y="2289048"/>
                </a:lnTo>
                <a:lnTo>
                  <a:pt x="4216781" y="2275204"/>
                </a:lnTo>
                <a:lnTo>
                  <a:pt x="4222317" y="2264029"/>
                </a:lnTo>
                <a:lnTo>
                  <a:pt x="4172458" y="2264029"/>
                </a:lnTo>
                <a:lnTo>
                  <a:pt x="4150360" y="2243454"/>
                </a:lnTo>
                <a:lnTo>
                  <a:pt x="4143755" y="2191004"/>
                </a:lnTo>
                <a:lnTo>
                  <a:pt x="4152265" y="2143760"/>
                </a:lnTo>
                <a:lnTo>
                  <a:pt x="4174871" y="2131060"/>
                </a:lnTo>
                <a:lnTo>
                  <a:pt x="4215327" y="2131060"/>
                </a:lnTo>
                <a:lnTo>
                  <a:pt x="4201668" y="2115692"/>
                </a:lnTo>
                <a:lnTo>
                  <a:pt x="4176267" y="2105279"/>
                </a:lnTo>
                <a:close/>
              </a:path>
              <a:path w="9144000" h="5960745">
                <a:moveTo>
                  <a:pt x="4215327" y="2131060"/>
                </a:moveTo>
                <a:lnTo>
                  <a:pt x="4174871" y="2131060"/>
                </a:lnTo>
                <a:lnTo>
                  <a:pt x="4196461" y="2152904"/>
                </a:lnTo>
                <a:lnTo>
                  <a:pt x="4202557" y="2206116"/>
                </a:lnTo>
                <a:lnTo>
                  <a:pt x="4194556" y="2252091"/>
                </a:lnTo>
                <a:lnTo>
                  <a:pt x="4172458" y="2264029"/>
                </a:lnTo>
                <a:lnTo>
                  <a:pt x="4222317" y="2264029"/>
                </a:lnTo>
                <a:lnTo>
                  <a:pt x="4230370" y="2247773"/>
                </a:lnTo>
                <a:lnTo>
                  <a:pt x="4236085" y="2208911"/>
                </a:lnTo>
                <a:lnTo>
                  <a:pt x="4232275" y="2169160"/>
                </a:lnTo>
                <a:lnTo>
                  <a:pt x="4220972" y="2137410"/>
                </a:lnTo>
                <a:lnTo>
                  <a:pt x="4215327" y="2131060"/>
                </a:lnTo>
                <a:close/>
              </a:path>
              <a:path w="9144000" h="5960745">
                <a:moveTo>
                  <a:pt x="4346202" y="2164461"/>
                </a:moveTo>
                <a:lnTo>
                  <a:pt x="4314190" y="2164461"/>
                </a:lnTo>
                <a:lnTo>
                  <a:pt x="4311777" y="2312924"/>
                </a:lnTo>
                <a:lnTo>
                  <a:pt x="4343400" y="2318385"/>
                </a:lnTo>
                <a:lnTo>
                  <a:pt x="4346202" y="2164461"/>
                </a:lnTo>
                <a:close/>
              </a:path>
              <a:path w="9144000" h="5960745">
                <a:moveTo>
                  <a:pt x="4323588" y="2131949"/>
                </a:moveTo>
                <a:lnTo>
                  <a:pt x="4267073" y="2148966"/>
                </a:lnTo>
                <a:lnTo>
                  <a:pt x="4275074" y="2174748"/>
                </a:lnTo>
                <a:lnTo>
                  <a:pt x="4314190" y="2164461"/>
                </a:lnTo>
                <a:lnTo>
                  <a:pt x="4346202" y="2164461"/>
                </a:lnTo>
                <a:lnTo>
                  <a:pt x="4346702" y="2137029"/>
                </a:lnTo>
                <a:lnTo>
                  <a:pt x="4323588" y="2131949"/>
                </a:lnTo>
                <a:close/>
              </a:path>
              <a:path w="9144000" h="5960745">
                <a:moveTo>
                  <a:pt x="4451096" y="2154936"/>
                </a:moveTo>
                <a:lnTo>
                  <a:pt x="4425696" y="2156460"/>
                </a:lnTo>
                <a:lnTo>
                  <a:pt x="4405503" y="2170429"/>
                </a:lnTo>
                <a:lnTo>
                  <a:pt x="4392295" y="2198116"/>
                </a:lnTo>
                <a:lnTo>
                  <a:pt x="4386707" y="2236216"/>
                </a:lnTo>
                <a:lnTo>
                  <a:pt x="4390390" y="2276729"/>
                </a:lnTo>
                <a:lnTo>
                  <a:pt x="4402709" y="2307336"/>
                </a:lnTo>
                <a:lnTo>
                  <a:pt x="4420997" y="2328291"/>
                </a:lnTo>
                <a:lnTo>
                  <a:pt x="4446397" y="2338704"/>
                </a:lnTo>
                <a:lnTo>
                  <a:pt x="4472305" y="2337435"/>
                </a:lnTo>
                <a:lnTo>
                  <a:pt x="4491609" y="2323591"/>
                </a:lnTo>
                <a:lnTo>
                  <a:pt x="4496990" y="2312416"/>
                </a:lnTo>
                <a:lnTo>
                  <a:pt x="4447413" y="2312416"/>
                </a:lnTo>
                <a:lnTo>
                  <a:pt x="4426204" y="2291461"/>
                </a:lnTo>
                <a:lnTo>
                  <a:pt x="4419600" y="2240279"/>
                </a:lnTo>
                <a:lnTo>
                  <a:pt x="4428109" y="2193036"/>
                </a:lnTo>
                <a:lnTo>
                  <a:pt x="4449699" y="2180716"/>
                </a:lnTo>
                <a:lnTo>
                  <a:pt x="4489594" y="2180716"/>
                </a:lnTo>
                <a:lnTo>
                  <a:pt x="4476623" y="2165223"/>
                </a:lnTo>
                <a:lnTo>
                  <a:pt x="4451096" y="2154936"/>
                </a:lnTo>
                <a:close/>
              </a:path>
              <a:path w="9144000" h="5960745">
                <a:moveTo>
                  <a:pt x="4489594" y="2180716"/>
                </a:moveTo>
                <a:lnTo>
                  <a:pt x="4449699" y="2180716"/>
                </a:lnTo>
                <a:lnTo>
                  <a:pt x="4470908" y="2202179"/>
                </a:lnTo>
                <a:lnTo>
                  <a:pt x="4477512" y="2254885"/>
                </a:lnTo>
                <a:lnTo>
                  <a:pt x="4469511" y="2300604"/>
                </a:lnTo>
                <a:lnTo>
                  <a:pt x="4447413" y="2312416"/>
                </a:lnTo>
                <a:lnTo>
                  <a:pt x="4496990" y="2312416"/>
                </a:lnTo>
                <a:lnTo>
                  <a:pt x="4504817" y="2296160"/>
                </a:lnTo>
                <a:lnTo>
                  <a:pt x="4510024" y="2258060"/>
                </a:lnTo>
                <a:lnTo>
                  <a:pt x="4505706" y="2218054"/>
                </a:lnTo>
                <a:lnTo>
                  <a:pt x="4494911" y="2187066"/>
                </a:lnTo>
                <a:lnTo>
                  <a:pt x="4489594" y="2180716"/>
                </a:lnTo>
                <a:close/>
              </a:path>
              <a:path w="9144000" h="5960745">
                <a:moveTo>
                  <a:pt x="4616895" y="2213610"/>
                </a:moveTo>
                <a:lnTo>
                  <a:pt x="4588637" y="2213610"/>
                </a:lnTo>
                <a:lnTo>
                  <a:pt x="4584827" y="2360041"/>
                </a:lnTo>
                <a:lnTo>
                  <a:pt x="4614545" y="2365248"/>
                </a:lnTo>
                <a:lnTo>
                  <a:pt x="4616895" y="2213610"/>
                </a:lnTo>
                <a:close/>
              </a:path>
              <a:path w="9144000" h="5960745">
                <a:moveTo>
                  <a:pt x="4595622" y="2181098"/>
                </a:moveTo>
                <a:lnTo>
                  <a:pt x="4539615" y="2198116"/>
                </a:lnTo>
                <a:lnTo>
                  <a:pt x="4548632" y="2223516"/>
                </a:lnTo>
                <a:lnTo>
                  <a:pt x="4588637" y="2213610"/>
                </a:lnTo>
                <a:lnTo>
                  <a:pt x="4616895" y="2213610"/>
                </a:lnTo>
                <a:lnTo>
                  <a:pt x="4617339" y="2185035"/>
                </a:lnTo>
                <a:lnTo>
                  <a:pt x="4595622" y="2181098"/>
                </a:lnTo>
                <a:close/>
              </a:path>
              <a:path w="9144000" h="5960745">
                <a:moveTo>
                  <a:pt x="4720463" y="2202941"/>
                </a:moveTo>
                <a:lnTo>
                  <a:pt x="4695952" y="2204466"/>
                </a:lnTo>
                <a:lnTo>
                  <a:pt x="4675759" y="2218436"/>
                </a:lnTo>
                <a:lnTo>
                  <a:pt x="4663440" y="2245741"/>
                </a:lnTo>
                <a:lnTo>
                  <a:pt x="4658741" y="2284349"/>
                </a:lnTo>
                <a:lnTo>
                  <a:pt x="4662043" y="2323973"/>
                </a:lnTo>
                <a:lnTo>
                  <a:pt x="4674235" y="2354579"/>
                </a:lnTo>
                <a:lnTo>
                  <a:pt x="4692142" y="2375154"/>
                </a:lnTo>
                <a:lnTo>
                  <a:pt x="4716653" y="2385060"/>
                </a:lnTo>
                <a:lnTo>
                  <a:pt x="4742561" y="2383916"/>
                </a:lnTo>
                <a:lnTo>
                  <a:pt x="4761357" y="2370074"/>
                </a:lnTo>
                <a:lnTo>
                  <a:pt x="4766703" y="2359279"/>
                </a:lnTo>
                <a:lnTo>
                  <a:pt x="4718050" y="2359279"/>
                </a:lnTo>
                <a:lnTo>
                  <a:pt x="4696460" y="2338704"/>
                </a:lnTo>
                <a:lnTo>
                  <a:pt x="4689856" y="2288286"/>
                </a:lnTo>
                <a:lnTo>
                  <a:pt x="4698238" y="2241423"/>
                </a:lnTo>
                <a:lnTo>
                  <a:pt x="4719955" y="2228723"/>
                </a:lnTo>
                <a:lnTo>
                  <a:pt x="4758740" y="2228723"/>
                </a:lnTo>
                <a:lnTo>
                  <a:pt x="4745863" y="2213610"/>
                </a:lnTo>
                <a:lnTo>
                  <a:pt x="4720463" y="2202941"/>
                </a:lnTo>
                <a:close/>
              </a:path>
              <a:path w="9144000" h="5960745">
                <a:moveTo>
                  <a:pt x="4758740" y="2228723"/>
                </a:moveTo>
                <a:lnTo>
                  <a:pt x="4719955" y="2228723"/>
                </a:lnTo>
                <a:lnTo>
                  <a:pt x="4741164" y="2250186"/>
                </a:lnTo>
                <a:lnTo>
                  <a:pt x="4747768" y="2302510"/>
                </a:lnTo>
                <a:lnTo>
                  <a:pt x="4740148" y="2347849"/>
                </a:lnTo>
                <a:lnTo>
                  <a:pt x="4718050" y="2359279"/>
                </a:lnTo>
                <a:lnTo>
                  <a:pt x="4766703" y="2359279"/>
                </a:lnTo>
                <a:lnTo>
                  <a:pt x="4774565" y="2343404"/>
                </a:lnTo>
                <a:lnTo>
                  <a:pt x="4778375" y="2305304"/>
                </a:lnTo>
                <a:lnTo>
                  <a:pt x="4775073" y="2266061"/>
                </a:lnTo>
                <a:lnTo>
                  <a:pt x="4764151" y="2235073"/>
                </a:lnTo>
                <a:lnTo>
                  <a:pt x="4758740" y="2228723"/>
                </a:lnTo>
                <a:close/>
              </a:path>
              <a:path w="9144000" h="5960745">
                <a:moveTo>
                  <a:pt x="4883913" y="2261235"/>
                </a:moveTo>
                <a:lnTo>
                  <a:pt x="4855083" y="2261235"/>
                </a:lnTo>
                <a:lnTo>
                  <a:pt x="4852670" y="2406904"/>
                </a:lnTo>
                <a:lnTo>
                  <a:pt x="4881880" y="2412111"/>
                </a:lnTo>
                <a:lnTo>
                  <a:pt x="4883913" y="2261235"/>
                </a:lnTo>
                <a:close/>
              </a:path>
              <a:path w="9144000" h="5960745">
                <a:moveTo>
                  <a:pt x="4862068" y="2228723"/>
                </a:moveTo>
                <a:lnTo>
                  <a:pt x="4808982" y="2246249"/>
                </a:lnTo>
                <a:lnTo>
                  <a:pt x="4816983" y="2271649"/>
                </a:lnTo>
                <a:lnTo>
                  <a:pt x="4855083" y="2261235"/>
                </a:lnTo>
                <a:lnTo>
                  <a:pt x="4883913" y="2261235"/>
                </a:lnTo>
                <a:lnTo>
                  <a:pt x="4884293" y="2233041"/>
                </a:lnTo>
                <a:lnTo>
                  <a:pt x="4862068" y="2228723"/>
                </a:lnTo>
                <a:close/>
              </a:path>
              <a:path w="9144000" h="5960745">
                <a:moveTo>
                  <a:pt x="5015231" y="2285111"/>
                </a:moveTo>
                <a:lnTo>
                  <a:pt x="4987290" y="2285111"/>
                </a:lnTo>
                <a:lnTo>
                  <a:pt x="4984496" y="2429129"/>
                </a:lnTo>
                <a:lnTo>
                  <a:pt x="5013198" y="2434336"/>
                </a:lnTo>
                <a:lnTo>
                  <a:pt x="5015231" y="2285111"/>
                </a:lnTo>
                <a:close/>
              </a:path>
              <a:path w="9144000" h="5960745">
                <a:moveTo>
                  <a:pt x="4993894" y="2253361"/>
                </a:moveTo>
                <a:lnTo>
                  <a:pt x="4940681" y="2269998"/>
                </a:lnTo>
                <a:lnTo>
                  <a:pt x="4949698" y="2295016"/>
                </a:lnTo>
                <a:lnTo>
                  <a:pt x="4987290" y="2285111"/>
                </a:lnTo>
                <a:lnTo>
                  <a:pt x="5015231" y="2285111"/>
                </a:lnTo>
                <a:lnTo>
                  <a:pt x="5015611" y="2257298"/>
                </a:lnTo>
                <a:lnTo>
                  <a:pt x="4993894" y="2253361"/>
                </a:lnTo>
                <a:close/>
              </a:path>
              <a:path w="9144000" h="5960745">
                <a:moveTo>
                  <a:pt x="5115814" y="2274824"/>
                </a:moveTo>
                <a:lnTo>
                  <a:pt x="5091811" y="2276348"/>
                </a:lnTo>
                <a:lnTo>
                  <a:pt x="5073523" y="2290191"/>
                </a:lnTo>
                <a:lnTo>
                  <a:pt x="5060315" y="2316861"/>
                </a:lnTo>
                <a:lnTo>
                  <a:pt x="5055108" y="2354579"/>
                </a:lnTo>
                <a:lnTo>
                  <a:pt x="5057902" y="2393441"/>
                </a:lnTo>
                <a:lnTo>
                  <a:pt x="5069713" y="2424429"/>
                </a:lnTo>
                <a:lnTo>
                  <a:pt x="5087620" y="2443861"/>
                </a:lnTo>
                <a:lnTo>
                  <a:pt x="5111623" y="2453766"/>
                </a:lnTo>
                <a:lnTo>
                  <a:pt x="5136134" y="2452116"/>
                </a:lnTo>
                <a:lnTo>
                  <a:pt x="5153914" y="2438654"/>
                </a:lnTo>
                <a:lnTo>
                  <a:pt x="5158885" y="2428366"/>
                </a:lnTo>
                <a:lnTo>
                  <a:pt x="5112131" y="2428366"/>
                </a:lnTo>
                <a:lnTo>
                  <a:pt x="5091811" y="2408554"/>
                </a:lnTo>
                <a:lnTo>
                  <a:pt x="5085715" y="2358136"/>
                </a:lnTo>
                <a:lnTo>
                  <a:pt x="5092827" y="2312035"/>
                </a:lnTo>
                <a:lnTo>
                  <a:pt x="5113528" y="2299335"/>
                </a:lnTo>
                <a:lnTo>
                  <a:pt x="5152057" y="2299335"/>
                </a:lnTo>
                <a:lnTo>
                  <a:pt x="5139436" y="2284729"/>
                </a:lnTo>
                <a:lnTo>
                  <a:pt x="5115814" y="2274824"/>
                </a:lnTo>
                <a:close/>
              </a:path>
              <a:path w="9144000" h="5960745">
                <a:moveTo>
                  <a:pt x="5152057" y="2299335"/>
                </a:moveTo>
                <a:lnTo>
                  <a:pt x="5113528" y="2299335"/>
                </a:lnTo>
                <a:lnTo>
                  <a:pt x="5134737" y="2320416"/>
                </a:lnTo>
                <a:lnTo>
                  <a:pt x="5141722" y="2371979"/>
                </a:lnTo>
                <a:lnTo>
                  <a:pt x="5134229" y="2416810"/>
                </a:lnTo>
                <a:lnTo>
                  <a:pt x="5112131" y="2428366"/>
                </a:lnTo>
                <a:lnTo>
                  <a:pt x="5158885" y="2428366"/>
                </a:lnTo>
                <a:lnTo>
                  <a:pt x="5166741" y="2412111"/>
                </a:lnTo>
                <a:lnTo>
                  <a:pt x="5171440" y="2375154"/>
                </a:lnTo>
                <a:lnTo>
                  <a:pt x="5167630" y="2336291"/>
                </a:lnTo>
                <a:lnTo>
                  <a:pt x="5157216" y="2305304"/>
                </a:lnTo>
                <a:lnTo>
                  <a:pt x="5152057" y="2299335"/>
                </a:lnTo>
                <a:close/>
              </a:path>
              <a:path w="9144000" h="5960745">
                <a:moveTo>
                  <a:pt x="5273671" y="2331466"/>
                </a:moveTo>
                <a:lnTo>
                  <a:pt x="5245735" y="2331466"/>
                </a:lnTo>
                <a:lnTo>
                  <a:pt x="5243830" y="2473960"/>
                </a:lnTo>
                <a:lnTo>
                  <a:pt x="5271643" y="2479548"/>
                </a:lnTo>
                <a:lnTo>
                  <a:pt x="5273671" y="2331466"/>
                </a:lnTo>
                <a:close/>
              </a:path>
              <a:path w="9144000" h="5960745">
                <a:moveTo>
                  <a:pt x="5252847" y="2300224"/>
                </a:moveTo>
                <a:lnTo>
                  <a:pt x="5200523" y="2316479"/>
                </a:lnTo>
                <a:lnTo>
                  <a:pt x="5209032" y="2340610"/>
                </a:lnTo>
                <a:lnTo>
                  <a:pt x="5245735" y="2331466"/>
                </a:lnTo>
                <a:lnTo>
                  <a:pt x="5273671" y="2331466"/>
                </a:lnTo>
                <a:lnTo>
                  <a:pt x="5274056" y="2303399"/>
                </a:lnTo>
                <a:lnTo>
                  <a:pt x="5252847" y="2300224"/>
                </a:lnTo>
                <a:close/>
              </a:path>
              <a:path w="9144000" h="5960745">
                <a:moveTo>
                  <a:pt x="5401556" y="2353691"/>
                </a:moveTo>
                <a:lnTo>
                  <a:pt x="5373751" y="2353691"/>
                </a:lnTo>
                <a:lnTo>
                  <a:pt x="5371973" y="2497074"/>
                </a:lnTo>
                <a:lnTo>
                  <a:pt x="5398770" y="2501391"/>
                </a:lnTo>
                <a:lnTo>
                  <a:pt x="5401556" y="2353691"/>
                </a:lnTo>
                <a:close/>
              </a:path>
              <a:path w="9144000" h="5960745">
                <a:moveTo>
                  <a:pt x="5380863" y="2322829"/>
                </a:moveTo>
                <a:lnTo>
                  <a:pt x="5329555" y="2339466"/>
                </a:lnTo>
                <a:lnTo>
                  <a:pt x="5337556" y="2364104"/>
                </a:lnTo>
                <a:lnTo>
                  <a:pt x="5373751" y="2353691"/>
                </a:lnTo>
                <a:lnTo>
                  <a:pt x="5401556" y="2353691"/>
                </a:lnTo>
                <a:lnTo>
                  <a:pt x="5402072" y="2326386"/>
                </a:lnTo>
                <a:lnTo>
                  <a:pt x="5380863" y="2322829"/>
                </a:lnTo>
                <a:close/>
              </a:path>
              <a:path w="9144000" h="5960745">
                <a:moveTo>
                  <a:pt x="5527500" y="2377186"/>
                </a:moveTo>
                <a:lnTo>
                  <a:pt x="5499989" y="2377186"/>
                </a:lnTo>
                <a:lnTo>
                  <a:pt x="5498084" y="2518791"/>
                </a:lnTo>
                <a:lnTo>
                  <a:pt x="5525897" y="2523236"/>
                </a:lnTo>
                <a:lnTo>
                  <a:pt x="5527500" y="2377186"/>
                </a:lnTo>
                <a:close/>
              </a:path>
              <a:path w="9144000" h="5960745">
                <a:moveTo>
                  <a:pt x="5506974" y="2345816"/>
                </a:moveTo>
                <a:lnTo>
                  <a:pt x="5455666" y="2362835"/>
                </a:lnTo>
                <a:lnTo>
                  <a:pt x="5463286" y="2386711"/>
                </a:lnTo>
                <a:lnTo>
                  <a:pt x="5499989" y="2377186"/>
                </a:lnTo>
                <a:lnTo>
                  <a:pt x="5527500" y="2377186"/>
                </a:lnTo>
                <a:lnTo>
                  <a:pt x="5527802" y="2349754"/>
                </a:lnTo>
                <a:lnTo>
                  <a:pt x="5506974" y="2345816"/>
                </a:lnTo>
                <a:close/>
              </a:path>
              <a:path w="9144000" h="5960745">
                <a:moveTo>
                  <a:pt x="5624195" y="2366010"/>
                </a:moveTo>
                <a:lnTo>
                  <a:pt x="5600700" y="2367661"/>
                </a:lnTo>
                <a:lnTo>
                  <a:pt x="5582412" y="2381504"/>
                </a:lnTo>
                <a:lnTo>
                  <a:pt x="5570093" y="2408174"/>
                </a:lnTo>
                <a:lnTo>
                  <a:pt x="5565902" y="2445004"/>
                </a:lnTo>
                <a:lnTo>
                  <a:pt x="5569585" y="2483485"/>
                </a:lnTo>
                <a:lnTo>
                  <a:pt x="5580507" y="2513329"/>
                </a:lnTo>
                <a:lnTo>
                  <a:pt x="5597906" y="2532761"/>
                </a:lnTo>
                <a:lnTo>
                  <a:pt x="5620893" y="2542286"/>
                </a:lnTo>
                <a:lnTo>
                  <a:pt x="5643499" y="2540635"/>
                </a:lnTo>
                <a:lnTo>
                  <a:pt x="5661914" y="2527173"/>
                </a:lnTo>
                <a:lnTo>
                  <a:pt x="5666452" y="2517266"/>
                </a:lnTo>
                <a:lnTo>
                  <a:pt x="5621909" y="2517266"/>
                </a:lnTo>
                <a:lnTo>
                  <a:pt x="5601716" y="2497836"/>
                </a:lnTo>
                <a:lnTo>
                  <a:pt x="5595493" y="2448179"/>
                </a:lnTo>
                <a:lnTo>
                  <a:pt x="5602605" y="2402966"/>
                </a:lnTo>
                <a:lnTo>
                  <a:pt x="5621909" y="2391029"/>
                </a:lnTo>
                <a:lnTo>
                  <a:pt x="5659273" y="2391029"/>
                </a:lnTo>
                <a:lnTo>
                  <a:pt x="5646801" y="2375916"/>
                </a:lnTo>
                <a:lnTo>
                  <a:pt x="5624195" y="2366010"/>
                </a:lnTo>
                <a:close/>
              </a:path>
              <a:path w="9144000" h="5960745">
                <a:moveTo>
                  <a:pt x="5659273" y="2391029"/>
                </a:moveTo>
                <a:lnTo>
                  <a:pt x="5621909" y="2391029"/>
                </a:lnTo>
                <a:lnTo>
                  <a:pt x="5642610" y="2411349"/>
                </a:lnTo>
                <a:lnTo>
                  <a:pt x="5648198" y="2462149"/>
                </a:lnTo>
                <a:lnTo>
                  <a:pt x="5641213" y="2505710"/>
                </a:lnTo>
                <a:lnTo>
                  <a:pt x="5621909" y="2517266"/>
                </a:lnTo>
                <a:lnTo>
                  <a:pt x="5666452" y="2517266"/>
                </a:lnTo>
                <a:lnTo>
                  <a:pt x="5673725" y="2501391"/>
                </a:lnTo>
                <a:lnTo>
                  <a:pt x="5677408" y="2464435"/>
                </a:lnTo>
                <a:lnTo>
                  <a:pt x="5674614" y="2426716"/>
                </a:lnTo>
                <a:lnTo>
                  <a:pt x="5664200" y="2396998"/>
                </a:lnTo>
                <a:lnTo>
                  <a:pt x="5659273" y="2391029"/>
                </a:lnTo>
                <a:close/>
              </a:path>
              <a:path w="9144000" h="5960745">
                <a:moveTo>
                  <a:pt x="5776718" y="2421254"/>
                </a:moveTo>
                <a:lnTo>
                  <a:pt x="5748528" y="2421254"/>
                </a:lnTo>
                <a:lnTo>
                  <a:pt x="5747639" y="2562098"/>
                </a:lnTo>
                <a:lnTo>
                  <a:pt x="5773928" y="2566797"/>
                </a:lnTo>
                <a:lnTo>
                  <a:pt x="5776718" y="2421254"/>
                </a:lnTo>
                <a:close/>
              </a:path>
              <a:path w="9144000" h="5960745">
                <a:moveTo>
                  <a:pt x="5756529" y="2390648"/>
                </a:moveTo>
                <a:lnTo>
                  <a:pt x="5705729" y="2407285"/>
                </a:lnTo>
                <a:lnTo>
                  <a:pt x="5713222" y="2431161"/>
                </a:lnTo>
                <a:lnTo>
                  <a:pt x="5748528" y="2421254"/>
                </a:lnTo>
                <a:lnTo>
                  <a:pt x="5776718" y="2421254"/>
                </a:lnTo>
                <a:lnTo>
                  <a:pt x="5777230" y="2394585"/>
                </a:lnTo>
                <a:lnTo>
                  <a:pt x="5756529" y="2390648"/>
                </a:lnTo>
                <a:close/>
              </a:path>
              <a:path w="9144000" h="5960745">
                <a:moveTo>
                  <a:pt x="5871337" y="2410841"/>
                </a:moveTo>
                <a:lnTo>
                  <a:pt x="5848350" y="2412491"/>
                </a:lnTo>
                <a:lnTo>
                  <a:pt x="5830951" y="2426335"/>
                </a:lnTo>
                <a:lnTo>
                  <a:pt x="5819140" y="2452116"/>
                </a:lnTo>
                <a:lnTo>
                  <a:pt x="5814441" y="2488311"/>
                </a:lnTo>
                <a:lnTo>
                  <a:pt x="5817743" y="2526791"/>
                </a:lnTo>
                <a:lnTo>
                  <a:pt x="5829046" y="2556129"/>
                </a:lnTo>
                <a:lnTo>
                  <a:pt x="5845937" y="2575941"/>
                </a:lnTo>
                <a:lnTo>
                  <a:pt x="5869051" y="2585466"/>
                </a:lnTo>
                <a:lnTo>
                  <a:pt x="5891657" y="2583941"/>
                </a:lnTo>
                <a:lnTo>
                  <a:pt x="5908548" y="2570479"/>
                </a:lnTo>
                <a:lnTo>
                  <a:pt x="5912890" y="2560954"/>
                </a:lnTo>
                <a:lnTo>
                  <a:pt x="5869051" y="2560954"/>
                </a:lnTo>
                <a:lnTo>
                  <a:pt x="5849747" y="2541016"/>
                </a:lnTo>
                <a:lnTo>
                  <a:pt x="5842635" y="2491866"/>
                </a:lnTo>
                <a:lnTo>
                  <a:pt x="5850255" y="2447036"/>
                </a:lnTo>
                <a:lnTo>
                  <a:pt x="5870448" y="2435860"/>
                </a:lnTo>
                <a:lnTo>
                  <a:pt x="5906572" y="2435860"/>
                </a:lnTo>
                <a:lnTo>
                  <a:pt x="5893943" y="2420874"/>
                </a:lnTo>
                <a:lnTo>
                  <a:pt x="5871337" y="2410841"/>
                </a:lnTo>
                <a:close/>
              </a:path>
              <a:path w="9144000" h="5960745">
                <a:moveTo>
                  <a:pt x="5906572" y="2435860"/>
                </a:moveTo>
                <a:lnTo>
                  <a:pt x="5870448" y="2435860"/>
                </a:lnTo>
                <a:lnTo>
                  <a:pt x="5889752" y="2455799"/>
                </a:lnTo>
                <a:lnTo>
                  <a:pt x="5896356" y="2505329"/>
                </a:lnTo>
                <a:lnTo>
                  <a:pt x="5889244" y="2549016"/>
                </a:lnTo>
                <a:lnTo>
                  <a:pt x="5869051" y="2560954"/>
                </a:lnTo>
                <a:lnTo>
                  <a:pt x="5912890" y="2560954"/>
                </a:lnTo>
                <a:lnTo>
                  <a:pt x="5920359" y="2544572"/>
                </a:lnTo>
                <a:lnTo>
                  <a:pt x="5924169" y="2508504"/>
                </a:lnTo>
                <a:lnTo>
                  <a:pt x="5920359" y="2470404"/>
                </a:lnTo>
                <a:lnTo>
                  <a:pt x="5910961" y="2441066"/>
                </a:lnTo>
                <a:lnTo>
                  <a:pt x="5906572" y="2435860"/>
                </a:lnTo>
                <a:close/>
              </a:path>
              <a:path w="9144000" h="5960745">
                <a:moveTo>
                  <a:pt x="5992876" y="2432685"/>
                </a:moveTo>
                <a:lnTo>
                  <a:pt x="5969762" y="2434336"/>
                </a:lnTo>
                <a:lnTo>
                  <a:pt x="5952363" y="2448179"/>
                </a:lnTo>
                <a:lnTo>
                  <a:pt x="5940552" y="2473960"/>
                </a:lnTo>
                <a:lnTo>
                  <a:pt x="5936361" y="2510916"/>
                </a:lnTo>
                <a:lnTo>
                  <a:pt x="5939663" y="2548636"/>
                </a:lnTo>
                <a:lnTo>
                  <a:pt x="5950458" y="2577973"/>
                </a:lnTo>
                <a:lnTo>
                  <a:pt x="5966968" y="2597023"/>
                </a:lnTo>
                <a:lnTo>
                  <a:pt x="5989574" y="2606166"/>
                </a:lnTo>
                <a:lnTo>
                  <a:pt x="6013069" y="2604897"/>
                </a:lnTo>
                <a:lnTo>
                  <a:pt x="6030087" y="2591435"/>
                </a:lnTo>
                <a:lnTo>
                  <a:pt x="6034468" y="2581910"/>
                </a:lnTo>
                <a:lnTo>
                  <a:pt x="5990463" y="2581910"/>
                </a:lnTo>
                <a:lnTo>
                  <a:pt x="5971159" y="2562479"/>
                </a:lnTo>
                <a:lnTo>
                  <a:pt x="5964174" y="2513711"/>
                </a:lnTo>
                <a:lnTo>
                  <a:pt x="5971667" y="2469261"/>
                </a:lnTo>
                <a:lnTo>
                  <a:pt x="5991860" y="2457704"/>
                </a:lnTo>
                <a:lnTo>
                  <a:pt x="6027442" y="2457704"/>
                </a:lnTo>
                <a:lnTo>
                  <a:pt x="6015482" y="2442591"/>
                </a:lnTo>
                <a:lnTo>
                  <a:pt x="5992876" y="2432685"/>
                </a:lnTo>
                <a:close/>
              </a:path>
              <a:path w="9144000" h="5960745">
                <a:moveTo>
                  <a:pt x="6027442" y="2457704"/>
                </a:moveTo>
                <a:lnTo>
                  <a:pt x="5991860" y="2457704"/>
                </a:lnTo>
                <a:lnTo>
                  <a:pt x="6011164" y="2477135"/>
                </a:lnTo>
                <a:lnTo>
                  <a:pt x="6017768" y="2527173"/>
                </a:lnTo>
                <a:lnTo>
                  <a:pt x="6010783" y="2570479"/>
                </a:lnTo>
                <a:lnTo>
                  <a:pt x="5990463" y="2581910"/>
                </a:lnTo>
                <a:lnTo>
                  <a:pt x="6034468" y="2581910"/>
                </a:lnTo>
                <a:lnTo>
                  <a:pt x="6041771" y="2566035"/>
                </a:lnTo>
                <a:lnTo>
                  <a:pt x="6046089" y="2529586"/>
                </a:lnTo>
                <a:lnTo>
                  <a:pt x="6042279" y="2492629"/>
                </a:lnTo>
                <a:lnTo>
                  <a:pt x="6031865" y="2463291"/>
                </a:lnTo>
                <a:lnTo>
                  <a:pt x="6027442" y="2457704"/>
                </a:lnTo>
                <a:close/>
              </a:path>
              <a:path w="9144000" h="5960745">
                <a:moveTo>
                  <a:pt x="6141374" y="2487041"/>
                </a:moveTo>
                <a:lnTo>
                  <a:pt x="6115177" y="2487041"/>
                </a:lnTo>
                <a:lnTo>
                  <a:pt x="6113780" y="2625216"/>
                </a:lnTo>
                <a:lnTo>
                  <a:pt x="6140196" y="2630297"/>
                </a:lnTo>
                <a:lnTo>
                  <a:pt x="6141374" y="2487041"/>
                </a:lnTo>
                <a:close/>
              </a:path>
              <a:path w="9144000" h="5960745">
                <a:moveTo>
                  <a:pt x="6121400" y="2456561"/>
                </a:moveTo>
                <a:lnTo>
                  <a:pt x="6072378" y="2473198"/>
                </a:lnTo>
                <a:lnTo>
                  <a:pt x="6080887" y="2497074"/>
                </a:lnTo>
                <a:lnTo>
                  <a:pt x="6115177" y="2487041"/>
                </a:lnTo>
                <a:lnTo>
                  <a:pt x="6141374" y="2487041"/>
                </a:lnTo>
                <a:lnTo>
                  <a:pt x="6141593" y="2460498"/>
                </a:lnTo>
                <a:lnTo>
                  <a:pt x="6121400" y="2456561"/>
                </a:lnTo>
                <a:close/>
              </a:path>
              <a:path w="9144000" h="5960745">
                <a:moveTo>
                  <a:pt x="6232017" y="2475991"/>
                </a:moveTo>
                <a:lnTo>
                  <a:pt x="6209792" y="2477516"/>
                </a:lnTo>
                <a:lnTo>
                  <a:pt x="6192901" y="2491104"/>
                </a:lnTo>
                <a:lnTo>
                  <a:pt x="6181598" y="2516886"/>
                </a:lnTo>
                <a:lnTo>
                  <a:pt x="6177407" y="2552954"/>
                </a:lnTo>
                <a:lnTo>
                  <a:pt x="6181090" y="2591054"/>
                </a:lnTo>
                <a:lnTo>
                  <a:pt x="6192393" y="2619629"/>
                </a:lnTo>
                <a:lnTo>
                  <a:pt x="6208395" y="2638679"/>
                </a:lnTo>
                <a:lnTo>
                  <a:pt x="6229604" y="2648585"/>
                </a:lnTo>
                <a:lnTo>
                  <a:pt x="6252718" y="2646679"/>
                </a:lnTo>
                <a:lnTo>
                  <a:pt x="6269609" y="2633091"/>
                </a:lnTo>
                <a:lnTo>
                  <a:pt x="6273847" y="2623566"/>
                </a:lnTo>
                <a:lnTo>
                  <a:pt x="6231001" y="2623566"/>
                </a:lnTo>
                <a:lnTo>
                  <a:pt x="6211697" y="2604135"/>
                </a:lnTo>
                <a:lnTo>
                  <a:pt x="6206109" y="2556129"/>
                </a:lnTo>
                <a:lnTo>
                  <a:pt x="6213094" y="2512441"/>
                </a:lnTo>
                <a:lnTo>
                  <a:pt x="6232017" y="2500629"/>
                </a:lnTo>
                <a:lnTo>
                  <a:pt x="6267136" y="2500629"/>
                </a:lnTo>
                <a:lnTo>
                  <a:pt x="6254115" y="2485516"/>
                </a:lnTo>
                <a:lnTo>
                  <a:pt x="6232017" y="2475991"/>
                </a:lnTo>
                <a:close/>
              </a:path>
              <a:path w="9144000" h="5960745">
                <a:moveTo>
                  <a:pt x="6267136" y="2500629"/>
                </a:moveTo>
                <a:lnTo>
                  <a:pt x="6232017" y="2500629"/>
                </a:lnTo>
                <a:lnTo>
                  <a:pt x="6250813" y="2520441"/>
                </a:lnTo>
                <a:lnTo>
                  <a:pt x="6256401" y="2569591"/>
                </a:lnTo>
                <a:lnTo>
                  <a:pt x="6249416" y="2612136"/>
                </a:lnTo>
                <a:lnTo>
                  <a:pt x="6231001" y="2623566"/>
                </a:lnTo>
                <a:lnTo>
                  <a:pt x="6273847" y="2623566"/>
                </a:lnTo>
                <a:lnTo>
                  <a:pt x="6280912" y="2607691"/>
                </a:lnTo>
                <a:lnTo>
                  <a:pt x="6284722" y="2572004"/>
                </a:lnTo>
                <a:lnTo>
                  <a:pt x="6281420" y="2534666"/>
                </a:lnTo>
                <a:lnTo>
                  <a:pt x="6271514" y="2505710"/>
                </a:lnTo>
                <a:lnTo>
                  <a:pt x="6267136" y="2500629"/>
                </a:lnTo>
                <a:close/>
              </a:path>
              <a:path w="9144000" h="5960745">
                <a:moveTo>
                  <a:pt x="6379116" y="2529586"/>
                </a:moveTo>
                <a:lnTo>
                  <a:pt x="6352921" y="2529586"/>
                </a:lnTo>
                <a:lnTo>
                  <a:pt x="6352032" y="2666873"/>
                </a:lnTo>
                <a:lnTo>
                  <a:pt x="6377940" y="2671572"/>
                </a:lnTo>
                <a:lnTo>
                  <a:pt x="6379116" y="2529586"/>
                </a:lnTo>
                <a:close/>
              </a:path>
              <a:path w="9144000" h="5960745">
                <a:moveTo>
                  <a:pt x="6360033" y="2499360"/>
                </a:moveTo>
                <a:lnTo>
                  <a:pt x="6311011" y="2515616"/>
                </a:lnTo>
                <a:lnTo>
                  <a:pt x="6318123" y="2539873"/>
                </a:lnTo>
                <a:lnTo>
                  <a:pt x="6352921" y="2529586"/>
                </a:lnTo>
                <a:lnTo>
                  <a:pt x="6379116" y="2529586"/>
                </a:lnTo>
                <a:lnTo>
                  <a:pt x="6379337" y="2502916"/>
                </a:lnTo>
                <a:lnTo>
                  <a:pt x="6360033" y="2499360"/>
                </a:lnTo>
                <a:close/>
              </a:path>
              <a:path w="9144000" h="5960745">
                <a:moveTo>
                  <a:pt x="6468237" y="2518791"/>
                </a:moveTo>
                <a:lnTo>
                  <a:pt x="6446647" y="2520441"/>
                </a:lnTo>
                <a:lnTo>
                  <a:pt x="6429248" y="2533523"/>
                </a:lnTo>
                <a:lnTo>
                  <a:pt x="6418834" y="2559685"/>
                </a:lnTo>
                <a:lnTo>
                  <a:pt x="6414643" y="2595372"/>
                </a:lnTo>
                <a:lnTo>
                  <a:pt x="6418453" y="2632329"/>
                </a:lnTo>
                <a:lnTo>
                  <a:pt x="6428740" y="2661285"/>
                </a:lnTo>
                <a:lnTo>
                  <a:pt x="6444234" y="2679954"/>
                </a:lnTo>
                <a:lnTo>
                  <a:pt x="6465443" y="2688716"/>
                </a:lnTo>
                <a:lnTo>
                  <a:pt x="6487160" y="2687447"/>
                </a:lnTo>
                <a:lnTo>
                  <a:pt x="6504558" y="2674366"/>
                </a:lnTo>
                <a:lnTo>
                  <a:pt x="6508607" y="2664841"/>
                </a:lnTo>
                <a:lnTo>
                  <a:pt x="6466459" y="2664841"/>
                </a:lnTo>
                <a:lnTo>
                  <a:pt x="6448552" y="2646172"/>
                </a:lnTo>
                <a:lnTo>
                  <a:pt x="6442456" y="2598166"/>
                </a:lnTo>
                <a:lnTo>
                  <a:pt x="6448552" y="2554604"/>
                </a:lnTo>
                <a:lnTo>
                  <a:pt x="6467348" y="2542666"/>
                </a:lnTo>
                <a:lnTo>
                  <a:pt x="6500963" y="2542666"/>
                </a:lnTo>
                <a:lnTo>
                  <a:pt x="6489446" y="2528316"/>
                </a:lnTo>
                <a:lnTo>
                  <a:pt x="6468237" y="2518791"/>
                </a:lnTo>
                <a:close/>
              </a:path>
              <a:path w="9144000" h="5960745">
                <a:moveTo>
                  <a:pt x="6500963" y="2542666"/>
                </a:moveTo>
                <a:lnTo>
                  <a:pt x="6467348" y="2542666"/>
                </a:lnTo>
                <a:lnTo>
                  <a:pt x="6486144" y="2562098"/>
                </a:lnTo>
                <a:lnTo>
                  <a:pt x="6491859" y="2611247"/>
                </a:lnTo>
                <a:lnTo>
                  <a:pt x="6485255" y="2654173"/>
                </a:lnTo>
                <a:lnTo>
                  <a:pt x="6466459" y="2664841"/>
                </a:lnTo>
                <a:lnTo>
                  <a:pt x="6508607" y="2664841"/>
                </a:lnTo>
                <a:lnTo>
                  <a:pt x="6515354" y="2648966"/>
                </a:lnTo>
                <a:lnTo>
                  <a:pt x="6519545" y="2613660"/>
                </a:lnTo>
                <a:lnTo>
                  <a:pt x="6516370" y="2576829"/>
                </a:lnTo>
                <a:lnTo>
                  <a:pt x="6505448" y="2548254"/>
                </a:lnTo>
                <a:lnTo>
                  <a:pt x="6500963" y="2542666"/>
                </a:lnTo>
                <a:close/>
              </a:path>
              <a:path w="9144000" h="5960745">
                <a:moveTo>
                  <a:pt x="6611651" y="2571623"/>
                </a:moveTo>
                <a:lnTo>
                  <a:pt x="6586474" y="2571623"/>
                </a:lnTo>
                <a:lnTo>
                  <a:pt x="6585458" y="2707766"/>
                </a:lnTo>
                <a:lnTo>
                  <a:pt x="6610477" y="2712085"/>
                </a:lnTo>
                <a:lnTo>
                  <a:pt x="6611651" y="2571623"/>
                </a:lnTo>
                <a:close/>
              </a:path>
              <a:path w="9144000" h="5960745">
                <a:moveTo>
                  <a:pt x="6592061" y="2541904"/>
                </a:moveTo>
                <a:lnTo>
                  <a:pt x="6546469" y="2558161"/>
                </a:lnTo>
                <a:lnTo>
                  <a:pt x="6552057" y="2581148"/>
                </a:lnTo>
                <a:lnTo>
                  <a:pt x="6586474" y="2571623"/>
                </a:lnTo>
                <a:lnTo>
                  <a:pt x="6611651" y="2571623"/>
                </a:lnTo>
                <a:lnTo>
                  <a:pt x="6611874" y="2545079"/>
                </a:lnTo>
                <a:lnTo>
                  <a:pt x="6592061" y="2541904"/>
                </a:lnTo>
                <a:close/>
              </a:path>
              <a:path w="9144000" h="5960745">
                <a:moveTo>
                  <a:pt x="6726401" y="2592197"/>
                </a:moveTo>
                <a:lnTo>
                  <a:pt x="6701282" y="2592197"/>
                </a:lnTo>
                <a:lnTo>
                  <a:pt x="6700901" y="2727579"/>
                </a:lnTo>
                <a:lnTo>
                  <a:pt x="6724904" y="2731897"/>
                </a:lnTo>
                <a:lnTo>
                  <a:pt x="6726401" y="2592197"/>
                </a:lnTo>
                <a:close/>
              </a:path>
              <a:path w="9144000" h="5960745">
                <a:moveTo>
                  <a:pt x="6707378" y="2562479"/>
                </a:moveTo>
                <a:lnTo>
                  <a:pt x="6661784" y="2578735"/>
                </a:lnTo>
                <a:lnTo>
                  <a:pt x="6668770" y="2601722"/>
                </a:lnTo>
                <a:lnTo>
                  <a:pt x="6701282" y="2592197"/>
                </a:lnTo>
                <a:lnTo>
                  <a:pt x="6726401" y="2592197"/>
                </a:lnTo>
                <a:lnTo>
                  <a:pt x="6726682" y="2566035"/>
                </a:lnTo>
                <a:lnTo>
                  <a:pt x="6707378" y="2562479"/>
                </a:lnTo>
                <a:close/>
              </a:path>
              <a:path w="9144000" h="5960745">
                <a:moveTo>
                  <a:pt x="6813804" y="2581148"/>
                </a:moveTo>
                <a:lnTo>
                  <a:pt x="6792595" y="2582291"/>
                </a:lnTo>
                <a:lnTo>
                  <a:pt x="6776211" y="2595879"/>
                </a:lnTo>
                <a:lnTo>
                  <a:pt x="6764908" y="2621279"/>
                </a:lnTo>
                <a:lnTo>
                  <a:pt x="6761607" y="2656586"/>
                </a:lnTo>
                <a:lnTo>
                  <a:pt x="6764401" y="2693416"/>
                </a:lnTo>
                <a:lnTo>
                  <a:pt x="6775196" y="2721610"/>
                </a:lnTo>
                <a:lnTo>
                  <a:pt x="6790308" y="2739898"/>
                </a:lnTo>
                <a:lnTo>
                  <a:pt x="6811518" y="2749041"/>
                </a:lnTo>
                <a:lnTo>
                  <a:pt x="6832600" y="2747391"/>
                </a:lnTo>
                <a:lnTo>
                  <a:pt x="6849618" y="2734691"/>
                </a:lnTo>
                <a:lnTo>
                  <a:pt x="6853377" y="2725547"/>
                </a:lnTo>
                <a:lnTo>
                  <a:pt x="6812915" y="2725547"/>
                </a:lnTo>
                <a:lnTo>
                  <a:pt x="6793992" y="2706497"/>
                </a:lnTo>
                <a:lnTo>
                  <a:pt x="6787896" y="2660141"/>
                </a:lnTo>
                <a:lnTo>
                  <a:pt x="6793992" y="2616073"/>
                </a:lnTo>
                <a:lnTo>
                  <a:pt x="6811518" y="2604135"/>
                </a:lnTo>
                <a:lnTo>
                  <a:pt x="6845685" y="2604135"/>
                </a:lnTo>
                <a:lnTo>
                  <a:pt x="6834505" y="2590291"/>
                </a:lnTo>
                <a:lnTo>
                  <a:pt x="6813804" y="2581148"/>
                </a:lnTo>
                <a:close/>
              </a:path>
              <a:path w="9144000" h="5960745">
                <a:moveTo>
                  <a:pt x="6845685" y="2604135"/>
                </a:moveTo>
                <a:lnTo>
                  <a:pt x="6811518" y="2604135"/>
                </a:lnTo>
                <a:lnTo>
                  <a:pt x="6831203" y="2624454"/>
                </a:lnTo>
                <a:lnTo>
                  <a:pt x="6836918" y="2672461"/>
                </a:lnTo>
                <a:lnTo>
                  <a:pt x="6831203" y="2714116"/>
                </a:lnTo>
                <a:lnTo>
                  <a:pt x="6812915" y="2725547"/>
                </a:lnTo>
                <a:lnTo>
                  <a:pt x="6853377" y="2725547"/>
                </a:lnTo>
                <a:lnTo>
                  <a:pt x="6859905" y="2709672"/>
                </a:lnTo>
                <a:lnTo>
                  <a:pt x="6863715" y="2674747"/>
                </a:lnTo>
                <a:lnTo>
                  <a:pt x="6860413" y="2638679"/>
                </a:lnTo>
                <a:lnTo>
                  <a:pt x="6850507" y="2610104"/>
                </a:lnTo>
                <a:lnTo>
                  <a:pt x="6845685" y="2604135"/>
                </a:lnTo>
                <a:close/>
              </a:path>
              <a:path w="9144000" h="5960745">
                <a:moveTo>
                  <a:pt x="0" y="1697781"/>
                </a:moveTo>
                <a:lnTo>
                  <a:pt x="0" y="1730547"/>
                </a:lnTo>
                <a:lnTo>
                  <a:pt x="26638" y="1753362"/>
                </a:lnTo>
                <a:lnTo>
                  <a:pt x="35111" y="1814829"/>
                </a:lnTo>
                <a:lnTo>
                  <a:pt x="21930" y="1867662"/>
                </a:lnTo>
                <a:lnTo>
                  <a:pt x="0" y="1877310"/>
                </a:lnTo>
                <a:lnTo>
                  <a:pt x="0" y="1911121"/>
                </a:lnTo>
                <a:lnTo>
                  <a:pt x="23813" y="1910079"/>
                </a:lnTo>
                <a:lnTo>
                  <a:pt x="50175" y="1894204"/>
                </a:lnTo>
                <a:lnTo>
                  <a:pt x="69004" y="1862836"/>
                </a:lnTo>
                <a:lnTo>
                  <a:pt x="77007" y="1818766"/>
                </a:lnTo>
                <a:lnTo>
                  <a:pt x="73240" y="1771903"/>
                </a:lnTo>
                <a:lnTo>
                  <a:pt x="58648" y="1735836"/>
                </a:lnTo>
                <a:lnTo>
                  <a:pt x="33699" y="1710436"/>
                </a:lnTo>
                <a:lnTo>
                  <a:pt x="0" y="1697781"/>
                </a:lnTo>
                <a:close/>
              </a:path>
              <a:path w="9144000" h="5960745">
                <a:moveTo>
                  <a:pt x="184340" y="1728724"/>
                </a:moveTo>
                <a:lnTo>
                  <a:pt x="149504" y="1729866"/>
                </a:lnTo>
                <a:lnTo>
                  <a:pt x="122198" y="1746503"/>
                </a:lnTo>
                <a:lnTo>
                  <a:pt x="103839" y="1777491"/>
                </a:lnTo>
                <a:lnTo>
                  <a:pt x="95836" y="1821561"/>
                </a:lnTo>
                <a:lnTo>
                  <a:pt x="99132" y="1868424"/>
                </a:lnTo>
                <a:lnTo>
                  <a:pt x="114667" y="1905253"/>
                </a:lnTo>
                <a:lnTo>
                  <a:pt x="138671" y="1929129"/>
                </a:lnTo>
                <a:lnTo>
                  <a:pt x="172567" y="1941449"/>
                </a:lnTo>
                <a:lnTo>
                  <a:pt x="207403" y="1940178"/>
                </a:lnTo>
                <a:lnTo>
                  <a:pt x="233768" y="1924685"/>
                </a:lnTo>
                <a:lnTo>
                  <a:pt x="241878" y="1911223"/>
                </a:lnTo>
                <a:lnTo>
                  <a:pt x="174917" y="1911223"/>
                </a:lnTo>
                <a:lnTo>
                  <a:pt x="145732" y="1887092"/>
                </a:lnTo>
                <a:lnTo>
                  <a:pt x="138201" y="1827149"/>
                </a:lnTo>
                <a:lnTo>
                  <a:pt x="150444" y="1772412"/>
                </a:lnTo>
                <a:lnTo>
                  <a:pt x="180098" y="1759203"/>
                </a:lnTo>
                <a:lnTo>
                  <a:pt x="233587" y="1759203"/>
                </a:lnTo>
                <a:lnTo>
                  <a:pt x="216814" y="1741804"/>
                </a:lnTo>
                <a:lnTo>
                  <a:pt x="184340" y="1728724"/>
                </a:lnTo>
                <a:close/>
              </a:path>
              <a:path w="9144000" h="5960745">
                <a:moveTo>
                  <a:pt x="233587" y="1759203"/>
                </a:moveTo>
                <a:lnTo>
                  <a:pt x="180098" y="1759203"/>
                </a:lnTo>
                <a:lnTo>
                  <a:pt x="209753" y="1783841"/>
                </a:lnTo>
                <a:lnTo>
                  <a:pt x="217284" y="1845817"/>
                </a:lnTo>
                <a:lnTo>
                  <a:pt x="205054" y="1897761"/>
                </a:lnTo>
                <a:lnTo>
                  <a:pt x="174917" y="1911223"/>
                </a:lnTo>
                <a:lnTo>
                  <a:pt x="241878" y="1911223"/>
                </a:lnTo>
                <a:lnTo>
                  <a:pt x="252590" y="1893442"/>
                </a:lnTo>
                <a:lnTo>
                  <a:pt x="259651" y="1849754"/>
                </a:lnTo>
                <a:lnTo>
                  <a:pt x="256362" y="1803273"/>
                </a:lnTo>
                <a:lnTo>
                  <a:pt x="241300" y="1767204"/>
                </a:lnTo>
                <a:lnTo>
                  <a:pt x="233587" y="1759203"/>
                </a:lnTo>
                <a:close/>
              </a:path>
              <a:path w="9144000" h="5960745">
                <a:moveTo>
                  <a:pt x="405731" y="1799336"/>
                </a:moveTo>
                <a:lnTo>
                  <a:pt x="366979" y="1799336"/>
                </a:lnTo>
                <a:lnTo>
                  <a:pt x="359918" y="1967991"/>
                </a:lnTo>
                <a:lnTo>
                  <a:pt x="398995" y="1974341"/>
                </a:lnTo>
                <a:lnTo>
                  <a:pt x="405731" y="1799336"/>
                </a:lnTo>
                <a:close/>
              </a:path>
              <a:path w="9144000" h="5960745">
                <a:moveTo>
                  <a:pt x="376872" y="1761616"/>
                </a:moveTo>
                <a:lnTo>
                  <a:pt x="304380" y="1781048"/>
                </a:lnTo>
                <a:lnTo>
                  <a:pt x="314731" y="1810512"/>
                </a:lnTo>
                <a:lnTo>
                  <a:pt x="366979" y="1799336"/>
                </a:lnTo>
                <a:lnTo>
                  <a:pt x="405731" y="1799336"/>
                </a:lnTo>
                <a:lnTo>
                  <a:pt x="406996" y="1766442"/>
                </a:lnTo>
                <a:lnTo>
                  <a:pt x="376872" y="1761616"/>
                </a:lnTo>
                <a:close/>
              </a:path>
              <a:path w="9144000" h="5960745">
                <a:moveTo>
                  <a:pt x="544461" y="1789811"/>
                </a:moveTo>
                <a:lnTo>
                  <a:pt x="510565" y="1790953"/>
                </a:lnTo>
                <a:lnTo>
                  <a:pt x="484200" y="1806828"/>
                </a:lnTo>
                <a:lnTo>
                  <a:pt x="466305" y="1838198"/>
                </a:lnTo>
                <a:lnTo>
                  <a:pt x="459244" y="1882266"/>
                </a:lnTo>
                <a:lnTo>
                  <a:pt x="462546" y="1928367"/>
                </a:lnTo>
                <a:lnTo>
                  <a:pt x="476669" y="1964054"/>
                </a:lnTo>
                <a:lnTo>
                  <a:pt x="501142" y="1987803"/>
                </a:lnTo>
                <a:lnTo>
                  <a:pt x="533158" y="2000123"/>
                </a:lnTo>
                <a:lnTo>
                  <a:pt x="567524" y="1998599"/>
                </a:lnTo>
                <a:lnTo>
                  <a:pt x="592937" y="1982724"/>
                </a:lnTo>
                <a:lnTo>
                  <a:pt x="600557" y="1970024"/>
                </a:lnTo>
                <a:lnTo>
                  <a:pt x="536448" y="1970024"/>
                </a:lnTo>
                <a:lnTo>
                  <a:pt x="507263" y="1946148"/>
                </a:lnTo>
                <a:lnTo>
                  <a:pt x="500202" y="1887092"/>
                </a:lnTo>
                <a:lnTo>
                  <a:pt x="511975" y="1832737"/>
                </a:lnTo>
                <a:lnTo>
                  <a:pt x="540219" y="1819148"/>
                </a:lnTo>
                <a:lnTo>
                  <a:pt x="592826" y="1819148"/>
                </a:lnTo>
                <a:lnTo>
                  <a:pt x="576935" y="1802511"/>
                </a:lnTo>
                <a:lnTo>
                  <a:pt x="544461" y="1789811"/>
                </a:lnTo>
                <a:close/>
              </a:path>
              <a:path w="9144000" h="5960745">
                <a:moveTo>
                  <a:pt x="592826" y="1819148"/>
                </a:moveTo>
                <a:lnTo>
                  <a:pt x="540219" y="1819148"/>
                </a:lnTo>
                <a:lnTo>
                  <a:pt x="569874" y="1844166"/>
                </a:lnTo>
                <a:lnTo>
                  <a:pt x="577405" y="1904873"/>
                </a:lnTo>
                <a:lnTo>
                  <a:pt x="565645" y="1956942"/>
                </a:lnTo>
                <a:lnTo>
                  <a:pt x="536448" y="1970024"/>
                </a:lnTo>
                <a:lnTo>
                  <a:pt x="600557" y="1970024"/>
                </a:lnTo>
                <a:lnTo>
                  <a:pt x="611301" y="1952116"/>
                </a:lnTo>
                <a:lnTo>
                  <a:pt x="619302" y="1908810"/>
                </a:lnTo>
                <a:lnTo>
                  <a:pt x="615543" y="1862836"/>
                </a:lnTo>
                <a:lnTo>
                  <a:pt x="600468" y="1827149"/>
                </a:lnTo>
                <a:lnTo>
                  <a:pt x="592826" y="1819148"/>
                </a:lnTo>
                <a:close/>
              </a:path>
              <a:path w="9144000" h="5960745">
                <a:moveTo>
                  <a:pt x="761700" y="1858899"/>
                </a:moveTo>
                <a:lnTo>
                  <a:pt x="723341" y="1858899"/>
                </a:lnTo>
                <a:lnTo>
                  <a:pt x="717219" y="2025903"/>
                </a:lnTo>
                <a:lnTo>
                  <a:pt x="755345" y="2032635"/>
                </a:lnTo>
                <a:lnTo>
                  <a:pt x="761700" y="1858899"/>
                </a:lnTo>
                <a:close/>
              </a:path>
              <a:path w="9144000" h="5960745">
                <a:moveTo>
                  <a:pt x="733691" y="1821561"/>
                </a:moveTo>
                <a:lnTo>
                  <a:pt x="662139" y="1840611"/>
                </a:lnTo>
                <a:lnTo>
                  <a:pt x="672033" y="1870328"/>
                </a:lnTo>
                <a:lnTo>
                  <a:pt x="723341" y="1858899"/>
                </a:lnTo>
                <a:lnTo>
                  <a:pt x="761700" y="1858899"/>
                </a:lnTo>
                <a:lnTo>
                  <a:pt x="762876" y="1826767"/>
                </a:lnTo>
                <a:lnTo>
                  <a:pt x="733691" y="1821561"/>
                </a:lnTo>
                <a:close/>
              </a:path>
              <a:path w="9144000" h="5960745">
                <a:moveTo>
                  <a:pt x="897509" y="1849754"/>
                </a:moveTo>
                <a:lnTo>
                  <a:pt x="864095" y="1850898"/>
                </a:lnTo>
                <a:lnTo>
                  <a:pt x="838669" y="1866773"/>
                </a:lnTo>
                <a:lnTo>
                  <a:pt x="821258" y="1897379"/>
                </a:lnTo>
                <a:lnTo>
                  <a:pt x="813727" y="1941067"/>
                </a:lnTo>
                <a:lnTo>
                  <a:pt x="817486" y="1986279"/>
                </a:lnTo>
                <a:lnTo>
                  <a:pt x="831608" y="2021966"/>
                </a:lnTo>
                <a:lnTo>
                  <a:pt x="854671" y="2044953"/>
                </a:lnTo>
                <a:lnTo>
                  <a:pt x="887158" y="2056891"/>
                </a:lnTo>
                <a:lnTo>
                  <a:pt x="919632" y="2056129"/>
                </a:lnTo>
                <a:lnTo>
                  <a:pt x="945057" y="2040636"/>
                </a:lnTo>
                <a:lnTo>
                  <a:pt x="952584" y="2027936"/>
                </a:lnTo>
                <a:lnTo>
                  <a:pt x="890447" y="2027936"/>
                </a:lnTo>
                <a:lnTo>
                  <a:pt x="861733" y="2004060"/>
                </a:lnTo>
                <a:lnTo>
                  <a:pt x="854202" y="1945386"/>
                </a:lnTo>
                <a:lnTo>
                  <a:pt x="865505" y="1892173"/>
                </a:lnTo>
                <a:lnTo>
                  <a:pt x="893279" y="1878711"/>
                </a:lnTo>
                <a:lnTo>
                  <a:pt x="944811" y="1878711"/>
                </a:lnTo>
                <a:lnTo>
                  <a:pt x="928585" y="1862074"/>
                </a:lnTo>
                <a:lnTo>
                  <a:pt x="897509" y="1849754"/>
                </a:lnTo>
                <a:close/>
              </a:path>
              <a:path w="9144000" h="5960745">
                <a:moveTo>
                  <a:pt x="944811" y="1878711"/>
                </a:moveTo>
                <a:lnTo>
                  <a:pt x="893279" y="1878711"/>
                </a:lnTo>
                <a:lnTo>
                  <a:pt x="921994" y="1903349"/>
                </a:lnTo>
                <a:lnTo>
                  <a:pt x="929525" y="1962785"/>
                </a:lnTo>
                <a:lnTo>
                  <a:pt x="918692" y="2015236"/>
                </a:lnTo>
                <a:lnTo>
                  <a:pt x="890447" y="2027936"/>
                </a:lnTo>
                <a:lnTo>
                  <a:pt x="952584" y="2027936"/>
                </a:lnTo>
                <a:lnTo>
                  <a:pt x="963422" y="2009648"/>
                </a:lnTo>
                <a:lnTo>
                  <a:pt x="970483" y="1966849"/>
                </a:lnTo>
                <a:lnTo>
                  <a:pt x="966711" y="1921510"/>
                </a:lnTo>
                <a:lnTo>
                  <a:pt x="952119" y="1886203"/>
                </a:lnTo>
                <a:lnTo>
                  <a:pt x="944811" y="1878711"/>
                </a:lnTo>
                <a:close/>
              </a:path>
              <a:path w="9144000" h="5960745">
                <a:moveTo>
                  <a:pt x="1110058" y="1917573"/>
                </a:moveTo>
                <a:lnTo>
                  <a:pt x="1072629" y="1917573"/>
                </a:lnTo>
                <a:lnTo>
                  <a:pt x="1066038" y="2083053"/>
                </a:lnTo>
                <a:lnTo>
                  <a:pt x="1103693" y="2089023"/>
                </a:lnTo>
                <a:lnTo>
                  <a:pt x="1110058" y="1917573"/>
                </a:lnTo>
                <a:close/>
              </a:path>
              <a:path w="9144000" h="5960745">
                <a:moveTo>
                  <a:pt x="1082040" y="1881124"/>
                </a:moveTo>
                <a:lnTo>
                  <a:pt x="1011897" y="1899792"/>
                </a:lnTo>
                <a:lnTo>
                  <a:pt x="1021791" y="1928367"/>
                </a:lnTo>
                <a:lnTo>
                  <a:pt x="1072629" y="1917573"/>
                </a:lnTo>
                <a:lnTo>
                  <a:pt x="1110058" y="1917573"/>
                </a:lnTo>
                <a:lnTo>
                  <a:pt x="1111237" y="1885823"/>
                </a:lnTo>
                <a:lnTo>
                  <a:pt x="1082040" y="1881124"/>
                </a:lnTo>
                <a:close/>
              </a:path>
              <a:path w="9144000" h="5960745">
                <a:moveTo>
                  <a:pt x="1280047" y="1946148"/>
                </a:moveTo>
                <a:lnTo>
                  <a:pt x="1243037" y="1946148"/>
                </a:lnTo>
                <a:lnTo>
                  <a:pt x="1237856" y="2110486"/>
                </a:lnTo>
                <a:lnTo>
                  <a:pt x="1274064" y="2116454"/>
                </a:lnTo>
                <a:lnTo>
                  <a:pt x="1280047" y="1946148"/>
                </a:lnTo>
                <a:close/>
              </a:path>
              <a:path w="9144000" h="5960745">
                <a:moveTo>
                  <a:pt x="1252448" y="1909317"/>
                </a:moveTo>
                <a:lnTo>
                  <a:pt x="1184198" y="1928749"/>
                </a:lnTo>
                <a:lnTo>
                  <a:pt x="1193609" y="1957324"/>
                </a:lnTo>
                <a:lnTo>
                  <a:pt x="1243037" y="1946148"/>
                </a:lnTo>
                <a:lnTo>
                  <a:pt x="1280047" y="1946148"/>
                </a:lnTo>
                <a:lnTo>
                  <a:pt x="1281176" y="1914016"/>
                </a:lnTo>
                <a:lnTo>
                  <a:pt x="1252448" y="1909317"/>
                </a:lnTo>
                <a:close/>
              </a:path>
              <a:path w="9144000" h="5960745">
                <a:moveTo>
                  <a:pt x="1411605" y="1937003"/>
                </a:moveTo>
                <a:lnTo>
                  <a:pt x="1380490" y="1938274"/>
                </a:lnTo>
                <a:lnTo>
                  <a:pt x="1355598" y="1954149"/>
                </a:lnTo>
                <a:lnTo>
                  <a:pt x="1338580" y="1983866"/>
                </a:lnTo>
                <a:lnTo>
                  <a:pt x="1331595" y="2027174"/>
                </a:lnTo>
                <a:lnTo>
                  <a:pt x="1334897" y="2071242"/>
                </a:lnTo>
                <a:lnTo>
                  <a:pt x="1348994" y="2106167"/>
                </a:lnTo>
                <a:lnTo>
                  <a:pt x="1371981" y="2129536"/>
                </a:lnTo>
                <a:lnTo>
                  <a:pt x="1402207" y="2141092"/>
                </a:lnTo>
                <a:lnTo>
                  <a:pt x="1435100" y="2139441"/>
                </a:lnTo>
                <a:lnTo>
                  <a:pt x="1460500" y="2124329"/>
                </a:lnTo>
                <a:lnTo>
                  <a:pt x="1467049" y="2112010"/>
                </a:lnTo>
                <a:lnTo>
                  <a:pt x="1406398" y="2112010"/>
                </a:lnTo>
                <a:lnTo>
                  <a:pt x="1378585" y="2088641"/>
                </a:lnTo>
                <a:lnTo>
                  <a:pt x="1370203" y="2031491"/>
                </a:lnTo>
                <a:lnTo>
                  <a:pt x="1381379" y="1978660"/>
                </a:lnTo>
                <a:lnTo>
                  <a:pt x="1408684" y="1965198"/>
                </a:lnTo>
                <a:lnTo>
                  <a:pt x="1459605" y="1965198"/>
                </a:lnTo>
                <a:lnTo>
                  <a:pt x="1443609" y="1948941"/>
                </a:lnTo>
                <a:lnTo>
                  <a:pt x="1411605" y="1937003"/>
                </a:lnTo>
                <a:close/>
              </a:path>
              <a:path w="9144000" h="5960745">
                <a:moveTo>
                  <a:pt x="1459605" y="1965198"/>
                </a:moveTo>
                <a:lnTo>
                  <a:pt x="1408684" y="1965198"/>
                </a:lnTo>
                <a:lnTo>
                  <a:pt x="1436497" y="1989454"/>
                </a:lnTo>
                <a:lnTo>
                  <a:pt x="1443990" y="2048510"/>
                </a:lnTo>
                <a:lnTo>
                  <a:pt x="1433703" y="2099310"/>
                </a:lnTo>
                <a:lnTo>
                  <a:pt x="1406398" y="2112010"/>
                </a:lnTo>
                <a:lnTo>
                  <a:pt x="1467049" y="2112010"/>
                </a:lnTo>
                <a:lnTo>
                  <a:pt x="1476502" y="2094229"/>
                </a:lnTo>
                <a:lnTo>
                  <a:pt x="1483106" y="2051685"/>
                </a:lnTo>
                <a:lnTo>
                  <a:pt x="1480312" y="2007235"/>
                </a:lnTo>
                <a:lnTo>
                  <a:pt x="1467104" y="1972817"/>
                </a:lnTo>
                <a:lnTo>
                  <a:pt x="1459605" y="1965198"/>
                </a:lnTo>
                <a:close/>
              </a:path>
              <a:path w="9144000" h="5960745">
                <a:moveTo>
                  <a:pt x="1616250" y="2003298"/>
                </a:moveTo>
                <a:lnTo>
                  <a:pt x="1581023" y="2003298"/>
                </a:lnTo>
                <a:lnTo>
                  <a:pt x="1574927" y="2165604"/>
                </a:lnTo>
                <a:lnTo>
                  <a:pt x="1611122" y="2171573"/>
                </a:lnTo>
                <a:lnTo>
                  <a:pt x="1616250" y="2003298"/>
                </a:lnTo>
                <a:close/>
              </a:path>
              <a:path w="9144000" h="5960745">
                <a:moveTo>
                  <a:pt x="1590421" y="1966849"/>
                </a:moveTo>
                <a:lnTo>
                  <a:pt x="1521714" y="1985899"/>
                </a:lnTo>
                <a:lnTo>
                  <a:pt x="1532509" y="2013585"/>
                </a:lnTo>
                <a:lnTo>
                  <a:pt x="1581023" y="2003298"/>
                </a:lnTo>
                <a:lnTo>
                  <a:pt x="1616250" y="2003298"/>
                </a:lnTo>
                <a:lnTo>
                  <a:pt x="1617218" y="1971548"/>
                </a:lnTo>
                <a:lnTo>
                  <a:pt x="1590421" y="1966849"/>
                </a:lnTo>
                <a:close/>
              </a:path>
              <a:path w="9144000" h="5960745">
                <a:moveTo>
                  <a:pt x="1745361" y="1992629"/>
                </a:moveTo>
                <a:lnTo>
                  <a:pt x="1714245" y="1994153"/>
                </a:lnTo>
                <a:lnTo>
                  <a:pt x="1690243" y="2009648"/>
                </a:lnTo>
                <a:lnTo>
                  <a:pt x="1672844" y="2039874"/>
                </a:lnTo>
                <a:lnTo>
                  <a:pt x="1665732" y="2082291"/>
                </a:lnTo>
                <a:lnTo>
                  <a:pt x="1670050" y="2125979"/>
                </a:lnTo>
                <a:lnTo>
                  <a:pt x="1683639" y="2160904"/>
                </a:lnTo>
                <a:lnTo>
                  <a:pt x="1706752" y="2183511"/>
                </a:lnTo>
                <a:lnTo>
                  <a:pt x="1737360" y="2194941"/>
                </a:lnTo>
                <a:lnTo>
                  <a:pt x="1768856" y="2194179"/>
                </a:lnTo>
                <a:lnTo>
                  <a:pt x="1793367" y="2178685"/>
                </a:lnTo>
                <a:lnTo>
                  <a:pt x="1800228" y="2166492"/>
                </a:lnTo>
                <a:lnTo>
                  <a:pt x="1740154" y="2166492"/>
                </a:lnTo>
                <a:lnTo>
                  <a:pt x="1712341" y="2142998"/>
                </a:lnTo>
                <a:lnTo>
                  <a:pt x="1704848" y="2086228"/>
                </a:lnTo>
                <a:lnTo>
                  <a:pt x="1715135" y="2034666"/>
                </a:lnTo>
                <a:lnTo>
                  <a:pt x="1742948" y="2021204"/>
                </a:lnTo>
                <a:lnTo>
                  <a:pt x="1791672" y="2021204"/>
                </a:lnTo>
                <a:lnTo>
                  <a:pt x="1776349" y="2004567"/>
                </a:lnTo>
                <a:lnTo>
                  <a:pt x="1745361" y="1992629"/>
                </a:lnTo>
                <a:close/>
              </a:path>
              <a:path w="9144000" h="5960745">
                <a:moveTo>
                  <a:pt x="1791672" y="2021204"/>
                </a:moveTo>
                <a:lnTo>
                  <a:pt x="1742948" y="2021204"/>
                </a:lnTo>
                <a:lnTo>
                  <a:pt x="1769745" y="2044953"/>
                </a:lnTo>
                <a:lnTo>
                  <a:pt x="1776857" y="2103374"/>
                </a:lnTo>
                <a:lnTo>
                  <a:pt x="1766062" y="2153285"/>
                </a:lnTo>
                <a:lnTo>
                  <a:pt x="1740154" y="2166492"/>
                </a:lnTo>
                <a:lnTo>
                  <a:pt x="1800228" y="2166492"/>
                </a:lnTo>
                <a:lnTo>
                  <a:pt x="1809877" y="2149348"/>
                </a:lnTo>
                <a:lnTo>
                  <a:pt x="1814957" y="2106549"/>
                </a:lnTo>
                <a:lnTo>
                  <a:pt x="1812163" y="2062861"/>
                </a:lnTo>
                <a:lnTo>
                  <a:pt x="1798574" y="2028698"/>
                </a:lnTo>
                <a:lnTo>
                  <a:pt x="1791672" y="2021204"/>
                </a:lnTo>
                <a:close/>
              </a:path>
              <a:path w="9144000" h="5960745">
                <a:moveTo>
                  <a:pt x="1946166" y="2058035"/>
                </a:moveTo>
                <a:lnTo>
                  <a:pt x="1910588" y="2058035"/>
                </a:lnTo>
                <a:lnTo>
                  <a:pt x="1905381" y="2218816"/>
                </a:lnTo>
                <a:lnTo>
                  <a:pt x="1940179" y="2224404"/>
                </a:lnTo>
                <a:lnTo>
                  <a:pt x="1946166" y="2058035"/>
                </a:lnTo>
                <a:close/>
              </a:path>
              <a:path w="9144000" h="5960745">
                <a:moveTo>
                  <a:pt x="1919986" y="2021966"/>
                </a:moveTo>
                <a:lnTo>
                  <a:pt x="1854073" y="2041016"/>
                </a:lnTo>
                <a:lnTo>
                  <a:pt x="1862963" y="2069211"/>
                </a:lnTo>
                <a:lnTo>
                  <a:pt x="1910588" y="2058035"/>
                </a:lnTo>
                <a:lnTo>
                  <a:pt x="1946166" y="2058035"/>
                </a:lnTo>
                <a:lnTo>
                  <a:pt x="1947291" y="2026792"/>
                </a:lnTo>
                <a:lnTo>
                  <a:pt x="1919986" y="2021966"/>
                </a:lnTo>
                <a:close/>
              </a:path>
              <a:path w="9144000" h="5960745">
                <a:moveTo>
                  <a:pt x="2071116" y="2048510"/>
                </a:moveTo>
                <a:lnTo>
                  <a:pt x="2040889" y="2049399"/>
                </a:lnTo>
                <a:lnTo>
                  <a:pt x="2016887" y="2064892"/>
                </a:lnTo>
                <a:lnTo>
                  <a:pt x="2000504" y="2094611"/>
                </a:lnTo>
                <a:lnTo>
                  <a:pt x="1994408" y="2137029"/>
                </a:lnTo>
                <a:lnTo>
                  <a:pt x="1997202" y="2180336"/>
                </a:lnTo>
                <a:lnTo>
                  <a:pt x="2010791" y="2214499"/>
                </a:lnTo>
                <a:lnTo>
                  <a:pt x="2033397" y="2237104"/>
                </a:lnTo>
                <a:lnTo>
                  <a:pt x="2063495" y="2247773"/>
                </a:lnTo>
                <a:lnTo>
                  <a:pt x="2094102" y="2247011"/>
                </a:lnTo>
                <a:lnTo>
                  <a:pt x="2117725" y="2231516"/>
                </a:lnTo>
                <a:lnTo>
                  <a:pt x="2124263" y="2219960"/>
                </a:lnTo>
                <a:lnTo>
                  <a:pt x="2065020" y="2219960"/>
                </a:lnTo>
                <a:lnTo>
                  <a:pt x="2040001" y="2196973"/>
                </a:lnTo>
                <a:lnTo>
                  <a:pt x="2032889" y="2141092"/>
                </a:lnTo>
                <a:lnTo>
                  <a:pt x="2043302" y="2089785"/>
                </a:lnTo>
                <a:lnTo>
                  <a:pt x="2069211" y="2076323"/>
                </a:lnTo>
                <a:lnTo>
                  <a:pt x="2116768" y="2076323"/>
                </a:lnTo>
                <a:lnTo>
                  <a:pt x="2101723" y="2060066"/>
                </a:lnTo>
                <a:lnTo>
                  <a:pt x="2071116" y="2048510"/>
                </a:lnTo>
                <a:close/>
              </a:path>
              <a:path w="9144000" h="5960745">
                <a:moveTo>
                  <a:pt x="2116768" y="2076323"/>
                </a:moveTo>
                <a:lnTo>
                  <a:pt x="2069211" y="2076323"/>
                </a:lnTo>
                <a:lnTo>
                  <a:pt x="2095119" y="2099817"/>
                </a:lnTo>
                <a:lnTo>
                  <a:pt x="2101723" y="2157349"/>
                </a:lnTo>
                <a:lnTo>
                  <a:pt x="2091817" y="2206879"/>
                </a:lnTo>
                <a:lnTo>
                  <a:pt x="2065020" y="2219960"/>
                </a:lnTo>
                <a:lnTo>
                  <a:pt x="2124263" y="2219960"/>
                </a:lnTo>
                <a:lnTo>
                  <a:pt x="2134108" y="2202561"/>
                </a:lnTo>
                <a:lnTo>
                  <a:pt x="2140712" y="2160904"/>
                </a:lnTo>
                <a:lnTo>
                  <a:pt x="2137029" y="2117598"/>
                </a:lnTo>
                <a:lnTo>
                  <a:pt x="2123821" y="2083942"/>
                </a:lnTo>
                <a:lnTo>
                  <a:pt x="2116768" y="2076323"/>
                </a:lnTo>
                <a:close/>
              </a:path>
              <a:path w="9144000" h="5960745">
                <a:moveTo>
                  <a:pt x="2268421" y="2112517"/>
                </a:moveTo>
                <a:lnTo>
                  <a:pt x="2233422" y="2112517"/>
                </a:lnTo>
                <a:lnTo>
                  <a:pt x="2228723" y="2271649"/>
                </a:lnTo>
                <a:lnTo>
                  <a:pt x="2264029" y="2277491"/>
                </a:lnTo>
                <a:lnTo>
                  <a:pt x="2268421" y="2112517"/>
                </a:lnTo>
                <a:close/>
              </a:path>
              <a:path w="9144000" h="5960745">
                <a:moveTo>
                  <a:pt x="2242947" y="2077085"/>
                </a:moveTo>
                <a:lnTo>
                  <a:pt x="2177923" y="2096135"/>
                </a:lnTo>
                <a:lnTo>
                  <a:pt x="2187321" y="2123186"/>
                </a:lnTo>
                <a:lnTo>
                  <a:pt x="2233422" y="2112517"/>
                </a:lnTo>
                <a:lnTo>
                  <a:pt x="2268421" y="2112517"/>
                </a:lnTo>
                <a:lnTo>
                  <a:pt x="2269236" y="2081911"/>
                </a:lnTo>
                <a:lnTo>
                  <a:pt x="2242947" y="2077085"/>
                </a:lnTo>
                <a:close/>
              </a:path>
              <a:path w="9144000" h="5960745">
                <a:moveTo>
                  <a:pt x="2426970" y="2139061"/>
                </a:moveTo>
                <a:lnTo>
                  <a:pt x="2392553" y="2139061"/>
                </a:lnTo>
                <a:lnTo>
                  <a:pt x="2388362" y="2297429"/>
                </a:lnTo>
                <a:lnTo>
                  <a:pt x="2422271" y="2302891"/>
                </a:lnTo>
                <a:lnTo>
                  <a:pt x="2426970" y="2139061"/>
                </a:lnTo>
                <a:close/>
              </a:path>
              <a:path w="9144000" h="5960745">
                <a:moveTo>
                  <a:pt x="2400554" y="2103754"/>
                </a:moveTo>
                <a:lnTo>
                  <a:pt x="2336546" y="2122424"/>
                </a:lnTo>
                <a:lnTo>
                  <a:pt x="2345944" y="2150617"/>
                </a:lnTo>
                <a:lnTo>
                  <a:pt x="2392553" y="2139061"/>
                </a:lnTo>
                <a:lnTo>
                  <a:pt x="2426970" y="2139061"/>
                </a:lnTo>
                <a:lnTo>
                  <a:pt x="2427859" y="2108073"/>
                </a:lnTo>
                <a:lnTo>
                  <a:pt x="2400554" y="2103754"/>
                </a:lnTo>
                <a:close/>
              </a:path>
              <a:path w="9144000" h="5960745">
                <a:moveTo>
                  <a:pt x="2547493" y="2129154"/>
                </a:moveTo>
                <a:lnTo>
                  <a:pt x="2518791" y="2130298"/>
                </a:lnTo>
                <a:lnTo>
                  <a:pt x="2495677" y="2145791"/>
                </a:lnTo>
                <a:lnTo>
                  <a:pt x="2481072" y="2174748"/>
                </a:lnTo>
                <a:lnTo>
                  <a:pt x="2474976" y="2216404"/>
                </a:lnTo>
                <a:lnTo>
                  <a:pt x="2478278" y="2259329"/>
                </a:lnTo>
                <a:lnTo>
                  <a:pt x="2490978" y="2292604"/>
                </a:lnTo>
                <a:lnTo>
                  <a:pt x="2513076" y="2314448"/>
                </a:lnTo>
                <a:lnTo>
                  <a:pt x="2541397" y="2325624"/>
                </a:lnTo>
                <a:lnTo>
                  <a:pt x="2570099" y="2323973"/>
                </a:lnTo>
                <a:lnTo>
                  <a:pt x="2592705" y="2308860"/>
                </a:lnTo>
                <a:lnTo>
                  <a:pt x="2598699" y="2297429"/>
                </a:lnTo>
                <a:lnTo>
                  <a:pt x="2542794" y="2297429"/>
                </a:lnTo>
                <a:lnTo>
                  <a:pt x="2517775" y="2275586"/>
                </a:lnTo>
                <a:lnTo>
                  <a:pt x="2511171" y="2220341"/>
                </a:lnTo>
                <a:lnTo>
                  <a:pt x="2521077" y="2169667"/>
                </a:lnTo>
                <a:lnTo>
                  <a:pt x="2545080" y="2156967"/>
                </a:lnTo>
                <a:lnTo>
                  <a:pt x="2592361" y="2156967"/>
                </a:lnTo>
                <a:lnTo>
                  <a:pt x="2576703" y="2140204"/>
                </a:lnTo>
                <a:lnTo>
                  <a:pt x="2547493" y="2129154"/>
                </a:lnTo>
                <a:close/>
              </a:path>
              <a:path w="9144000" h="5960745">
                <a:moveTo>
                  <a:pt x="2592361" y="2156967"/>
                </a:moveTo>
                <a:lnTo>
                  <a:pt x="2545080" y="2156967"/>
                </a:lnTo>
                <a:lnTo>
                  <a:pt x="2571496" y="2179574"/>
                </a:lnTo>
                <a:lnTo>
                  <a:pt x="2578481" y="2236216"/>
                </a:lnTo>
                <a:lnTo>
                  <a:pt x="2568194" y="2285111"/>
                </a:lnTo>
                <a:lnTo>
                  <a:pt x="2542794" y="2297429"/>
                </a:lnTo>
                <a:lnTo>
                  <a:pt x="2598699" y="2297429"/>
                </a:lnTo>
                <a:lnTo>
                  <a:pt x="2607691" y="2280285"/>
                </a:lnTo>
                <a:lnTo>
                  <a:pt x="2614295" y="2239391"/>
                </a:lnTo>
                <a:lnTo>
                  <a:pt x="2610993" y="2196591"/>
                </a:lnTo>
                <a:lnTo>
                  <a:pt x="2598293" y="2163317"/>
                </a:lnTo>
                <a:lnTo>
                  <a:pt x="2592361" y="2156967"/>
                </a:lnTo>
                <a:close/>
              </a:path>
              <a:path w="9144000" h="5960745">
                <a:moveTo>
                  <a:pt x="2737880" y="2191892"/>
                </a:moveTo>
                <a:lnTo>
                  <a:pt x="2704719" y="2191892"/>
                </a:lnTo>
                <a:lnTo>
                  <a:pt x="2700020" y="2348229"/>
                </a:lnTo>
                <a:lnTo>
                  <a:pt x="2733929" y="2353691"/>
                </a:lnTo>
                <a:lnTo>
                  <a:pt x="2737880" y="2191892"/>
                </a:lnTo>
                <a:close/>
              </a:path>
              <a:path w="9144000" h="5960745">
                <a:moveTo>
                  <a:pt x="2713609" y="2156967"/>
                </a:moveTo>
                <a:lnTo>
                  <a:pt x="2650109" y="2175510"/>
                </a:lnTo>
                <a:lnTo>
                  <a:pt x="2660015" y="2202561"/>
                </a:lnTo>
                <a:lnTo>
                  <a:pt x="2704719" y="2191892"/>
                </a:lnTo>
                <a:lnTo>
                  <a:pt x="2737880" y="2191892"/>
                </a:lnTo>
                <a:lnTo>
                  <a:pt x="2738628" y="2161286"/>
                </a:lnTo>
                <a:lnTo>
                  <a:pt x="2713609" y="2156967"/>
                </a:lnTo>
                <a:close/>
              </a:path>
              <a:path w="9144000" h="5960745">
                <a:moveTo>
                  <a:pt x="2858135" y="2181098"/>
                </a:moveTo>
                <a:lnTo>
                  <a:pt x="2828925" y="2182749"/>
                </a:lnTo>
                <a:lnTo>
                  <a:pt x="2806827" y="2197735"/>
                </a:lnTo>
                <a:lnTo>
                  <a:pt x="2790825" y="2226691"/>
                </a:lnTo>
                <a:lnTo>
                  <a:pt x="2784729" y="2267585"/>
                </a:lnTo>
                <a:lnTo>
                  <a:pt x="2787523" y="2310129"/>
                </a:lnTo>
                <a:lnTo>
                  <a:pt x="2800731" y="2342641"/>
                </a:lnTo>
                <a:lnTo>
                  <a:pt x="2821940" y="2365248"/>
                </a:lnTo>
                <a:lnTo>
                  <a:pt x="2849626" y="2375916"/>
                </a:lnTo>
                <a:lnTo>
                  <a:pt x="2879344" y="2374773"/>
                </a:lnTo>
                <a:lnTo>
                  <a:pt x="2900553" y="2359660"/>
                </a:lnTo>
                <a:lnTo>
                  <a:pt x="2906271" y="2348611"/>
                </a:lnTo>
                <a:lnTo>
                  <a:pt x="2852547" y="2348611"/>
                </a:lnTo>
                <a:lnTo>
                  <a:pt x="2827147" y="2326386"/>
                </a:lnTo>
                <a:lnTo>
                  <a:pt x="2820924" y="2271141"/>
                </a:lnTo>
                <a:lnTo>
                  <a:pt x="2830449" y="2221611"/>
                </a:lnTo>
                <a:lnTo>
                  <a:pt x="2854833" y="2208529"/>
                </a:lnTo>
                <a:lnTo>
                  <a:pt x="2899421" y="2208529"/>
                </a:lnTo>
                <a:lnTo>
                  <a:pt x="2884932" y="2192274"/>
                </a:lnTo>
                <a:lnTo>
                  <a:pt x="2858135" y="2181098"/>
                </a:lnTo>
                <a:close/>
              </a:path>
              <a:path w="9144000" h="5960745">
                <a:moveTo>
                  <a:pt x="2899421" y="2208529"/>
                </a:moveTo>
                <a:lnTo>
                  <a:pt x="2854833" y="2208529"/>
                </a:lnTo>
                <a:lnTo>
                  <a:pt x="2879852" y="2231136"/>
                </a:lnTo>
                <a:lnTo>
                  <a:pt x="2886837" y="2287016"/>
                </a:lnTo>
                <a:lnTo>
                  <a:pt x="2877439" y="2335911"/>
                </a:lnTo>
                <a:lnTo>
                  <a:pt x="2852547" y="2348611"/>
                </a:lnTo>
                <a:lnTo>
                  <a:pt x="2906271" y="2348611"/>
                </a:lnTo>
                <a:lnTo>
                  <a:pt x="2915539" y="2330704"/>
                </a:lnTo>
                <a:lnTo>
                  <a:pt x="2922143" y="2290699"/>
                </a:lnTo>
                <a:lnTo>
                  <a:pt x="2918841" y="2247773"/>
                </a:lnTo>
                <a:lnTo>
                  <a:pt x="2905760" y="2215641"/>
                </a:lnTo>
                <a:lnTo>
                  <a:pt x="2899421" y="2208529"/>
                </a:lnTo>
                <a:close/>
              </a:path>
              <a:path w="9144000" h="5960745">
                <a:moveTo>
                  <a:pt x="3042934" y="2243074"/>
                </a:moveTo>
                <a:lnTo>
                  <a:pt x="3009773" y="2243074"/>
                </a:lnTo>
                <a:lnTo>
                  <a:pt x="3005963" y="2397760"/>
                </a:lnTo>
                <a:lnTo>
                  <a:pt x="3038983" y="2402966"/>
                </a:lnTo>
                <a:lnTo>
                  <a:pt x="3042934" y="2243074"/>
                </a:lnTo>
                <a:close/>
              </a:path>
              <a:path w="9144000" h="5960745">
                <a:moveTo>
                  <a:pt x="3017774" y="2208149"/>
                </a:moveTo>
                <a:lnTo>
                  <a:pt x="2957068" y="2227579"/>
                </a:lnTo>
                <a:lnTo>
                  <a:pt x="2966466" y="2253741"/>
                </a:lnTo>
                <a:lnTo>
                  <a:pt x="3009773" y="2243074"/>
                </a:lnTo>
                <a:lnTo>
                  <a:pt x="3042934" y="2243074"/>
                </a:lnTo>
                <a:lnTo>
                  <a:pt x="3043682" y="2212848"/>
                </a:lnTo>
                <a:lnTo>
                  <a:pt x="3017774" y="2208149"/>
                </a:lnTo>
                <a:close/>
              </a:path>
              <a:path w="9144000" h="5960745">
                <a:moveTo>
                  <a:pt x="3159887" y="2232279"/>
                </a:moveTo>
                <a:lnTo>
                  <a:pt x="3131693" y="2233929"/>
                </a:lnTo>
                <a:lnTo>
                  <a:pt x="3109087" y="2248916"/>
                </a:lnTo>
                <a:lnTo>
                  <a:pt x="3094990" y="2277491"/>
                </a:lnTo>
                <a:lnTo>
                  <a:pt x="3088386" y="2318004"/>
                </a:lnTo>
                <a:lnTo>
                  <a:pt x="3092069" y="2359660"/>
                </a:lnTo>
                <a:lnTo>
                  <a:pt x="3105277" y="2393061"/>
                </a:lnTo>
                <a:lnTo>
                  <a:pt x="3125089" y="2414524"/>
                </a:lnTo>
                <a:lnTo>
                  <a:pt x="3152394" y="2425191"/>
                </a:lnTo>
                <a:lnTo>
                  <a:pt x="3181096" y="2424049"/>
                </a:lnTo>
                <a:lnTo>
                  <a:pt x="3203194" y="2408554"/>
                </a:lnTo>
                <a:lnTo>
                  <a:pt x="3208707" y="2397379"/>
                </a:lnTo>
                <a:lnTo>
                  <a:pt x="3155188" y="2397379"/>
                </a:lnTo>
                <a:lnTo>
                  <a:pt x="3131185" y="2375916"/>
                </a:lnTo>
                <a:lnTo>
                  <a:pt x="3124073" y="2321941"/>
                </a:lnTo>
                <a:lnTo>
                  <a:pt x="3132582" y="2272029"/>
                </a:lnTo>
                <a:lnTo>
                  <a:pt x="3157093" y="2259711"/>
                </a:lnTo>
                <a:lnTo>
                  <a:pt x="3201343" y="2259711"/>
                </a:lnTo>
                <a:lnTo>
                  <a:pt x="3187192" y="2243836"/>
                </a:lnTo>
                <a:lnTo>
                  <a:pt x="3159887" y="2232279"/>
                </a:lnTo>
                <a:close/>
              </a:path>
              <a:path w="9144000" h="5960745">
                <a:moveTo>
                  <a:pt x="3201343" y="2259711"/>
                </a:moveTo>
                <a:lnTo>
                  <a:pt x="3157093" y="2259711"/>
                </a:lnTo>
                <a:lnTo>
                  <a:pt x="3181604" y="2281554"/>
                </a:lnTo>
                <a:lnTo>
                  <a:pt x="3189605" y="2337435"/>
                </a:lnTo>
                <a:lnTo>
                  <a:pt x="3180207" y="2385441"/>
                </a:lnTo>
                <a:lnTo>
                  <a:pt x="3155188" y="2397379"/>
                </a:lnTo>
                <a:lnTo>
                  <a:pt x="3208707" y="2397379"/>
                </a:lnTo>
                <a:lnTo>
                  <a:pt x="3217291" y="2379979"/>
                </a:lnTo>
                <a:lnTo>
                  <a:pt x="3223514" y="2340229"/>
                </a:lnTo>
                <a:lnTo>
                  <a:pt x="3219704" y="2298573"/>
                </a:lnTo>
                <a:lnTo>
                  <a:pt x="3207004" y="2266061"/>
                </a:lnTo>
                <a:lnTo>
                  <a:pt x="3201343" y="2259711"/>
                </a:lnTo>
                <a:close/>
              </a:path>
              <a:path w="9144000" h="5960745">
                <a:moveTo>
                  <a:pt x="3341381" y="2293366"/>
                </a:moveTo>
                <a:lnTo>
                  <a:pt x="3309112" y="2293366"/>
                </a:lnTo>
                <a:lnTo>
                  <a:pt x="3305810" y="2446654"/>
                </a:lnTo>
                <a:lnTo>
                  <a:pt x="3337433" y="2451735"/>
                </a:lnTo>
                <a:lnTo>
                  <a:pt x="3341381" y="2293366"/>
                </a:lnTo>
                <a:close/>
              </a:path>
              <a:path w="9144000" h="5960745">
                <a:moveTo>
                  <a:pt x="3317621" y="2259329"/>
                </a:moveTo>
                <a:lnTo>
                  <a:pt x="3257804" y="2277491"/>
                </a:lnTo>
                <a:lnTo>
                  <a:pt x="3266821" y="2304161"/>
                </a:lnTo>
                <a:lnTo>
                  <a:pt x="3309112" y="2293366"/>
                </a:lnTo>
                <a:lnTo>
                  <a:pt x="3341381" y="2293366"/>
                </a:lnTo>
                <a:lnTo>
                  <a:pt x="3342132" y="2263266"/>
                </a:lnTo>
                <a:lnTo>
                  <a:pt x="3317621" y="2259329"/>
                </a:lnTo>
                <a:close/>
              </a:path>
              <a:path w="9144000" h="5960745">
                <a:moveTo>
                  <a:pt x="3488847" y="2318004"/>
                </a:moveTo>
                <a:lnTo>
                  <a:pt x="3457448" y="2318004"/>
                </a:lnTo>
                <a:lnTo>
                  <a:pt x="3453129" y="2470404"/>
                </a:lnTo>
                <a:lnTo>
                  <a:pt x="3485641" y="2475611"/>
                </a:lnTo>
                <a:lnTo>
                  <a:pt x="3488847" y="2318004"/>
                </a:lnTo>
                <a:close/>
              </a:path>
              <a:path w="9144000" h="5960745">
                <a:moveTo>
                  <a:pt x="3464941" y="2283460"/>
                </a:moveTo>
                <a:lnTo>
                  <a:pt x="3406140" y="2302510"/>
                </a:lnTo>
                <a:lnTo>
                  <a:pt x="3414141" y="2328799"/>
                </a:lnTo>
                <a:lnTo>
                  <a:pt x="3457448" y="2318004"/>
                </a:lnTo>
                <a:lnTo>
                  <a:pt x="3488847" y="2318004"/>
                </a:lnTo>
                <a:lnTo>
                  <a:pt x="3489452" y="2288286"/>
                </a:lnTo>
                <a:lnTo>
                  <a:pt x="3464941" y="2283460"/>
                </a:lnTo>
                <a:close/>
              </a:path>
              <a:path w="9144000" h="5960745">
                <a:moveTo>
                  <a:pt x="3600958" y="2307336"/>
                </a:moveTo>
                <a:lnTo>
                  <a:pt x="3574161" y="2308860"/>
                </a:lnTo>
                <a:lnTo>
                  <a:pt x="3553460" y="2323973"/>
                </a:lnTo>
                <a:lnTo>
                  <a:pt x="3539363" y="2352166"/>
                </a:lnTo>
                <a:lnTo>
                  <a:pt x="3533648" y="2391791"/>
                </a:lnTo>
                <a:lnTo>
                  <a:pt x="3536950" y="2433066"/>
                </a:lnTo>
                <a:lnTo>
                  <a:pt x="3548761" y="2465704"/>
                </a:lnTo>
                <a:lnTo>
                  <a:pt x="3568065" y="2486279"/>
                </a:lnTo>
                <a:lnTo>
                  <a:pt x="3594862" y="2496566"/>
                </a:lnTo>
                <a:lnTo>
                  <a:pt x="3622166" y="2495423"/>
                </a:lnTo>
                <a:lnTo>
                  <a:pt x="3643884" y="2481199"/>
                </a:lnTo>
                <a:lnTo>
                  <a:pt x="3649000" y="2470023"/>
                </a:lnTo>
                <a:lnTo>
                  <a:pt x="3597655" y="2470023"/>
                </a:lnTo>
                <a:lnTo>
                  <a:pt x="3574161" y="2448560"/>
                </a:lnTo>
                <a:lnTo>
                  <a:pt x="3567049" y="2395474"/>
                </a:lnTo>
                <a:lnTo>
                  <a:pt x="3575050" y="2346579"/>
                </a:lnTo>
                <a:lnTo>
                  <a:pt x="3598164" y="2333879"/>
                </a:lnTo>
                <a:lnTo>
                  <a:pt x="3642668" y="2333879"/>
                </a:lnTo>
                <a:lnTo>
                  <a:pt x="3627882" y="2318004"/>
                </a:lnTo>
                <a:lnTo>
                  <a:pt x="3600958" y="2307336"/>
                </a:lnTo>
                <a:close/>
              </a:path>
              <a:path w="9144000" h="5960745">
                <a:moveTo>
                  <a:pt x="3642668" y="2333879"/>
                </a:moveTo>
                <a:lnTo>
                  <a:pt x="3598164" y="2333879"/>
                </a:lnTo>
                <a:lnTo>
                  <a:pt x="3622166" y="2355723"/>
                </a:lnTo>
                <a:lnTo>
                  <a:pt x="3629279" y="2410460"/>
                </a:lnTo>
                <a:lnTo>
                  <a:pt x="3620770" y="2457704"/>
                </a:lnTo>
                <a:lnTo>
                  <a:pt x="3597655" y="2470023"/>
                </a:lnTo>
                <a:lnTo>
                  <a:pt x="3649000" y="2470023"/>
                </a:lnTo>
                <a:lnTo>
                  <a:pt x="3656965" y="2452624"/>
                </a:lnTo>
                <a:lnTo>
                  <a:pt x="3663188" y="2413254"/>
                </a:lnTo>
                <a:lnTo>
                  <a:pt x="3660266" y="2371979"/>
                </a:lnTo>
                <a:lnTo>
                  <a:pt x="3648583" y="2340229"/>
                </a:lnTo>
                <a:lnTo>
                  <a:pt x="3642668" y="2333879"/>
                </a:lnTo>
                <a:close/>
              </a:path>
              <a:path w="9144000" h="5960745">
                <a:moveTo>
                  <a:pt x="3745484" y="2331974"/>
                </a:moveTo>
                <a:lnTo>
                  <a:pt x="3718687" y="2333498"/>
                </a:lnTo>
                <a:lnTo>
                  <a:pt x="3697986" y="2347849"/>
                </a:lnTo>
                <a:lnTo>
                  <a:pt x="3682873" y="2375916"/>
                </a:lnTo>
                <a:lnTo>
                  <a:pt x="3677666" y="2416048"/>
                </a:lnTo>
                <a:lnTo>
                  <a:pt x="3681476" y="2456561"/>
                </a:lnTo>
                <a:lnTo>
                  <a:pt x="3693287" y="2489073"/>
                </a:lnTo>
                <a:lnTo>
                  <a:pt x="3712972" y="2510536"/>
                </a:lnTo>
                <a:lnTo>
                  <a:pt x="3739896" y="2520823"/>
                </a:lnTo>
                <a:lnTo>
                  <a:pt x="3766692" y="2519172"/>
                </a:lnTo>
                <a:lnTo>
                  <a:pt x="3787902" y="2504948"/>
                </a:lnTo>
                <a:lnTo>
                  <a:pt x="3793300" y="2493899"/>
                </a:lnTo>
                <a:lnTo>
                  <a:pt x="3742182" y="2493899"/>
                </a:lnTo>
                <a:lnTo>
                  <a:pt x="3718687" y="2472436"/>
                </a:lnTo>
                <a:lnTo>
                  <a:pt x="3710686" y="2419223"/>
                </a:lnTo>
                <a:lnTo>
                  <a:pt x="3719576" y="2370836"/>
                </a:lnTo>
                <a:lnTo>
                  <a:pt x="3743198" y="2358136"/>
                </a:lnTo>
                <a:lnTo>
                  <a:pt x="3786945" y="2358136"/>
                </a:lnTo>
                <a:lnTo>
                  <a:pt x="3772408" y="2342261"/>
                </a:lnTo>
                <a:lnTo>
                  <a:pt x="3745484" y="2331974"/>
                </a:lnTo>
                <a:close/>
              </a:path>
              <a:path w="9144000" h="5960745">
                <a:moveTo>
                  <a:pt x="3786945" y="2358136"/>
                </a:moveTo>
                <a:lnTo>
                  <a:pt x="3743198" y="2358136"/>
                </a:lnTo>
                <a:lnTo>
                  <a:pt x="3766692" y="2379979"/>
                </a:lnTo>
                <a:lnTo>
                  <a:pt x="3773297" y="2434336"/>
                </a:lnTo>
                <a:lnTo>
                  <a:pt x="3765296" y="2481579"/>
                </a:lnTo>
                <a:lnTo>
                  <a:pt x="3742182" y="2493899"/>
                </a:lnTo>
                <a:lnTo>
                  <a:pt x="3793300" y="2493899"/>
                </a:lnTo>
                <a:lnTo>
                  <a:pt x="3801491" y="2477135"/>
                </a:lnTo>
                <a:lnTo>
                  <a:pt x="3806190" y="2437129"/>
                </a:lnTo>
                <a:lnTo>
                  <a:pt x="3803904" y="2395854"/>
                </a:lnTo>
                <a:lnTo>
                  <a:pt x="3793109" y="2364866"/>
                </a:lnTo>
                <a:lnTo>
                  <a:pt x="3786945" y="2358136"/>
                </a:lnTo>
                <a:close/>
              </a:path>
              <a:path w="9144000" h="5960745">
                <a:moveTo>
                  <a:pt x="3920857" y="2391029"/>
                </a:moveTo>
                <a:lnTo>
                  <a:pt x="3889121" y="2391029"/>
                </a:lnTo>
                <a:lnTo>
                  <a:pt x="3885819" y="2541016"/>
                </a:lnTo>
                <a:lnTo>
                  <a:pt x="3916807" y="2546223"/>
                </a:lnTo>
                <a:lnTo>
                  <a:pt x="3920857" y="2391029"/>
                </a:lnTo>
                <a:close/>
              </a:path>
              <a:path w="9144000" h="5960745">
                <a:moveTo>
                  <a:pt x="3898519" y="2357374"/>
                </a:moveTo>
                <a:lnTo>
                  <a:pt x="3840607" y="2375535"/>
                </a:lnTo>
                <a:lnTo>
                  <a:pt x="3849497" y="2401824"/>
                </a:lnTo>
                <a:lnTo>
                  <a:pt x="3889121" y="2391029"/>
                </a:lnTo>
                <a:lnTo>
                  <a:pt x="3920857" y="2391029"/>
                </a:lnTo>
                <a:lnTo>
                  <a:pt x="3921633" y="2361311"/>
                </a:lnTo>
                <a:lnTo>
                  <a:pt x="3898519" y="2357374"/>
                </a:lnTo>
                <a:close/>
              </a:path>
              <a:path w="9144000" h="5960745">
                <a:moveTo>
                  <a:pt x="4029329" y="2379979"/>
                </a:moveTo>
                <a:lnTo>
                  <a:pt x="4003421" y="2381504"/>
                </a:lnTo>
                <a:lnTo>
                  <a:pt x="3982720" y="2395854"/>
                </a:lnTo>
                <a:lnTo>
                  <a:pt x="3968623" y="2424429"/>
                </a:lnTo>
                <a:lnTo>
                  <a:pt x="3963416" y="2463673"/>
                </a:lnTo>
                <a:lnTo>
                  <a:pt x="3966717" y="2503804"/>
                </a:lnTo>
                <a:lnTo>
                  <a:pt x="3979037" y="2535554"/>
                </a:lnTo>
                <a:lnTo>
                  <a:pt x="3998722" y="2556510"/>
                </a:lnTo>
                <a:lnTo>
                  <a:pt x="4024629" y="2566416"/>
                </a:lnTo>
                <a:lnTo>
                  <a:pt x="4051046" y="2564891"/>
                </a:lnTo>
                <a:lnTo>
                  <a:pt x="4071239" y="2550541"/>
                </a:lnTo>
                <a:lnTo>
                  <a:pt x="4076406" y="2540254"/>
                </a:lnTo>
                <a:lnTo>
                  <a:pt x="4025646" y="2540254"/>
                </a:lnTo>
                <a:lnTo>
                  <a:pt x="4003421" y="2519172"/>
                </a:lnTo>
                <a:lnTo>
                  <a:pt x="3996436" y="2467229"/>
                </a:lnTo>
                <a:lnTo>
                  <a:pt x="4004437" y="2418841"/>
                </a:lnTo>
                <a:lnTo>
                  <a:pt x="4027424" y="2406523"/>
                </a:lnTo>
                <a:lnTo>
                  <a:pt x="4070143" y="2406523"/>
                </a:lnTo>
                <a:lnTo>
                  <a:pt x="4055745" y="2390648"/>
                </a:lnTo>
                <a:lnTo>
                  <a:pt x="4029329" y="2379979"/>
                </a:lnTo>
                <a:close/>
              </a:path>
              <a:path w="9144000" h="5960745">
                <a:moveTo>
                  <a:pt x="4070143" y="2406523"/>
                </a:moveTo>
                <a:lnTo>
                  <a:pt x="4027424" y="2406523"/>
                </a:lnTo>
                <a:lnTo>
                  <a:pt x="4050538" y="2427986"/>
                </a:lnTo>
                <a:lnTo>
                  <a:pt x="4057141" y="2481579"/>
                </a:lnTo>
                <a:lnTo>
                  <a:pt x="4048633" y="2528316"/>
                </a:lnTo>
                <a:lnTo>
                  <a:pt x="4025646" y="2540254"/>
                </a:lnTo>
                <a:lnTo>
                  <a:pt x="4076406" y="2540254"/>
                </a:lnTo>
                <a:lnTo>
                  <a:pt x="4084954" y="2523236"/>
                </a:lnTo>
                <a:lnTo>
                  <a:pt x="4089654" y="2483866"/>
                </a:lnTo>
                <a:lnTo>
                  <a:pt x="4086860" y="2443861"/>
                </a:lnTo>
                <a:lnTo>
                  <a:pt x="4075557" y="2412491"/>
                </a:lnTo>
                <a:lnTo>
                  <a:pt x="4070143" y="2406523"/>
                </a:lnTo>
                <a:close/>
              </a:path>
              <a:path w="9144000" h="5960745">
                <a:moveTo>
                  <a:pt x="4201646" y="2438273"/>
                </a:moveTo>
                <a:lnTo>
                  <a:pt x="4171061" y="2438273"/>
                </a:lnTo>
                <a:lnTo>
                  <a:pt x="4168648" y="2587116"/>
                </a:lnTo>
                <a:lnTo>
                  <a:pt x="4198874" y="2591816"/>
                </a:lnTo>
                <a:lnTo>
                  <a:pt x="4201646" y="2438273"/>
                </a:lnTo>
                <a:close/>
              </a:path>
              <a:path w="9144000" h="5960745">
                <a:moveTo>
                  <a:pt x="4179062" y="2405379"/>
                </a:moveTo>
                <a:lnTo>
                  <a:pt x="4122547" y="2423160"/>
                </a:lnTo>
                <a:lnTo>
                  <a:pt x="4130548" y="2448560"/>
                </a:lnTo>
                <a:lnTo>
                  <a:pt x="4171061" y="2438273"/>
                </a:lnTo>
                <a:lnTo>
                  <a:pt x="4201646" y="2438273"/>
                </a:lnTo>
                <a:lnTo>
                  <a:pt x="4202176" y="2408936"/>
                </a:lnTo>
                <a:lnTo>
                  <a:pt x="4179062" y="2405379"/>
                </a:lnTo>
                <a:close/>
              </a:path>
              <a:path w="9144000" h="5960745">
                <a:moveTo>
                  <a:pt x="4308475" y="2426716"/>
                </a:moveTo>
                <a:lnTo>
                  <a:pt x="4281678" y="2428366"/>
                </a:lnTo>
                <a:lnTo>
                  <a:pt x="4261866" y="2442591"/>
                </a:lnTo>
                <a:lnTo>
                  <a:pt x="4248277" y="2470404"/>
                </a:lnTo>
                <a:lnTo>
                  <a:pt x="4243578" y="2509266"/>
                </a:lnTo>
                <a:lnTo>
                  <a:pt x="4246880" y="2550160"/>
                </a:lnTo>
                <a:lnTo>
                  <a:pt x="4259580" y="2581910"/>
                </a:lnTo>
                <a:lnTo>
                  <a:pt x="4277487" y="2601722"/>
                </a:lnTo>
                <a:lnTo>
                  <a:pt x="4302887" y="2612136"/>
                </a:lnTo>
                <a:lnTo>
                  <a:pt x="4328795" y="2610104"/>
                </a:lnTo>
                <a:lnTo>
                  <a:pt x="4348480" y="2596261"/>
                </a:lnTo>
                <a:lnTo>
                  <a:pt x="4353879" y="2585847"/>
                </a:lnTo>
                <a:lnTo>
                  <a:pt x="4304284" y="2585847"/>
                </a:lnTo>
                <a:lnTo>
                  <a:pt x="4282567" y="2564891"/>
                </a:lnTo>
                <a:lnTo>
                  <a:pt x="4276090" y="2512822"/>
                </a:lnTo>
                <a:lnTo>
                  <a:pt x="4284091" y="2465704"/>
                </a:lnTo>
                <a:lnTo>
                  <a:pt x="4306697" y="2452624"/>
                </a:lnTo>
                <a:lnTo>
                  <a:pt x="4347651" y="2452624"/>
                </a:lnTo>
                <a:lnTo>
                  <a:pt x="4334002" y="2437129"/>
                </a:lnTo>
                <a:lnTo>
                  <a:pt x="4308475" y="2426716"/>
                </a:lnTo>
                <a:close/>
              </a:path>
              <a:path w="9144000" h="5960745">
                <a:moveTo>
                  <a:pt x="4347651" y="2452624"/>
                </a:moveTo>
                <a:lnTo>
                  <a:pt x="4306697" y="2452624"/>
                </a:lnTo>
                <a:lnTo>
                  <a:pt x="4328287" y="2473960"/>
                </a:lnTo>
                <a:lnTo>
                  <a:pt x="4334383" y="2527173"/>
                </a:lnTo>
                <a:lnTo>
                  <a:pt x="4326382" y="2573654"/>
                </a:lnTo>
                <a:lnTo>
                  <a:pt x="4304284" y="2585847"/>
                </a:lnTo>
                <a:lnTo>
                  <a:pt x="4353879" y="2585847"/>
                </a:lnTo>
                <a:lnTo>
                  <a:pt x="4362704" y="2568829"/>
                </a:lnTo>
                <a:lnTo>
                  <a:pt x="4367784" y="2530729"/>
                </a:lnTo>
                <a:lnTo>
                  <a:pt x="4364482" y="2489835"/>
                </a:lnTo>
                <a:lnTo>
                  <a:pt x="4352798" y="2458466"/>
                </a:lnTo>
                <a:lnTo>
                  <a:pt x="4347651" y="2452624"/>
                </a:lnTo>
                <a:close/>
              </a:path>
              <a:path w="9144000" h="5960745">
                <a:moveTo>
                  <a:pt x="4477065" y="2484374"/>
                </a:moveTo>
                <a:lnTo>
                  <a:pt x="4447413" y="2484374"/>
                </a:lnTo>
                <a:lnTo>
                  <a:pt x="4445000" y="2631566"/>
                </a:lnTo>
                <a:lnTo>
                  <a:pt x="4474718" y="2637154"/>
                </a:lnTo>
                <a:lnTo>
                  <a:pt x="4477065" y="2484374"/>
                </a:lnTo>
                <a:close/>
              </a:path>
              <a:path w="9144000" h="5960745">
                <a:moveTo>
                  <a:pt x="4454398" y="2451735"/>
                </a:moveTo>
                <a:lnTo>
                  <a:pt x="4398391" y="2469641"/>
                </a:lnTo>
                <a:lnTo>
                  <a:pt x="4407408" y="2495423"/>
                </a:lnTo>
                <a:lnTo>
                  <a:pt x="4447413" y="2484374"/>
                </a:lnTo>
                <a:lnTo>
                  <a:pt x="4477065" y="2484374"/>
                </a:lnTo>
                <a:lnTo>
                  <a:pt x="4477512" y="2455291"/>
                </a:lnTo>
                <a:lnTo>
                  <a:pt x="4454398" y="2451735"/>
                </a:lnTo>
                <a:close/>
              </a:path>
              <a:path w="9144000" h="5960745">
                <a:moveTo>
                  <a:pt x="4612611" y="2507741"/>
                </a:moveTo>
                <a:lnTo>
                  <a:pt x="4582541" y="2507741"/>
                </a:lnTo>
                <a:lnTo>
                  <a:pt x="4580128" y="2654173"/>
                </a:lnTo>
                <a:lnTo>
                  <a:pt x="4609846" y="2658872"/>
                </a:lnTo>
                <a:lnTo>
                  <a:pt x="4612611" y="2507741"/>
                </a:lnTo>
                <a:close/>
              </a:path>
              <a:path w="9144000" h="5960745">
                <a:moveTo>
                  <a:pt x="4590542" y="2475229"/>
                </a:moveTo>
                <a:lnTo>
                  <a:pt x="4534916" y="2493010"/>
                </a:lnTo>
                <a:lnTo>
                  <a:pt x="4542917" y="2517648"/>
                </a:lnTo>
                <a:lnTo>
                  <a:pt x="4582541" y="2507741"/>
                </a:lnTo>
                <a:lnTo>
                  <a:pt x="4612611" y="2507741"/>
                </a:lnTo>
                <a:lnTo>
                  <a:pt x="4613148" y="2478404"/>
                </a:lnTo>
                <a:lnTo>
                  <a:pt x="4590542" y="2475229"/>
                </a:lnTo>
                <a:close/>
              </a:path>
              <a:path w="9144000" h="5960745">
                <a:moveTo>
                  <a:pt x="4715764" y="2495804"/>
                </a:moveTo>
                <a:lnTo>
                  <a:pt x="4691253" y="2497454"/>
                </a:lnTo>
                <a:lnTo>
                  <a:pt x="4671441" y="2511679"/>
                </a:lnTo>
                <a:lnTo>
                  <a:pt x="4658233" y="2539873"/>
                </a:lnTo>
                <a:lnTo>
                  <a:pt x="4653534" y="2577591"/>
                </a:lnTo>
                <a:lnTo>
                  <a:pt x="4656836" y="2617216"/>
                </a:lnTo>
                <a:lnTo>
                  <a:pt x="4668647" y="2648204"/>
                </a:lnTo>
                <a:lnTo>
                  <a:pt x="4687062" y="2668397"/>
                </a:lnTo>
                <a:lnTo>
                  <a:pt x="4712462" y="2678429"/>
                </a:lnTo>
                <a:lnTo>
                  <a:pt x="4737354" y="2676779"/>
                </a:lnTo>
                <a:lnTo>
                  <a:pt x="4756150" y="2662936"/>
                </a:lnTo>
                <a:lnTo>
                  <a:pt x="4760736" y="2653029"/>
                </a:lnTo>
                <a:lnTo>
                  <a:pt x="4712843" y="2653029"/>
                </a:lnTo>
                <a:lnTo>
                  <a:pt x="4691253" y="2632329"/>
                </a:lnTo>
                <a:lnTo>
                  <a:pt x="4684649" y="2581148"/>
                </a:lnTo>
                <a:lnTo>
                  <a:pt x="4693158" y="2534285"/>
                </a:lnTo>
                <a:lnTo>
                  <a:pt x="4714748" y="2521585"/>
                </a:lnTo>
                <a:lnTo>
                  <a:pt x="4754100" y="2521585"/>
                </a:lnTo>
                <a:lnTo>
                  <a:pt x="4740656" y="2506472"/>
                </a:lnTo>
                <a:lnTo>
                  <a:pt x="4715764" y="2495804"/>
                </a:lnTo>
                <a:close/>
              </a:path>
              <a:path w="9144000" h="5960745">
                <a:moveTo>
                  <a:pt x="4754100" y="2521585"/>
                </a:moveTo>
                <a:lnTo>
                  <a:pt x="4714748" y="2521585"/>
                </a:lnTo>
                <a:lnTo>
                  <a:pt x="4736465" y="2542666"/>
                </a:lnTo>
                <a:lnTo>
                  <a:pt x="4743450" y="2594991"/>
                </a:lnTo>
                <a:lnTo>
                  <a:pt x="4735449" y="2640711"/>
                </a:lnTo>
                <a:lnTo>
                  <a:pt x="4712843" y="2653029"/>
                </a:lnTo>
                <a:lnTo>
                  <a:pt x="4760736" y="2653029"/>
                </a:lnTo>
                <a:lnTo>
                  <a:pt x="4768850" y="2635504"/>
                </a:lnTo>
                <a:lnTo>
                  <a:pt x="4774565" y="2597785"/>
                </a:lnTo>
                <a:lnTo>
                  <a:pt x="4770755" y="2558161"/>
                </a:lnTo>
                <a:lnTo>
                  <a:pt x="4759071" y="2527173"/>
                </a:lnTo>
                <a:lnTo>
                  <a:pt x="4754100" y="2521585"/>
                </a:lnTo>
                <a:close/>
              </a:path>
              <a:path w="9144000" h="5960745">
                <a:moveTo>
                  <a:pt x="4879377" y="2552573"/>
                </a:moveTo>
                <a:lnTo>
                  <a:pt x="4850765" y="2552573"/>
                </a:lnTo>
                <a:lnTo>
                  <a:pt x="4847971" y="2697479"/>
                </a:lnTo>
                <a:lnTo>
                  <a:pt x="4876292" y="2702179"/>
                </a:lnTo>
                <a:lnTo>
                  <a:pt x="4879377" y="2552573"/>
                </a:lnTo>
                <a:close/>
              </a:path>
              <a:path w="9144000" h="5960745">
                <a:moveTo>
                  <a:pt x="4857877" y="2519679"/>
                </a:moveTo>
                <a:lnTo>
                  <a:pt x="4805172" y="2537841"/>
                </a:lnTo>
                <a:lnTo>
                  <a:pt x="4812665" y="2562860"/>
                </a:lnTo>
                <a:lnTo>
                  <a:pt x="4850765" y="2552573"/>
                </a:lnTo>
                <a:lnTo>
                  <a:pt x="4879377" y="2552573"/>
                </a:lnTo>
                <a:lnTo>
                  <a:pt x="4879975" y="2523616"/>
                </a:lnTo>
                <a:lnTo>
                  <a:pt x="4857877" y="2519679"/>
                </a:lnTo>
                <a:close/>
              </a:path>
              <a:path w="9144000" h="5960745">
                <a:moveTo>
                  <a:pt x="4981194" y="2541016"/>
                </a:moveTo>
                <a:lnTo>
                  <a:pt x="4956683" y="2542666"/>
                </a:lnTo>
                <a:lnTo>
                  <a:pt x="4937887" y="2556891"/>
                </a:lnTo>
                <a:lnTo>
                  <a:pt x="4924679" y="2583941"/>
                </a:lnTo>
                <a:lnTo>
                  <a:pt x="4919980" y="2622041"/>
                </a:lnTo>
                <a:lnTo>
                  <a:pt x="4922901" y="2660904"/>
                </a:lnTo>
                <a:lnTo>
                  <a:pt x="4934077" y="2691891"/>
                </a:lnTo>
                <a:lnTo>
                  <a:pt x="4952492" y="2712085"/>
                </a:lnTo>
                <a:lnTo>
                  <a:pt x="4976495" y="2721610"/>
                </a:lnTo>
                <a:lnTo>
                  <a:pt x="5001895" y="2720086"/>
                </a:lnTo>
                <a:lnTo>
                  <a:pt x="5020818" y="2705735"/>
                </a:lnTo>
                <a:lnTo>
                  <a:pt x="5025116" y="2695829"/>
                </a:lnTo>
                <a:lnTo>
                  <a:pt x="4977511" y="2695829"/>
                </a:lnTo>
                <a:lnTo>
                  <a:pt x="4955794" y="2676016"/>
                </a:lnTo>
                <a:lnTo>
                  <a:pt x="4950206" y="2625216"/>
                </a:lnTo>
                <a:lnTo>
                  <a:pt x="4957699" y="2578735"/>
                </a:lnTo>
                <a:lnTo>
                  <a:pt x="4978908" y="2566416"/>
                </a:lnTo>
                <a:lnTo>
                  <a:pt x="5018492" y="2566416"/>
                </a:lnTo>
                <a:lnTo>
                  <a:pt x="5005705" y="2550922"/>
                </a:lnTo>
                <a:lnTo>
                  <a:pt x="4981194" y="2541016"/>
                </a:lnTo>
                <a:close/>
              </a:path>
              <a:path w="9144000" h="5960745">
                <a:moveTo>
                  <a:pt x="5018492" y="2566416"/>
                </a:moveTo>
                <a:lnTo>
                  <a:pt x="4978908" y="2566416"/>
                </a:lnTo>
                <a:lnTo>
                  <a:pt x="5001006" y="2587116"/>
                </a:lnTo>
                <a:lnTo>
                  <a:pt x="5007102" y="2639060"/>
                </a:lnTo>
                <a:lnTo>
                  <a:pt x="4999101" y="2683891"/>
                </a:lnTo>
                <a:lnTo>
                  <a:pt x="4977511" y="2695829"/>
                </a:lnTo>
                <a:lnTo>
                  <a:pt x="5025116" y="2695829"/>
                </a:lnTo>
                <a:lnTo>
                  <a:pt x="5032502" y="2678811"/>
                </a:lnTo>
                <a:lnTo>
                  <a:pt x="5037201" y="2641473"/>
                </a:lnTo>
                <a:lnTo>
                  <a:pt x="5034407" y="2602229"/>
                </a:lnTo>
                <a:lnTo>
                  <a:pt x="5023104" y="2572004"/>
                </a:lnTo>
                <a:lnTo>
                  <a:pt x="5018492" y="2566416"/>
                </a:lnTo>
                <a:close/>
              </a:path>
              <a:path w="9144000" h="5960745">
                <a:moveTo>
                  <a:pt x="5140438" y="2597023"/>
                </a:moveTo>
                <a:lnTo>
                  <a:pt x="5112131" y="2597023"/>
                </a:lnTo>
                <a:lnTo>
                  <a:pt x="5110607" y="2740660"/>
                </a:lnTo>
                <a:lnTo>
                  <a:pt x="5138420" y="2745104"/>
                </a:lnTo>
                <a:lnTo>
                  <a:pt x="5140438" y="2597023"/>
                </a:lnTo>
                <a:close/>
              </a:path>
              <a:path w="9144000" h="5960745">
                <a:moveTo>
                  <a:pt x="5119624" y="2564511"/>
                </a:moveTo>
                <a:lnTo>
                  <a:pt x="5067300" y="2582291"/>
                </a:lnTo>
                <a:lnTo>
                  <a:pt x="5075301" y="2606929"/>
                </a:lnTo>
                <a:lnTo>
                  <a:pt x="5112131" y="2597023"/>
                </a:lnTo>
                <a:lnTo>
                  <a:pt x="5140438" y="2597023"/>
                </a:lnTo>
                <a:lnTo>
                  <a:pt x="5140833" y="2568066"/>
                </a:lnTo>
                <a:lnTo>
                  <a:pt x="5119624" y="2564511"/>
                </a:lnTo>
                <a:close/>
              </a:path>
              <a:path w="9144000" h="5960745">
                <a:moveTo>
                  <a:pt x="5269880" y="2618104"/>
                </a:moveTo>
                <a:lnTo>
                  <a:pt x="5241544" y="2618104"/>
                </a:lnTo>
                <a:lnTo>
                  <a:pt x="5239639" y="2761361"/>
                </a:lnTo>
                <a:lnTo>
                  <a:pt x="5267960" y="2766060"/>
                </a:lnTo>
                <a:lnTo>
                  <a:pt x="5269880" y="2618104"/>
                </a:lnTo>
                <a:close/>
              </a:path>
              <a:path w="9144000" h="5960745">
                <a:moveTo>
                  <a:pt x="5248656" y="2586354"/>
                </a:moveTo>
                <a:lnTo>
                  <a:pt x="5196840" y="2604135"/>
                </a:lnTo>
                <a:lnTo>
                  <a:pt x="5204333" y="2629154"/>
                </a:lnTo>
                <a:lnTo>
                  <a:pt x="5241544" y="2618104"/>
                </a:lnTo>
                <a:lnTo>
                  <a:pt x="5269880" y="2618104"/>
                </a:lnTo>
                <a:lnTo>
                  <a:pt x="5270246" y="2589911"/>
                </a:lnTo>
                <a:lnTo>
                  <a:pt x="5248656" y="2586354"/>
                </a:lnTo>
                <a:close/>
              </a:path>
              <a:path w="9144000" h="5960745">
                <a:moveTo>
                  <a:pt x="5397499" y="2639441"/>
                </a:moveTo>
                <a:lnTo>
                  <a:pt x="5369560" y="2639441"/>
                </a:lnTo>
                <a:lnTo>
                  <a:pt x="5367655" y="2782316"/>
                </a:lnTo>
                <a:lnTo>
                  <a:pt x="5395468" y="2786761"/>
                </a:lnTo>
                <a:lnTo>
                  <a:pt x="5397499" y="2639441"/>
                </a:lnTo>
                <a:close/>
              </a:path>
              <a:path w="9144000" h="5960745">
                <a:moveTo>
                  <a:pt x="5376672" y="2607691"/>
                </a:moveTo>
                <a:lnTo>
                  <a:pt x="5325364" y="2626360"/>
                </a:lnTo>
                <a:lnTo>
                  <a:pt x="5333365" y="2650616"/>
                </a:lnTo>
                <a:lnTo>
                  <a:pt x="5369560" y="2639441"/>
                </a:lnTo>
                <a:lnTo>
                  <a:pt x="5397499" y="2639441"/>
                </a:lnTo>
                <a:lnTo>
                  <a:pt x="5397881" y="2611754"/>
                </a:lnTo>
                <a:lnTo>
                  <a:pt x="5376672" y="2607691"/>
                </a:lnTo>
                <a:close/>
              </a:path>
              <a:path w="9144000" h="5960745">
                <a:moveTo>
                  <a:pt x="5523601" y="2661285"/>
                </a:moveTo>
                <a:lnTo>
                  <a:pt x="5496687" y="2661285"/>
                </a:lnTo>
                <a:lnTo>
                  <a:pt x="5493893" y="2803398"/>
                </a:lnTo>
                <a:lnTo>
                  <a:pt x="5521579" y="2807335"/>
                </a:lnTo>
                <a:lnTo>
                  <a:pt x="5523601" y="2661285"/>
                </a:lnTo>
                <a:close/>
              </a:path>
              <a:path w="9144000" h="5960745">
                <a:moveTo>
                  <a:pt x="5502783" y="2629535"/>
                </a:moveTo>
                <a:lnTo>
                  <a:pt x="5451475" y="2647441"/>
                </a:lnTo>
                <a:lnTo>
                  <a:pt x="5459476" y="2671572"/>
                </a:lnTo>
                <a:lnTo>
                  <a:pt x="5496687" y="2661285"/>
                </a:lnTo>
                <a:lnTo>
                  <a:pt x="5523601" y="2661285"/>
                </a:lnTo>
                <a:lnTo>
                  <a:pt x="5523992" y="2633091"/>
                </a:lnTo>
                <a:lnTo>
                  <a:pt x="5502783" y="2629535"/>
                </a:lnTo>
                <a:close/>
              </a:path>
              <a:path w="9144000" h="5960745">
                <a:moveTo>
                  <a:pt x="5620893" y="2649347"/>
                </a:moveTo>
                <a:lnTo>
                  <a:pt x="5596890" y="2650998"/>
                </a:lnTo>
                <a:lnTo>
                  <a:pt x="5579491" y="2664841"/>
                </a:lnTo>
                <a:lnTo>
                  <a:pt x="5567299" y="2691891"/>
                </a:lnTo>
                <a:lnTo>
                  <a:pt x="5563108" y="2728722"/>
                </a:lnTo>
                <a:lnTo>
                  <a:pt x="5565902" y="2767329"/>
                </a:lnTo>
                <a:lnTo>
                  <a:pt x="5576697" y="2797048"/>
                </a:lnTo>
                <a:lnTo>
                  <a:pt x="5593588" y="2816479"/>
                </a:lnTo>
                <a:lnTo>
                  <a:pt x="5616702" y="2825623"/>
                </a:lnTo>
                <a:lnTo>
                  <a:pt x="5640705" y="2823972"/>
                </a:lnTo>
                <a:lnTo>
                  <a:pt x="5658612" y="2810510"/>
                </a:lnTo>
                <a:lnTo>
                  <a:pt x="5662740" y="2801366"/>
                </a:lnTo>
                <a:lnTo>
                  <a:pt x="5619115" y="2801366"/>
                </a:lnTo>
                <a:lnTo>
                  <a:pt x="5598414" y="2781173"/>
                </a:lnTo>
                <a:lnTo>
                  <a:pt x="5591302" y="2731897"/>
                </a:lnTo>
                <a:lnTo>
                  <a:pt x="5598414" y="2686304"/>
                </a:lnTo>
                <a:lnTo>
                  <a:pt x="5618607" y="2673985"/>
                </a:lnTo>
                <a:lnTo>
                  <a:pt x="5656294" y="2673985"/>
                </a:lnTo>
                <a:lnTo>
                  <a:pt x="5643499" y="2658872"/>
                </a:lnTo>
                <a:lnTo>
                  <a:pt x="5620893" y="2649347"/>
                </a:lnTo>
                <a:close/>
              </a:path>
              <a:path w="9144000" h="5960745">
                <a:moveTo>
                  <a:pt x="5656294" y="2673985"/>
                </a:moveTo>
                <a:lnTo>
                  <a:pt x="5618607" y="2673985"/>
                </a:lnTo>
                <a:lnTo>
                  <a:pt x="5638800" y="2694304"/>
                </a:lnTo>
                <a:lnTo>
                  <a:pt x="5645404" y="2745104"/>
                </a:lnTo>
                <a:lnTo>
                  <a:pt x="5638419" y="2789047"/>
                </a:lnTo>
                <a:lnTo>
                  <a:pt x="5619115" y="2801366"/>
                </a:lnTo>
                <a:lnTo>
                  <a:pt x="5662740" y="2801366"/>
                </a:lnTo>
                <a:lnTo>
                  <a:pt x="5670423" y="2784348"/>
                </a:lnTo>
                <a:lnTo>
                  <a:pt x="5674614" y="2747391"/>
                </a:lnTo>
                <a:lnTo>
                  <a:pt x="5671312" y="2708529"/>
                </a:lnTo>
                <a:lnTo>
                  <a:pt x="5661025" y="2679573"/>
                </a:lnTo>
                <a:lnTo>
                  <a:pt x="5656294" y="2673985"/>
                </a:lnTo>
                <a:close/>
              </a:path>
              <a:path w="9144000" h="5960745">
                <a:moveTo>
                  <a:pt x="5773127" y="2703322"/>
                </a:moveTo>
                <a:lnTo>
                  <a:pt x="5746115" y="2703322"/>
                </a:lnTo>
                <a:lnTo>
                  <a:pt x="5743829" y="2843911"/>
                </a:lnTo>
                <a:lnTo>
                  <a:pt x="5771642" y="2848610"/>
                </a:lnTo>
                <a:lnTo>
                  <a:pt x="5773127" y="2703322"/>
                </a:lnTo>
                <a:close/>
              </a:path>
              <a:path w="9144000" h="5960745">
                <a:moveTo>
                  <a:pt x="5753227" y="2672079"/>
                </a:moveTo>
                <a:lnTo>
                  <a:pt x="5703316" y="2689479"/>
                </a:lnTo>
                <a:lnTo>
                  <a:pt x="5709920" y="2713736"/>
                </a:lnTo>
                <a:lnTo>
                  <a:pt x="5746115" y="2703322"/>
                </a:lnTo>
                <a:lnTo>
                  <a:pt x="5773127" y="2703322"/>
                </a:lnTo>
                <a:lnTo>
                  <a:pt x="5773420" y="2674747"/>
                </a:lnTo>
                <a:lnTo>
                  <a:pt x="5753227" y="2672079"/>
                </a:lnTo>
                <a:close/>
              </a:path>
              <a:path w="9144000" h="5960745">
                <a:moveTo>
                  <a:pt x="5868543" y="2691891"/>
                </a:moveTo>
                <a:lnTo>
                  <a:pt x="5845556" y="2693416"/>
                </a:lnTo>
                <a:lnTo>
                  <a:pt x="5827141" y="2707386"/>
                </a:lnTo>
                <a:lnTo>
                  <a:pt x="5815330" y="2733166"/>
                </a:lnTo>
                <a:lnTo>
                  <a:pt x="5812028" y="2769997"/>
                </a:lnTo>
                <a:lnTo>
                  <a:pt x="5814949" y="2808097"/>
                </a:lnTo>
                <a:lnTo>
                  <a:pt x="5825236" y="2837561"/>
                </a:lnTo>
                <a:lnTo>
                  <a:pt x="5842635" y="2856991"/>
                </a:lnTo>
                <a:lnTo>
                  <a:pt x="5865749" y="2866516"/>
                </a:lnTo>
                <a:lnTo>
                  <a:pt x="5887847" y="2864485"/>
                </a:lnTo>
                <a:lnTo>
                  <a:pt x="5905754" y="2850641"/>
                </a:lnTo>
                <a:lnTo>
                  <a:pt x="5909849" y="2841116"/>
                </a:lnTo>
                <a:lnTo>
                  <a:pt x="5866638" y="2841116"/>
                </a:lnTo>
                <a:lnTo>
                  <a:pt x="5846445" y="2822066"/>
                </a:lnTo>
                <a:lnTo>
                  <a:pt x="5840349" y="2772791"/>
                </a:lnTo>
                <a:lnTo>
                  <a:pt x="5847334" y="2727960"/>
                </a:lnTo>
                <a:lnTo>
                  <a:pt x="5866638" y="2716022"/>
                </a:lnTo>
                <a:lnTo>
                  <a:pt x="5903086" y="2716022"/>
                </a:lnTo>
                <a:lnTo>
                  <a:pt x="5890260" y="2701416"/>
                </a:lnTo>
                <a:lnTo>
                  <a:pt x="5868543" y="2691891"/>
                </a:lnTo>
                <a:close/>
              </a:path>
              <a:path w="9144000" h="5960745">
                <a:moveTo>
                  <a:pt x="5903086" y="2716022"/>
                </a:moveTo>
                <a:lnTo>
                  <a:pt x="5866638" y="2716022"/>
                </a:lnTo>
                <a:lnTo>
                  <a:pt x="5886958" y="2735961"/>
                </a:lnTo>
                <a:lnTo>
                  <a:pt x="5892546" y="2785872"/>
                </a:lnTo>
                <a:lnTo>
                  <a:pt x="5885561" y="2829560"/>
                </a:lnTo>
                <a:lnTo>
                  <a:pt x="5866638" y="2841116"/>
                </a:lnTo>
                <a:lnTo>
                  <a:pt x="5909849" y="2841116"/>
                </a:lnTo>
                <a:lnTo>
                  <a:pt x="5917057" y="2824353"/>
                </a:lnTo>
                <a:lnTo>
                  <a:pt x="5920359" y="2788285"/>
                </a:lnTo>
                <a:lnTo>
                  <a:pt x="5917565" y="2750566"/>
                </a:lnTo>
                <a:lnTo>
                  <a:pt x="5907659" y="2721229"/>
                </a:lnTo>
                <a:lnTo>
                  <a:pt x="5903086" y="2716022"/>
                </a:lnTo>
                <a:close/>
              </a:path>
              <a:path w="9144000" h="5960745">
                <a:moveTo>
                  <a:pt x="6017459" y="2744597"/>
                </a:moveTo>
                <a:lnTo>
                  <a:pt x="5990971" y="2744597"/>
                </a:lnTo>
                <a:lnTo>
                  <a:pt x="5989574" y="2883154"/>
                </a:lnTo>
                <a:lnTo>
                  <a:pt x="6015863" y="2887853"/>
                </a:lnTo>
                <a:lnTo>
                  <a:pt x="6017459" y="2744597"/>
                </a:lnTo>
                <a:close/>
              </a:path>
              <a:path w="9144000" h="5960745">
                <a:moveTo>
                  <a:pt x="5998083" y="2713736"/>
                </a:moveTo>
                <a:lnTo>
                  <a:pt x="5948553" y="2731135"/>
                </a:lnTo>
                <a:lnTo>
                  <a:pt x="5955665" y="2754629"/>
                </a:lnTo>
                <a:lnTo>
                  <a:pt x="5990971" y="2744597"/>
                </a:lnTo>
                <a:lnTo>
                  <a:pt x="6017459" y="2744597"/>
                </a:lnTo>
                <a:lnTo>
                  <a:pt x="6017768" y="2716911"/>
                </a:lnTo>
                <a:lnTo>
                  <a:pt x="5998083" y="2713736"/>
                </a:lnTo>
                <a:close/>
              </a:path>
              <a:path w="9144000" h="5960745">
                <a:moveTo>
                  <a:pt x="6110478" y="2732786"/>
                </a:moveTo>
                <a:lnTo>
                  <a:pt x="6087872" y="2733929"/>
                </a:lnTo>
                <a:lnTo>
                  <a:pt x="6070981" y="2747772"/>
                </a:lnTo>
                <a:lnTo>
                  <a:pt x="6059170" y="2774061"/>
                </a:lnTo>
                <a:lnTo>
                  <a:pt x="6054979" y="2810510"/>
                </a:lnTo>
                <a:lnTo>
                  <a:pt x="6058281" y="2848610"/>
                </a:lnTo>
                <a:lnTo>
                  <a:pt x="6069076" y="2877185"/>
                </a:lnTo>
                <a:lnTo>
                  <a:pt x="6085586" y="2896616"/>
                </a:lnTo>
                <a:lnTo>
                  <a:pt x="6108192" y="2905760"/>
                </a:lnTo>
                <a:lnTo>
                  <a:pt x="6130290" y="2904236"/>
                </a:lnTo>
                <a:lnTo>
                  <a:pt x="6148197" y="2890266"/>
                </a:lnTo>
                <a:lnTo>
                  <a:pt x="6152266" y="2881122"/>
                </a:lnTo>
                <a:lnTo>
                  <a:pt x="6109081" y="2881122"/>
                </a:lnTo>
                <a:lnTo>
                  <a:pt x="6089777" y="2862453"/>
                </a:lnTo>
                <a:lnTo>
                  <a:pt x="6083681" y="2813685"/>
                </a:lnTo>
                <a:lnTo>
                  <a:pt x="6090285" y="2768854"/>
                </a:lnTo>
                <a:lnTo>
                  <a:pt x="6110478" y="2756916"/>
                </a:lnTo>
                <a:lnTo>
                  <a:pt x="6145479" y="2756916"/>
                </a:lnTo>
                <a:lnTo>
                  <a:pt x="6133084" y="2741929"/>
                </a:lnTo>
                <a:lnTo>
                  <a:pt x="6110478" y="2732786"/>
                </a:lnTo>
                <a:close/>
              </a:path>
              <a:path w="9144000" h="5960745">
                <a:moveTo>
                  <a:pt x="6145479" y="2756916"/>
                </a:moveTo>
                <a:lnTo>
                  <a:pt x="6110478" y="2756916"/>
                </a:lnTo>
                <a:lnTo>
                  <a:pt x="6129401" y="2776854"/>
                </a:lnTo>
                <a:lnTo>
                  <a:pt x="6134989" y="2826385"/>
                </a:lnTo>
                <a:lnTo>
                  <a:pt x="6128004" y="2869691"/>
                </a:lnTo>
                <a:lnTo>
                  <a:pt x="6109081" y="2881122"/>
                </a:lnTo>
                <a:lnTo>
                  <a:pt x="6152266" y="2881122"/>
                </a:lnTo>
                <a:lnTo>
                  <a:pt x="6159500" y="2864866"/>
                </a:lnTo>
                <a:lnTo>
                  <a:pt x="6163310" y="2828416"/>
                </a:lnTo>
                <a:lnTo>
                  <a:pt x="6160008" y="2791079"/>
                </a:lnTo>
                <a:lnTo>
                  <a:pt x="6150102" y="2762504"/>
                </a:lnTo>
                <a:lnTo>
                  <a:pt x="6145479" y="2756916"/>
                </a:lnTo>
                <a:close/>
              </a:path>
              <a:path w="9144000" h="5960745">
                <a:moveTo>
                  <a:pt x="6257681" y="2785110"/>
                </a:moveTo>
                <a:lnTo>
                  <a:pt x="6232017" y="2785110"/>
                </a:lnTo>
                <a:lnTo>
                  <a:pt x="6230112" y="2922778"/>
                </a:lnTo>
                <a:lnTo>
                  <a:pt x="6256401" y="2926841"/>
                </a:lnTo>
                <a:lnTo>
                  <a:pt x="6257681" y="2785110"/>
                </a:lnTo>
                <a:close/>
              </a:path>
              <a:path w="9144000" h="5960745">
                <a:moveTo>
                  <a:pt x="6238113" y="2754629"/>
                </a:moveTo>
                <a:lnTo>
                  <a:pt x="6189091" y="2772029"/>
                </a:lnTo>
                <a:lnTo>
                  <a:pt x="6197600" y="2795016"/>
                </a:lnTo>
                <a:lnTo>
                  <a:pt x="6232017" y="2785110"/>
                </a:lnTo>
                <a:lnTo>
                  <a:pt x="6257681" y="2785110"/>
                </a:lnTo>
                <a:lnTo>
                  <a:pt x="6257925" y="2758186"/>
                </a:lnTo>
                <a:lnTo>
                  <a:pt x="6238113" y="2754629"/>
                </a:lnTo>
                <a:close/>
              </a:path>
              <a:path w="9144000" h="5960745">
                <a:moveTo>
                  <a:pt x="6376696" y="2805429"/>
                </a:moveTo>
                <a:lnTo>
                  <a:pt x="6350635" y="2805429"/>
                </a:lnTo>
                <a:lnTo>
                  <a:pt x="6349619" y="2942336"/>
                </a:lnTo>
                <a:lnTo>
                  <a:pt x="6375527" y="2946273"/>
                </a:lnTo>
                <a:lnTo>
                  <a:pt x="6376696" y="2805429"/>
                </a:lnTo>
                <a:close/>
              </a:path>
              <a:path w="9144000" h="5960745">
                <a:moveTo>
                  <a:pt x="6357620" y="2774441"/>
                </a:moveTo>
                <a:lnTo>
                  <a:pt x="6307709" y="2791841"/>
                </a:lnTo>
                <a:lnTo>
                  <a:pt x="6316218" y="2815336"/>
                </a:lnTo>
                <a:lnTo>
                  <a:pt x="6350635" y="2805429"/>
                </a:lnTo>
                <a:lnTo>
                  <a:pt x="6376696" y="2805429"/>
                </a:lnTo>
                <a:lnTo>
                  <a:pt x="6376924" y="2777998"/>
                </a:lnTo>
                <a:lnTo>
                  <a:pt x="6357620" y="2774441"/>
                </a:lnTo>
                <a:close/>
              </a:path>
              <a:path w="9144000" h="5960745">
                <a:moveTo>
                  <a:pt x="6465951" y="2792729"/>
                </a:moveTo>
                <a:lnTo>
                  <a:pt x="6444234" y="2794635"/>
                </a:lnTo>
                <a:lnTo>
                  <a:pt x="6426835" y="2808097"/>
                </a:lnTo>
                <a:lnTo>
                  <a:pt x="6416040" y="2833878"/>
                </a:lnTo>
                <a:lnTo>
                  <a:pt x="6412230" y="2870454"/>
                </a:lnTo>
                <a:lnTo>
                  <a:pt x="6416040" y="2906903"/>
                </a:lnTo>
                <a:lnTo>
                  <a:pt x="6426454" y="2935986"/>
                </a:lnTo>
                <a:lnTo>
                  <a:pt x="6442456" y="2954147"/>
                </a:lnTo>
                <a:lnTo>
                  <a:pt x="6464046" y="2963291"/>
                </a:lnTo>
                <a:lnTo>
                  <a:pt x="6485255" y="2961766"/>
                </a:lnTo>
                <a:lnTo>
                  <a:pt x="6502146" y="2948178"/>
                </a:lnTo>
                <a:lnTo>
                  <a:pt x="6506161" y="2939541"/>
                </a:lnTo>
                <a:lnTo>
                  <a:pt x="6464046" y="2939541"/>
                </a:lnTo>
                <a:lnTo>
                  <a:pt x="6446139" y="2920491"/>
                </a:lnTo>
                <a:lnTo>
                  <a:pt x="6440043" y="2873248"/>
                </a:lnTo>
                <a:lnTo>
                  <a:pt x="6446647" y="2829179"/>
                </a:lnTo>
                <a:lnTo>
                  <a:pt x="6464935" y="2816479"/>
                </a:lnTo>
                <a:lnTo>
                  <a:pt x="6498922" y="2816479"/>
                </a:lnTo>
                <a:lnTo>
                  <a:pt x="6487160" y="2802254"/>
                </a:lnTo>
                <a:lnTo>
                  <a:pt x="6465951" y="2792729"/>
                </a:lnTo>
                <a:close/>
              </a:path>
              <a:path w="9144000" h="5960745">
                <a:moveTo>
                  <a:pt x="6498922" y="2816479"/>
                </a:moveTo>
                <a:lnTo>
                  <a:pt x="6464935" y="2816479"/>
                </a:lnTo>
                <a:lnTo>
                  <a:pt x="6484239" y="2835910"/>
                </a:lnTo>
                <a:lnTo>
                  <a:pt x="6490843" y="2885566"/>
                </a:lnTo>
                <a:lnTo>
                  <a:pt x="6483858" y="2927985"/>
                </a:lnTo>
                <a:lnTo>
                  <a:pt x="6464046" y="2939541"/>
                </a:lnTo>
                <a:lnTo>
                  <a:pt x="6506161" y="2939541"/>
                </a:lnTo>
                <a:lnTo>
                  <a:pt x="6513957" y="2922778"/>
                </a:lnTo>
                <a:lnTo>
                  <a:pt x="6517258" y="2887853"/>
                </a:lnTo>
                <a:lnTo>
                  <a:pt x="6513957" y="2850641"/>
                </a:lnTo>
                <a:lnTo>
                  <a:pt x="6503543" y="2822066"/>
                </a:lnTo>
                <a:lnTo>
                  <a:pt x="6498922" y="2816479"/>
                </a:lnTo>
                <a:close/>
              </a:path>
              <a:path w="9144000" h="5960745">
                <a:moveTo>
                  <a:pt x="6609740" y="2844673"/>
                </a:moveTo>
                <a:lnTo>
                  <a:pt x="6584569" y="2844673"/>
                </a:lnTo>
                <a:lnTo>
                  <a:pt x="6584060" y="2980816"/>
                </a:lnTo>
                <a:lnTo>
                  <a:pt x="6608572" y="2984754"/>
                </a:lnTo>
                <a:lnTo>
                  <a:pt x="6609740" y="2844673"/>
                </a:lnTo>
                <a:close/>
              </a:path>
              <a:path w="9144000" h="5960745">
                <a:moveTo>
                  <a:pt x="6590157" y="2813685"/>
                </a:moveTo>
                <a:lnTo>
                  <a:pt x="6544056" y="2831591"/>
                </a:lnTo>
                <a:lnTo>
                  <a:pt x="6550152" y="2854579"/>
                </a:lnTo>
                <a:lnTo>
                  <a:pt x="6584569" y="2844673"/>
                </a:lnTo>
                <a:lnTo>
                  <a:pt x="6609740" y="2844673"/>
                </a:lnTo>
                <a:lnTo>
                  <a:pt x="6609969" y="2817241"/>
                </a:lnTo>
                <a:lnTo>
                  <a:pt x="6590157" y="2813685"/>
                </a:lnTo>
                <a:close/>
              </a:path>
              <a:path w="9144000" h="5960745">
                <a:moveTo>
                  <a:pt x="6697980" y="2832354"/>
                </a:moveTo>
                <a:lnTo>
                  <a:pt x="6677279" y="2833878"/>
                </a:lnTo>
                <a:lnTo>
                  <a:pt x="6661277" y="2847848"/>
                </a:lnTo>
                <a:lnTo>
                  <a:pt x="6649974" y="2873248"/>
                </a:lnTo>
                <a:lnTo>
                  <a:pt x="6645275" y="2908554"/>
                </a:lnTo>
                <a:lnTo>
                  <a:pt x="6649084" y="2945511"/>
                </a:lnTo>
                <a:lnTo>
                  <a:pt x="6658991" y="2973578"/>
                </a:lnTo>
                <a:lnTo>
                  <a:pt x="6674993" y="2992628"/>
                </a:lnTo>
                <a:lnTo>
                  <a:pt x="6695694" y="3001391"/>
                </a:lnTo>
                <a:lnTo>
                  <a:pt x="6716903" y="2999486"/>
                </a:lnTo>
                <a:lnTo>
                  <a:pt x="6733285" y="2986786"/>
                </a:lnTo>
                <a:lnTo>
                  <a:pt x="6737355" y="2977641"/>
                </a:lnTo>
                <a:lnTo>
                  <a:pt x="6696583" y="2977641"/>
                </a:lnTo>
                <a:lnTo>
                  <a:pt x="6678295" y="2958973"/>
                </a:lnTo>
                <a:lnTo>
                  <a:pt x="6672580" y="2911729"/>
                </a:lnTo>
                <a:lnTo>
                  <a:pt x="6678295" y="2867660"/>
                </a:lnTo>
                <a:lnTo>
                  <a:pt x="6696583" y="2855722"/>
                </a:lnTo>
                <a:lnTo>
                  <a:pt x="6730531" y="2855722"/>
                </a:lnTo>
                <a:lnTo>
                  <a:pt x="6719189" y="2841498"/>
                </a:lnTo>
                <a:lnTo>
                  <a:pt x="6697980" y="2832354"/>
                </a:lnTo>
                <a:close/>
              </a:path>
              <a:path w="9144000" h="5960745">
                <a:moveTo>
                  <a:pt x="6730531" y="2855722"/>
                </a:moveTo>
                <a:lnTo>
                  <a:pt x="6696583" y="2855722"/>
                </a:lnTo>
                <a:lnTo>
                  <a:pt x="6715379" y="2875153"/>
                </a:lnTo>
                <a:lnTo>
                  <a:pt x="6721983" y="2923666"/>
                </a:lnTo>
                <a:lnTo>
                  <a:pt x="6715379" y="2966085"/>
                </a:lnTo>
                <a:lnTo>
                  <a:pt x="6696583" y="2977641"/>
                </a:lnTo>
                <a:lnTo>
                  <a:pt x="6737355" y="2977641"/>
                </a:lnTo>
                <a:lnTo>
                  <a:pt x="6744589" y="2961386"/>
                </a:lnTo>
                <a:lnTo>
                  <a:pt x="6747891" y="2925572"/>
                </a:lnTo>
                <a:lnTo>
                  <a:pt x="6744589" y="2889123"/>
                </a:lnTo>
                <a:lnTo>
                  <a:pt x="6734683" y="2860929"/>
                </a:lnTo>
                <a:lnTo>
                  <a:pt x="6730531" y="2855722"/>
                </a:lnTo>
                <a:close/>
              </a:path>
              <a:path w="9144000" h="5960745">
                <a:moveTo>
                  <a:pt x="6838655" y="2883154"/>
                </a:moveTo>
                <a:lnTo>
                  <a:pt x="6813804" y="2883154"/>
                </a:lnTo>
                <a:lnTo>
                  <a:pt x="6812915" y="3017647"/>
                </a:lnTo>
                <a:lnTo>
                  <a:pt x="6837807" y="3021711"/>
                </a:lnTo>
                <a:lnTo>
                  <a:pt x="6838655" y="2883154"/>
                </a:lnTo>
                <a:close/>
              </a:path>
              <a:path w="9144000" h="5960745">
                <a:moveTo>
                  <a:pt x="6819900" y="2852928"/>
                </a:moveTo>
                <a:lnTo>
                  <a:pt x="6774307" y="2870454"/>
                </a:lnTo>
                <a:lnTo>
                  <a:pt x="6780403" y="2893822"/>
                </a:lnTo>
                <a:lnTo>
                  <a:pt x="6813804" y="2883154"/>
                </a:lnTo>
                <a:lnTo>
                  <a:pt x="6838655" y="2883154"/>
                </a:lnTo>
                <a:lnTo>
                  <a:pt x="6838823" y="2855722"/>
                </a:lnTo>
                <a:lnTo>
                  <a:pt x="6819900" y="2852928"/>
                </a:lnTo>
                <a:close/>
              </a:path>
              <a:path w="9144000" h="5960745">
                <a:moveTo>
                  <a:pt x="6925436" y="2870835"/>
                </a:moveTo>
                <a:lnTo>
                  <a:pt x="6904228" y="2872866"/>
                </a:lnTo>
                <a:lnTo>
                  <a:pt x="6888226" y="2886710"/>
                </a:lnTo>
                <a:lnTo>
                  <a:pt x="6878320" y="2911729"/>
                </a:lnTo>
                <a:lnTo>
                  <a:pt x="6874129" y="2947035"/>
                </a:lnTo>
                <a:lnTo>
                  <a:pt x="6876923" y="2983103"/>
                </a:lnTo>
                <a:lnTo>
                  <a:pt x="6887209" y="3011297"/>
                </a:lnTo>
                <a:lnTo>
                  <a:pt x="6902323" y="3029966"/>
                </a:lnTo>
                <a:lnTo>
                  <a:pt x="6923024" y="3038729"/>
                </a:lnTo>
                <a:lnTo>
                  <a:pt x="6944233" y="3036697"/>
                </a:lnTo>
                <a:lnTo>
                  <a:pt x="6960234" y="3023616"/>
                </a:lnTo>
                <a:lnTo>
                  <a:pt x="6964180" y="3014472"/>
                </a:lnTo>
                <a:lnTo>
                  <a:pt x="6924421" y="3014472"/>
                </a:lnTo>
                <a:lnTo>
                  <a:pt x="6906133" y="2996691"/>
                </a:lnTo>
                <a:lnTo>
                  <a:pt x="6899909" y="2949448"/>
                </a:lnTo>
                <a:lnTo>
                  <a:pt x="6906133" y="2906141"/>
                </a:lnTo>
                <a:lnTo>
                  <a:pt x="6923532" y="2894711"/>
                </a:lnTo>
                <a:lnTo>
                  <a:pt x="6958188" y="2894711"/>
                </a:lnTo>
                <a:lnTo>
                  <a:pt x="6946138" y="2879598"/>
                </a:lnTo>
                <a:lnTo>
                  <a:pt x="6925436" y="2870835"/>
                </a:lnTo>
                <a:close/>
              </a:path>
              <a:path w="9144000" h="5960745">
                <a:moveTo>
                  <a:pt x="6958188" y="2894711"/>
                </a:moveTo>
                <a:lnTo>
                  <a:pt x="6923532" y="2894711"/>
                </a:lnTo>
                <a:lnTo>
                  <a:pt x="6942835" y="2913761"/>
                </a:lnTo>
                <a:lnTo>
                  <a:pt x="6948424" y="2961386"/>
                </a:lnTo>
                <a:lnTo>
                  <a:pt x="6942835" y="3003423"/>
                </a:lnTo>
                <a:lnTo>
                  <a:pt x="6924421" y="3014472"/>
                </a:lnTo>
                <a:lnTo>
                  <a:pt x="6964180" y="3014472"/>
                </a:lnTo>
                <a:lnTo>
                  <a:pt x="6971030" y="2998597"/>
                </a:lnTo>
                <a:lnTo>
                  <a:pt x="6974332" y="2963291"/>
                </a:lnTo>
                <a:lnTo>
                  <a:pt x="6971030" y="2926841"/>
                </a:lnTo>
                <a:lnTo>
                  <a:pt x="6961632" y="2899029"/>
                </a:lnTo>
                <a:lnTo>
                  <a:pt x="6958188" y="2894711"/>
                </a:lnTo>
                <a:close/>
              </a:path>
              <a:path w="9144000" h="5960745">
                <a:moveTo>
                  <a:pt x="7063193" y="2920873"/>
                </a:moveTo>
                <a:lnTo>
                  <a:pt x="7038848" y="2920873"/>
                </a:lnTo>
                <a:lnTo>
                  <a:pt x="7038340" y="3054223"/>
                </a:lnTo>
                <a:lnTo>
                  <a:pt x="7062343" y="3058160"/>
                </a:lnTo>
                <a:lnTo>
                  <a:pt x="7063193" y="2920873"/>
                </a:lnTo>
                <a:close/>
              </a:path>
              <a:path w="9144000" h="5960745">
                <a:moveTo>
                  <a:pt x="7044435" y="2891028"/>
                </a:moveTo>
                <a:lnTo>
                  <a:pt x="6999732" y="2908554"/>
                </a:lnTo>
                <a:lnTo>
                  <a:pt x="7006844" y="2931160"/>
                </a:lnTo>
                <a:lnTo>
                  <a:pt x="7038848" y="2920873"/>
                </a:lnTo>
                <a:lnTo>
                  <a:pt x="7063193" y="2920873"/>
                </a:lnTo>
                <a:lnTo>
                  <a:pt x="7063358" y="2894203"/>
                </a:lnTo>
                <a:lnTo>
                  <a:pt x="7044435" y="2891028"/>
                </a:lnTo>
                <a:close/>
              </a:path>
              <a:path w="9144000" h="5960745">
                <a:moveTo>
                  <a:pt x="7148957" y="2908554"/>
                </a:moveTo>
                <a:lnTo>
                  <a:pt x="7128256" y="2910586"/>
                </a:lnTo>
                <a:lnTo>
                  <a:pt x="7112254" y="2924048"/>
                </a:lnTo>
                <a:lnTo>
                  <a:pt x="7101967" y="2949448"/>
                </a:lnTo>
                <a:lnTo>
                  <a:pt x="7098157" y="2983611"/>
                </a:lnTo>
                <a:lnTo>
                  <a:pt x="7101458" y="3020060"/>
                </a:lnTo>
                <a:lnTo>
                  <a:pt x="7111365" y="3048254"/>
                </a:lnTo>
                <a:lnTo>
                  <a:pt x="7126351" y="3066161"/>
                </a:lnTo>
                <a:lnTo>
                  <a:pt x="7146163" y="3074797"/>
                </a:lnTo>
                <a:lnTo>
                  <a:pt x="7167372" y="3073273"/>
                </a:lnTo>
                <a:lnTo>
                  <a:pt x="7183374" y="3060191"/>
                </a:lnTo>
                <a:lnTo>
                  <a:pt x="7186744" y="3051810"/>
                </a:lnTo>
                <a:lnTo>
                  <a:pt x="7148576" y="3051810"/>
                </a:lnTo>
                <a:lnTo>
                  <a:pt x="7130160" y="3033522"/>
                </a:lnTo>
                <a:lnTo>
                  <a:pt x="7123557" y="2986786"/>
                </a:lnTo>
                <a:lnTo>
                  <a:pt x="7129653" y="2943860"/>
                </a:lnTo>
                <a:lnTo>
                  <a:pt x="7147052" y="2931922"/>
                </a:lnTo>
                <a:lnTo>
                  <a:pt x="7180694" y="2931922"/>
                </a:lnTo>
                <a:lnTo>
                  <a:pt x="7169277" y="2917698"/>
                </a:lnTo>
                <a:lnTo>
                  <a:pt x="7148957" y="2908554"/>
                </a:lnTo>
                <a:close/>
              </a:path>
              <a:path w="9144000" h="5960745">
                <a:moveTo>
                  <a:pt x="7180694" y="2931922"/>
                </a:moveTo>
                <a:lnTo>
                  <a:pt x="7147052" y="2931922"/>
                </a:lnTo>
                <a:lnTo>
                  <a:pt x="7165467" y="2950972"/>
                </a:lnTo>
                <a:lnTo>
                  <a:pt x="7171563" y="2998216"/>
                </a:lnTo>
                <a:lnTo>
                  <a:pt x="7165467" y="3040253"/>
                </a:lnTo>
                <a:lnTo>
                  <a:pt x="7148576" y="3051810"/>
                </a:lnTo>
                <a:lnTo>
                  <a:pt x="7186744" y="3051810"/>
                </a:lnTo>
                <a:lnTo>
                  <a:pt x="7193280" y="3035554"/>
                </a:lnTo>
                <a:lnTo>
                  <a:pt x="7196963" y="3000629"/>
                </a:lnTo>
                <a:lnTo>
                  <a:pt x="7193660" y="2964053"/>
                </a:lnTo>
                <a:lnTo>
                  <a:pt x="7184263" y="2936366"/>
                </a:lnTo>
                <a:lnTo>
                  <a:pt x="7180694" y="2931922"/>
                </a:lnTo>
                <a:close/>
              </a:path>
              <a:path w="9144000" h="5960745">
                <a:moveTo>
                  <a:pt x="7283577" y="2958211"/>
                </a:moveTo>
                <a:lnTo>
                  <a:pt x="7260590" y="2958211"/>
                </a:lnTo>
                <a:lnTo>
                  <a:pt x="7260082" y="3090672"/>
                </a:lnTo>
                <a:lnTo>
                  <a:pt x="7283577" y="3094736"/>
                </a:lnTo>
                <a:lnTo>
                  <a:pt x="7283577" y="2958211"/>
                </a:lnTo>
                <a:close/>
              </a:path>
              <a:path w="9144000" h="5960745">
                <a:moveTo>
                  <a:pt x="7265289" y="2928366"/>
                </a:moveTo>
                <a:lnTo>
                  <a:pt x="7221982" y="2945511"/>
                </a:lnTo>
                <a:lnTo>
                  <a:pt x="7228078" y="2968879"/>
                </a:lnTo>
                <a:lnTo>
                  <a:pt x="7260590" y="2958211"/>
                </a:lnTo>
                <a:lnTo>
                  <a:pt x="7283577" y="2958211"/>
                </a:lnTo>
                <a:lnTo>
                  <a:pt x="7283577" y="2931541"/>
                </a:lnTo>
                <a:lnTo>
                  <a:pt x="7265289" y="2928366"/>
                </a:lnTo>
                <a:close/>
              </a:path>
              <a:path w="9144000" h="5960745">
                <a:moveTo>
                  <a:pt x="7368413" y="2945891"/>
                </a:moveTo>
                <a:lnTo>
                  <a:pt x="7347584" y="2947797"/>
                </a:lnTo>
                <a:lnTo>
                  <a:pt x="7332599" y="2961386"/>
                </a:lnTo>
                <a:lnTo>
                  <a:pt x="7321804" y="2986278"/>
                </a:lnTo>
                <a:lnTo>
                  <a:pt x="7318502" y="3020822"/>
                </a:lnTo>
                <a:lnTo>
                  <a:pt x="7321296" y="3056128"/>
                </a:lnTo>
                <a:lnTo>
                  <a:pt x="7330694" y="3083941"/>
                </a:lnTo>
                <a:lnTo>
                  <a:pt x="7346696" y="3102610"/>
                </a:lnTo>
                <a:lnTo>
                  <a:pt x="7366508" y="3110991"/>
                </a:lnTo>
                <a:lnTo>
                  <a:pt x="7386701" y="3108960"/>
                </a:lnTo>
                <a:lnTo>
                  <a:pt x="7402703" y="3095498"/>
                </a:lnTo>
                <a:lnTo>
                  <a:pt x="7406126" y="3087116"/>
                </a:lnTo>
                <a:lnTo>
                  <a:pt x="7367905" y="3087116"/>
                </a:lnTo>
                <a:lnTo>
                  <a:pt x="7349998" y="3069336"/>
                </a:lnTo>
                <a:lnTo>
                  <a:pt x="7344283" y="3023616"/>
                </a:lnTo>
                <a:lnTo>
                  <a:pt x="7349490" y="2980816"/>
                </a:lnTo>
                <a:lnTo>
                  <a:pt x="7366508" y="2969260"/>
                </a:lnTo>
                <a:lnTo>
                  <a:pt x="7399965" y="2969260"/>
                </a:lnTo>
                <a:lnTo>
                  <a:pt x="7388606" y="2954147"/>
                </a:lnTo>
                <a:lnTo>
                  <a:pt x="7368413" y="2945891"/>
                </a:lnTo>
                <a:close/>
              </a:path>
              <a:path w="9144000" h="5960745">
                <a:moveTo>
                  <a:pt x="7399965" y="2969260"/>
                </a:moveTo>
                <a:lnTo>
                  <a:pt x="7366508" y="2969260"/>
                </a:lnTo>
                <a:lnTo>
                  <a:pt x="7384796" y="2987548"/>
                </a:lnTo>
                <a:lnTo>
                  <a:pt x="7390892" y="3034791"/>
                </a:lnTo>
                <a:lnTo>
                  <a:pt x="7384796" y="3076066"/>
                </a:lnTo>
                <a:lnTo>
                  <a:pt x="7367905" y="3087116"/>
                </a:lnTo>
                <a:lnTo>
                  <a:pt x="7406126" y="3087116"/>
                </a:lnTo>
                <a:lnTo>
                  <a:pt x="7412608" y="3071241"/>
                </a:lnTo>
                <a:lnTo>
                  <a:pt x="7415403" y="3036697"/>
                </a:lnTo>
                <a:lnTo>
                  <a:pt x="7412608" y="3001010"/>
                </a:lnTo>
                <a:lnTo>
                  <a:pt x="7403210" y="2973578"/>
                </a:lnTo>
                <a:lnTo>
                  <a:pt x="7399965" y="2969260"/>
                </a:lnTo>
                <a:close/>
              </a:path>
              <a:path w="9144000" h="5960745">
                <a:moveTo>
                  <a:pt x="0" y="2044302"/>
                </a:moveTo>
                <a:lnTo>
                  <a:pt x="0" y="2256759"/>
                </a:lnTo>
                <a:lnTo>
                  <a:pt x="19577" y="2260091"/>
                </a:lnTo>
                <a:lnTo>
                  <a:pt x="28991" y="2049017"/>
                </a:lnTo>
                <a:lnTo>
                  <a:pt x="0" y="2044302"/>
                </a:lnTo>
                <a:close/>
              </a:path>
              <a:path w="9144000" h="5960745">
                <a:moveTo>
                  <a:pt x="211196" y="2110486"/>
                </a:moveTo>
                <a:lnTo>
                  <a:pt x="170218" y="2110486"/>
                </a:lnTo>
                <a:lnTo>
                  <a:pt x="164096" y="2281554"/>
                </a:lnTo>
                <a:lnTo>
                  <a:pt x="203631" y="2287524"/>
                </a:lnTo>
                <a:lnTo>
                  <a:pt x="211196" y="2110486"/>
                </a:lnTo>
                <a:close/>
              </a:path>
              <a:path w="9144000" h="5960745">
                <a:moveTo>
                  <a:pt x="181038" y="2072766"/>
                </a:moveTo>
                <a:lnTo>
                  <a:pt x="107134" y="2092578"/>
                </a:lnTo>
                <a:lnTo>
                  <a:pt x="115608" y="2122424"/>
                </a:lnTo>
                <a:lnTo>
                  <a:pt x="170218" y="2110486"/>
                </a:lnTo>
                <a:lnTo>
                  <a:pt x="211196" y="2110486"/>
                </a:lnTo>
                <a:lnTo>
                  <a:pt x="212585" y="2077974"/>
                </a:lnTo>
                <a:lnTo>
                  <a:pt x="181038" y="2072766"/>
                </a:lnTo>
                <a:close/>
              </a:path>
              <a:path w="9144000" h="5960745">
                <a:moveTo>
                  <a:pt x="351917" y="2099817"/>
                </a:moveTo>
                <a:lnTo>
                  <a:pt x="318033" y="2101341"/>
                </a:lnTo>
                <a:lnTo>
                  <a:pt x="291668" y="2117979"/>
                </a:lnTo>
                <a:lnTo>
                  <a:pt x="272834" y="2149729"/>
                </a:lnTo>
                <a:lnTo>
                  <a:pt x="264833" y="2194179"/>
                </a:lnTo>
                <a:lnTo>
                  <a:pt x="268605" y="2239899"/>
                </a:lnTo>
                <a:lnTo>
                  <a:pt x="283667" y="2276729"/>
                </a:lnTo>
                <a:lnTo>
                  <a:pt x="308140" y="2300224"/>
                </a:lnTo>
                <a:lnTo>
                  <a:pt x="341096" y="2312035"/>
                </a:lnTo>
                <a:lnTo>
                  <a:pt x="374523" y="2310129"/>
                </a:lnTo>
                <a:lnTo>
                  <a:pt x="400875" y="2294636"/>
                </a:lnTo>
                <a:lnTo>
                  <a:pt x="407818" y="2282316"/>
                </a:lnTo>
                <a:lnTo>
                  <a:pt x="343446" y="2282316"/>
                </a:lnTo>
                <a:lnTo>
                  <a:pt x="314731" y="2257679"/>
                </a:lnTo>
                <a:lnTo>
                  <a:pt x="307670" y="2197735"/>
                </a:lnTo>
                <a:lnTo>
                  <a:pt x="319443" y="2143760"/>
                </a:lnTo>
                <a:lnTo>
                  <a:pt x="348627" y="2129916"/>
                </a:lnTo>
                <a:lnTo>
                  <a:pt x="401892" y="2129916"/>
                </a:lnTo>
                <a:lnTo>
                  <a:pt x="383933" y="2111629"/>
                </a:lnTo>
                <a:lnTo>
                  <a:pt x="351917" y="2099817"/>
                </a:lnTo>
                <a:close/>
              </a:path>
              <a:path w="9144000" h="5960745">
                <a:moveTo>
                  <a:pt x="401892" y="2129916"/>
                </a:moveTo>
                <a:lnTo>
                  <a:pt x="348627" y="2129916"/>
                </a:lnTo>
                <a:lnTo>
                  <a:pt x="376872" y="2153792"/>
                </a:lnTo>
                <a:lnTo>
                  <a:pt x="384873" y="2214879"/>
                </a:lnTo>
                <a:lnTo>
                  <a:pt x="373570" y="2267966"/>
                </a:lnTo>
                <a:lnTo>
                  <a:pt x="343446" y="2282316"/>
                </a:lnTo>
                <a:lnTo>
                  <a:pt x="407818" y="2282316"/>
                </a:lnTo>
                <a:lnTo>
                  <a:pt x="418769" y="2262886"/>
                </a:lnTo>
                <a:lnTo>
                  <a:pt x="426770" y="2218436"/>
                </a:lnTo>
                <a:lnTo>
                  <a:pt x="422998" y="2172842"/>
                </a:lnTo>
                <a:lnTo>
                  <a:pt x="408876" y="2137029"/>
                </a:lnTo>
                <a:lnTo>
                  <a:pt x="401892" y="2129916"/>
                </a:lnTo>
                <a:close/>
              </a:path>
              <a:path w="9144000" h="5960745">
                <a:moveTo>
                  <a:pt x="570968" y="2167636"/>
                </a:moveTo>
                <a:lnTo>
                  <a:pt x="531749" y="2167636"/>
                </a:lnTo>
                <a:lnTo>
                  <a:pt x="525157" y="2335911"/>
                </a:lnTo>
                <a:lnTo>
                  <a:pt x="564222" y="2342261"/>
                </a:lnTo>
                <a:lnTo>
                  <a:pt x="570968" y="2167636"/>
                </a:lnTo>
                <a:close/>
              </a:path>
              <a:path w="9144000" h="5960745">
                <a:moveTo>
                  <a:pt x="542569" y="2129916"/>
                </a:moveTo>
                <a:lnTo>
                  <a:pt x="469607" y="2150617"/>
                </a:lnTo>
                <a:lnTo>
                  <a:pt x="479018" y="2178685"/>
                </a:lnTo>
                <a:lnTo>
                  <a:pt x="531749" y="2167636"/>
                </a:lnTo>
                <a:lnTo>
                  <a:pt x="570968" y="2167636"/>
                </a:lnTo>
                <a:lnTo>
                  <a:pt x="572223" y="2135124"/>
                </a:lnTo>
                <a:lnTo>
                  <a:pt x="542569" y="2129916"/>
                </a:lnTo>
                <a:close/>
              </a:path>
              <a:path w="9144000" h="5960745">
                <a:moveTo>
                  <a:pt x="749288" y="2195829"/>
                </a:moveTo>
                <a:lnTo>
                  <a:pt x="711098" y="2195829"/>
                </a:lnTo>
                <a:lnTo>
                  <a:pt x="704507" y="2363724"/>
                </a:lnTo>
                <a:lnTo>
                  <a:pt x="742162" y="2369185"/>
                </a:lnTo>
                <a:lnTo>
                  <a:pt x="749288" y="2195829"/>
                </a:lnTo>
                <a:close/>
              </a:path>
              <a:path w="9144000" h="5960745">
                <a:moveTo>
                  <a:pt x="720979" y="2157729"/>
                </a:moveTo>
                <a:lnTo>
                  <a:pt x="648487" y="2178304"/>
                </a:lnTo>
                <a:lnTo>
                  <a:pt x="659790" y="2207641"/>
                </a:lnTo>
                <a:lnTo>
                  <a:pt x="711098" y="2195829"/>
                </a:lnTo>
                <a:lnTo>
                  <a:pt x="749288" y="2195829"/>
                </a:lnTo>
                <a:lnTo>
                  <a:pt x="750646" y="2162810"/>
                </a:lnTo>
                <a:lnTo>
                  <a:pt x="720979" y="2157729"/>
                </a:lnTo>
                <a:close/>
              </a:path>
              <a:path w="9144000" h="5960745">
                <a:moveTo>
                  <a:pt x="923199" y="2223516"/>
                </a:moveTo>
                <a:lnTo>
                  <a:pt x="885278" y="2223516"/>
                </a:lnTo>
                <a:lnTo>
                  <a:pt x="879627" y="2389504"/>
                </a:lnTo>
                <a:lnTo>
                  <a:pt x="917282" y="2395474"/>
                </a:lnTo>
                <a:lnTo>
                  <a:pt x="923199" y="2223516"/>
                </a:lnTo>
                <a:close/>
              </a:path>
              <a:path w="9144000" h="5960745">
                <a:moveTo>
                  <a:pt x="895159" y="2185542"/>
                </a:moveTo>
                <a:lnTo>
                  <a:pt x="824547" y="2206116"/>
                </a:lnTo>
                <a:lnTo>
                  <a:pt x="834910" y="2234311"/>
                </a:lnTo>
                <a:lnTo>
                  <a:pt x="885278" y="2223516"/>
                </a:lnTo>
                <a:lnTo>
                  <a:pt x="923199" y="2223516"/>
                </a:lnTo>
                <a:lnTo>
                  <a:pt x="924344" y="2190241"/>
                </a:lnTo>
                <a:lnTo>
                  <a:pt x="895159" y="2185542"/>
                </a:lnTo>
                <a:close/>
              </a:path>
              <a:path w="9144000" h="5960745">
                <a:moveTo>
                  <a:pt x="1059446" y="2212086"/>
                </a:moveTo>
                <a:lnTo>
                  <a:pt x="1026502" y="2212848"/>
                </a:lnTo>
                <a:lnTo>
                  <a:pt x="1001077" y="2229485"/>
                </a:lnTo>
                <a:lnTo>
                  <a:pt x="983183" y="2260854"/>
                </a:lnTo>
                <a:lnTo>
                  <a:pt x="975652" y="2303399"/>
                </a:lnTo>
                <a:lnTo>
                  <a:pt x="979893" y="2348611"/>
                </a:lnTo>
                <a:lnTo>
                  <a:pt x="994016" y="2384679"/>
                </a:lnTo>
                <a:lnTo>
                  <a:pt x="1017079" y="2407285"/>
                </a:lnTo>
                <a:lnTo>
                  <a:pt x="1049566" y="2418841"/>
                </a:lnTo>
                <a:lnTo>
                  <a:pt x="1082509" y="2417191"/>
                </a:lnTo>
                <a:lnTo>
                  <a:pt x="1107935" y="2401316"/>
                </a:lnTo>
                <a:lnTo>
                  <a:pt x="1114398" y="2389504"/>
                </a:lnTo>
                <a:lnTo>
                  <a:pt x="1052385" y="2389504"/>
                </a:lnTo>
                <a:lnTo>
                  <a:pt x="1024610" y="2366010"/>
                </a:lnTo>
                <a:lnTo>
                  <a:pt x="1016609" y="2306954"/>
                </a:lnTo>
                <a:lnTo>
                  <a:pt x="1027442" y="2254123"/>
                </a:lnTo>
                <a:lnTo>
                  <a:pt x="1055217" y="2241041"/>
                </a:lnTo>
                <a:lnTo>
                  <a:pt x="1107183" y="2241041"/>
                </a:lnTo>
                <a:lnTo>
                  <a:pt x="1090993" y="2224024"/>
                </a:lnTo>
                <a:lnTo>
                  <a:pt x="1059446" y="2212086"/>
                </a:lnTo>
                <a:close/>
              </a:path>
              <a:path w="9144000" h="5960745">
                <a:moveTo>
                  <a:pt x="1107183" y="2241041"/>
                </a:moveTo>
                <a:lnTo>
                  <a:pt x="1055217" y="2241041"/>
                </a:lnTo>
                <a:lnTo>
                  <a:pt x="1084402" y="2264791"/>
                </a:lnTo>
                <a:lnTo>
                  <a:pt x="1091933" y="2324735"/>
                </a:lnTo>
                <a:lnTo>
                  <a:pt x="1081100" y="2375916"/>
                </a:lnTo>
                <a:lnTo>
                  <a:pt x="1052385" y="2389504"/>
                </a:lnTo>
                <a:lnTo>
                  <a:pt x="1114398" y="2389504"/>
                </a:lnTo>
                <a:lnTo>
                  <a:pt x="1124407" y="2371216"/>
                </a:lnTo>
                <a:lnTo>
                  <a:pt x="1130998" y="2327910"/>
                </a:lnTo>
                <a:lnTo>
                  <a:pt x="1127709" y="2282698"/>
                </a:lnTo>
                <a:lnTo>
                  <a:pt x="1113586" y="2247773"/>
                </a:lnTo>
                <a:lnTo>
                  <a:pt x="1107183" y="2241041"/>
                </a:lnTo>
                <a:close/>
              </a:path>
              <a:path w="9144000" h="5960745">
                <a:moveTo>
                  <a:pt x="1268210" y="2277110"/>
                </a:moveTo>
                <a:lnTo>
                  <a:pt x="1231265" y="2277110"/>
                </a:lnTo>
                <a:lnTo>
                  <a:pt x="1225156" y="2442210"/>
                </a:lnTo>
                <a:lnTo>
                  <a:pt x="1261872" y="2447798"/>
                </a:lnTo>
                <a:lnTo>
                  <a:pt x="1268210" y="2277110"/>
                </a:lnTo>
                <a:close/>
              </a:path>
              <a:path w="9144000" h="5960745">
                <a:moveTo>
                  <a:pt x="1241158" y="2240279"/>
                </a:moveTo>
                <a:lnTo>
                  <a:pt x="1171486" y="2260091"/>
                </a:lnTo>
                <a:lnTo>
                  <a:pt x="1181366" y="2289048"/>
                </a:lnTo>
                <a:lnTo>
                  <a:pt x="1231265" y="2277110"/>
                </a:lnTo>
                <a:lnTo>
                  <a:pt x="1268210" y="2277110"/>
                </a:lnTo>
                <a:lnTo>
                  <a:pt x="1269403" y="2244979"/>
                </a:lnTo>
                <a:lnTo>
                  <a:pt x="1241158" y="2240279"/>
                </a:lnTo>
                <a:close/>
              </a:path>
              <a:path w="9144000" h="5960745">
                <a:moveTo>
                  <a:pt x="1400302" y="2265299"/>
                </a:moveTo>
                <a:lnTo>
                  <a:pt x="1368679" y="2267204"/>
                </a:lnTo>
                <a:lnTo>
                  <a:pt x="1343279" y="2283460"/>
                </a:lnTo>
                <a:lnTo>
                  <a:pt x="1325880" y="2314066"/>
                </a:lnTo>
                <a:lnTo>
                  <a:pt x="1318768" y="2357374"/>
                </a:lnTo>
                <a:lnTo>
                  <a:pt x="1323086" y="2401316"/>
                </a:lnTo>
                <a:lnTo>
                  <a:pt x="1338072" y="2436749"/>
                </a:lnTo>
                <a:lnTo>
                  <a:pt x="1360297" y="2459736"/>
                </a:lnTo>
                <a:lnTo>
                  <a:pt x="1390904" y="2470404"/>
                </a:lnTo>
                <a:lnTo>
                  <a:pt x="1423797" y="2469261"/>
                </a:lnTo>
                <a:lnTo>
                  <a:pt x="1449197" y="2453766"/>
                </a:lnTo>
                <a:lnTo>
                  <a:pt x="1455239" y="2442210"/>
                </a:lnTo>
                <a:lnTo>
                  <a:pt x="1395095" y="2442210"/>
                </a:lnTo>
                <a:lnTo>
                  <a:pt x="1366901" y="2418461"/>
                </a:lnTo>
                <a:lnTo>
                  <a:pt x="1359281" y="2360041"/>
                </a:lnTo>
                <a:lnTo>
                  <a:pt x="1370203" y="2308098"/>
                </a:lnTo>
                <a:lnTo>
                  <a:pt x="1397381" y="2294636"/>
                </a:lnTo>
                <a:lnTo>
                  <a:pt x="1449281" y="2294636"/>
                </a:lnTo>
                <a:lnTo>
                  <a:pt x="1432306" y="2277110"/>
                </a:lnTo>
                <a:lnTo>
                  <a:pt x="1400302" y="2265299"/>
                </a:lnTo>
                <a:close/>
              </a:path>
              <a:path w="9144000" h="5960745">
                <a:moveTo>
                  <a:pt x="1449281" y="2294636"/>
                </a:moveTo>
                <a:lnTo>
                  <a:pt x="1397381" y="2294636"/>
                </a:lnTo>
                <a:lnTo>
                  <a:pt x="1425702" y="2318004"/>
                </a:lnTo>
                <a:lnTo>
                  <a:pt x="1432687" y="2377186"/>
                </a:lnTo>
                <a:lnTo>
                  <a:pt x="1421511" y="2428366"/>
                </a:lnTo>
                <a:lnTo>
                  <a:pt x="1395095" y="2442210"/>
                </a:lnTo>
                <a:lnTo>
                  <a:pt x="1455239" y="2442210"/>
                </a:lnTo>
                <a:lnTo>
                  <a:pt x="1465199" y="2423160"/>
                </a:lnTo>
                <a:lnTo>
                  <a:pt x="1471803" y="2379979"/>
                </a:lnTo>
                <a:lnTo>
                  <a:pt x="1469009" y="2335911"/>
                </a:lnTo>
                <a:lnTo>
                  <a:pt x="1455801" y="2301366"/>
                </a:lnTo>
                <a:lnTo>
                  <a:pt x="1449281" y="2294636"/>
                </a:lnTo>
                <a:close/>
              </a:path>
              <a:path w="9144000" h="5960745">
                <a:moveTo>
                  <a:pt x="1568323" y="2292223"/>
                </a:moveTo>
                <a:lnTo>
                  <a:pt x="1537716" y="2294254"/>
                </a:lnTo>
                <a:lnTo>
                  <a:pt x="1513205" y="2310129"/>
                </a:lnTo>
                <a:lnTo>
                  <a:pt x="1495806" y="2340229"/>
                </a:lnTo>
                <a:lnTo>
                  <a:pt x="1488821" y="2383154"/>
                </a:lnTo>
                <a:lnTo>
                  <a:pt x="1493012" y="2427986"/>
                </a:lnTo>
                <a:lnTo>
                  <a:pt x="1506601" y="2462149"/>
                </a:lnTo>
                <a:lnTo>
                  <a:pt x="1529207" y="2485136"/>
                </a:lnTo>
                <a:lnTo>
                  <a:pt x="1558925" y="2495804"/>
                </a:lnTo>
                <a:lnTo>
                  <a:pt x="1590929" y="2494661"/>
                </a:lnTo>
                <a:lnTo>
                  <a:pt x="1615821" y="2479166"/>
                </a:lnTo>
                <a:lnTo>
                  <a:pt x="1622062" y="2467229"/>
                </a:lnTo>
                <a:lnTo>
                  <a:pt x="1562227" y="2467229"/>
                </a:lnTo>
                <a:lnTo>
                  <a:pt x="1535430" y="2444241"/>
                </a:lnTo>
                <a:lnTo>
                  <a:pt x="1527810" y="2385949"/>
                </a:lnTo>
                <a:lnTo>
                  <a:pt x="1538605" y="2334260"/>
                </a:lnTo>
                <a:lnTo>
                  <a:pt x="1565021" y="2320798"/>
                </a:lnTo>
                <a:lnTo>
                  <a:pt x="1615532" y="2320798"/>
                </a:lnTo>
                <a:lnTo>
                  <a:pt x="1599438" y="2304161"/>
                </a:lnTo>
                <a:lnTo>
                  <a:pt x="1568323" y="2292223"/>
                </a:lnTo>
                <a:close/>
              </a:path>
              <a:path w="9144000" h="5960745">
                <a:moveTo>
                  <a:pt x="1615532" y="2320798"/>
                </a:moveTo>
                <a:lnTo>
                  <a:pt x="1565021" y="2320798"/>
                </a:lnTo>
                <a:lnTo>
                  <a:pt x="1592834" y="2344166"/>
                </a:lnTo>
                <a:lnTo>
                  <a:pt x="1599819" y="2403348"/>
                </a:lnTo>
                <a:lnTo>
                  <a:pt x="1589024" y="2453766"/>
                </a:lnTo>
                <a:lnTo>
                  <a:pt x="1562227" y="2467229"/>
                </a:lnTo>
                <a:lnTo>
                  <a:pt x="1622062" y="2467229"/>
                </a:lnTo>
                <a:lnTo>
                  <a:pt x="1631823" y="2448560"/>
                </a:lnTo>
                <a:lnTo>
                  <a:pt x="1637538" y="2406523"/>
                </a:lnTo>
                <a:lnTo>
                  <a:pt x="1635125" y="2361691"/>
                </a:lnTo>
                <a:lnTo>
                  <a:pt x="1622044" y="2327529"/>
                </a:lnTo>
                <a:lnTo>
                  <a:pt x="1615532" y="2320798"/>
                </a:lnTo>
                <a:close/>
              </a:path>
              <a:path w="9144000" h="5960745">
                <a:moveTo>
                  <a:pt x="1771938" y="2356104"/>
                </a:moveTo>
                <a:lnTo>
                  <a:pt x="1735963" y="2356104"/>
                </a:lnTo>
                <a:lnTo>
                  <a:pt x="1730248" y="2518791"/>
                </a:lnTo>
                <a:lnTo>
                  <a:pt x="1766062" y="2524379"/>
                </a:lnTo>
                <a:lnTo>
                  <a:pt x="1771938" y="2356104"/>
                </a:lnTo>
                <a:close/>
              </a:path>
              <a:path w="9144000" h="5960745">
                <a:moveTo>
                  <a:pt x="1746758" y="2320416"/>
                </a:moveTo>
                <a:lnTo>
                  <a:pt x="1678432" y="2339848"/>
                </a:lnTo>
                <a:lnTo>
                  <a:pt x="1687830" y="2368041"/>
                </a:lnTo>
                <a:lnTo>
                  <a:pt x="1735963" y="2356104"/>
                </a:lnTo>
                <a:lnTo>
                  <a:pt x="1771938" y="2356104"/>
                </a:lnTo>
                <a:lnTo>
                  <a:pt x="1773047" y="2324354"/>
                </a:lnTo>
                <a:lnTo>
                  <a:pt x="1746758" y="2320416"/>
                </a:lnTo>
                <a:close/>
              </a:path>
              <a:path w="9144000" h="5960745">
                <a:moveTo>
                  <a:pt x="1898777" y="2344166"/>
                </a:moveTo>
                <a:lnTo>
                  <a:pt x="1868170" y="2346198"/>
                </a:lnTo>
                <a:lnTo>
                  <a:pt x="1844675" y="2362073"/>
                </a:lnTo>
                <a:lnTo>
                  <a:pt x="1828164" y="2392679"/>
                </a:lnTo>
                <a:lnTo>
                  <a:pt x="1821561" y="2434716"/>
                </a:lnTo>
                <a:lnTo>
                  <a:pt x="1825370" y="2478404"/>
                </a:lnTo>
                <a:lnTo>
                  <a:pt x="1838070" y="2512822"/>
                </a:lnTo>
                <a:lnTo>
                  <a:pt x="1860677" y="2535047"/>
                </a:lnTo>
                <a:lnTo>
                  <a:pt x="1890776" y="2546223"/>
                </a:lnTo>
                <a:lnTo>
                  <a:pt x="1921383" y="2544572"/>
                </a:lnTo>
                <a:lnTo>
                  <a:pt x="1945386" y="2529204"/>
                </a:lnTo>
                <a:lnTo>
                  <a:pt x="1951779" y="2517648"/>
                </a:lnTo>
                <a:lnTo>
                  <a:pt x="1893189" y="2517648"/>
                </a:lnTo>
                <a:lnTo>
                  <a:pt x="1866773" y="2495041"/>
                </a:lnTo>
                <a:lnTo>
                  <a:pt x="1860677" y="2437891"/>
                </a:lnTo>
                <a:lnTo>
                  <a:pt x="1870583" y="2386711"/>
                </a:lnTo>
                <a:lnTo>
                  <a:pt x="1896872" y="2373249"/>
                </a:lnTo>
                <a:lnTo>
                  <a:pt x="1945469" y="2373249"/>
                </a:lnTo>
                <a:lnTo>
                  <a:pt x="1928876" y="2355723"/>
                </a:lnTo>
                <a:lnTo>
                  <a:pt x="1898777" y="2344166"/>
                </a:lnTo>
                <a:close/>
              </a:path>
              <a:path w="9144000" h="5960745">
                <a:moveTo>
                  <a:pt x="1945469" y="2373249"/>
                </a:moveTo>
                <a:lnTo>
                  <a:pt x="1896872" y="2373249"/>
                </a:lnTo>
                <a:lnTo>
                  <a:pt x="1923288" y="2395854"/>
                </a:lnTo>
                <a:lnTo>
                  <a:pt x="1929383" y="2453766"/>
                </a:lnTo>
                <a:lnTo>
                  <a:pt x="1918970" y="2504566"/>
                </a:lnTo>
                <a:lnTo>
                  <a:pt x="1893189" y="2517648"/>
                </a:lnTo>
                <a:lnTo>
                  <a:pt x="1951779" y="2517648"/>
                </a:lnTo>
                <a:lnTo>
                  <a:pt x="1961895" y="2499360"/>
                </a:lnTo>
                <a:lnTo>
                  <a:pt x="1968500" y="2457323"/>
                </a:lnTo>
                <a:lnTo>
                  <a:pt x="1964182" y="2413254"/>
                </a:lnTo>
                <a:lnTo>
                  <a:pt x="1951482" y="2379599"/>
                </a:lnTo>
                <a:lnTo>
                  <a:pt x="1945469" y="2373249"/>
                </a:lnTo>
                <a:close/>
              </a:path>
              <a:path w="9144000" h="5960745">
                <a:moveTo>
                  <a:pt x="2098825" y="2408174"/>
                </a:moveTo>
                <a:lnTo>
                  <a:pt x="2062607" y="2408174"/>
                </a:lnTo>
                <a:lnTo>
                  <a:pt x="2057400" y="2568448"/>
                </a:lnTo>
                <a:lnTo>
                  <a:pt x="2093722" y="2574036"/>
                </a:lnTo>
                <a:lnTo>
                  <a:pt x="2098825" y="2408174"/>
                </a:lnTo>
                <a:close/>
              </a:path>
              <a:path w="9144000" h="5960745">
                <a:moveTo>
                  <a:pt x="2072513" y="2371979"/>
                </a:moveTo>
                <a:lnTo>
                  <a:pt x="2005583" y="2391410"/>
                </a:lnTo>
                <a:lnTo>
                  <a:pt x="2015108" y="2418841"/>
                </a:lnTo>
                <a:lnTo>
                  <a:pt x="2062607" y="2408174"/>
                </a:lnTo>
                <a:lnTo>
                  <a:pt x="2098825" y="2408174"/>
                </a:lnTo>
                <a:lnTo>
                  <a:pt x="2099818" y="2375916"/>
                </a:lnTo>
                <a:lnTo>
                  <a:pt x="2072513" y="2371979"/>
                </a:lnTo>
                <a:close/>
              </a:path>
              <a:path w="9144000" h="5960745">
                <a:moveTo>
                  <a:pt x="2222627" y="2395474"/>
                </a:moveTo>
                <a:lnTo>
                  <a:pt x="2192528" y="2397379"/>
                </a:lnTo>
                <a:lnTo>
                  <a:pt x="2169033" y="2412873"/>
                </a:lnTo>
                <a:lnTo>
                  <a:pt x="2152523" y="2442591"/>
                </a:lnTo>
                <a:lnTo>
                  <a:pt x="2146427" y="2485136"/>
                </a:lnTo>
                <a:lnTo>
                  <a:pt x="2150618" y="2528316"/>
                </a:lnTo>
                <a:lnTo>
                  <a:pt x="2164715" y="2562098"/>
                </a:lnTo>
                <a:lnTo>
                  <a:pt x="2185924" y="2584323"/>
                </a:lnTo>
                <a:lnTo>
                  <a:pt x="2215134" y="2595372"/>
                </a:lnTo>
                <a:lnTo>
                  <a:pt x="2244344" y="2593466"/>
                </a:lnTo>
                <a:lnTo>
                  <a:pt x="2267331" y="2577973"/>
                </a:lnTo>
                <a:lnTo>
                  <a:pt x="2273834" y="2566416"/>
                </a:lnTo>
                <a:lnTo>
                  <a:pt x="2217039" y="2566416"/>
                </a:lnTo>
                <a:lnTo>
                  <a:pt x="2192020" y="2544572"/>
                </a:lnTo>
                <a:lnTo>
                  <a:pt x="2185416" y="2488311"/>
                </a:lnTo>
                <a:lnTo>
                  <a:pt x="2194941" y="2437129"/>
                </a:lnTo>
                <a:lnTo>
                  <a:pt x="2219833" y="2424049"/>
                </a:lnTo>
                <a:lnTo>
                  <a:pt x="2268163" y="2424049"/>
                </a:lnTo>
                <a:lnTo>
                  <a:pt x="2252345" y="2406904"/>
                </a:lnTo>
                <a:lnTo>
                  <a:pt x="2222627" y="2395474"/>
                </a:lnTo>
                <a:close/>
              </a:path>
              <a:path w="9144000" h="5960745">
                <a:moveTo>
                  <a:pt x="2268163" y="2424049"/>
                </a:moveTo>
                <a:lnTo>
                  <a:pt x="2219833" y="2424049"/>
                </a:lnTo>
                <a:lnTo>
                  <a:pt x="2245741" y="2446274"/>
                </a:lnTo>
                <a:lnTo>
                  <a:pt x="2252345" y="2503804"/>
                </a:lnTo>
                <a:lnTo>
                  <a:pt x="2242947" y="2553716"/>
                </a:lnTo>
                <a:lnTo>
                  <a:pt x="2217039" y="2566416"/>
                </a:lnTo>
                <a:lnTo>
                  <a:pt x="2273834" y="2566416"/>
                </a:lnTo>
                <a:lnTo>
                  <a:pt x="2283841" y="2548636"/>
                </a:lnTo>
                <a:lnTo>
                  <a:pt x="2290445" y="2507361"/>
                </a:lnTo>
                <a:lnTo>
                  <a:pt x="2286254" y="2463673"/>
                </a:lnTo>
                <a:lnTo>
                  <a:pt x="2273554" y="2429891"/>
                </a:lnTo>
                <a:lnTo>
                  <a:pt x="2268163" y="2424049"/>
                </a:lnTo>
                <a:close/>
              </a:path>
              <a:path w="9144000" h="5960745">
                <a:moveTo>
                  <a:pt x="2417481" y="2457704"/>
                </a:moveTo>
                <a:lnTo>
                  <a:pt x="2383155" y="2457704"/>
                </a:lnTo>
                <a:lnTo>
                  <a:pt x="2378456" y="2616835"/>
                </a:lnTo>
                <a:lnTo>
                  <a:pt x="2412365" y="2621661"/>
                </a:lnTo>
                <a:lnTo>
                  <a:pt x="2417481" y="2457704"/>
                </a:lnTo>
                <a:close/>
              </a:path>
              <a:path w="9144000" h="5960745">
                <a:moveTo>
                  <a:pt x="2391156" y="2422398"/>
                </a:moveTo>
                <a:lnTo>
                  <a:pt x="2327148" y="2441829"/>
                </a:lnTo>
                <a:lnTo>
                  <a:pt x="2336165" y="2469261"/>
                </a:lnTo>
                <a:lnTo>
                  <a:pt x="2383155" y="2457704"/>
                </a:lnTo>
                <a:lnTo>
                  <a:pt x="2417481" y="2457704"/>
                </a:lnTo>
                <a:lnTo>
                  <a:pt x="2418461" y="2426335"/>
                </a:lnTo>
                <a:lnTo>
                  <a:pt x="2391156" y="2422398"/>
                </a:lnTo>
                <a:close/>
              </a:path>
              <a:path w="9144000" h="5960745">
                <a:moveTo>
                  <a:pt x="2574039" y="2483104"/>
                </a:moveTo>
                <a:lnTo>
                  <a:pt x="2540381" y="2483104"/>
                </a:lnTo>
                <a:lnTo>
                  <a:pt x="2536698" y="2641091"/>
                </a:lnTo>
                <a:lnTo>
                  <a:pt x="2570099" y="2646172"/>
                </a:lnTo>
                <a:lnTo>
                  <a:pt x="2574039" y="2483104"/>
                </a:lnTo>
                <a:close/>
              </a:path>
              <a:path w="9144000" h="5960745">
                <a:moveTo>
                  <a:pt x="2549398" y="2447798"/>
                </a:moveTo>
                <a:lnTo>
                  <a:pt x="2485771" y="2467229"/>
                </a:lnTo>
                <a:lnTo>
                  <a:pt x="2495169" y="2493899"/>
                </a:lnTo>
                <a:lnTo>
                  <a:pt x="2540381" y="2483104"/>
                </a:lnTo>
                <a:lnTo>
                  <a:pt x="2574039" y="2483104"/>
                </a:lnTo>
                <a:lnTo>
                  <a:pt x="2574798" y="2451735"/>
                </a:lnTo>
                <a:lnTo>
                  <a:pt x="2549398" y="2447798"/>
                </a:lnTo>
                <a:close/>
              </a:path>
              <a:path w="9144000" h="5960745">
                <a:moveTo>
                  <a:pt x="2695321" y="2470404"/>
                </a:moveTo>
                <a:lnTo>
                  <a:pt x="2665095" y="2472054"/>
                </a:lnTo>
                <a:lnTo>
                  <a:pt x="2642616" y="2487549"/>
                </a:lnTo>
                <a:lnTo>
                  <a:pt x="2627503" y="2517266"/>
                </a:lnTo>
                <a:lnTo>
                  <a:pt x="2621788" y="2558541"/>
                </a:lnTo>
                <a:lnTo>
                  <a:pt x="2625090" y="2600960"/>
                </a:lnTo>
                <a:lnTo>
                  <a:pt x="2637790" y="2634361"/>
                </a:lnTo>
                <a:lnTo>
                  <a:pt x="2658618" y="2656204"/>
                </a:lnTo>
                <a:lnTo>
                  <a:pt x="2686812" y="2666873"/>
                </a:lnTo>
                <a:lnTo>
                  <a:pt x="2716022" y="2664841"/>
                </a:lnTo>
                <a:lnTo>
                  <a:pt x="2738628" y="2649347"/>
                </a:lnTo>
                <a:lnTo>
                  <a:pt x="2744412" y="2638679"/>
                </a:lnTo>
                <a:lnTo>
                  <a:pt x="2688717" y="2638679"/>
                </a:lnTo>
                <a:lnTo>
                  <a:pt x="2663698" y="2616835"/>
                </a:lnTo>
                <a:lnTo>
                  <a:pt x="2656713" y="2561716"/>
                </a:lnTo>
                <a:lnTo>
                  <a:pt x="2667000" y="2511298"/>
                </a:lnTo>
                <a:lnTo>
                  <a:pt x="2691511" y="2497836"/>
                </a:lnTo>
                <a:lnTo>
                  <a:pt x="2738615" y="2497836"/>
                </a:lnTo>
                <a:lnTo>
                  <a:pt x="2723007" y="2481199"/>
                </a:lnTo>
                <a:lnTo>
                  <a:pt x="2695321" y="2470404"/>
                </a:lnTo>
                <a:close/>
              </a:path>
              <a:path w="9144000" h="5960745">
                <a:moveTo>
                  <a:pt x="2738615" y="2497836"/>
                </a:moveTo>
                <a:lnTo>
                  <a:pt x="2691511" y="2497836"/>
                </a:lnTo>
                <a:lnTo>
                  <a:pt x="2716911" y="2520441"/>
                </a:lnTo>
                <a:lnTo>
                  <a:pt x="2724023" y="2576829"/>
                </a:lnTo>
                <a:lnTo>
                  <a:pt x="2714625" y="2625598"/>
                </a:lnTo>
                <a:lnTo>
                  <a:pt x="2688717" y="2638679"/>
                </a:lnTo>
                <a:lnTo>
                  <a:pt x="2744412" y="2638679"/>
                </a:lnTo>
                <a:lnTo>
                  <a:pt x="2754122" y="2620772"/>
                </a:lnTo>
                <a:lnTo>
                  <a:pt x="2760218" y="2580004"/>
                </a:lnTo>
                <a:lnTo>
                  <a:pt x="2756916" y="2537079"/>
                </a:lnTo>
                <a:lnTo>
                  <a:pt x="2744216" y="2503804"/>
                </a:lnTo>
                <a:lnTo>
                  <a:pt x="2738615" y="2497836"/>
                </a:lnTo>
                <a:close/>
              </a:path>
              <a:path w="9144000" h="5960745">
                <a:moveTo>
                  <a:pt x="2849245" y="2494661"/>
                </a:moveTo>
                <a:lnTo>
                  <a:pt x="2820035" y="2496566"/>
                </a:lnTo>
                <a:lnTo>
                  <a:pt x="2797937" y="2512441"/>
                </a:lnTo>
                <a:lnTo>
                  <a:pt x="2782316" y="2541904"/>
                </a:lnTo>
                <a:lnTo>
                  <a:pt x="2775839" y="2582291"/>
                </a:lnTo>
                <a:lnTo>
                  <a:pt x="2779522" y="2624836"/>
                </a:lnTo>
                <a:lnTo>
                  <a:pt x="2793238" y="2658491"/>
                </a:lnTo>
                <a:lnTo>
                  <a:pt x="2813939" y="2679573"/>
                </a:lnTo>
                <a:lnTo>
                  <a:pt x="2842133" y="2690241"/>
                </a:lnTo>
                <a:lnTo>
                  <a:pt x="2870835" y="2688336"/>
                </a:lnTo>
                <a:lnTo>
                  <a:pt x="2892552" y="2673604"/>
                </a:lnTo>
                <a:lnTo>
                  <a:pt x="2898270" y="2662554"/>
                </a:lnTo>
                <a:lnTo>
                  <a:pt x="2843530" y="2662554"/>
                </a:lnTo>
                <a:lnTo>
                  <a:pt x="2819146" y="2640711"/>
                </a:lnTo>
                <a:lnTo>
                  <a:pt x="2812034" y="2585466"/>
                </a:lnTo>
                <a:lnTo>
                  <a:pt x="2821940" y="2535554"/>
                </a:lnTo>
                <a:lnTo>
                  <a:pt x="2845943" y="2522854"/>
                </a:lnTo>
                <a:lnTo>
                  <a:pt x="2891948" y="2522854"/>
                </a:lnTo>
                <a:lnTo>
                  <a:pt x="2876042" y="2505329"/>
                </a:lnTo>
                <a:lnTo>
                  <a:pt x="2849245" y="2494661"/>
                </a:lnTo>
                <a:close/>
              </a:path>
              <a:path w="9144000" h="5960745">
                <a:moveTo>
                  <a:pt x="2891948" y="2522854"/>
                </a:moveTo>
                <a:lnTo>
                  <a:pt x="2845943" y="2522854"/>
                </a:lnTo>
                <a:lnTo>
                  <a:pt x="2871343" y="2544572"/>
                </a:lnTo>
                <a:lnTo>
                  <a:pt x="2878455" y="2600960"/>
                </a:lnTo>
                <a:lnTo>
                  <a:pt x="2868930" y="2649347"/>
                </a:lnTo>
                <a:lnTo>
                  <a:pt x="2843530" y="2662554"/>
                </a:lnTo>
                <a:lnTo>
                  <a:pt x="2898270" y="2662554"/>
                </a:lnTo>
                <a:lnTo>
                  <a:pt x="2907538" y="2644648"/>
                </a:lnTo>
                <a:lnTo>
                  <a:pt x="2913253" y="2603373"/>
                </a:lnTo>
                <a:lnTo>
                  <a:pt x="2909951" y="2560954"/>
                </a:lnTo>
                <a:lnTo>
                  <a:pt x="2897251" y="2528697"/>
                </a:lnTo>
                <a:lnTo>
                  <a:pt x="2891948" y="2522854"/>
                </a:lnTo>
                <a:close/>
              </a:path>
              <a:path w="9144000" h="5960745">
                <a:moveTo>
                  <a:pt x="3000756" y="2518410"/>
                </a:moveTo>
                <a:lnTo>
                  <a:pt x="2972562" y="2520441"/>
                </a:lnTo>
                <a:lnTo>
                  <a:pt x="2950464" y="2536316"/>
                </a:lnTo>
                <a:lnTo>
                  <a:pt x="2935859" y="2564891"/>
                </a:lnTo>
                <a:lnTo>
                  <a:pt x="2929255" y="2605786"/>
                </a:lnTo>
                <a:lnTo>
                  <a:pt x="2932049" y="2648204"/>
                </a:lnTo>
                <a:lnTo>
                  <a:pt x="2945257" y="2681604"/>
                </a:lnTo>
                <a:lnTo>
                  <a:pt x="2965958" y="2702560"/>
                </a:lnTo>
                <a:lnTo>
                  <a:pt x="2993771" y="2712847"/>
                </a:lnTo>
                <a:lnTo>
                  <a:pt x="3022473" y="2711323"/>
                </a:lnTo>
                <a:lnTo>
                  <a:pt x="3044063" y="2696210"/>
                </a:lnTo>
                <a:lnTo>
                  <a:pt x="3049503" y="2685923"/>
                </a:lnTo>
                <a:lnTo>
                  <a:pt x="2995168" y="2685923"/>
                </a:lnTo>
                <a:lnTo>
                  <a:pt x="2971165" y="2664079"/>
                </a:lnTo>
                <a:lnTo>
                  <a:pt x="2964053" y="2608961"/>
                </a:lnTo>
                <a:lnTo>
                  <a:pt x="2973451" y="2558923"/>
                </a:lnTo>
                <a:lnTo>
                  <a:pt x="2997454" y="2546223"/>
                </a:lnTo>
                <a:lnTo>
                  <a:pt x="3043005" y="2546223"/>
                </a:lnTo>
                <a:lnTo>
                  <a:pt x="3027680" y="2529204"/>
                </a:lnTo>
                <a:lnTo>
                  <a:pt x="3000756" y="2518410"/>
                </a:lnTo>
                <a:close/>
              </a:path>
              <a:path w="9144000" h="5960745">
                <a:moveTo>
                  <a:pt x="3043005" y="2546223"/>
                </a:moveTo>
                <a:lnTo>
                  <a:pt x="2997454" y="2546223"/>
                </a:lnTo>
                <a:lnTo>
                  <a:pt x="3022473" y="2568066"/>
                </a:lnTo>
                <a:lnTo>
                  <a:pt x="3029458" y="2624454"/>
                </a:lnTo>
                <a:lnTo>
                  <a:pt x="3020060" y="2672841"/>
                </a:lnTo>
                <a:lnTo>
                  <a:pt x="2995168" y="2685923"/>
                </a:lnTo>
                <a:lnTo>
                  <a:pt x="3049503" y="2685923"/>
                </a:lnTo>
                <a:lnTo>
                  <a:pt x="3059176" y="2667635"/>
                </a:lnTo>
                <a:lnTo>
                  <a:pt x="3064764" y="2627122"/>
                </a:lnTo>
                <a:lnTo>
                  <a:pt x="3061462" y="2585085"/>
                </a:lnTo>
                <a:lnTo>
                  <a:pt x="3048381" y="2552191"/>
                </a:lnTo>
                <a:lnTo>
                  <a:pt x="3043005" y="2546223"/>
                </a:lnTo>
                <a:close/>
              </a:path>
              <a:path w="9144000" h="5960745">
                <a:moveTo>
                  <a:pt x="3185693" y="2578735"/>
                </a:moveTo>
                <a:lnTo>
                  <a:pt x="3153283" y="2578735"/>
                </a:lnTo>
                <a:lnTo>
                  <a:pt x="3148584" y="2733548"/>
                </a:lnTo>
                <a:lnTo>
                  <a:pt x="3182493" y="2738754"/>
                </a:lnTo>
                <a:lnTo>
                  <a:pt x="3185693" y="2578735"/>
                </a:lnTo>
                <a:close/>
              </a:path>
              <a:path w="9144000" h="5960745">
                <a:moveTo>
                  <a:pt x="3161792" y="2544191"/>
                </a:moveTo>
                <a:lnTo>
                  <a:pt x="3100070" y="2563622"/>
                </a:lnTo>
                <a:lnTo>
                  <a:pt x="3109976" y="2590291"/>
                </a:lnTo>
                <a:lnTo>
                  <a:pt x="3153283" y="2578735"/>
                </a:lnTo>
                <a:lnTo>
                  <a:pt x="3185693" y="2578735"/>
                </a:lnTo>
                <a:lnTo>
                  <a:pt x="3186303" y="2548254"/>
                </a:lnTo>
                <a:lnTo>
                  <a:pt x="3161792" y="2544191"/>
                </a:lnTo>
                <a:close/>
              </a:path>
              <a:path w="9144000" h="5960745">
                <a:moveTo>
                  <a:pt x="3300222" y="2566035"/>
                </a:moveTo>
                <a:lnTo>
                  <a:pt x="3272409" y="2568066"/>
                </a:lnTo>
                <a:lnTo>
                  <a:pt x="3251200" y="2583179"/>
                </a:lnTo>
                <a:lnTo>
                  <a:pt x="3236595" y="2612136"/>
                </a:lnTo>
                <a:lnTo>
                  <a:pt x="3231515" y="2653029"/>
                </a:lnTo>
                <a:lnTo>
                  <a:pt x="3234309" y="2694686"/>
                </a:lnTo>
                <a:lnTo>
                  <a:pt x="3246501" y="2727579"/>
                </a:lnTo>
                <a:lnTo>
                  <a:pt x="3266313" y="2748661"/>
                </a:lnTo>
                <a:lnTo>
                  <a:pt x="3293617" y="2758566"/>
                </a:lnTo>
                <a:lnTo>
                  <a:pt x="3321430" y="2756535"/>
                </a:lnTo>
                <a:lnTo>
                  <a:pt x="3342513" y="2741929"/>
                </a:lnTo>
                <a:lnTo>
                  <a:pt x="3348020" y="2731516"/>
                </a:lnTo>
                <a:lnTo>
                  <a:pt x="3295904" y="2731516"/>
                </a:lnTo>
                <a:lnTo>
                  <a:pt x="3271901" y="2710179"/>
                </a:lnTo>
                <a:lnTo>
                  <a:pt x="3265297" y="2655316"/>
                </a:lnTo>
                <a:lnTo>
                  <a:pt x="3274314" y="2606166"/>
                </a:lnTo>
                <a:lnTo>
                  <a:pt x="3297301" y="2593466"/>
                </a:lnTo>
                <a:lnTo>
                  <a:pt x="3342388" y="2593466"/>
                </a:lnTo>
                <a:lnTo>
                  <a:pt x="3327527" y="2576829"/>
                </a:lnTo>
                <a:lnTo>
                  <a:pt x="3300222" y="2566035"/>
                </a:lnTo>
                <a:close/>
              </a:path>
              <a:path w="9144000" h="5960745">
                <a:moveTo>
                  <a:pt x="3342388" y="2593466"/>
                </a:moveTo>
                <a:lnTo>
                  <a:pt x="3297301" y="2593466"/>
                </a:lnTo>
                <a:lnTo>
                  <a:pt x="3321430" y="2615311"/>
                </a:lnTo>
                <a:lnTo>
                  <a:pt x="3328416" y="2670429"/>
                </a:lnTo>
                <a:lnTo>
                  <a:pt x="3319907" y="2718816"/>
                </a:lnTo>
                <a:lnTo>
                  <a:pt x="3295904" y="2731516"/>
                </a:lnTo>
                <a:lnTo>
                  <a:pt x="3348020" y="2731516"/>
                </a:lnTo>
                <a:lnTo>
                  <a:pt x="3357626" y="2713354"/>
                </a:lnTo>
                <a:lnTo>
                  <a:pt x="3362833" y="2672841"/>
                </a:lnTo>
                <a:lnTo>
                  <a:pt x="3359912" y="2631566"/>
                </a:lnTo>
                <a:lnTo>
                  <a:pt x="3347720" y="2599436"/>
                </a:lnTo>
                <a:lnTo>
                  <a:pt x="3342388" y="2593466"/>
                </a:lnTo>
                <a:close/>
              </a:path>
              <a:path w="9144000" h="5960745">
                <a:moveTo>
                  <a:pt x="3482440" y="2625598"/>
                </a:moveTo>
                <a:lnTo>
                  <a:pt x="3449447" y="2625598"/>
                </a:lnTo>
                <a:lnTo>
                  <a:pt x="3446145" y="2778760"/>
                </a:lnTo>
                <a:lnTo>
                  <a:pt x="3477641" y="2783966"/>
                </a:lnTo>
                <a:lnTo>
                  <a:pt x="3482440" y="2625598"/>
                </a:lnTo>
                <a:close/>
              </a:path>
              <a:path w="9144000" h="5960745">
                <a:moveTo>
                  <a:pt x="3457829" y="2591054"/>
                </a:moveTo>
                <a:lnTo>
                  <a:pt x="3398139" y="2610866"/>
                </a:lnTo>
                <a:lnTo>
                  <a:pt x="3406521" y="2636647"/>
                </a:lnTo>
                <a:lnTo>
                  <a:pt x="3449447" y="2625598"/>
                </a:lnTo>
                <a:lnTo>
                  <a:pt x="3482440" y="2625598"/>
                </a:lnTo>
                <a:lnTo>
                  <a:pt x="3483355" y="2595372"/>
                </a:lnTo>
                <a:lnTo>
                  <a:pt x="3457829" y="2591054"/>
                </a:lnTo>
                <a:close/>
              </a:path>
              <a:path w="9144000" h="5960745">
                <a:moveTo>
                  <a:pt x="3594862" y="2612898"/>
                </a:moveTo>
                <a:lnTo>
                  <a:pt x="3567049" y="2614929"/>
                </a:lnTo>
                <a:lnTo>
                  <a:pt x="3545966" y="2629535"/>
                </a:lnTo>
                <a:lnTo>
                  <a:pt x="3531362" y="2658491"/>
                </a:lnTo>
                <a:lnTo>
                  <a:pt x="3526154" y="2698623"/>
                </a:lnTo>
                <a:lnTo>
                  <a:pt x="3529965" y="2739898"/>
                </a:lnTo>
                <a:lnTo>
                  <a:pt x="3542157" y="2772029"/>
                </a:lnTo>
                <a:lnTo>
                  <a:pt x="3560953" y="2793111"/>
                </a:lnTo>
                <a:lnTo>
                  <a:pt x="3587369" y="2803398"/>
                </a:lnTo>
                <a:lnTo>
                  <a:pt x="3615054" y="2801366"/>
                </a:lnTo>
                <a:lnTo>
                  <a:pt x="3637279" y="2786379"/>
                </a:lnTo>
                <a:lnTo>
                  <a:pt x="3642181" y="2776347"/>
                </a:lnTo>
                <a:lnTo>
                  <a:pt x="3589654" y="2776347"/>
                </a:lnTo>
                <a:lnTo>
                  <a:pt x="3566160" y="2755011"/>
                </a:lnTo>
                <a:lnTo>
                  <a:pt x="3560064" y="2701416"/>
                </a:lnTo>
                <a:lnTo>
                  <a:pt x="3568573" y="2652522"/>
                </a:lnTo>
                <a:lnTo>
                  <a:pt x="3591560" y="2639441"/>
                </a:lnTo>
                <a:lnTo>
                  <a:pt x="3635643" y="2639441"/>
                </a:lnTo>
                <a:lnTo>
                  <a:pt x="3621278" y="2623185"/>
                </a:lnTo>
                <a:lnTo>
                  <a:pt x="3594862" y="2612898"/>
                </a:lnTo>
                <a:close/>
              </a:path>
              <a:path w="9144000" h="5960745">
                <a:moveTo>
                  <a:pt x="3635643" y="2639441"/>
                </a:moveTo>
                <a:lnTo>
                  <a:pt x="3591560" y="2639441"/>
                </a:lnTo>
                <a:lnTo>
                  <a:pt x="3615054" y="2660904"/>
                </a:lnTo>
                <a:lnTo>
                  <a:pt x="3622166" y="2716022"/>
                </a:lnTo>
                <a:lnTo>
                  <a:pt x="3613658" y="2763266"/>
                </a:lnTo>
                <a:lnTo>
                  <a:pt x="3589654" y="2776347"/>
                </a:lnTo>
                <a:lnTo>
                  <a:pt x="3642181" y="2776347"/>
                </a:lnTo>
                <a:lnTo>
                  <a:pt x="3650869" y="2758566"/>
                </a:lnTo>
                <a:lnTo>
                  <a:pt x="3655567" y="2718816"/>
                </a:lnTo>
                <a:lnTo>
                  <a:pt x="3652266" y="2677541"/>
                </a:lnTo>
                <a:lnTo>
                  <a:pt x="3640582" y="2645029"/>
                </a:lnTo>
                <a:lnTo>
                  <a:pt x="3635643" y="2639441"/>
                </a:lnTo>
                <a:close/>
              </a:path>
              <a:path w="9144000" h="5960745">
                <a:moveTo>
                  <a:pt x="3770776" y="2670810"/>
                </a:moveTo>
                <a:lnTo>
                  <a:pt x="3740277" y="2670810"/>
                </a:lnTo>
                <a:lnTo>
                  <a:pt x="3736086" y="2822448"/>
                </a:lnTo>
                <a:lnTo>
                  <a:pt x="3767582" y="2827147"/>
                </a:lnTo>
                <a:lnTo>
                  <a:pt x="3770776" y="2670810"/>
                </a:lnTo>
                <a:close/>
              </a:path>
              <a:path w="9144000" h="5960745">
                <a:moveTo>
                  <a:pt x="3748786" y="2637154"/>
                </a:moveTo>
                <a:lnTo>
                  <a:pt x="3689477" y="2656204"/>
                </a:lnTo>
                <a:lnTo>
                  <a:pt x="3698494" y="2682366"/>
                </a:lnTo>
                <a:lnTo>
                  <a:pt x="3740277" y="2670810"/>
                </a:lnTo>
                <a:lnTo>
                  <a:pt x="3770776" y="2670810"/>
                </a:lnTo>
                <a:lnTo>
                  <a:pt x="3771391" y="2640711"/>
                </a:lnTo>
                <a:lnTo>
                  <a:pt x="3748786" y="2637154"/>
                </a:lnTo>
                <a:close/>
              </a:path>
              <a:path w="9144000" h="5960745">
                <a:moveTo>
                  <a:pt x="3914314" y="2693797"/>
                </a:moveTo>
                <a:lnTo>
                  <a:pt x="3883025" y="2693797"/>
                </a:lnTo>
                <a:lnTo>
                  <a:pt x="3879723" y="2844673"/>
                </a:lnTo>
                <a:lnTo>
                  <a:pt x="3910711" y="2849372"/>
                </a:lnTo>
                <a:lnTo>
                  <a:pt x="3914314" y="2693797"/>
                </a:lnTo>
                <a:close/>
              </a:path>
              <a:path w="9144000" h="5960745">
                <a:moveTo>
                  <a:pt x="3891407" y="2659379"/>
                </a:moveTo>
                <a:lnTo>
                  <a:pt x="3833495" y="2679573"/>
                </a:lnTo>
                <a:lnTo>
                  <a:pt x="3842512" y="2704591"/>
                </a:lnTo>
                <a:lnTo>
                  <a:pt x="3883025" y="2693797"/>
                </a:lnTo>
                <a:lnTo>
                  <a:pt x="3914314" y="2693797"/>
                </a:lnTo>
                <a:lnTo>
                  <a:pt x="3915029" y="2662936"/>
                </a:lnTo>
                <a:lnTo>
                  <a:pt x="3891407" y="2659379"/>
                </a:lnTo>
                <a:close/>
              </a:path>
              <a:path w="9144000" h="5960745">
                <a:moveTo>
                  <a:pt x="4023233" y="2680716"/>
                </a:moveTo>
                <a:lnTo>
                  <a:pt x="3996944" y="2682366"/>
                </a:lnTo>
                <a:lnTo>
                  <a:pt x="3976624" y="2697861"/>
                </a:lnTo>
                <a:lnTo>
                  <a:pt x="3962527" y="2726054"/>
                </a:lnTo>
                <a:lnTo>
                  <a:pt x="3957320" y="2765298"/>
                </a:lnTo>
                <a:lnTo>
                  <a:pt x="3961129" y="2806191"/>
                </a:lnTo>
                <a:lnTo>
                  <a:pt x="3971925" y="2837561"/>
                </a:lnTo>
                <a:lnTo>
                  <a:pt x="3992245" y="2858516"/>
                </a:lnTo>
                <a:lnTo>
                  <a:pt x="4018534" y="2868803"/>
                </a:lnTo>
                <a:lnTo>
                  <a:pt x="4044950" y="2866516"/>
                </a:lnTo>
                <a:lnTo>
                  <a:pt x="4065142" y="2851785"/>
                </a:lnTo>
                <a:lnTo>
                  <a:pt x="4070356" y="2841498"/>
                </a:lnTo>
                <a:lnTo>
                  <a:pt x="4020439" y="2841498"/>
                </a:lnTo>
                <a:lnTo>
                  <a:pt x="3996944" y="2821178"/>
                </a:lnTo>
                <a:lnTo>
                  <a:pt x="3989832" y="2768091"/>
                </a:lnTo>
                <a:lnTo>
                  <a:pt x="3998341" y="2720086"/>
                </a:lnTo>
                <a:lnTo>
                  <a:pt x="4021836" y="2707386"/>
                </a:lnTo>
                <a:lnTo>
                  <a:pt x="4064012" y="2707386"/>
                </a:lnTo>
                <a:lnTo>
                  <a:pt x="4049649" y="2691511"/>
                </a:lnTo>
                <a:lnTo>
                  <a:pt x="4023233" y="2680716"/>
                </a:lnTo>
                <a:close/>
              </a:path>
              <a:path w="9144000" h="5960745">
                <a:moveTo>
                  <a:pt x="4064012" y="2707386"/>
                </a:moveTo>
                <a:lnTo>
                  <a:pt x="4021836" y="2707386"/>
                </a:lnTo>
                <a:lnTo>
                  <a:pt x="4043934" y="2727960"/>
                </a:lnTo>
                <a:lnTo>
                  <a:pt x="4050538" y="2782316"/>
                </a:lnTo>
                <a:lnTo>
                  <a:pt x="4042537" y="2829179"/>
                </a:lnTo>
                <a:lnTo>
                  <a:pt x="4020439" y="2841498"/>
                </a:lnTo>
                <a:lnTo>
                  <a:pt x="4070356" y="2841498"/>
                </a:lnTo>
                <a:lnTo>
                  <a:pt x="4079240" y="2823972"/>
                </a:lnTo>
                <a:lnTo>
                  <a:pt x="4084447" y="2784729"/>
                </a:lnTo>
                <a:lnTo>
                  <a:pt x="4080637" y="2743835"/>
                </a:lnTo>
                <a:lnTo>
                  <a:pt x="4068953" y="2712847"/>
                </a:lnTo>
                <a:lnTo>
                  <a:pt x="4064012" y="2707386"/>
                </a:lnTo>
                <a:close/>
              </a:path>
              <a:path w="9144000" h="5960745">
                <a:moveTo>
                  <a:pt x="4196360" y="2737485"/>
                </a:moveTo>
                <a:lnTo>
                  <a:pt x="4164965" y="2737485"/>
                </a:lnTo>
                <a:lnTo>
                  <a:pt x="4162171" y="2887091"/>
                </a:lnTo>
                <a:lnTo>
                  <a:pt x="4193159" y="2891916"/>
                </a:lnTo>
                <a:lnTo>
                  <a:pt x="4196360" y="2737485"/>
                </a:lnTo>
                <a:close/>
              </a:path>
              <a:path w="9144000" h="5960745">
                <a:moveTo>
                  <a:pt x="4173854" y="2704211"/>
                </a:moveTo>
                <a:lnTo>
                  <a:pt x="4116451" y="2723261"/>
                </a:lnTo>
                <a:lnTo>
                  <a:pt x="4125341" y="2749041"/>
                </a:lnTo>
                <a:lnTo>
                  <a:pt x="4164965" y="2737485"/>
                </a:lnTo>
                <a:lnTo>
                  <a:pt x="4196360" y="2737485"/>
                </a:lnTo>
                <a:lnTo>
                  <a:pt x="4196969" y="2708148"/>
                </a:lnTo>
                <a:lnTo>
                  <a:pt x="4173854" y="2704211"/>
                </a:lnTo>
                <a:close/>
              </a:path>
              <a:path w="9144000" h="5960745">
                <a:moveTo>
                  <a:pt x="4301871" y="2724785"/>
                </a:moveTo>
                <a:lnTo>
                  <a:pt x="4276471" y="2726816"/>
                </a:lnTo>
                <a:lnTo>
                  <a:pt x="4256278" y="2741929"/>
                </a:lnTo>
                <a:lnTo>
                  <a:pt x="4242181" y="2769997"/>
                </a:lnTo>
                <a:lnTo>
                  <a:pt x="4236974" y="2808604"/>
                </a:lnTo>
                <a:lnTo>
                  <a:pt x="4241165" y="2848991"/>
                </a:lnTo>
                <a:lnTo>
                  <a:pt x="4252976" y="2880741"/>
                </a:lnTo>
                <a:lnTo>
                  <a:pt x="4271772" y="2900553"/>
                </a:lnTo>
                <a:lnTo>
                  <a:pt x="4297680" y="2910586"/>
                </a:lnTo>
                <a:lnTo>
                  <a:pt x="4323588" y="2908935"/>
                </a:lnTo>
                <a:lnTo>
                  <a:pt x="4343781" y="2894203"/>
                </a:lnTo>
                <a:lnTo>
                  <a:pt x="4348388" y="2884297"/>
                </a:lnTo>
                <a:lnTo>
                  <a:pt x="4299585" y="2884297"/>
                </a:lnTo>
                <a:lnTo>
                  <a:pt x="4276979" y="2863723"/>
                </a:lnTo>
                <a:lnTo>
                  <a:pt x="4270375" y="2811272"/>
                </a:lnTo>
                <a:lnTo>
                  <a:pt x="4278884" y="2764154"/>
                </a:lnTo>
                <a:lnTo>
                  <a:pt x="4300474" y="2751454"/>
                </a:lnTo>
                <a:lnTo>
                  <a:pt x="4342223" y="2751454"/>
                </a:lnTo>
                <a:lnTo>
                  <a:pt x="4327779" y="2735072"/>
                </a:lnTo>
                <a:lnTo>
                  <a:pt x="4301871" y="2724785"/>
                </a:lnTo>
                <a:close/>
              </a:path>
              <a:path w="9144000" h="5960745">
                <a:moveTo>
                  <a:pt x="4342223" y="2751454"/>
                </a:moveTo>
                <a:lnTo>
                  <a:pt x="4300474" y="2751454"/>
                </a:lnTo>
                <a:lnTo>
                  <a:pt x="4323080" y="2772029"/>
                </a:lnTo>
                <a:lnTo>
                  <a:pt x="4329684" y="2825241"/>
                </a:lnTo>
                <a:lnTo>
                  <a:pt x="4321175" y="2871597"/>
                </a:lnTo>
                <a:lnTo>
                  <a:pt x="4299585" y="2884297"/>
                </a:lnTo>
                <a:lnTo>
                  <a:pt x="4348388" y="2884297"/>
                </a:lnTo>
                <a:lnTo>
                  <a:pt x="4356481" y="2866898"/>
                </a:lnTo>
                <a:lnTo>
                  <a:pt x="4362196" y="2828416"/>
                </a:lnTo>
                <a:lnTo>
                  <a:pt x="4358386" y="2787904"/>
                </a:lnTo>
                <a:lnTo>
                  <a:pt x="4346702" y="2756535"/>
                </a:lnTo>
                <a:lnTo>
                  <a:pt x="4342223" y="2751454"/>
                </a:lnTo>
                <a:close/>
              </a:path>
              <a:path w="9144000" h="5960745">
                <a:moveTo>
                  <a:pt x="4471392" y="2781173"/>
                </a:moveTo>
                <a:lnTo>
                  <a:pt x="4442206" y="2781173"/>
                </a:lnTo>
                <a:lnTo>
                  <a:pt x="4439412" y="2929636"/>
                </a:lnTo>
                <a:lnTo>
                  <a:pt x="4468622" y="2933954"/>
                </a:lnTo>
                <a:lnTo>
                  <a:pt x="4471392" y="2781173"/>
                </a:lnTo>
                <a:close/>
              </a:path>
              <a:path w="9144000" h="5960745">
                <a:moveTo>
                  <a:pt x="4449699" y="2748661"/>
                </a:moveTo>
                <a:lnTo>
                  <a:pt x="4392803" y="2766822"/>
                </a:lnTo>
                <a:lnTo>
                  <a:pt x="4401693" y="2792222"/>
                </a:lnTo>
                <a:lnTo>
                  <a:pt x="4442206" y="2781173"/>
                </a:lnTo>
                <a:lnTo>
                  <a:pt x="4471392" y="2781173"/>
                </a:lnTo>
                <a:lnTo>
                  <a:pt x="4471924" y="2751836"/>
                </a:lnTo>
                <a:lnTo>
                  <a:pt x="4449699" y="2748661"/>
                </a:lnTo>
                <a:close/>
              </a:path>
              <a:path w="9144000" h="5960745">
                <a:moveTo>
                  <a:pt x="4574921" y="2768091"/>
                </a:moveTo>
                <a:lnTo>
                  <a:pt x="4550029" y="2770504"/>
                </a:lnTo>
                <a:lnTo>
                  <a:pt x="4530217" y="2784729"/>
                </a:lnTo>
                <a:lnTo>
                  <a:pt x="4517009" y="2812541"/>
                </a:lnTo>
                <a:lnTo>
                  <a:pt x="4512310" y="2851404"/>
                </a:lnTo>
                <a:lnTo>
                  <a:pt x="4516120" y="2891028"/>
                </a:lnTo>
                <a:lnTo>
                  <a:pt x="4528312" y="2922397"/>
                </a:lnTo>
                <a:lnTo>
                  <a:pt x="4546727" y="2942336"/>
                </a:lnTo>
                <a:lnTo>
                  <a:pt x="4571238" y="2952241"/>
                </a:lnTo>
                <a:lnTo>
                  <a:pt x="4596638" y="2950210"/>
                </a:lnTo>
                <a:lnTo>
                  <a:pt x="4616450" y="2935986"/>
                </a:lnTo>
                <a:lnTo>
                  <a:pt x="4620859" y="2926461"/>
                </a:lnTo>
                <a:lnTo>
                  <a:pt x="4572635" y="2926461"/>
                </a:lnTo>
                <a:lnTo>
                  <a:pt x="4550918" y="2906141"/>
                </a:lnTo>
                <a:lnTo>
                  <a:pt x="4544822" y="2853816"/>
                </a:lnTo>
                <a:lnTo>
                  <a:pt x="4552315" y="2806573"/>
                </a:lnTo>
                <a:lnTo>
                  <a:pt x="4573524" y="2793873"/>
                </a:lnTo>
                <a:lnTo>
                  <a:pt x="4614397" y="2793873"/>
                </a:lnTo>
                <a:lnTo>
                  <a:pt x="4600829" y="2778379"/>
                </a:lnTo>
                <a:lnTo>
                  <a:pt x="4574921" y="2768091"/>
                </a:lnTo>
                <a:close/>
              </a:path>
              <a:path w="9144000" h="5960745">
                <a:moveTo>
                  <a:pt x="4614397" y="2793873"/>
                </a:moveTo>
                <a:lnTo>
                  <a:pt x="4573524" y="2793873"/>
                </a:lnTo>
                <a:lnTo>
                  <a:pt x="4596130" y="2814447"/>
                </a:lnTo>
                <a:lnTo>
                  <a:pt x="4603623" y="2867660"/>
                </a:lnTo>
                <a:lnTo>
                  <a:pt x="4595241" y="2913761"/>
                </a:lnTo>
                <a:lnTo>
                  <a:pt x="4572635" y="2926461"/>
                </a:lnTo>
                <a:lnTo>
                  <a:pt x="4620859" y="2926461"/>
                </a:lnTo>
                <a:lnTo>
                  <a:pt x="4629150" y="2908554"/>
                </a:lnTo>
                <a:lnTo>
                  <a:pt x="4633849" y="2870454"/>
                </a:lnTo>
                <a:lnTo>
                  <a:pt x="4630928" y="2829941"/>
                </a:lnTo>
                <a:lnTo>
                  <a:pt x="4619625" y="2799841"/>
                </a:lnTo>
                <a:lnTo>
                  <a:pt x="4614397" y="2793873"/>
                </a:lnTo>
                <a:close/>
              </a:path>
              <a:path w="9144000" h="5960745">
                <a:moveTo>
                  <a:pt x="4742589" y="2823972"/>
                </a:moveTo>
                <a:lnTo>
                  <a:pt x="4712843" y="2823972"/>
                </a:lnTo>
                <a:lnTo>
                  <a:pt x="4710557" y="2970911"/>
                </a:lnTo>
                <a:lnTo>
                  <a:pt x="4740148" y="2975229"/>
                </a:lnTo>
                <a:lnTo>
                  <a:pt x="4742589" y="2823972"/>
                </a:lnTo>
                <a:close/>
              </a:path>
              <a:path w="9144000" h="5960745">
                <a:moveTo>
                  <a:pt x="4719955" y="2790698"/>
                </a:moveTo>
                <a:lnTo>
                  <a:pt x="4665345" y="2810129"/>
                </a:lnTo>
                <a:lnTo>
                  <a:pt x="4672838" y="2834386"/>
                </a:lnTo>
                <a:lnTo>
                  <a:pt x="4712843" y="2823972"/>
                </a:lnTo>
                <a:lnTo>
                  <a:pt x="4742589" y="2823972"/>
                </a:lnTo>
                <a:lnTo>
                  <a:pt x="4743069" y="2794254"/>
                </a:lnTo>
                <a:lnTo>
                  <a:pt x="4719955" y="2790698"/>
                </a:lnTo>
                <a:close/>
              </a:path>
              <a:path w="9144000" h="5960745">
                <a:moveTo>
                  <a:pt x="4874818" y="2845054"/>
                </a:moveTo>
                <a:lnTo>
                  <a:pt x="4845685" y="2845054"/>
                </a:lnTo>
                <a:lnTo>
                  <a:pt x="4843780" y="2990723"/>
                </a:lnTo>
                <a:lnTo>
                  <a:pt x="4872482" y="2995041"/>
                </a:lnTo>
                <a:lnTo>
                  <a:pt x="4874818" y="2845054"/>
                </a:lnTo>
                <a:close/>
              </a:path>
              <a:path w="9144000" h="5960745">
                <a:moveTo>
                  <a:pt x="4852670" y="2812161"/>
                </a:moveTo>
                <a:lnTo>
                  <a:pt x="4799457" y="2831211"/>
                </a:lnTo>
                <a:lnTo>
                  <a:pt x="4807458" y="2855341"/>
                </a:lnTo>
                <a:lnTo>
                  <a:pt x="4845685" y="2845054"/>
                </a:lnTo>
                <a:lnTo>
                  <a:pt x="4874818" y="2845054"/>
                </a:lnTo>
                <a:lnTo>
                  <a:pt x="4875276" y="2815716"/>
                </a:lnTo>
                <a:lnTo>
                  <a:pt x="4852670" y="2812161"/>
                </a:lnTo>
                <a:close/>
              </a:path>
              <a:path w="9144000" h="5960745">
                <a:moveTo>
                  <a:pt x="4976495" y="2831591"/>
                </a:moveTo>
                <a:lnTo>
                  <a:pt x="4951984" y="2833497"/>
                </a:lnTo>
                <a:lnTo>
                  <a:pt x="4933188" y="2847848"/>
                </a:lnTo>
                <a:lnTo>
                  <a:pt x="4919599" y="2875153"/>
                </a:lnTo>
                <a:lnTo>
                  <a:pt x="4914900" y="2914141"/>
                </a:lnTo>
                <a:lnTo>
                  <a:pt x="4918075" y="2953385"/>
                </a:lnTo>
                <a:lnTo>
                  <a:pt x="4929886" y="2984373"/>
                </a:lnTo>
                <a:lnTo>
                  <a:pt x="4947793" y="3003423"/>
                </a:lnTo>
                <a:lnTo>
                  <a:pt x="4971796" y="3012948"/>
                </a:lnTo>
                <a:lnTo>
                  <a:pt x="4996688" y="3010916"/>
                </a:lnTo>
                <a:lnTo>
                  <a:pt x="5015611" y="2997073"/>
                </a:lnTo>
                <a:lnTo>
                  <a:pt x="5020197" y="2987548"/>
                </a:lnTo>
                <a:lnTo>
                  <a:pt x="4973701" y="2987548"/>
                </a:lnTo>
                <a:lnTo>
                  <a:pt x="4951984" y="2967228"/>
                </a:lnTo>
                <a:lnTo>
                  <a:pt x="4945380" y="2916047"/>
                </a:lnTo>
                <a:lnTo>
                  <a:pt x="4953000" y="2869691"/>
                </a:lnTo>
                <a:lnTo>
                  <a:pt x="4974209" y="2856991"/>
                </a:lnTo>
                <a:lnTo>
                  <a:pt x="5013566" y="2856991"/>
                </a:lnTo>
                <a:lnTo>
                  <a:pt x="5001006" y="2841498"/>
                </a:lnTo>
                <a:lnTo>
                  <a:pt x="4976495" y="2831591"/>
                </a:lnTo>
                <a:close/>
              </a:path>
              <a:path w="9144000" h="5960745">
                <a:moveTo>
                  <a:pt x="5013566" y="2856991"/>
                </a:moveTo>
                <a:lnTo>
                  <a:pt x="4974209" y="2856991"/>
                </a:lnTo>
                <a:lnTo>
                  <a:pt x="4996307" y="2877185"/>
                </a:lnTo>
                <a:lnTo>
                  <a:pt x="5003292" y="2930016"/>
                </a:lnTo>
                <a:lnTo>
                  <a:pt x="4995291" y="2975229"/>
                </a:lnTo>
                <a:lnTo>
                  <a:pt x="4973701" y="2987548"/>
                </a:lnTo>
                <a:lnTo>
                  <a:pt x="5020197" y="2987548"/>
                </a:lnTo>
                <a:lnTo>
                  <a:pt x="5028819" y="2969641"/>
                </a:lnTo>
                <a:lnTo>
                  <a:pt x="5032502" y="2931922"/>
                </a:lnTo>
                <a:lnTo>
                  <a:pt x="5029708" y="2892679"/>
                </a:lnTo>
                <a:lnTo>
                  <a:pt x="5018405" y="2862961"/>
                </a:lnTo>
                <a:lnTo>
                  <a:pt x="5013566" y="2856991"/>
                </a:lnTo>
                <a:close/>
              </a:path>
              <a:path w="9144000" h="5960745">
                <a:moveTo>
                  <a:pt x="5136645" y="2886329"/>
                </a:moveTo>
                <a:lnTo>
                  <a:pt x="5107432" y="2886329"/>
                </a:lnTo>
                <a:lnTo>
                  <a:pt x="5105908" y="3030728"/>
                </a:lnTo>
                <a:lnTo>
                  <a:pt x="5134737" y="3034791"/>
                </a:lnTo>
                <a:lnTo>
                  <a:pt x="5136645" y="2886329"/>
                </a:lnTo>
                <a:close/>
              </a:path>
              <a:path w="9144000" h="5960745">
                <a:moveTo>
                  <a:pt x="5114417" y="2853436"/>
                </a:moveTo>
                <a:lnTo>
                  <a:pt x="5062601" y="2872866"/>
                </a:lnTo>
                <a:lnTo>
                  <a:pt x="5070602" y="2896997"/>
                </a:lnTo>
                <a:lnTo>
                  <a:pt x="5107432" y="2886329"/>
                </a:lnTo>
                <a:lnTo>
                  <a:pt x="5136645" y="2886329"/>
                </a:lnTo>
                <a:lnTo>
                  <a:pt x="5137023" y="2856991"/>
                </a:lnTo>
                <a:lnTo>
                  <a:pt x="5114417" y="2853436"/>
                </a:lnTo>
                <a:close/>
              </a:path>
              <a:path w="9144000" h="5960745">
                <a:moveTo>
                  <a:pt x="5236845" y="2873248"/>
                </a:moveTo>
                <a:lnTo>
                  <a:pt x="5211826" y="2874772"/>
                </a:lnTo>
                <a:lnTo>
                  <a:pt x="5193538" y="2889123"/>
                </a:lnTo>
                <a:lnTo>
                  <a:pt x="5181219" y="2916428"/>
                </a:lnTo>
                <a:lnTo>
                  <a:pt x="5176139" y="2953766"/>
                </a:lnTo>
                <a:lnTo>
                  <a:pt x="5178933" y="2993136"/>
                </a:lnTo>
                <a:lnTo>
                  <a:pt x="5190236" y="3023616"/>
                </a:lnTo>
                <a:lnTo>
                  <a:pt x="5207635" y="3043428"/>
                </a:lnTo>
                <a:lnTo>
                  <a:pt x="5232654" y="3052572"/>
                </a:lnTo>
                <a:lnTo>
                  <a:pt x="5256657" y="3050286"/>
                </a:lnTo>
                <a:lnTo>
                  <a:pt x="5274945" y="3036316"/>
                </a:lnTo>
                <a:lnTo>
                  <a:pt x="5279437" y="3026791"/>
                </a:lnTo>
                <a:lnTo>
                  <a:pt x="5232654" y="3026791"/>
                </a:lnTo>
                <a:lnTo>
                  <a:pt x="5213350" y="3007360"/>
                </a:lnTo>
                <a:lnTo>
                  <a:pt x="5206746" y="2956941"/>
                </a:lnTo>
                <a:lnTo>
                  <a:pt x="5213731" y="2910586"/>
                </a:lnTo>
                <a:lnTo>
                  <a:pt x="5234432" y="2898266"/>
                </a:lnTo>
                <a:lnTo>
                  <a:pt x="5273961" y="2898266"/>
                </a:lnTo>
                <a:lnTo>
                  <a:pt x="5259832" y="2882773"/>
                </a:lnTo>
                <a:lnTo>
                  <a:pt x="5236845" y="2873248"/>
                </a:lnTo>
                <a:close/>
              </a:path>
              <a:path w="9144000" h="5960745">
                <a:moveTo>
                  <a:pt x="5273961" y="2898266"/>
                </a:moveTo>
                <a:lnTo>
                  <a:pt x="5234432" y="2898266"/>
                </a:lnTo>
                <a:lnTo>
                  <a:pt x="5255641" y="2918460"/>
                </a:lnTo>
                <a:lnTo>
                  <a:pt x="5262753" y="2970022"/>
                </a:lnTo>
                <a:lnTo>
                  <a:pt x="5255133" y="3014853"/>
                </a:lnTo>
                <a:lnTo>
                  <a:pt x="5232654" y="3026791"/>
                </a:lnTo>
                <a:lnTo>
                  <a:pt x="5279437" y="3026791"/>
                </a:lnTo>
                <a:lnTo>
                  <a:pt x="5287645" y="3009391"/>
                </a:lnTo>
                <a:lnTo>
                  <a:pt x="5292344" y="2972054"/>
                </a:lnTo>
                <a:lnTo>
                  <a:pt x="5289042" y="2933573"/>
                </a:lnTo>
                <a:lnTo>
                  <a:pt x="5278247" y="2902966"/>
                </a:lnTo>
                <a:lnTo>
                  <a:pt x="5273961" y="2898266"/>
                </a:lnTo>
                <a:close/>
              </a:path>
              <a:path w="9144000" h="5960745">
                <a:moveTo>
                  <a:pt x="5393191" y="2926461"/>
                </a:moveTo>
                <a:lnTo>
                  <a:pt x="5365750" y="2926461"/>
                </a:lnTo>
                <a:lnTo>
                  <a:pt x="5363464" y="3069336"/>
                </a:lnTo>
                <a:lnTo>
                  <a:pt x="5391277" y="3073654"/>
                </a:lnTo>
                <a:lnTo>
                  <a:pt x="5393191" y="2926461"/>
                </a:lnTo>
                <a:close/>
              </a:path>
              <a:path w="9144000" h="5960745">
                <a:moveTo>
                  <a:pt x="5372354" y="2894711"/>
                </a:moveTo>
                <a:lnTo>
                  <a:pt x="5322443" y="2912872"/>
                </a:lnTo>
                <a:lnTo>
                  <a:pt x="5328666" y="2937891"/>
                </a:lnTo>
                <a:lnTo>
                  <a:pt x="5365750" y="2926461"/>
                </a:lnTo>
                <a:lnTo>
                  <a:pt x="5393191" y="2926461"/>
                </a:lnTo>
                <a:lnTo>
                  <a:pt x="5393563" y="2897886"/>
                </a:lnTo>
                <a:lnTo>
                  <a:pt x="5372354" y="2894711"/>
                </a:lnTo>
                <a:close/>
              </a:path>
              <a:path w="9144000" h="5960745">
                <a:moveTo>
                  <a:pt x="5491480" y="2912872"/>
                </a:moveTo>
                <a:lnTo>
                  <a:pt x="5467477" y="2915666"/>
                </a:lnTo>
                <a:lnTo>
                  <a:pt x="5449570" y="2930016"/>
                </a:lnTo>
                <a:lnTo>
                  <a:pt x="5437378" y="2956941"/>
                </a:lnTo>
                <a:lnTo>
                  <a:pt x="5432679" y="2994279"/>
                </a:lnTo>
                <a:lnTo>
                  <a:pt x="5435473" y="3032760"/>
                </a:lnTo>
                <a:lnTo>
                  <a:pt x="5446268" y="3062986"/>
                </a:lnTo>
                <a:lnTo>
                  <a:pt x="5463286" y="3082036"/>
                </a:lnTo>
                <a:lnTo>
                  <a:pt x="5487289" y="3091561"/>
                </a:lnTo>
                <a:lnTo>
                  <a:pt x="5511800" y="3089529"/>
                </a:lnTo>
                <a:lnTo>
                  <a:pt x="5530596" y="3075178"/>
                </a:lnTo>
                <a:lnTo>
                  <a:pt x="5534435" y="3066161"/>
                </a:lnTo>
                <a:lnTo>
                  <a:pt x="5488686" y="3066161"/>
                </a:lnTo>
                <a:lnTo>
                  <a:pt x="5467985" y="3046222"/>
                </a:lnTo>
                <a:lnTo>
                  <a:pt x="5461381" y="2996311"/>
                </a:lnTo>
                <a:lnTo>
                  <a:pt x="5468493" y="2950972"/>
                </a:lnTo>
                <a:lnTo>
                  <a:pt x="5489194" y="2938272"/>
                </a:lnTo>
                <a:lnTo>
                  <a:pt x="5527108" y="2938272"/>
                </a:lnTo>
                <a:lnTo>
                  <a:pt x="5514086" y="2922778"/>
                </a:lnTo>
                <a:lnTo>
                  <a:pt x="5491480" y="2912872"/>
                </a:lnTo>
                <a:close/>
              </a:path>
              <a:path w="9144000" h="5960745">
                <a:moveTo>
                  <a:pt x="5527108" y="2938272"/>
                </a:moveTo>
                <a:lnTo>
                  <a:pt x="5489194" y="2938272"/>
                </a:lnTo>
                <a:lnTo>
                  <a:pt x="5509895" y="2958211"/>
                </a:lnTo>
                <a:lnTo>
                  <a:pt x="5516499" y="3009011"/>
                </a:lnTo>
                <a:lnTo>
                  <a:pt x="5509387" y="3053841"/>
                </a:lnTo>
                <a:lnTo>
                  <a:pt x="5488686" y="3066161"/>
                </a:lnTo>
                <a:lnTo>
                  <a:pt x="5534435" y="3066161"/>
                </a:lnTo>
                <a:lnTo>
                  <a:pt x="5541899" y="3048635"/>
                </a:lnTo>
                <a:lnTo>
                  <a:pt x="5545582" y="3011297"/>
                </a:lnTo>
                <a:lnTo>
                  <a:pt x="5542788" y="2973197"/>
                </a:lnTo>
                <a:lnTo>
                  <a:pt x="5531485" y="2943479"/>
                </a:lnTo>
                <a:lnTo>
                  <a:pt x="5527108" y="2938272"/>
                </a:lnTo>
                <a:close/>
              </a:path>
              <a:path w="9144000" h="5960745">
                <a:moveTo>
                  <a:pt x="5645087" y="2966847"/>
                </a:moveTo>
                <a:lnTo>
                  <a:pt x="5618607" y="2966847"/>
                </a:lnTo>
                <a:lnTo>
                  <a:pt x="5616702" y="3108198"/>
                </a:lnTo>
                <a:lnTo>
                  <a:pt x="5643499" y="3112135"/>
                </a:lnTo>
                <a:lnTo>
                  <a:pt x="5645087" y="2966847"/>
                </a:lnTo>
                <a:close/>
              </a:path>
              <a:path w="9144000" h="5960745">
                <a:moveTo>
                  <a:pt x="5626100" y="2935097"/>
                </a:moveTo>
                <a:lnTo>
                  <a:pt x="5574792" y="2953385"/>
                </a:lnTo>
                <a:lnTo>
                  <a:pt x="5582793" y="2977261"/>
                </a:lnTo>
                <a:lnTo>
                  <a:pt x="5618607" y="2966847"/>
                </a:lnTo>
                <a:lnTo>
                  <a:pt x="5645087" y="2966847"/>
                </a:lnTo>
                <a:lnTo>
                  <a:pt x="5645404" y="2937891"/>
                </a:lnTo>
                <a:lnTo>
                  <a:pt x="5626100" y="2935097"/>
                </a:lnTo>
                <a:close/>
              </a:path>
              <a:path w="9144000" h="5960745">
                <a:moveTo>
                  <a:pt x="5769829" y="2985516"/>
                </a:moveTo>
                <a:lnTo>
                  <a:pt x="5742940" y="2985516"/>
                </a:lnTo>
                <a:lnTo>
                  <a:pt x="5741416" y="3126866"/>
                </a:lnTo>
                <a:lnTo>
                  <a:pt x="5768340" y="3130804"/>
                </a:lnTo>
                <a:lnTo>
                  <a:pt x="5769829" y="2985516"/>
                </a:lnTo>
                <a:close/>
              </a:path>
              <a:path w="9144000" h="5960745">
                <a:moveTo>
                  <a:pt x="5749925" y="2954147"/>
                </a:moveTo>
                <a:lnTo>
                  <a:pt x="5699125" y="2972816"/>
                </a:lnTo>
                <a:lnTo>
                  <a:pt x="5706110" y="2997073"/>
                </a:lnTo>
                <a:lnTo>
                  <a:pt x="5742940" y="2985516"/>
                </a:lnTo>
                <a:lnTo>
                  <a:pt x="5769829" y="2985516"/>
                </a:lnTo>
                <a:lnTo>
                  <a:pt x="5770118" y="2957322"/>
                </a:lnTo>
                <a:lnTo>
                  <a:pt x="5749925" y="2954147"/>
                </a:lnTo>
                <a:close/>
              </a:path>
              <a:path w="9144000" h="5960745">
                <a:moveTo>
                  <a:pt x="5864860" y="2972816"/>
                </a:moveTo>
                <a:lnTo>
                  <a:pt x="5842635" y="2974848"/>
                </a:lnTo>
                <a:lnTo>
                  <a:pt x="5824347" y="2989072"/>
                </a:lnTo>
                <a:lnTo>
                  <a:pt x="5812536" y="3015361"/>
                </a:lnTo>
                <a:lnTo>
                  <a:pt x="5808345" y="3052191"/>
                </a:lnTo>
                <a:lnTo>
                  <a:pt x="5811139" y="3090672"/>
                </a:lnTo>
                <a:lnTo>
                  <a:pt x="5821934" y="3120136"/>
                </a:lnTo>
                <a:lnTo>
                  <a:pt x="5839333" y="3139059"/>
                </a:lnTo>
                <a:lnTo>
                  <a:pt x="5862447" y="3148203"/>
                </a:lnTo>
                <a:lnTo>
                  <a:pt x="5885053" y="3146298"/>
                </a:lnTo>
                <a:lnTo>
                  <a:pt x="5901944" y="3132328"/>
                </a:lnTo>
                <a:lnTo>
                  <a:pt x="5906014" y="3123311"/>
                </a:lnTo>
                <a:lnTo>
                  <a:pt x="5863844" y="3123311"/>
                </a:lnTo>
                <a:lnTo>
                  <a:pt x="5843651" y="3103753"/>
                </a:lnTo>
                <a:lnTo>
                  <a:pt x="5836539" y="3054223"/>
                </a:lnTo>
                <a:lnTo>
                  <a:pt x="5843651" y="3009391"/>
                </a:lnTo>
                <a:lnTo>
                  <a:pt x="5863844" y="2997454"/>
                </a:lnTo>
                <a:lnTo>
                  <a:pt x="5901272" y="2997454"/>
                </a:lnTo>
                <a:lnTo>
                  <a:pt x="5887847" y="2981579"/>
                </a:lnTo>
                <a:lnTo>
                  <a:pt x="5864860" y="2972816"/>
                </a:lnTo>
                <a:close/>
              </a:path>
              <a:path w="9144000" h="5960745">
                <a:moveTo>
                  <a:pt x="5901272" y="2997454"/>
                </a:moveTo>
                <a:lnTo>
                  <a:pt x="5863844" y="2997454"/>
                </a:lnTo>
                <a:lnTo>
                  <a:pt x="5883656" y="3016885"/>
                </a:lnTo>
                <a:lnTo>
                  <a:pt x="5889752" y="3067304"/>
                </a:lnTo>
                <a:lnTo>
                  <a:pt x="5882640" y="3110991"/>
                </a:lnTo>
                <a:lnTo>
                  <a:pt x="5863844" y="3123311"/>
                </a:lnTo>
                <a:lnTo>
                  <a:pt x="5906014" y="3123311"/>
                </a:lnTo>
                <a:lnTo>
                  <a:pt x="5913755" y="3106166"/>
                </a:lnTo>
                <a:lnTo>
                  <a:pt x="5917946" y="3069336"/>
                </a:lnTo>
                <a:lnTo>
                  <a:pt x="5915152" y="3031616"/>
                </a:lnTo>
                <a:lnTo>
                  <a:pt x="5905246" y="3002153"/>
                </a:lnTo>
                <a:lnTo>
                  <a:pt x="5901272" y="2997454"/>
                </a:lnTo>
                <a:close/>
              </a:path>
              <a:path w="9144000" h="5960745">
                <a:moveTo>
                  <a:pt x="5987161" y="2992247"/>
                </a:moveTo>
                <a:lnTo>
                  <a:pt x="5964174" y="2994279"/>
                </a:lnTo>
                <a:lnTo>
                  <a:pt x="5946648" y="3008122"/>
                </a:lnTo>
                <a:lnTo>
                  <a:pt x="5934456" y="3034411"/>
                </a:lnTo>
                <a:lnTo>
                  <a:pt x="5929757" y="3071241"/>
                </a:lnTo>
                <a:lnTo>
                  <a:pt x="5933567" y="3108960"/>
                </a:lnTo>
                <a:lnTo>
                  <a:pt x="5943854" y="3138297"/>
                </a:lnTo>
                <a:lnTo>
                  <a:pt x="5961253" y="3157728"/>
                </a:lnTo>
                <a:lnTo>
                  <a:pt x="5983859" y="3166491"/>
                </a:lnTo>
                <a:lnTo>
                  <a:pt x="6006465" y="3164459"/>
                </a:lnTo>
                <a:lnTo>
                  <a:pt x="6024372" y="3150616"/>
                </a:lnTo>
                <a:lnTo>
                  <a:pt x="6028386" y="3141853"/>
                </a:lnTo>
                <a:lnTo>
                  <a:pt x="5985256" y="3141853"/>
                </a:lnTo>
                <a:lnTo>
                  <a:pt x="5965063" y="3122803"/>
                </a:lnTo>
                <a:lnTo>
                  <a:pt x="5958967" y="3073654"/>
                </a:lnTo>
                <a:lnTo>
                  <a:pt x="5966460" y="3028823"/>
                </a:lnTo>
                <a:lnTo>
                  <a:pt x="5985256" y="3016504"/>
                </a:lnTo>
                <a:lnTo>
                  <a:pt x="6021538" y="3016504"/>
                </a:lnTo>
                <a:lnTo>
                  <a:pt x="6009259" y="3001391"/>
                </a:lnTo>
                <a:lnTo>
                  <a:pt x="5987161" y="2992247"/>
                </a:lnTo>
                <a:close/>
              </a:path>
              <a:path w="9144000" h="5960745">
                <a:moveTo>
                  <a:pt x="6021538" y="3016504"/>
                </a:moveTo>
                <a:lnTo>
                  <a:pt x="5985256" y="3016504"/>
                </a:lnTo>
                <a:lnTo>
                  <a:pt x="6005576" y="3035935"/>
                </a:lnTo>
                <a:lnTo>
                  <a:pt x="6011164" y="3086735"/>
                </a:lnTo>
                <a:lnTo>
                  <a:pt x="6004179" y="3130041"/>
                </a:lnTo>
                <a:lnTo>
                  <a:pt x="5985256" y="3141853"/>
                </a:lnTo>
                <a:lnTo>
                  <a:pt x="6028386" y="3141853"/>
                </a:lnTo>
                <a:lnTo>
                  <a:pt x="6036183" y="3124835"/>
                </a:lnTo>
                <a:lnTo>
                  <a:pt x="6039866" y="3088766"/>
                </a:lnTo>
                <a:lnTo>
                  <a:pt x="6036564" y="3050286"/>
                </a:lnTo>
                <a:lnTo>
                  <a:pt x="6025769" y="3021711"/>
                </a:lnTo>
                <a:lnTo>
                  <a:pt x="6021538" y="3016504"/>
                </a:lnTo>
                <a:close/>
              </a:path>
              <a:path w="9144000" h="5960745">
                <a:moveTo>
                  <a:pt x="6136157" y="3043936"/>
                </a:moveTo>
                <a:lnTo>
                  <a:pt x="6109589" y="3043936"/>
                </a:lnTo>
                <a:lnTo>
                  <a:pt x="6108192" y="3182366"/>
                </a:lnTo>
                <a:lnTo>
                  <a:pt x="6134989" y="3186303"/>
                </a:lnTo>
                <a:lnTo>
                  <a:pt x="6136157" y="3043936"/>
                </a:lnTo>
                <a:close/>
              </a:path>
              <a:path w="9144000" h="5960745">
                <a:moveTo>
                  <a:pt x="6116701" y="3012566"/>
                </a:moveTo>
                <a:lnTo>
                  <a:pt x="6066790" y="3030347"/>
                </a:lnTo>
                <a:lnTo>
                  <a:pt x="6074791" y="3054604"/>
                </a:lnTo>
                <a:lnTo>
                  <a:pt x="6109589" y="3043936"/>
                </a:lnTo>
                <a:lnTo>
                  <a:pt x="6136157" y="3043936"/>
                </a:lnTo>
                <a:lnTo>
                  <a:pt x="6136386" y="3016123"/>
                </a:lnTo>
                <a:lnTo>
                  <a:pt x="6116701" y="3012566"/>
                </a:lnTo>
                <a:close/>
              </a:path>
              <a:path w="9144000" h="5960745">
                <a:moveTo>
                  <a:pt x="6227699" y="3029966"/>
                </a:moveTo>
                <a:lnTo>
                  <a:pt x="6205093" y="3032379"/>
                </a:lnTo>
                <a:lnTo>
                  <a:pt x="6187694" y="3046222"/>
                </a:lnTo>
                <a:lnTo>
                  <a:pt x="6176010" y="3072891"/>
                </a:lnTo>
                <a:lnTo>
                  <a:pt x="6171692" y="3108960"/>
                </a:lnTo>
                <a:lnTo>
                  <a:pt x="6176010" y="3146298"/>
                </a:lnTo>
                <a:lnTo>
                  <a:pt x="6186805" y="3175635"/>
                </a:lnTo>
                <a:lnTo>
                  <a:pt x="6202807" y="3194685"/>
                </a:lnTo>
                <a:lnTo>
                  <a:pt x="6225413" y="3203448"/>
                </a:lnTo>
                <a:lnTo>
                  <a:pt x="6248019" y="3201416"/>
                </a:lnTo>
                <a:lnTo>
                  <a:pt x="6264402" y="3187573"/>
                </a:lnTo>
                <a:lnTo>
                  <a:pt x="6268591" y="3178429"/>
                </a:lnTo>
                <a:lnTo>
                  <a:pt x="6225413" y="3178429"/>
                </a:lnTo>
                <a:lnTo>
                  <a:pt x="6206617" y="3159760"/>
                </a:lnTo>
                <a:lnTo>
                  <a:pt x="6200394" y="3110991"/>
                </a:lnTo>
                <a:lnTo>
                  <a:pt x="6207506" y="3066923"/>
                </a:lnTo>
                <a:lnTo>
                  <a:pt x="6226302" y="3054604"/>
                </a:lnTo>
                <a:lnTo>
                  <a:pt x="6262010" y="3054604"/>
                </a:lnTo>
                <a:lnTo>
                  <a:pt x="6249416" y="3039491"/>
                </a:lnTo>
                <a:lnTo>
                  <a:pt x="6227699" y="3029966"/>
                </a:lnTo>
                <a:close/>
              </a:path>
              <a:path w="9144000" h="5960745">
                <a:moveTo>
                  <a:pt x="6262010" y="3054604"/>
                </a:moveTo>
                <a:lnTo>
                  <a:pt x="6226302" y="3054604"/>
                </a:lnTo>
                <a:lnTo>
                  <a:pt x="6245098" y="3073654"/>
                </a:lnTo>
                <a:lnTo>
                  <a:pt x="6251321" y="3123311"/>
                </a:lnTo>
                <a:lnTo>
                  <a:pt x="6244717" y="3166491"/>
                </a:lnTo>
                <a:lnTo>
                  <a:pt x="6225413" y="3178429"/>
                </a:lnTo>
                <a:lnTo>
                  <a:pt x="6268591" y="3178429"/>
                </a:lnTo>
                <a:lnTo>
                  <a:pt x="6276213" y="3161791"/>
                </a:lnTo>
                <a:lnTo>
                  <a:pt x="6280023" y="3125216"/>
                </a:lnTo>
                <a:lnTo>
                  <a:pt x="6276721" y="3087878"/>
                </a:lnTo>
                <a:lnTo>
                  <a:pt x="6265926" y="3059303"/>
                </a:lnTo>
                <a:lnTo>
                  <a:pt x="6262010" y="3054604"/>
                </a:lnTo>
                <a:close/>
              </a:path>
              <a:path w="9144000" h="5960745">
                <a:moveTo>
                  <a:pt x="6373984" y="3081528"/>
                </a:moveTo>
                <a:lnTo>
                  <a:pt x="6349238" y="3081528"/>
                </a:lnTo>
                <a:lnTo>
                  <a:pt x="6347333" y="3218941"/>
                </a:lnTo>
                <a:lnTo>
                  <a:pt x="6373241" y="3222879"/>
                </a:lnTo>
                <a:lnTo>
                  <a:pt x="6373984" y="3081528"/>
                </a:lnTo>
                <a:close/>
              </a:path>
              <a:path w="9144000" h="5960745">
                <a:moveTo>
                  <a:pt x="6355334" y="3049778"/>
                </a:moveTo>
                <a:lnTo>
                  <a:pt x="6306820" y="3068828"/>
                </a:lnTo>
                <a:lnTo>
                  <a:pt x="6313932" y="3091561"/>
                </a:lnTo>
                <a:lnTo>
                  <a:pt x="6349238" y="3081528"/>
                </a:lnTo>
                <a:lnTo>
                  <a:pt x="6373984" y="3081528"/>
                </a:lnTo>
                <a:lnTo>
                  <a:pt x="6374130" y="3053841"/>
                </a:lnTo>
                <a:lnTo>
                  <a:pt x="6355334" y="3049778"/>
                </a:lnTo>
                <a:close/>
              </a:path>
              <a:path w="9144000" h="5960745">
                <a:moveTo>
                  <a:pt x="6463538" y="3067685"/>
                </a:moveTo>
                <a:lnTo>
                  <a:pt x="6441948" y="3069716"/>
                </a:lnTo>
                <a:lnTo>
                  <a:pt x="6424549" y="3083560"/>
                </a:lnTo>
                <a:lnTo>
                  <a:pt x="6414135" y="3109341"/>
                </a:lnTo>
                <a:lnTo>
                  <a:pt x="6411341" y="3145916"/>
                </a:lnTo>
                <a:lnTo>
                  <a:pt x="6413627" y="3183128"/>
                </a:lnTo>
                <a:lnTo>
                  <a:pt x="6424041" y="3211703"/>
                </a:lnTo>
                <a:lnTo>
                  <a:pt x="6440043" y="3230372"/>
                </a:lnTo>
                <a:lnTo>
                  <a:pt x="6461760" y="3239135"/>
                </a:lnTo>
                <a:lnTo>
                  <a:pt x="6483858" y="3236722"/>
                </a:lnTo>
                <a:lnTo>
                  <a:pt x="6499860" y="3223260"/>
                </a:lnTo>
                <a:lnTo>
                  <a:pt x="6503658" y="3214878"/>
                </a:lnTo>
                <a:lnTo>
                  <a:pt x="6463157" y="3214878"/>
                </a:lnTo>
                <a:lnTo>
                  <a:pt x="6443853" y="3195828"/>
                </a:lnTo>
                <a:lnTo>
                  <a:pt x="6437757" y="3147822"/>
                </a:lnTo>
                <a:lnTo>
                  <a:pt x="6444234" y="3103753"/>
                </a:lnTo>
                <a:lnTo>
                  <a:pt x="6462649" y="3091561"/>
                </a:lnTo>
                <a:lnTo>
                  <a:pt x="6498518" y="3091561"/>
                </a:lnTo>
                <a:lnTo>
                  <a:pt x="6486144" y="3076829"/>
                </a:lnTo>
                <a:lnTo>
                  <a:pt x="6463538" y="3067685"/>
                </a:lnTo>
                <a:close/>
              </a:path>
              <a:path w="9144000" h="5960745">
                <a:moveTo>
                  <a:pt x="6498518" y="3091561"/>
                </a:moveTo>
                <a:lnTo>
                  <a:pt x="6462649" y="3091561"/>
                </a:lnTo>
                <a:lnTo>
                  <a:pt x="6482461" y="3110991"/>
                </a:lnTo>
                <a:lnTo>
                  <a:pt x="6488557" y="3160141"/>
                </a:lnTo>
                <a:lnTo>
                  <a:pt x="6481445" y="3203066"/>
                </a:lnTo>
                <a:lnTo>
                  <a:pt x="6463157" y="3214878"/>
                </a:lnTo>
                <a:lnTo>
                  <a:pt x="6503658" y="3214878"/>
                </a:lnTo>
                <a:lnTo>
                  <a:pt x="6511544" y="3197479"/>
                </a:lnTo>
                <a:lnTo>
                  <a:pt x="6515354" y="3162173"/>
                </a:lnTo>
                <a:lnTo>
                  <a:pt x="6512052" y="3124835"/>
                </a:lnTo>
                <a:lnTo>
                  <a:pt x="6502146" y="3095879"/>
                </a:lnTo>
                <a:lnTo>
                  <a:pt x="6498518" y="3091561"/>
                </a:lnTo>
                <a:close/>
              </a:path>
              <a:path w="9144000" h="5960745">
                <a:moveTo>
                  <a:pt x="6607599" y="3118104"/>
                </a:moveTo>
                <a:lnTo>
                  <a:pt x="6582156" y="3118104"/>
                </a:lnTo>
                <a:lnTo>
                  <a:pt x="6581775" y="3254629"/>
                </a:lnTo>
                <a:lnTo>
                  <a:pt x="6607175" y="3258566"/>
                </a:lnTo>
                <a:lnTo>
                  <a:pt x="6607599" y="3118104"/>
                </a:lnTo>
                <a:close/>
              </a:path>
              <a:path w="9144000" h="5960745">
                <a:moveTo>
                  <a:pt x="6587871" y="3087497"/>
                </a:moveTo>
                <a:lnTo>
                  <a:pt x="6542151" y="3105404"/>
                </a:lnTo>
                <a:lnTo>
                  <a:pt x="6547866" y="3128772"/>
                </a:lnTo>
                <a:lnTo>
                  <a:pt x="6582156" y="3118104"/>
                </a:lnTo>
                <a:lnTo>
                  <a:pt x="6607599" y="3118104"/>
                </a:lnTo>
                <a:lnTo>
                  <a:pt x="6607683" y="3090672"/>
                </a:lnTo>
                <a:lnTo>
                  <a:pt x="6587871" y="3087497"/>
                </a:lnTo>
                <a:close/>
              </a:path>
              <a:path w="9144000" h="5960745">
                <a:moveTo>
                  <a:pt x="6722767" y="3136391"/>
                </a:moveTo>
                <a:lnTo>
                  <a:pt x="6697980" y="3136391"/>
                </a:lnTo>
                <a:lnTo>
                  <a:pt x="6697091" y="3272028"/>
                </a:lnTo>
                <a:lnTo>
                  <a:pt x="6721602" y="3276091"/>
                </a:lnTo>
                <a:lnTo>
                  <a:pt x="6722767" y="3136391"/>
                </a:lnTo>
                <a:close/>
              </a:path>
              <a:path w="9144000" h="5960745">
                <a:moveTo>
                  <a:pt x="6703695" y="3105404"/>
                </a:moveTo>
                <a:lnTo>
                  <a:pt x="6658483" y="3124073"/>
                </a:lnTo>
                <a:lnTo>
                  <a:pt x="6665595" y="3146679"/>
                </a:lnTo>
                <a:lnTo>
                  <a:pt x="6697980" y="3136391"/>
                </a:lnTo>
                <a:lnTo>
                  <a:pt x="6722767" y="3136391"/>
                </a:lnTo>
                <a:lnTo>
                  <a:pt x="6722999" y="3108579"/>
                </a:lnTo>
                <a:lnTo>
                  <a:pt x="6703695" y="3105404"/>
                </a:lnTo>
                <a:close/>
              </a:path>
              <a:path w="9144000" h="5960745">
                <a:moveTo>
                  <a:pt x="6810502" y="3122803"/>
                </a:moveTo>
                <a:lnTo>
                  <a:pt x="6789293" y="3124835"/>
                </a:lnTo>
                <a:lnTo>
                  <a:pt x="6772909" y="3138297"/>
                </a:lnTo>
                <a:lnTo>
                  <a:pt x="6761988" y="3164078"/>
                </a:lnTo>
                <a:lnTo>
                  <a:pt x="6757797" y="3199891"/>
                </a:lnTo>
                <a:lnTo>
                  <a:pt x="6761099" y="3236722"/>
                </a:lnTo>
                <a:lnTo>
                  <a:pt x="6771513" y="3264916"/>
                </a:lnTo>
                <a:lnTo>
                  <a:pt x="6787007" y="3283204"/>
                </a:lnTo>
                <a:lnTo>
                  <a:pt x="6808216" y="3291966"/>
                </a:lnTo>
                <a:lnTo>
                  <a:pt x="6829806" y="3289554"/>
                </a:lnTo>
                <a:lnTo>
                  <a:pt x="6846316" y="3276473"/>
                </a:lnTo>
                <a:lnTo>
                  <a:pt x="6849878" y="3268091"/>
                </a:lnTo>
                <a:lnTo>
                  <a:pt x="6809105" y="3268091"/>
                </a:lnTo>
                <a:lnTo>
                  <a:pt x="6790308" y="3249803"/>
                </a:lnTo>
                <a:lnTo>
                  <a:pt x="6785102" y="3201797"/>
                </a:lnTo>
                <a:lnTo>
                  <a:pt x="6791198" y="3158616"/>
                </a:lnTo>
                <a:lnTo>
                  <a:pt x="6808597" y="3146298"/>
                </a:lnTo>
                <a:lnTo>
                  <a:pt x="6843621" y="3146298"/>
                </a:lnTo>
                <a:lnTo>
                  <a:pt x="6831710" y="3131947"/>
                </a:lnTo>
                <a:lnTo>
                  <a:pt x="6810502" y="3122803"/>
                </a:lnTo>
                <a:close/>
              </a:path>
              <a:path w="9144000" h="5960745">
                <a:moveTo>
                  <a:pt x="6843621" y="3146298"/>
                </a:moveTo>
                <a:lnTo>
                  <a:pt x="6808597" y="3146298"/>
                </a:lnTo>
                <a:lnTo>
                  <a:pt x="6827520" y="3165348"/>
                </a:lnTo>
                <a:lnTo>
                  <a:pt x="6833997" y="3213735"/>
                </a:lnTo>
                <a:lnTo>
                  <a:pt x="6827520" y="3256153"/>
                </a:lnTo>
                <a:lnTo>
                  <a:pt x="6809105" y="3268091"/>
                </a:lnTo>
                <a:lnTo>
                  <a:pt x="6849878" y="3268091"/>
                </a:lnTo>
                <a:lnTo>
                  <a:pt x="6857110" y="3251073"/>
                </a:lnTo>
                <a:lnTo>
                  <a:pt x="6860413" y="3215766"/>
                </a:lnTo>
                <a:lnTo>
                  <a:pt x="6857619" y="3179191"/>
                </a:lnTo>
                <a:lnTo>
                  <a:pt x="6847205" y="3150616"/>
                </a:lnTo>
                <a:lnTo>
                  <a:pt x="6843621" y="3146298"/>
                </a:lnTo>
                <a:close/>
              </a:path>
              <a:path w="9144000" h="5960745">
                <a:moveTo>
                  <a:pt x="6949821" y="3172079"/>
                </a:moveTo>
                <a:lnTo>
                  <a:pt x="6925436" y="3172079"/>
                </a:lnTo>
                <a:lnTo>
                  <a:pt x="6924421" y="3306953"/>
                </a:lnTo>
                <a:lnTo>
                  <a:pt x="6949821" y="3311016"/>
                </a:lnTo>
                <a:lnTo>
                  <a:pt x="6949821" y="3172079"/>
                </a:lnTo>
                <a:close/>
              </a:path>
              <a:path w="9144000" h="5960745">
                <a:moveTo>
                  <a:pt x="6931533" y="3141853"/>
                </a:moveTo>
                <a:lnTo>
                  <a:pt x="6885813" y="3159760"/>
                </a:lnTo>
                <a:lnTo>
                  <a:pt x="6892925" y="3183128"/>
                </a:lnTo>
                <a:lnTo>
                  <a:pt x="6925436" y="3172079"/>
                </a:lnTo>
                <a:lnTo>
                  <a:pt x="6949821" y="3172079"/>
                </a:lnTo>
                <a:lnTo>
                  <a:pt x="6949821" y="3144647"/>
                </a:lnTo>
                <a:lnTo>
                  <a:pt x="6931533" y="3141853"/>
                </a:lnTo>
                <a:close/>
              </a:path>
              <a:path w="9144000" h="5960745">
                <a:moveTo>
                  <a:pt x="7036054" y="3158109"/>
                </a:moveTo>
                <a:lnTo>
                  <a:pt x="7015353" y="3160522"/>
                </a:lnTo>
                <a:lnTo>
                  <a:pt x="6999732" y="3174491"/>
                </a:lnTo>
                <a:lnTo>
                  <a:pt x="6989445" y="3199891"/>
                </a:lnTo>
                <a:lnTo>
                  <a:pt x="6985127" y="3234816"/>
                </a:lnTo>
                <a:lnTo>
                  <a:pt x="6988048" y="3271647"/>
                </a:lnTo>
                <a:lnTo>
                  <a:pt x="6997446" y="3299460"/>
                </a:lnTo>
                <a:lnTo>
                  <a:pt x="7012940" y="3317748"/>
                </a:lnTo>
                <a:lnTo>
                  <a:pt x="7033641" y="3326384"/>
                </a:lnTo>
                <a:lnTo>
                  <a:pt x="7054850" y="3323716"/>
                </a:lnTo>
                <a:lnTo>
                  <a:pt x="7070344" y="3310128"/>
                </a:lnTo>
                <a:lnTo>
                  <a:pt x="7073811" y="3302254"/>
                </a:lnTo>
                <a:lnTo>
                  <a:pt x="7035038" y="3302254"/>
                </a:lnTo>
                <a:lnTo>
                  <a:pt x="7016750" y="3283966"/>
                </a:lnTo>
                <a:lnTo>
                  <a:pt x="7011034" y="3237103"/>
                </a:lnTo>
                <a:lnTo>
                  <a:pt x="7016750" y="3193923"/>
                </a:lnTo>
                <a:lnTo>
                  <a:pt x="7034657" y="3181985"/>
                </a:lnTo>
                <a:lnTo>
                  <a:pt x="7068621" y="3181985"/>
                </a:lnTo>
                <a:lnTo>
                  <a:pt x="7056247" y="3167253"/>
                </a:lnTo>
                <a:lnTo>
                  <a:pt x="7036054" y="3158109"/>
                </a:lnTo>
                <a:close/>
              </a:path>
              <a:path w="9144000" h="5960745">
                <a:moveTo>
                  <a:pt x="7068621" y="3181985"/>
                </a:moveTo>
                <a:lnTo>
                  <a:pt x="7034657" y="3181985"/>
                </a:lnTo>
                <a:lnTo>
                  <a:pt x="7052945" y="3200654"/>
                </a:lnTo>
                <a:lnTo>
                  <a:pt x="7058659" y="3249041"/>
                </a:lnTo>
                <a:lnTo>
                  <a:pt x="7052945" y="3290316"/>
                </a:lnTo>
                <a:lnTo>
                  <a:pt x="7035038" y="3302254"/>
                </a:lnTo>
                <a:lnTo>
                  <a:pt x="7073811" y="3302254"/>
                </a:lnTo>
                <a:lnTo>
                  <a:pt x="7081139" y="3285616"/>
                </a:lnTo>
                <a:lnTo>
                  <a:pt x="7084949" y="3250691"/>
                </a:lnTo>
                <a:lnTo>
                  <a:pt x="7082663" y="3214497"/>
                </a:lnTo>
                <a:lnTo>
                  <a:pt x="7072249" y="3186303"/>
                </a:lnTo>
                <a:lnTo>
                  <a:pt x="7068621" y="3181985"/>
                </a:lnTo>
                <a:close/>
              </a:path>
              <a:path w="9144000" h="5960745">
                <a:moveTo>
                  <a:pt x="7172813" y="3207385"/>
                </a:moveTo>
                <a:lnTo>
                  <a:pt x="7148957" y="3207385"/>
                </a:lnTo>
                <a:lnTo>
                  <a:pt x="7148957" y="3340735"/>
                </a:lnTo>
                <a:lnTo>
                  <a:pt x="7172071" y="3344291"/>
                </a:lnTo>
                <a:lnTo>
                  <a:pt x="7172813" y="3207385"/>
                </a:lnTo>
                <a:close/>
              </a:path>
              <a:path w="9144000" h="5960745">
                <a:moveTo>
                  <a:pt x="7155053" y="3177666"/>
                </a:moveTo>
                <a:lnTo>
                  <a:pt x="7109968" y="3195066"/>
                </a:lnTo>
                <a:lnTo>
                  <a:pt x="7117969" y="3218434"/>
                </a:lnTo>
                <a:lnTo>
                  <a:pt x="7148957" y="3207385"/>
                </a:lnTo>
                <a:lnTo>
                  <a:pt x="7172813" y="3207385"/>
                </a:lnTo>
                <a:lnTo>
                  <a:pt x="7172959" y="3180334"/>
                </a:lnTo>
                <a:lnTo>
                  <a:pt x="7155053" y="3177666"/>
                </a:lnTo>
                <a:close/>
              </a:path>
              <a:path w="9144000" h="5960745">
                <a:moveTo>
                  <a:pt x="7283196" y="3224403"/>
                </a:moveTo>
                <a:lnTo>
                  <a:pt x="7258684" y="3224403"/>
                </a:lnTo>
                <a:lnTo>
                  <a:pt x="7258684" y="3357372"/>
                </a:lnTo>
                <a:lnTo>
                  <a:pt x="7283196" y="3361309"/>
                </a:lnTo>
                <a:lnTo>
                  <a:pt x="7283196" y="3224403"/>
                </a:lnTo>
                <a:close/>
              </a:path>
              <a:path w="9144000" h="5960745">
                <a:moveTo>
                  <a:pt x="7264781" y="3195066"/>
                </a:moveTo>
                <a:lnTo>
                  <a:pt x="7220966" y="3212591"/>
                </a:lnTo>
                <a:lnTo>
                  <a:pt x="7227570" y="3235198"/>
                </a:lnTo>
                <a:lnTo>
                  <a:pt x="7258684" y="3224403"/>
                </a:lnTo>
                <a:lnTo>
                  <a:pt x="7283196" y="3224403"/>
                </a:lnTo>
                <a:lnTo>
                  <a:pt x="7283196" y="3197479"/>
                </a:lnTo>
                <a:lnTo>
                  <a:pt x="7264781" y="3195066"/>
                </a:lnTo>
                <a:close/>
              </a:path>
              <a:path w="9144000" h="5960745">
                <a:moveTo>
                  <a:pt x="0" y="2391499"/>
                </a:moveTo>
                <a:lnTo>
                  <a:pt x="0" y="2604208"/>
                </a:lnTo>
                <a:lnTo>
                  <a:pt x="4983" y="2604897"/>
                </a:lnTo>
                <a:lnTo>
                  <a:pt x="14397" y="2393441"/>
                </a:lnTo>
                <a:lnTo>
                  <a:pt x="0" y="2391499"/>
                </a:lnTo>
                <a:close/>
              </a:path>
              <a:path w="9144000" h="5960745">
                <a:moveTo>
                  <a:pt x="197028" y="2454148"/>
                </a:moveTo>
                <a:lnTo>
                  <a:pt x="156565" y="2454148"/>
                </a:lnTo>
                <a:lnTo>
                  <a:pt x="149504" y="2625598"/>
                </a:lnTo>
                <a:lnTo>
                  <a:pt x="189509" y="2631186"/>
                </a:lnTo>
                <a:lnTo>
                  <a:pt x="197028" y="2454148"/>
                </a:lnTo>
                <a:close/>
              </a:path>
              <a:path w="9144000" h="5960745">
                <a:moveTo>
                  <a:pt x="166446" y="2416048"/>
                </a:moveTo>
                <a:lnTo>
                  <a:pt x="92071" y="2436749"/>
                </a:lnTo>
                <a:lnTo>
                  <a:pt x="101014" y="2466086"/>
                </a:lnTo>
                <a:lnTo>
                  <a:pt x="156565" y="2454148"/>
                </a:lnTo>
                <a:lnTo>
                  <a:pt x="197028" y="2454148"/>
                </a:lnTo>
                <a:lnTo>
                  <a:pt x="198462" y="2420366"/>
                </a:lnTo>
                <a:lnTo>
                  <a:pt x="166446" y="2416048"/>
                </a:lnTo>
                <a:close/>
              </a:path>
              <a:path w="9144000" h="5960745">
                <a:moveTo>
                  <a:pt x="337324" y="2440686"/>
                </a:moveTo>
                <a:lnTo>
                  <a:pt x="303911" y="2442591"/>
                </a:lnTo>
                <a:lnTo>
                  <a:pt x="277545" y="2460116"/>
                </a:lnTo>
                <a:lnTo>
                  <a:pt x="259181" y="2491486"/>
                </a:lnTo>
                <a:lnTo>
                  <a:pt x="250710" y="2536316"/>
                </a:lnTo>
                <a:lnTo>
                  <a:pt x="254482" y="2582291"/>
                </a:lnTo>
                <a:lnTo>
                  <a:pt x="269544" y="2618866"/>
                </a:lnTo>
                <a:lnTo>
                  <a:pt x="294017" y="2642235"/>
                </a:lnTo>
                <a:lnTo>
                  <a:pt x="326974" y="2653411"/>
                </a:lnTo>
                <a:lnTo>
                  <a:pt x="361340" y="2651379"/>
                </a:lnTo>
                <a:lnTo>
                  <a:pt x="387223" y="2635504"/>
                </a:lnTo>
                <a:lnTo>
                  <a:pt x="394348" y="2623185"/>
                </a:lnTo>
                <a:lnTo>
                  <a:pt x="329323" y="2623185"/>
                </a:lnTo>
                <a:lnTo>
                  <a:pt x="301078" y="2599816"/>
                </a:lnTo>
                <a:lnTo>
                  <a:pt x="293077" y="2539873"/>
                </a:lnTo>
                <a:lnTo>
                  <a:pt x="305790" y="2485516"/>
                </a:lnTo>
                <a:lnTo>
                  <a:pt x="334505" y="2471166"/>
                </a:lnTo>
                <a:lnTo>
                  <a:pt x="388908" y="2471166"/>
                </a:lnTo>
                <a:lnTo>
                  <a:pt x="370751" y="2452624"/>
                </a:lnTo>
                <a:lnTo>
                  <a:pt x="337324" y="2440686"/>
                </a:lnTo>
                <a:close/>
              </a:path>
              <a:path w="9144000" h="5960745">
                <a:moveTo>
                  <a:pt x="388908" y="2471166"/>
                </a:moveTo>
                <a:lnTo>
                  <a:pt x="334505" y="2471166"/>
                </a:lnTo>
                <a:lnTo>
                  <a:pt x="363689" y="2495041"/>
                </a:lnTo>
                <a:lnTo>
                  <a:pt x="371221" y="2556129"/>
                </a:lnTo>
                <a:lnTo>
                  <a:pt x="359448" y="2609341"/>
                </a:lnTo>
                <a:lnTo>
                  <a:pt x="329323" y="2623185"/>
                </a:lnTo>
                <a:lnTo>
                  <a:pt x="394348" y="2623185"/>
                </a:lnTo>
                <a:lnTo>
                  <a:pt x="405587" y="2603754"/>
                </a:lnTo>
                <a:lnTo>
                  <a:pt x="412648" y="2559685"/>
                </a:lnTo>
                <a:lnTo>
                  <a:pt x="409346" y="2513329"/>
                </a:lnTo>
                <a:lnTo>
                  <a:pt x="394754" y="2477135"/>
                </a:lnTo>
                <a:lnTo>
                  <a:pt x="388908" y="2471166"/>
                </a:lnTo>
                <a:close/>
              </a:path>
              <a:path w="9144000" h="5960745">
                <a:moveTo>
                  <a:pt x="557375" y="2506979"/>
                </a:moveTo>
                <a:lnTo>
                  <a:pt x="518096" y="2506979"/>
                </a:lnTo>
                <a:lnTo>
                  <a:pt x="511975" y="2676016"/>
                </a:lnTo>
                <a:lnTo>
                  <a:pt x="551040" y="2681986"/>
                </a:lnTo>
                <a:lnTo>
                  <a:pt x="557375" y="2506979"/>
                </a:lnTo>
                <a:close/>
              </a:path>
              <a:path w="9144000" h="5960745">
                <a:moveTo>
                  <a:pt x="528447" y="2469261"/>
                </a:moveTo>
                <a:lnTo>
                  <a:pt x="456895" y="2489835"/>
                </a:lnTo>
                <a:lnTo>
                  <a:pt x="466788" y="2519172"/>
                </a:lnTo>
                <a:lnTo>
                  <a:pt x="518096" y="2506979"/>
                </a:lnTo>
                <a:lnTo>
                  <a:pt x="557375" y="2506979"/>
                </a:lnTo>
                <a:lnTo>
                  <a:pt x="558584" y="2473579"/>
                </a:lnTo>
                <a:lnTo>
                  <a:pt x="528447" y="2469261"/>
                </a:lnTo>
                <a:close/>
              </a:path>
              <a:path w="9144000" h="5960745">
                <a:moveTo>
                  <a:pt x="696036" y="2493391"/>
                </a:moveTo>
                <a:lnTo>
                  <a:pt x="663079" y="2495804"/>
                </a:lnTo>
                <a:lnTo>
                  <a:pt x="637197" y="2512822"/>
                </a:lnTo>
                <a:lnTo>
                  <a:pt x="618832" y="2544191"/>
                </a:lnTo>
                <a:lnTo>
                  <a:pt x="611771" y="2587879"/>
                </a:lnTo>
                <a:lnTo>
                  <a:pt x="614591" y="2633472"/>
                </a:lnTo>
                <a:lnTo>
                  <a:pt x="629666" y="2669666"/>
                </a:lnTo>
                <a:lnTo>
                  <a:pt x="653199" y="2692654"/>
                </a:lnTo>
                <a:lnTo>
                  <a:pt x="686155" y="2704211"/>
                </a:lnTo>
                <a:lnTo>
                  <a:pt x="719099" y="2701798"/>
                </a:lnTo>
                <a:lnTo>
                  <a:pt x="744524" y="2685541"/>
                </a:lnTo>
                <a:lnTo>
                  <a:pt x="751193" y="2673985"/>
                </a:lnTo>
                <a:lnTo>
                  <a:pt x="688035" y="2673985"/>
                </a:lnTo>
                <a:lnTo>
                  <a:pt x="660730" y="2650998"/>
                </a:lnTo>
                <a:lnTo>
                  <a:pt x="653199" y="2591054"/>
                </a:lnTo>
                <a:lnTo>
                  <a:pt x="664489" y="2537841"/>
                </a:lnTo>
                <a:lnTo>
                  <a:pt x="693216" y="2523616"/>
                </a:lnTo>
                <a:lnTo>
                  <a:pt x="746185" y="2523616"/>
                </a:lnTo>
                <a:lnTo>
                  <a:pt x="728510" y="2505329"/>
                </a:lnTo>
                <a:lnTo>
                  <a:pt x="696036" y="2493391"/>
                </a:lnTo>
                <a:close/>
              </a:path>
              <a:path w="9144000" h="5960745">
                <a:moveTo>
                  <a:pt x="746185" y="2523616"/>
                </a:moveTo>
                <a:lnTo>
                  <a:pt x="693216" y="2523616"/>
                </a:lnTo>
                <a:lnTo>
                  <a:pt x="721448" y="2546985"/>
                </a:lnTo>
                <a:lnTo>
                  <a:pt x="728992" y="2606929"/>
                </a:lnTo>
                <a:lnTo>
                  <a:pt x="717219" y="2660141"/>
                </a:lnTo>
                <a:lnTo>
                  <a:pt x="688035" y="2673985"/>
                </a:lnTo>
                <a:lnTo>
                  <a:pt x="751193" y="2673985"/>
                </a:lnTo>
                <a:lnTo>
                  <a:pt x="762406" y="2654554"/>
                </a:lnTo>
                <a:lnTo>
                  <a:pt x="769937" y="2611247"/>
                </a:lnTo>
                <a:lnTo>
                  <a:pt x="765708" y="2564891"/>
                </a:lnTo>
                <a:lnTo>
                  <a:pt x="751586" y="2529204"/>
                </a:lnTo>
                <a:lnTo>
                  <a:pt x="746185" y="2523616"/>
                </a:lnTo>
                <a:close/>
              </a:path>
              <a:path w="9144000" h="5960745">
                <a:moveTo>
                  <a:pt x="911286" y="2558541"/>
                </a:moveTo>
                <a:lnTo>
                  <a:pt x="873036" y="2558541"/>
                </a:lnTo>
                <a:lnTo>
                  <a:pt x="866444" y="2725547"/>
                </a:lnTo>
                <a:lnTo>
                  <a:pt x="904570" y="2731135"/>
                </a:lnTo>
                <a:lnTo>
                  <a:pt x="911286" y="2558541"/>
                </a:lnTo>
                <a:close/>
              </a:path>
              <a:path w="9144000" h="5960745">
                <a:moveTo>
                  <a:pt x="882916" y="2521204"/>
                </a:moveTo>
                <a:lnTo>
                  <a:pt x="811364" y="2542286"/>
                </a:lnTo>
                <a:lnTo>
                  <a:pt x="821258" y="2570479"/>
                </a:lnTo>
                <a:lnTo>
                  <a:pt x="873036" y="2558541"/>
                </a:lnTo>
                <a:lnTo>
                  <a:pt x="911286" y="2558541"/>
                </a:lnTo>
                <a:lnTo>
                  <a:pt x="912571" y="2525522"/>
                </a:lnTo>
                <a:lnTo>
                  <a:pt x="882916" y="2521204"/>
                </a:lnTo>
                <a:close/>
              </a:path>
              <a:path w="9144000" h="5960745">
                <a:moveTo>
                  <a:pt x="1047686" y="2545079"/>
                </a:moveTo>
                <a:lnTo>
                  <a:pt x="1013320" y="2546985"/>
                </a:lnTo>
                <a:lnTo>
                  <a:pt x="988364" y="2563622"/>
                </a:lnTo>
                <a:lnTo>
                  <a:pt x="970953" y="2594991"/>
                </a:lnTo>
                <a:lnTo>
                  <a:pt x="963891" y="2638679"/>
                </a:lnTo>
                <a:lnTo>
                  <a:pt x="967651" y="2683891"/>
                </a:lnTo>
                <a:lnTo>
                  <a:pt x="980833" y="2719197"/>
                </a:lnTo>
                <a:lnTo>
                  <a:pt x="1004836" y="2741929"/>
                </a:lnTo>
                <a:lnTo>
                  <a:pt x="1036383" y="2752979"/>
                </a:lnTo>
                <a:lnTo>
                  <a:pt x="1070749" y="2751454"/>
                </a:lnTo>
                <a:lnTo>
                  <a:pt x="1096162" y="2735072"/>
                </a:lnTo>
                <a:lnTo>
                  <a:pt x="1102064" y="2724023"/>
                </a:lnTo>
                <a:lnTo>
                  <a:pt x="1040625" y="2724023"/>
                </a:lnTo>
                <a:lnTo>
                  <a:pt x="1011897" y="2700654"/>
                </a:lnTo>
                <a:lnTo>
                  <a:pt x="1003427" y="2641473"/>
                </a:lnTo>
                <a:lnTo>
                  <a:pt x="1015199" y="2588260"/>
                </a:lnTo>
                <a:lnTo>
                  <a:pt x="1043444" y="2574416"/>
                </a:lnTo>
                <a:lnTo>
                  <a:pt x="1096328" y="2574416"/>
                </a:lnTo>
                <a:lnTo>
                  <a:pt x="1078750" y="2556510"/>
                </a:lnTo>
                <a:lnTo>
                  <a:pt x="1047686" y="2545079"/>
                </a:lnTo>
                <a:close/>
              </a:path>
              <a:path w="9144000" h="5960745">
                <a:moveTo>
                  <a:pt x="1096328" y="2574416"/>
                </a:moveTo>
                <a:lnTo>
                  <a:pt x="1043444" y="2574416"/>
                </a:lnTo>
                <a:lnTo>
                  <a:pt x="1071689" y="2597785"/>
                </a:lnTo>
                <a:lnTo>
                  <a:pt x="1079690" y="2656966"/>
                </a:lnTo>
                <a:lnTo>
                  <a:pt x="1068387" y="2709672"/>
                </a:lnTo>
                <a:lnTo>
                  <a:pt x="1040625" y="2724023"/>
                </a:lnTo>
                <a:lnTo>
                  <a:pt x="1102064" y="2724023"/>
                </a:lnTo>
                <a:lnTo>
                  <a:pt x="1112647" y="2704211"/>
                </a:lnTo>
                <a:lnTo>
                  <a:pt x="1119238" y="2660904"/>
                </a:lnTo>
                <a:lnTo>
                  <a:pt x="1115936" y="2615691"/>
                </a:lnTo>
                <a:lnTo>
                  <a:pt x="1101813" y="2580004"/>
                </a:lnTo>
                <a:lnTo>
                  <a:pt x="1096328" y="2574416"/>
                </a:lnTo>
                <a:close/>
              </a:path>
              <a:path w="9144000" h="5960745">
                <a:moveTo>
                  <a:pt x="1256867" y="2609341"/>
                </a:moveTo>
                <a:lnTo>
                  <a:pt x="1219974" y="2609341"/>
                </a:lnTo>
                <a:lnTo>
                  <a:pt x="1213383" y="2774823"/>
                </a:lnTo>
                <a:lnTo>
                  <a:pt x="1250569" y="2780029"/>
                </a:lnTo>
                <a:lnTo>
                  <a:pt x="1256867" y="2609341"/>
                </a:lnTo>
                <a:close/>
              </a:path>
              <a:path w="9144000" h="5960745">
                <a:moveTo>
                  <a:pt x="1229385" y="2572004"/>
                </a:moveTo>
                <a:lnTo>
                  <a:pt x="1159713" y="2593466"/>
                </a:lnTo>
                <a:lnTo>
                  <a:pt x="1169606" y="2621279"/>
                </a:lnTo>
                <a:lnTo>
                  <a:pt x="1219974" y="2609341"/>
                </a:lnTo>
                <a:lnTo>
                  <a:pt x="1256867" y="2609341"/>
                </a:lnTo>
                <a:lnTo>
                  <a:pt x="1258100" y="2575941"/>
                </a:lnTo>
                <a:lnTo>
                  <a:pt x="1229385" y="2572004"/>
                </a:lnTo>
                <a:close/>
              </a:path>
              <a:path w="9144000" h="5960745">
                <a:moveTo>
                  <a:pt x="1428219" y="2634361"/>
                </a:moveTo>
                <a:lnTo>
                  <a:pt x="1390904" y="2634361"/>
                </a:lnTo>
                <a:lnTo>
                  <a:pt x="1384681" y="2798191"/>
                </a:lnTo>
                <a:lnTo>
                  <a:pt x="1421511" y="2803779"/>
                </a:lnTo>
                <a:lnTo>
                  <a:pt x="1428219" y="2634361"/>
                </a:lnTo>
                <a:close/>
              </a:path>
              <a:path w="9144000" h="5960745">
                <a:moveTo>
                  <a:pt x="1401699" y="2597785"/>
                </a:moveTo>
                <a:lnTo>
                  <a:pt x="1330579" y="2617597"/>
                </a:lnTo>
                <a:lnTo>
                  <a:pt x="1340993" y="2645410"/>
                </a:lnTo>
                <a:lnTo>
                  <a:pt x="1390904" y="2634361"/>
                </a:lnTo>
                <a:lnTo>
                  <a:pt x="1428219" y="2634361"/>
                </a:lnTo>
                <a:lnTo>
                  <a:pt x="1429512" y="2601722"/>
                </a:lnTo>
                <a:lnTo>
                  <a:pt x="1401699" y="2597785"/>
                </a:lnTo>
                <a:close/>
              </a:path>
              <a:path w="9144000" h="5960745">
                <a:moveTo>
                  <a:pt x="1557528" y="2620010"/>
                </a:moveTo>
                <a:lnTo>
                  <a:pt x="1525524" y="2622041"/>
                </a:lnTo>
                <a:lnTo>
                  <a:pt x="1501521" y="2638679"/>
                </a:lnTo>
                <a:lnTo>
                  <a:pt x="1484122" y="2669666"/>
                </a:lnTo>
                <a:lnTo>
                  <a:pt x="1478407" y="2712847"/>
                </a:lnTo>
                <a:lnTo>
                  <a:pt x="1481201" y="2756916"/>
                </a:lnTo>
                <a:lnTo>
                  <a:pt x="1494917" y="2791841"/>
                </a:lnTo>
                <a:lnTo>
                  <a:pt x="1517015" y="2814447"/>
                </a:lnTo>
                <a:lnTo>
                  <a:pt x="1548511" y="2825241"/>
                </a:lnTo>
                <a:lnTo>
                  <a:pt x="1580515" y="2823210"/>
                </a:lnTo>
                <a:lnTo>
                  <a:pt x="1604518" y="2807335"/>
                </a:lnTo>
                <a:lnTo>
                  <a:pt x="1610404" y="2796286"/>
                </a:lnTo>
                <a:lnTo>
                  <a:pt x="1551432" y="2796286"/>
                </a:lnTo>
                <a:lnTo>
                  <a:pt x="1523619" y="2772791"/>
                </a:lnTo>
                <a:lnTo>
                  <a:pt x="1516126" y="2715260"/>
                </a:lnTo>
                <a:lnTo>
                  <a:pt x="1526413" y="2662936"/>
                </a:lnTo>
                <a:lnTo>
                  <a:pt x="1553718" y="2648585"/>
                </a:lnTo>
                <a:lnTo>
                  <a:pt x="1604875" y="2648585"/>
                </a:lnTo>
                <a:lnTo>
                  <a:pt x="1588135" y="2631566"/>
                </a:lnTo>
                <a:lnTo>
                  <a:pt x="1557528" y="2620010"/>
                </a:lnTo>
                <a:close/>
              </a:path>
              <a:path w="9144000" h="5960745">
                <a:moveTo>
                  <a:pt x="1604875" y="2648585"/>
                </a:moveTo>
                <a:lnTo>
                  <a:pt x="1553718" y="2648585"/>
                </a:lnTo>
                <a:lnTo>
                  <a:pt x="1581531" y="2672079"/>
                </a:lnTo>
                <a:lnTo>
                  <a:pt x="1589024" y="2729991"/>
                </a:lnTo>
                <a:lnTo>
                  <a:pt x="1578229" y="2782316"/>
                </a:lnTo>
                <a:lnTo>
                  <a:pt x="1551432" y="2796286"/>
                </a:lnTo>
                <a:lnTo>
                  <a:pt x="1610404" y="2796286"/>
                </a:lnTo>
                <a:lnTo>
                  <a:pt x="1621028" y="2776347"/>
                </a:lnTo>
                <a:lnTo>
                  <a:pt x="1627124" y="2733548"/>
                </a:lnTo>
                <a:lnTo>
                  <a:pt x="1623822" y="2689479"/>
                </a:lnTo>
                <a:lnTo>
                  <a:pt x="1611122" y="2654935"/>
                </a:lnTo>
                <a:lnTo>
                  <a:pt x="1604875" y="2648585"/>
                </a:lnTo>
                <a:close/>
              </a:path>
              <a:path w="9144000" h="5960745">
                <a:moveTo>
                  <a:pt x="1760731" y="2683510"/>
                </a:moveTo>
                <a:lnTo>
                  <a:pt x="1724152" y="2683510"/>
                </a:lnTo>
                <a:lnTo>
                  <a:pt x="1719452" y="2845435"/>
                </a:lnTo>
                <a:lnTo>
                  <a:pt x="1755648" y="2850641"/>
                </a:lnTo>
                <a:lnTo>
                  <a:pt x="1760731" y="2683510"/>
                </a:lnTo>
                <a:close/>
              </a:path>
              <a:path w="9144000" h="5960745">
                <a:moveTo>
                  <a:pt x="1734947" y="2646172"/>
                </a:moveTo>
                <a:lnTo>
                  <a:pt x="1666239" y="2667635"/>
                </a:lnTo>
                <a:lnTo>
                  <a:pt x="1676654" y="2694686"/>
                </a:lnTo>
                <a:lnTo>
                  <a:pt x="1724152" y="2683510"/>
                </a:lnTo>
                <a:lnTo>
                  <a:pt x="1760731" y="2683510"/>
                </a:lnTo>
                <a:lnTo>
                  <a:pt x="1761744" y="2650236"/>
                </a:lnTo>
                <a:lnTo>
                  <a:pt x="1734947" y="2646172"/>
                </a:lnTo>
                <a:close/>
              </a:path>
              <a:path w="9144000" h="5960745">
                <a:moveTo>
                  <a:pt x="1888489" y="2669666"/>
                </a:moveTo>
                <a:lnTo>
                  <a:pt x="1858264" y="2670810"/>
                </a:lnTo>
                <a:lnTo>
                  <a:pt x="1833880" y="2687447"/>
                </a:lnTo>
                <a:lnTo>
                  <a:pt x="1817370" y="2717673"/>
                </a:lnTo>
                <a:lnTo>
                  <a:pt x="1810766" y="2760472"/>
                </a:lnTo>
                <a:lnTo>
                  <a:pt x="1814576" y="2804160"/>
                </a:lnTo>
                <a:lnTo>
                  <a:pt x="1827657" y="2839085"/>
                </a:lnTo>
                <a:lnTo>
                  <a:pt x="1849882" y="2860929"/>
                </a:lnTo>
                <a:lnTo>
                  <a:pt x="1880489" y="2871216"/>
                </a:lnTo>
                <a:lnTo>
                  <a:pt x="1910969" y="2869311"/>
                </a:lnTo>
                <a:lnTo>
                  <a:pt x="1934972" y="2853816"/>
                </a:lnTo>
                <a:lnTo>
                  <a:pt x="1940868" y="2843022"/>
                </a:lnTo>
                <a:lnTo>
                  <a:pt x="1882267" y="2843022"/>
                </a:lnTo>
                <a:lnTo>
                  <a:pt x="1856867" y="2820416"/>
                </a:lnTo>
                <a:lnTo>
                  <a:pt x="1849882" y="2763266"/>
                </a:lnTo>
                <a:lnTo>
                  <a:pt x="1859661" y="2711704"/>
                </a:lnTo>
                <a:lnTo>
                  <a:pt x="1886585" y="2697861"/>
                </a:lnTo>
                <a:lnTo>
                  <a:pt x="1936575" y="2697861"/>
                </a:lnTo>
                <a:lnTo>
                  <a:pt x="1918970" y="2679954"/>
                </a:lnTo>
                <a:lnTo>
                  <a:pt x="1888489" y="2669666"/>
                </a:lnTo>
                <a:close/>
              </a:path>
              <a:path w="9144000" h="5960745">
                <a:moveTo>
                  <a:pt x="1936575" y="2697861"/>
                </a:moveTo>
                <a:lnTo>
                  <a:pt x="1886585" y="2697861"/>
                </a:lnTo>
                <a:lnTo>
                  <a:pt x="1912493" y="2720086"/>
                </a:lnTo>
                <a:lnTo>
                  <a:pt x="1918970" y="2777998"/>
                </a:lnTo>
                <a:lnTo>
                  <a:pt x="1908683" y="2829179"/>
                </a:lnTo>
                <a:lnTo>
                  <a:pt x="1882267" y="2843022"/>
                </a:lnTo>
                <a:lnTo>
                  <a:pt x="1940868" y="2843022"/>
                </a:lnTo>
                <a:lnTo>
                  <a:pt x="1951482" y="2823591"/>
                </a:lnTo>
                <a:lnTo>
                  <a:pt x="1957577" y="2781173"/>
                </a:lnTo>
                <a:lnTo>
                  <a:pt x="1954276" y="2737485"/>
                </a:lnTo>
                <a:lnTo>
                  <a:pt x="1941195" y="2702560"/>
                </a:lnTo>
                <a:lnTo>
                  <a:pt x="1936575" y="2697861"/>
                </a:lnTo>
                <a:close/>
              </a:path>
              <a:path w="9144000" h="5960745">
                <a:moveTo>
                  <a:pt x="2088840" y="2730754"/>
                </a:moveTo>
                <a:lnTo>
                  <a:pt x="2051812" y="2730754"/>
                </a:lnTo>
                <a:lnTo>
                  <a:pt x="2047113" y="2891916"/>
                </a:lnTo>
                <a:lnTo>
                  <a:pt x="2083308" y="2896616"/>
                </a:lnTo>
                <a:lnTo>
                  <a:pt x="2088840" y="2730754"/>
                </a:lnTo>
                <a:close/>
              </a:path>
              <a:path w="9144000" h="5960745">
                <a:moveTo>
                  <a:pt x="2062099" y="2694686"/>
                </a:moveTo>
                <a:lnTo>
                  <a:pt x="1995805" y="2714879"/>
                </a:lnTo>
                <a:lnTo>
                  <a:pt x="2005202" y="2742691"/>
                </a:lnTo>
                <a:lnTo>
                  <a:pt x="2051812" y="2730754"/>
                </a:lnTo>
                <a:lnTo>
                  <a:pt x="2088840" y="2730754"/>
                </a:lnTo>
                <a:lnTo>
                  <a:pt x="2089912" y="2698623"/>
                </a:lnTo>
                <a:lnTo>
                  <a:pt x="2062099" y="2694686"/>
                </a:lnTo>
                <a:close/>
              </a:path>
              <a:path w="9144000" h="5960745">
                <a:moveTo>
                  <a:pt x="2212721" y="2716911"/>
                </a:moveTo>
                <a:lnTo>
                  <a:pt x="2182622" y="2718816"/>
                </a:lnTo>
                <a:lnTo>
                  <a:pt x="2159635" y="2735072"/>
                </a:lnTo>
                <a:lnTo>
                  <a:pt x="2143125" y="2764916"/>
                </a:lnTo>
                <a:lnTo>
                  <a:pt x="2136521" y="2806573"/>
                </a:lnTo>
                <a:lnTo>
                  <a:pt x="2140712" y="2850641"/>
                </a:lnTo>
                <a:lnTo>
                  <a:pt x="2155317" y="2884297"/>
                </a:lnTo>
                <a:lnTo>
                  <a:pt x="2176018" y="2906522"/>
                </a:lnTo>
                <a:lnTo>
                  <a:pt x="2204720" y="2916936"/>
                </a:lnTo>
                <a:lnTo>
                  <a:pt x="2234946" y="2914904"/>
                </a:lnTo>
                <a:lnTo>
                  <a:pt x="2257933" y="2899791"/>
                </a:lnTo>
                <a:lnTo>
                  <a:pt x="2263533" y="2889123"/>
                </a:lnTo>
                <a:lnTo>
                  <a:pt x="2207133" y="2889123"/>
                </a:lnTo>
                <a:lnTo>
                  <a:pt x="2182114" y="2866898"/>
                </a:lnTo>
                <a:lnTo>
                  <a:pt x="2175637" y="2810129"/>
                </a:lnTo>
                <a:lnTo>
                  <a:pt x="2185035" y="2758948"/>
                </a:lnTo>
                <a:lnTo>
                  <a:pt x="2210435" y="2745104"/>
                </a:lnTo>
                <a:lnTo>
                  <a:pt x="2258864" y="2745104"/>
                </a:lnTo>
                <a:lnTo>
                  <a:pt x="2241931" y="2727198"/>
                </a:lnTo>
                <a:lnTo>
                  <a:pt x="2212721" y="2716911"/>
                </a:lnTo>
                <a:close/>
              </a:path>
              <a:path w="9144000" h="5960745">
                <a:moveTo>
                  <a:pt x="2258864" y="2745104"/>
                </a:moveTo>
                <a:lnTo>
                  <a:pt x="2210435" y="2745104"/>
                </a:lnTo>
                <a:lnTo>
                  <a:pt x="2236343" y="2767329"/>
                </a:lnTo>
                <a:lnTo>
                  <a:pt x="2242947" y="2824353"/>
                </a:lnTo>
                <a:lnTo>
                  <a:pt x="2232533" y="2875153"/>
                </a:lnTo>
                <a:lnTo>
                  <a:pt x="2207133" y="2889123"/>
                </a:lnTo>
                <a:lnTo>
                  <a:pt x="2263533" y="2889123"/>
                </a:lnTo>
                <a:lnTo>
                  <a:pt x="2273935" y="2869311"/>
                </a:lnTo>
                <a:lnTo>
                  <a:pt x="2280539" y="2828036"/>
                </a:lnTo>
                <a:lnTo>
                  <a:pt x="2276729" y="2784348"/>
                </a:lnTo>
                <a:lnTo>
                  <a:pt x="2264029" y="2750566"/>
                </a:lnTo>
                <a:lnTo>
                  <a:pt x="2258864" y="2745104"/>
                </a:lnTo>
                <a:close/>
              </a:path>
              <a:path w="9144000" h="5960745">
                <a:moveTo>
                  <a:pt x="2408087" y="2777236"/>
                </a:moveTo>
                <a:lnTo>
                  <a:pt x="2373249" y="2777236"/>
                </a:lnTo>
                <a:lnTo>
                  <a:pt x="2369058" y="2936366"/>
                </a:lnTo>
                <a:lnTo>
                  <a:pt x="2402967" y="2941828"/>
                </a:lnTo>
                <a:lnTo>
                  <a:pt x="2408087" y="2777236"/>
                </a:lnTo>
                <a:close/>
              </a:path>
              <a:path w="9144000" h="5960745">
                <a:moveTo>
                  <a:pt x="2381758" y="2741929"/>
                </a:moveTo>
                <a:lnTo>
                  <a:pt x="2317242" y="2762123"/>
                </a:lnTo>
                <a:lnTo>
                  <a:pt x="2326640" y="2789936"/>
                </a:lnTo>
                <a:lnTo>
                  <a:pt x="2373249" y="2777236"/>
                </a:lnTo>
                <a:lnTo>
                  <a:pt x="2408087" y="2777236"/>
                </a:lnTo>
                <a:lnTo>
                  <a:pt x="2409063" y="2745866"/>
                </a:lnTo>
                <a:lnTo>
                  <a:pt x="2381758" y="2741929"/>
                </a:lnTo>
                <a:close/>
              </a:path>
              <a:path w="9144000" h="5960745">
                <a:moveTo>
                  <a:pt x="2530094" y="2763266"/>
                </a:moveTo>
                <a:lnTo>
                  <a:pt x="2500376" y="2765298"/>
                </a:lnTo>
                <a:lnTo>
                  <a:pt x="2477389" y="2781173"/>
                </a:lnTo>
                <a:lnTo>
                  <a:pt x="2462276" y="2811272"/>
                </a:lnTo>
                <a:lnTo>
                  <a:pt x="2456180" y="2852928"/>
                </a:lnTo>
                <a:lnTo>
                  <a:pt x="2458974" y="2895854"/>
                </a:lnTo>
                <a:lnTo>
                  <a:pt x="2472563" y="2929636"/>
                </a:lnTo>
                <a:lnTo>
                  <a:pt x="2493772" y="2951353"/>
                </a:lnTo>
                <a:lnTo>
                  <a:pt x="2522474" y="2961766"/>
                </a:lnTo>
                <a:lnTo>
                  <a:pt x="2551684" y="2959354"/>
                </a:lnTo>
                <a:lnTo>
                  <a:pt x="2574290" y="2943860"/>
                </a:lnTo>
                <a:lnTo>
                  <a:pt x="2579589" y="2933573"/>
                </a:lnTo>
                <a:lnTo>
                  <a:pt x="2524887" y="2933573"/>
                </a:lnTo>
                <a:lnTo>
                  <a:pt x="2499868" y="2911729"/>
                </a:lnTo>
                <a:lnTo>
                  <a:pt x="2492883" y="2855341"/>
                </a:lnTo>
                <a:lnTo>
                  <a:pt x="2502281" y="2805429"/>
                </a:lnTo>
                <a:lnTo>
                  <a:pt x="2528189" y="2791841"/>
                </a:lnTo>
                <a:lnTo>
                  <a:pt x="2575368" y="2791841"/>
                </a:lnTo>
                <a:lnTo>
                  <a:pt x="2558288" y="2774061"/>
                </a:lnTo>
                <a:lnTo>
                  <a:pt x="2530094" y="2763266"/>
                </a:lnTo>
                <a:close/>
              </a:path>
              <a:path w="9144000" h="5960745">
                <a:moveTo>
                  <a:pt x="2575368" y="2791841"/>
                </a:moveTo>
                <a:lnTo>
                  <a:pt x="2528189" y="2791841"/>
                </a:lnTo>
                <a:lnTo>
                  <a:pt x="2552192" y="2813685"/>
                </a:lnTo>
                <a:lnTo>
                  <a:pt x="2560193" y="2869691"/>
                </a:lnTo>
                <a:lnTo>
                  <a:pt x="2549779" y="2920111"/>
                </a:lnTo>
                <a:lnTo>
                  <a:pt x="2524887" y="2933573"/>
                </a:lnTo>
                <a:lnTo>
                  <a:pt x="2579589" y="2933573"/>
                </a:lnTo>
                <a:lnTo>
                  <a:pt x="2589403" y="2914523"/>
                </a:lnTo>
                <a:lnTo>
                  <a:pt x="2596007" y="2873629"/>
                </a:lnTo>
                <a:lnTo>
                  <a:pt x="2592705" y="2829941"/>
                </a:lnTo>
                <a:lnTo>
                  <a:pt x="2580005" y="2796666"/>
                </a:lnTo>
                <a:lnTo>
                  <a:pt x="2575368" y="2791841"/>
                </a:lnTo>
                <a:close/>
              </a:path>
              <a:path w="9144000" h="5960745">
                <a:moveTo>
                  <a:pt x="2720383" y="2823591"/>
                </a:moveTo>
                <a:lnTo>
                  <a:pt x="2686812" y="2823591"/>
                </a:lnTo>
                <a:lnTo>
                  <a:pt x="2682621" y="2980816"/>
                </a:lnTo>
                <a:lnTo>
                  <a:pt x="2716022" y="2985516"/>
                </a:lnTo>
                <a:lnTo>
                  <a:pt x="2720383" y="2823591"/>
                </a:lnTo>
                <a:close/>
              </a:path>
              <a:path w="9144000" h="5960745">
                <a:moveTo>
                  <a:pt x="2695321" y="2787904"/>
                </a:moveTo>
                <a:lnTo>
                  <a:pt x="2632710" y="2808097"/>
                </a:lnTo>
                <a:lnTo>
                  <a:pt x="2642108" y="2835148"/>
                </a:lnTo>
                <a:lnTo>
                  <a:pt x="2686812" y="2823591"/>
                </a:lnTo>
                <a:lnTo>
                  <a:pt x="2720383" y="2823591"/>
                </a:lnTo>
                <a:lnTo>
                  <a:pt x="2721229" y="2792222"/>
                </a:lnTo>
                <a:lnTo>
                  <a:pt x="2695321" y="2787904"/>
                </a:lnTo>
                <a:close/>
              </a:path>
              <a:path w="9144000" h="5960745">
                <a:moveTo>
                  <a:pt x="2840228" y="2809748"/>
                </a:moveTo>
                <a:lnTo>
                  <a:pt x="2811526" y="2811779"/>
                </a:lnTo>
                <a:lnTo>
                  <a:pt x="2788920" y="2827147"/>
                </a:lnTo>
                <a:lnTo>
                  <a:pt x="2773426" y="2856611"/>
                </a:lnTo>
                <a:lnTo>
                  <a:pt x="2768219" y="2898266"/>
                </a:lnTo>
                <a:lnTo>
                  <a:pt x="2771013" y="2939923"/>
                </a:lnTo>
                <a:lnTo>
                  <a:pt x="2784221" y="2973578"/>
                </a:lnTo>
                <a:lnTo>
                  <a:pt x="2804922" y="2995041"/>
                </a:lnTo>
                <a:lnTo>
                  <a:pt x="2833624" y="3005328"/>
                </a:lnTo>
                <a:lnTo>
                  <a:pt x="2861945" y="3003423"/>
                </a:lnTo>
                <a:lnTo>
                  <a:pt x="2884043" y="2987548"/>
                </a:lnTo>
                <a:lnTo>
                  <a:pt x="2889146" y="2977641"/>
                </a:lnTo>
                <a:lnTo>
                  <a:pt x="2835529" y="2977641"/>
                </a:lnTo>
                <a:lnTo>
                  <a:pt x="2810129" y="2955798"/>
                </a:lnTo>
                <a:lnTo>
                  <a:pt x="2803144" y="2900553"/>
                </a:lnTo>
                <a:lnTo>
                  <a:pt x="2812923" y="2850641"/>
                </a:lnTo>
                <a:lnTo>
                  <a:pt x="2837942" y="2836291"/>
                </a:lnTo>
                <a:lnTo>
                  <a:pt x="2883807" y="2836291"/>
                </a:lnTo>
                <a:lnTo>
                  <a:pt x="2868041" y="2819654"/>
                </a:lnTo>
                <a:lnTo>
                  <a:pt x="2840228" y="2809748"/>
                </a:lnTo>
                <a:close/>
              </a:path>
              <a:path w="9144000" h="5960745">
                <a:moveTo>
                  <a:pt x="2883807" y="2836291"/>
                </a:moveTo>
                <a:lnTo>
                  <a:pt x="2837942" y="2836291"/>
                </a:lnTo>
                <a:lnTo>
                  <a:pt x="2862834" y="2858897"/>
                </a:lnTo>
                <a:lnTo>
                  <a:pt x="2869946" y="2914523"/>
                </a:lnTo>
                <a:lnTo>
                  <a:pt x="2860548" y="2963672"/>
                </a:lnTo>
                <a:lnTo>
                  <a:pt x="2835529" y="2977641"/>
                </a:lnTo>
                <a:lnTo>
                  <a:pt x="2889146" y="2977641"/>
                </a:lnTo>
                <a:lnTo>
                  <a:pt x="2899156" y="2958211"/>
                </a:lnTo>
                <a:lnTo>
                  <a:pt x="2905252" y="2917698"/>
                </a:lnTo>
                <a:lnTo>
                  <a:pt x="2901442" y="2874772"/>
                </a:lnTo>
                <a:lnTo>
                  <a:pt x="2888742" y="2841498"/>
                </a:lnTo>
                <a:lnTo>
                  <a:pt x="2883807" y="2836291"/>
                </a:lnTo>
                <a:close/>
              </a:path>
              <a:path w="9144000" h="5960745">
                <a:moveTo>
                  <a:pt x="3026404" y="2867660"/>
                </a:moveTo>
                <a:lnTo>
                  <a:pt x="2993771" y="2867660"/>
                </a:lnTo>
                <a:lnTo>
                  <a:pt x="2989961" y="3023997"/>
                </a:lnTo>
                <a:lnTo>
                  <a:pt x="3022473" y="3028441"/>
                </a:lnTo>
                <a:lnTo>
                  <a:pt x="3026404" y="2867660"/>
                </a:lnTo>
                <a:close/>
              </a:path>
              <a:path w="9144000" h="5960745">
                <a:moveTo>
                  <a:pt x="3001772" y="2833116"/>
                </a:moveTo>
                <a:lnTo>
                  <a:pt x="2941066" y="2852928"/>
                </a:lnTo>
                <a:lnTo>
                  <a:pt x="2949956" y="2879598"/>
                </a:lnTo>
                <a:lnTo>
                  <a:pt x="2993771" y="2867660"/>
                </a:lnTo>
                <a:lnTo>
                  <a:pt x="3026404" y="2867660"/>
                </a:lnTo>
                <a:lnTo>
                  <a:pt x="3027172" y="2836291"/>
                </a:lnTo>
                <a:lnTo>
                  <a:pt x="3001772" y="2833116"/>
                </a:lnTo>
                <a:close/>
              </a:path>
              <a:path w="9144000" h="5960745">
                <a:moveTo>
                  <a:pt x="3177918" y="2890266"/>
                </a:moveTo>
                <a:lnTo>
                  <a:pt x="3145282" y="2890266"/>
                </a:lnTo>
                <a:lnTo>
                  <a:pt x="3141599" y="3045460"/>
                </a:lnTo>
                <a:lnTo>
                  <a:pt x="3173984" y="3049778"/>
                </a:lnTo>
                <a:lnTo>
                  <a:pt x="3177918" y="2890266"/>
                </a:lnTo>
                <a:close/>
              </a:path>
              <a:path w="9144000" h="5960745">
                <a:moveTo>
                  <a:pt x="3153283" y="2855722"/>
                </a:moveTo>
                <a:lnTo>
                  <a:pt x="3092577" y="2875661"/>
                </a:lnTo>
                <a:lnTo>
                  <a:pt x="3101594" y="2901823"/>
                </a:lnTo>
                <a:lnTo>
                  <a:pt x="3145282" y="2890266"/>
                </a:lnTo>
                <a:lnTo>
                  <a:pt x="3177918" y="2890266"/>
                </a:lnTo>
                <a:lnTo>
                  <a:pt x="3178683" y="2859278"/>
                </a:lnTo>
                <a:lnTo>
                  <a:pt x="3153283" y="2855722"/>
                </a:lnTo>
                <a:close/>
              </a:path>
              <a:path w="9144000" h="5960745">
                <a:moveTo>
                  <a:pt x="3293110" y="2876423"/>
                </a:moveTo>
                <a:lnTo>
                  <a:pt x="3264916" y="2878328"/>
                </a:lnTo>
                <a:lnTo>
                  <a:pt x="3243707" y="2893822"/>
                </a:lnTo>
                <a:lnTo>
                  <a:pt x="3229102" y="2922778"/>
                </a:lnTo>
                <a:lnTo>
                  <a:pt x="3223006" y="2963291"/>
                </a:lnTo>
                <a:lnTo>
                  <a:pt x="3225800" y="3005328"/>
                </a:lnTo>
                <a:lnTo>
                  <a:pt x="3238500" y="3037966"/>
                </a:lnTo>
                <a:lnTo>
                  <a:pt x="3258312" y="3059303"/>
                </a:lnTo>
                <a:lnTo>
                  <a:pt x="3286125" y="3069336"/>
                </a:lnTo>
                <a:lnTo>
                  <a:pt x="3313811" y="3066923"/>
                </a:lnTo>
                <a:lnTo>
                  <a:pt x="3335528" y="3051429"/>
                </a:lnTo>
                <a:lnTo>
                  <a:pt x="3340523" y="3041904"/>
                </a:lnTo>
                <a:lnTo>
                  <a:pt x="3288411" y="3041904"/>
                </a:lnTo>
                <a:lnTo>
                  <a:pt x="3264408" y="3020441"/>
                </a:lnTo>
                <a:lnTo>
                  <a:pt x="3257296" y="2965704"/>
                </a:lnTo>
                <a:lnTo>
                  <a:pt x="3266313" y="2916428"/>
                </a:lnTo>
                <a:lnTo>
                  <a:pt x="3289808" y="2902966"/>
                </a:lnTo>
                <a:lnTo>
                  <a:pt x="3335264" y="2902966"/>
                </a:lnTo>
                <a:lnTo>
                  <a:pt x="3319907" y="2886329"/>
                </a:lnTo>
                <a:lnTo>
                  <a:pt x="3293110" y="2876423"/>
                </a:lnTo>
                <a:close/>
              </a:path>
              <a:path w="9144000" h="5960745">
                <a:moveTo>
                  <a:pt x="3335264" y="2902966"/>
                </a:moveTo>
                <a:lnTo>
                  <a:pt x="3289808" y="2902966"/>
                </a:lnTo>
                <a:lnTo>
                  <a:pt x="3314319" y="2924429"/>
                </a:lnTo>
                <a:lnTo>
                  <a:pt x="3322320" y="2979547"/>
                </a:lnTo>
                <a:lnTo>
                  <a:pt x="3312922" y="3028441"/>
                </a:lnTo>
                <a:lnTo>
                  <a:pt x="3288411" y="3041904"/>
                </a:lnTo>
                <a:lnTo>
                  <a:pt x="3340523" y="3041904"/>
                </a:lnTo>
                <a:lnTo>
                  <a:pt x="3350514" y="3022854"/>
                </a:lnTo>
                <a:lnTo>
                  <a:pt x="3356229" y="2982341"/>
                </a:lnTo>
                <a:lnTo>
                  <a:pt x="3352927" y="2940304"/>
                </a:lnTo>
                <a:lnTo>
                  <a:pt x="3339719" y="2907791"/>
                </a:lnTo>
                <a:lnTo>
                  <a:pt x="3335264" y="2902966"/>
                </a:lnTo>
                <a:close/>
              </a:path>
              <a:path w="9144000" h="5960745">
                <a:moveTo>
                  <a:pt x="3474574" y="2933954"/>
                </a:moveTo>
                <a:lnTo>
                  <a:pt x="3441827" y="2933954"/>
                </a:lnTo>
                <a:lnTo>
                  <a:pt x="3439033" y="3087116"/>
                </a:lnTo>
                <a:lnTo>
                  <a:pt x="3470655" y="3091561"/>
                </a:lnTo>
                <a:lnTo>
                  <a:pt x="3474574" y="2933954"/>
                </a:lnTo>
                <a:close/>
              </a:path>
              <a:path w="9144000" h="5960745">
                <a:moveTo>
                  <a:pt x="3450336" y="2899029"/>
                </a:moveTo>
                <a:lnTo>
                  <a:pt x="3390519" y="2919603"/>
                </a:lnTo>
                <a:lnTo>
                  <a:pt x="3399028" y="2945511"/>
                </a:lnTo>
                <a:lnTo>
                  <a:pt x="3441827" y="2933954"/>
                </a:lnTo>
                <a:lnTo>
                  <a:pt x="3474574" y="2933954"/>
                </a:lnTo>
                <a:lnTo>
                  <a:pt x="3475354" y="2902585"/>
                </a:lnTo>
                <a:lnTo>
                  <a:pt x="3450336" y="2899029"/>
                </a:lnTo>
                <a:close/>
              </a:path>
              <a:path w="9144000" h="5960745">
                <a:moveTo>
                  <a:pt x="3620079" y="2955416"/>
                </a:moveTo>
                <a:lnTo>
                  <a:pt x="3588258" y="2955416"/>
                </a:lnTo>
                <a:lnTo>
                  <a:pt x="3584575" y="3107436"/>
                </a:lnTo>
                <a:lnTo>
                  <a:pt x="3616579" y="3112516"/>
                </a:lnTo>
                <a:lnTo>
                  <a:pt x="3620079" y="2955416"/>
                </a:lnTo>
                <a:close/>
              </a:path>
              <a:path w="9144000" h="5960745">
                <a:moveTo>
                  <a:pt x="3596259" y="2920873"/>
                </a:moveTo>
                <a:lnTo>
                  <a:pt x="3538347" y="2941066"/>
                </a:lnTo>
                <a:lnTo>
                  <a:pt x="3545966" y="2967228"/>
                </a:lnTo>
                <a:lnTo>
                  <a:pt x="3588258" y="2955416"/>
                </a:lnTo>
                <a:lnTo>
                  <a:pt x="3620079" y="2955416"/>
                </a:lnTo>
                <a:lnTo>
                  <a:pt x="3620770" y="2924429"/>
                </a:lnTo>
                <a:lnTo>
                  <a:pt x="3596259" y="2920873"/>
                </a:lnTo>
                <a:close/>
              </a:path>
              <a:path w="9144000" h="5960745">
                <a:moveTo>
                  <a:pt x="3765092" y="2976372"/>
                </a:moveTo>
                <a:lnTo>
                  <a:pt x="3733291" y="2976372"/>
                </a:lnTo>
                <a:lnTo>
                  <a:pt x="3730498" y="3128391"/>
                </a:lnTo>
                <a:lnTo>
                  <a:pt x="3761486" y="3132709"/>
                </a:lnTo>
                <a:lnTo>
                  <a:pt x="3765092" y="2976372"/>
                </a:lnTo>
                <a:close/>
              </a:path>
              <a:path w="9144000" h="5960745">
                <a:moveTo>
                  <a:pt x="3742690" y="2942336"/>
                </a:moveTo>
                <a:lnTo>
                  <a:pt x="3682491" y="2961766"/>
                </a:lnTo>
                <a:lnTo>
                  <a:pt x="3691382" y="2988310"/>
                </a:lnTo>
                <a:lnTo>
                  <a:pt x="3733291" y="2976372"/>
                </a:lnTo>
                <a:lnTo>
                  <a:pt x="3765092" y="2976372"/>
                </a:lnTo>
                <a:lnTo>
                  <a:pt x="3765804" y="2945511"/>
                </a:lnTo>
                <a:lnTo>
                  <a:pt x="3742690" y="2942336"/>
                </a:lnTo>
                <a:close/>
              </a:path>
              <a:path w="9144000" h="5960745">
                <a:moveTo>
                  <a:pt x="3875404" y="2961766"/>
                </a:moveTo>
                <a:lnTo>
                  <a:pt x="3849116" y="2964053"/>
                </a:lnTo>
                <a:lnTo>
                  <a:pt x="3828796" y="2979547"/>
                </a:lnTo>
                <a:lnTo>
                  <a:pt x="3814699" y="3008122"/>
                </a:lnTo>
                <a:lnTo>
                  <a:pt x="3809491" y="3047491"/>
                </a:lnTo>
                <a:lnTo>
                  <a:pt x="3812413" y="3088766"/>
                </a:lnTo>
                <a:lnTo>
                  <a:pt x="3824097" y="3120516"/>
                </a:lnTo>
                <a:lnTo>
                  <a:pt x="3843401" y="3141091"/>
                </a:lnTo>
                <a:lnTo>
                  <a:pt x="3869309" y="3150616"/>
                </a:lnTo>
                <a:lnTo>
                  <a:pt x="3896614" y="3148584"/>
                </a:lnTo>
                <a:lnTo>
                  <a:pt x="3917315" y="3133979"/>
                </a:lnTo>
                <a:lnTo>
                  <a:pt x="3922014" y="3124454"/>
                </a:lnTo>
                <a:lnTo>
                  <a:pt x="3872611" y="3124454"/>
                </a:lnTo>
                <a:lnTo>
                  <a:pt x="3848100" y="3103372"/>
                </a:lnTo>
                <a:lnTo>
                  <a:pt x="3842004" y="3050286"/>
                </a:lnTo>
                <a:lnTo>
                  <a:pt x="3850004" y="3001391"/>
                </a:lnTo>
                <a:lnTo>
                  <a:pt x="3873119" y="2988691"/>
                </a:lnTo>
                <a:lnTo>
                  <a:pt x="3916619" y="2988691"/>
                </a:lnTo>
                <a:lnTo>
                  <a:pt x="3901313" y="2971673"/>
                </a:lnTo>
                <a:lnTo>
                  <a:pt x="3875404" y="2961766"/>
                </a:lnTo>
                <a:close/>
              </a:path>
              <a:path w="9144000" h="5960745">
                <a:moveTo>
                  <a:pt x="3916619" y="2988691"/>
                </a:moveTo>
                <a:lnTo>
                  <a:pt x="3873119" y="2988691"/>
                </a:lnTo>
                <a:lnTo>
                  <a:pt x="3896105" y="3009391"/>
                </a:lnTo>
                <a:lnTo>
                  <a:pt x="3902710" y="3063748"/>
                </a:lnTo>
                <a:lnTo>
                  <a:pt x="3894328" y="3110991"/>
                </a:lnTo>
                <a:lnTo>
                  <a:pt x="3872611" y="3124454"/>
                </a:lnTo>
                <a:lnTo>
                  <a:pt x="3922014" y="3124454"/>
                </a:lnTo>
                <a:lnTo>
                  <a:pt x="3931412" y="3105404"/>
                </a:lnTo>
                <a:lnTo>
                  <a:pt x="3936111" y="3066161"/>
                </a:lnTo>
                <a:lnTo>
                  <a:pt x="3933316" y="3024886"/>
                </a:lnTo>
                <a:lnTo>
                  <a:pt x="3920616" y="2993136"/>
                </a:lnTo>
                <a:lnTo>
                  <a:pt x="3916619" y="2988691"/>
                </a:lnTo>
                <a:close/>
              </a:path>
              <a:path w="9144000" h="5960745">
                <a:moveTo>
                  <a:pt x="4049342" y="3018028"/>
                </a:moveTo>
                <a:lnTo>
                  <a:pt x="4018026" y="3018028"/>
                </a:lnTo>
                <a:lnTo>
                  <a:pt x="4015232" y="3168523"/>
                </a:lnTo>
                <a:lnTo>
                  <a:pt x="4045839" y="3173222"/>
                </a:lnTo>
                <a:lnTo>
                  <a:pt x="4049342" y="3018028"/>
                </a:lnTo>
                <a:close/>
              </a:path>
              <a:path w="9144000" h="5960745">
                <a:moveTo>
                  <a:pt x="4027042" y="2984373"/>
                </a:moveTo>
                <a:lnTo>
                  <a:pt x="3969130" y="3003423"/>
                </a:lnTo>
                <a:lnTo>
                  <a:pt x="3977640" y="3029966"/>
                </a:lnTo>
                <a:lnTo>
                  <a:pt x="4018026" y="3018028"/>
                </a:lnTo>
                <a:lnTo>
                  <a:pt x="4049342" y="3018028"/>
                </a:lnTo>
                <a:lnTo>
                  <a:pt x="4050029" y="2987548"/>
                </a:lnTo>
                <a:lnTo>
                  <a:pt x="4027042" y="2984373"/>
                </a:lnTo>
                <a:close/>
              </a:path>
              <a:path w="9144000" h="5960745">
                <a:moveTo>
                  <a:pt x="4158361" y="3003423"/>
                </a:moveTo>
                <a:lnTo>
                  <a:pt x="4131945" y="3005328"/>
                </a:lnTo>
                <a:lnTo>
                  <a:pt x="4111244" y="3020441"/>
                </a:lnTo>
                <a:lnTo>
                  <a:pt x="4097147" y="3049397"/>
                </a:lnTo>
                <a:lnTo>
                  <a:pt x="4092448" y="3088766"/>
                </a:lnTo>
                <a:lnTo>
                  <a:pt x="4096258" y="3128772"/>
                </a:lnTo>
                <a:lnTo>
                  <a:pt x="4107941" y="3160522"/>
                </a:lnTo>
                <a:lnTo>
                  <a:pt x="4127246" y="3181604"/>
                </a:lnTo>
                <a:lnTo>
                  <a:pt x="4152646" y="3191129"/>
                </a:lnTo>
                <a:lnTo>
                  <a:pt x="4178554" y="3188335"/>
                </a:lnTo>
                <a:lnTo>
                  <a:pt x="4198874" y="3173603"/>
                </a:lnTo>
                <a:lnTo>
                  <a:pt x="4203723" y="3164078"/>
                </a:lnTo>
                <a:lnTo>
                  <a:pt x="4154551" y="3164078"/>
                </a:lnTo>
                <a:lnTo>
                  <a:pt x="4132453" y="3143885"/>
                </a:lnTo>
                <a:lnTo>
                  <a:pt x="4126865" y="3090672"/>
                </a:lnTo>
                <a:lnTo>
                  <a:pt x="4134358" y="3042666"/>
                </a:lnTo>
                <a:lnTo>
                  <a:pt x="4156964" y="3029966"/>
                </a:lnTo>
                <a:lnTo>
                  <a:pt x="4198593" y="3029966"/>
                </a:lnTo>
                <a:lnTo>
                  <a:pt x="4183761" y="3013329"/>
                </a:lnTo>
                <a:lnTo>
                  <a:pt x="4158361" y="3003423"/>
                </a:lnTo>
                <a:close/>
              </a:path>
              <a:path w="9144000" h="5960745">
                <a:moveTo>
                  <a:pt x="4198593" y="3029966"/>
                </a:moveTo>
                <a:lnTo>
                  <a:pt x="4156964" y="3029966"/>
                </a:lnTo>
                <a:lnTo>
                  <a:pt x="4178554" y="3050286"/>
                </a:lnTo>
                <a:lnTo>
                  <a:pt x="4184777" y="3103372"/>
                </a:lnTo>
                <a:lnTo>
                  <a:pt x="4176776" y="3151378"/>
                </a:lnTo>
                <a:lnTo>
                  <a:pt x="4154551" y="3164078"/>
                </a:lnTo>
                <a:lnTo>
                  <a:pt x="4203723" y="3164078"/>
                </a:lnTo>
                <a:lnTo>
                  <a:pt x="4212971" y="3145916"/>
                </a:lnTo>
                <a:lnTo>
                  <a:pt x="4218178" y="3106928"/>
                </a:lnTo>
                <a:lnTo>
                  <a:pt x="4214368" y="3065653"/>
                </a:lnTo>
                <a:lnTo>
                  <a:pt x="4202557" y="3034411"/>
                </a:lnTo>
                <a:lnTo>
                  <a:pt x="4198593" y="3029966"/>
                </a:lnTo>
                <a:close/>
              </a:path>
              <a:path w="9144000" h="5960745">
                <a:moveTo>
                  <a:pt x="4295775" y="3023616"/>
                </a:moveTo>
                <a:lnTo>
                  <a:pt x="4270375" y="3026029"/>
                </a:lnTo>
                <a:lnTo>
                  <a:pt x="4250182" y="3041523"/>
                </a:lnTo>
                <a:lnTo>
                  <a:pt x="4236466" y="3069336"/>
                </a:lnTo>
                <a:lnTo>
                  <a:pt x="4231767" y="3108960"/>
                </a:lnTo>
                <a:lnTo>
                  <a:pt x="4236085" y="3148584"/>
                </a:lnTo>
                <a:lnTo>
                  <a:pt x="4247769" y="3179953"/>
                </a:lnTo>
                <a:lnTo>
                  <a:pt x="4265676" y="3200654"/>
                </a:lnTo>
                <a:lnTo>
                  <a:pt x="4292092" y="3210560"/>
                </a:lnTo>
                <a:lnTo>
                  <a:pt x="4317873" y="3207766"/>
                </a:lnTo>
                <a:lnTo>
                  <a:pt x="4337177" y="3193541"/>
                </a:lnTo>
                <a:lnTo>
                  <a:pt x="4341982" y="3184016"/>
                </a:lnTo>
                <a:lnTo>
                  <a:pt x="4292981" y="3184016"/>
                </a:lnTo>
                <a:lnTo>
                  <a:pt x="4270375" y="3163697"/>
                </a:lnTo>
                <a:lnTo>
                  <a:pt x="4264279" y="3110991"/>
                </a:lnTo>
                <a:lnTo>
                  <a:pt x="4272280" y="3063366"/>
                </a:lnTo>
                <a:lnTo>
                  <a:pt x="4294378" y="3050286"/>
                </a:lnTo>
                <a:lnTo>
                  <a:pt x="4338049" y="3050286"/>
                </a:lnTo>
                <a:lnTo>
                  <a:pt x="4322699" y="3033522"/>
                </a:lnTo>
                <a:lnTo>
                  <a:pt x="4295775" y="3023616"/>
                </a:lnTo>
                <a:close/>
              </a:path>
              <a:path w="9144000" h="5960745">
                <a:moveTo>
                  <a:pt x="4338049" y="3050286"/>
                </a:moveTo>
                <a:lnTo>
                  <a:pt x="4294378" y="3050286"/>
                </a:lnTo>
                <a:lnTo>
                  <a:pt x="4316984" y="3071241"/>
                </a:lnTo>
                <a:lnTo>
                  <a:pt x="4323080" y="3124073"/>
                </a:lnTo>
                <a:lnTo>
                  <a:pt x="4315587" y="3171316"/>
                </a:lnTo>
                <a:lnTo>
                  <a:pt x="4292981" y="3184016"/>
                </a:lnTo>
                <a:lnTo>
                  <a:pt x="4341982" y="3184016"/>
                </a:lnTo>
                <a:lnTo>
                  <a:pt x="4351401" y="3165348"/>
                </a:lnTo>
                <a:lnTo>
                  <a:pt x="4356481" y="3126866"/>
                </a:lnTo>
                <a:lnTo>
                  <a:pt x="4353179" y="3085973"/>
                </a:lnTo>
                <a:lnTo>
                  <a:pt x="4342003" y="3054604"/>
                </a:lnTo>
                <a:lnTo>
                  <a:pt x="4338049" y="3050286"/>
                </a:lnTo>
                <a:close/>
              </a:path>
              <a:path w="9144000" h="5960745">
                <a:moveTo>
                  <a:pt x="4466517" y="3079241"/>
                </a:moveTo>
                <a:lnTo>
                  <a:pt x="4436999" y="3079241"/>
                </a:lnTo>
                <a:lnTo>
                  <a:pt x="4434205" y="3227197"/>
                </a:lnTo>
                <a:lnTo>
                  <a:pt x="4462907" y="3231641"/>
                </a:lnTo>
                <a:lnTo>
                  <a:pt x="4466517" y="3079241"/>
                </a:lnTo>
                <a:close/>
              </a:path>
              <a:path w="9144000" h="5960745">
                <a:moveTo>
                  <a:pt x="4444111" y="3045841"/>
                </a:moveTo>
                <a:lnTo>
                  <a:pt x="4388104" y="3065272"/>
                </a:lnTo>
                <a:lnTo>
                  <a:pt x="4395597" y="3090672"/>
                </a:lnTo>
                <a:lnTo>
                  <a:pt x="4436999" y="3079241"/>
                </a:lnTo>
                <a:lnTo>
                  <a:pt x="4466517" y="3079241"/>
                </a:lnTo>
                <a:lnTo>
                  <a:pt x="4467225" y="3049397"/>
                </a:lnTo>
                <a:lnTo>
                  <a:pt x="4444111" y="3045841"/>
                </a:lnTo>
                <a:close/>
              </a:path>
              <a:path w="9144000" h="5960745">
                <a:moveTo>
                  <a:pt x="4570222" y="3064129"/>
                </a:moveTo>
                <a:lnTo>
                  <a:pt x="4544822" y="3066161"/>
                </a:lnTo>
                <a:lnTo>
                  <a:pt x="4524629" y="3081147"/>
                </a:lnTo>
                <a:lnTo>
                  <a:pt x="4511421" y="3109341"/>
                </a:lnTo>
                <a:lnTo>
                  <a:pt x="4506722" y="3148203"/>
                </a:lnTo>
                <a:lnTo>
                  <a:pt x="4510024" y="3187954"/>
                </a:lnTo>
                <a:lnTo>
                  <a:pt x="4522216" y="3219323"/>
                </a:lnTo>
                <a:lnTo>
                  <a:pt x="4540631" y="3239897"/>
                </a:lnTo>
                <a:lnTo>
                  <a:pt x="4565523" y="3248660"/>
                </a:lnTo>
                <a:lnTo>
                  <a:pt x="4591431" y="3246628"/>
                </a:lnTo>
                <a:lnTo>
                  <a:pt x="4611624" y="3231641"/>
                </a:lnTo>
                <a:lnTo>
                  <a:pt x="4615959" y="3222498"/>
                </a:lnTo>
                <a:lnTo>
                  <a:pt x="4567428" y="3222498"/>
                </a:lnTo>
                <a:lnTo>
                  <a:pt x="4545330" y="3202559"/>
                </a:lnTo>
                <a:lnTo>
                  <a:pt x="4539234" y="3150235"/>
                </a:lnTo>
                <a:lnTo>
                  <a:pt x="4547235" y="3103372"/>
                </a:lnTo>
                <a:lnTo>
                  <a:pt x="4568825" y="3090672"/>
                </a:lnTo>
                <a:lnTo>
                  <a:pt x="4610830" y="3090672"/>
                </a:lnTo>
                <a:lnTo>
                  <a:pt x="4595622" y="3074035"/>
                </a:lnTo>
                <a:lnTo>
                  <a:pt x="4570222" y="3064129"/>
                </a:lnTo>
                <a:close/>
              </a:path>
              <a:path w="9144000" h="5960745">
                <a:moveTo>
                  <a:pt x="4610830" y="3090672"/>
                </a:moveTo>
                <a:lnTo>
                  <a:pt x="4568825" y="3090672"/>
                </a:lnTo>
                <a:lnTo>
                  <a:pt x="4590923" y="3110991"/>
                </a:lnTo>
                <a:lnTo>
                  <a:pt x="4598035" y="3163697"/>
                </a:lnTo>
                <a:lnTo>
                  <a:pt x="4589526" y="3209798"/>
                </a:lnTo>
                <a:lnTo>
                  <a:pt x="4567428" y="3222498"/>
                </a:lnTo>
                <a:lnTo>
                  <a:pt x="4615959" y="3222498"/>
                </a:lnTo>
                <a:lnTo>
                  <a:pt x="4624451" y="3204591"/>
                </a:lnTo>
                <a:lnTo>
                  <a:pt x="4629150" y="3166110"/>
                </a:lnTo>
                <a:lnTo>
                  <a:pt x="4625848" y="3125978"/>
                </a:lnTo>
                <a:lnTo>
                  <a:pt x="4614545" y="3094736"/>
                </a:lnTo>
                <a:lnTo>
                  <a:pt x="4610830" y="3090672"/>
                </a:lnTo>
                <a:close/>
              </a:path>
              <a:path w="9144000" h="5960745">
                <a:moveTo>
                  <a:pt x="4737395" y="3118866"/>
                </a:moveTo>
                <a:lnTo>
                  <a:pt x="4708144" y="3118866"/>
                </a:lnTo>
                <a:lnTo>
                  <a:pt x="4705350" y="3264916"/>
                </a:lnTo>
                <a:lnTo>
                  <a:pt x="4735068" y="3268853"/>
                </a:lnTo>
                <a:lnTo>
                  <a:pt x="4737395" y="3118866"/>
                </a:lnTo>
                <a:close/>
              </a:path>
              <a:path w="9144000" h="5960745">
                <a:moveTo>
                  <a:pt x="4715256" y="3085591"/>
                </a:moveTo>
                <a:lnTo>
                  <a:pt x="4659249" y="3105023"/>
                </a:lnTo>
                <a:lnTo>
                  <a:pt x="4668139" y="3130041"/>
                </a:lnTo>
                <a:lnTo>
                  <a:pt x="4708144" y="3118866"/>
                </a:lnTo>
                <a:lnTo>
                  <a:pt x="4737395" y="3118866"/>
                </a:lnTo>
                <a:lnTo>
                  <a:pt x="4737862" y="3088766"/>
                </a:lnTo>
                <a:lnTo>
                  <a:pt x="4715256" y="3085591"/>
                </a:lnTo>
                <a:close/>
              </a:path>
              <a:path w="9144000" h="5960745">
                <a:moveTo>
                  <a:pt x="4839081" y="3103753"/>
                </a:moveTo>
                <a:lnTo>
                  <a:pt x="4814570" y="3106547"/>
                </a:lnTo>
                <a:lnTo>
                  <a:pt x="4795774" y="3120898"/>
                </a:lnTo>
                <a:lnTo>
                  <a:pt x="4782566" y="3148584"/>
                </a:lnTo>
                <a:lnTo>
                  <a:pt x="4778375" y="3187573"/>
                </a:lnTo>
                <a:lnTo>
                  <a:pt x="4781677" y="3226816"/>
                </a:lnTo>
                <a:lnTo>
                  <a:pt x="4792472" y="3257804"/>
                </a:lnTo>
                <a:lnTo>
                  <a:pt x="4810379" y="3277616"/>
                </a:lnTo>
                <a:lnTo>
                  <a:pt x="4834382" y="3287141"/>
                </a:lnTo>
                <a:lnTo>
                  <a:pt x="4859782" y="3284347"/>
                </a:lnTo>
                <a:lnTo>
                  <a:pt x="4878578" y="3269741"/>
                </a:lnTo>
                <a:lnTo>
                  <a:pt x="4882980" y="3260598"/>
                </a:lnTo>
                <a:lnTo>
                  <a:pt x="4836287" y="3260598"/>
                </a:lnTo>
                <a:lnTo>
                  <a:pt x="4815078" y="3240659"/>
                </a:lnTo>
                <a:lnTo>
                  <a:pt x="4808982" y="3189478"/>
                </a:lnTo>
                <a:lnTo>
                  <a:pt x="4815967" y="3142741"/>
                </a:lnTo>
                <a:lnTo>
                  <a:pt x="4836668" y="3129153"/>
                </a:lnTo>
                <a:lnTo>
                  <a:pt x="4877586" y="3129153"/>
                </a:lnTo>
                <a:lnTo>
                  <a:pt x="4863465" y="3113278"/>
                </a:lnTo>
                <a:lnTo>
                  <a:pt x="4839081" y="3103753"/>
                </a:lnTo>
                <a:close/>
              </a:path>
              <a:path w="9144000" h="5960745">
                <a:moveTo>
                  <a:pt x="4877586" y="3129153"/>
                </a:moveTo>
                <a:lnTo>
                  <a:pt x="4836668" y="3129153"/>
                </a:lnTo>
                <a:lnTo>
                  <a:pt x="4859274" y="3149854"/>
                </a:lnTo>
                <a:lnTo>
                  <a:pt x="4866386" y="3201797"/>
                </a:lnTo>
                <a:lnTo>
                  <a:pt x="4857877" y="3248279"/>
                </a:lnTo>
                <a:lnTo>
                  <a:pt x="4836287" y="3260598"/>
                </a:lnTo>
                <a:lnTo>
                  <a:pt x="4882980" y="3260598"/>
                </a:lnTo>
                <a:lnTo>
                  <a:pt x="4891786" y="3242310"/>
                </a:lnTo>
                <a:lnTo>
                  <a:pt x="4896993" y="3204591"/>
                </a:lnTo>
                <a:lnTo>
                  <a:pt x="4892675" y="3164459"/>
                </a:lnTo>
                <a:lnTo>
                  <a:pt x="4881880" y="3133979"/>
                </a:lnTo>
                <a:lnTo>
                  <a:pt x="4877586" y="3129153"/>
                </a:lnTo>
                <a:close/>
              </a:path>
              <a:path w="9144000" h="5960745">
                <a:moveTo>
                  <a:pt x="5001520" y="3157347"/>
                </a:moveTo>
                <a:lnTo>
                  <a:pt x="4973701" y="3157347"/>
                </a:lnTo>
                <a:lnTo>
                  <a:pt x="4970907" y="3303016"/>
                </a:lnTo>
                <a:lnTo>
                  <a:pt x="4999609" y="3306953"/>
                </a:lnTo>
                <a:lnTo>
                  <a:pt x="5001520" y="3157347"/>
                </a:lnTo>
                <a:close/>
              </a:path>
              <a:path w="9144000" h="5960745">
                <a:moveTo>
                  <a:pt x="4980305" y="3124835"/>
                </a:moveTo>
                <a:lnTo>
                  <a:pt x="4926584" y="3143885"/>
                </a:lnTo>
                <a:lnTo>
                  <a:pt x="4935601" y="3168523"/>
                </a:lnTo>
                <a:lnTo>
                  <a:pt x="4973701" y="3157347"/>
                </a:lnTo>
                <a:lnTo>
                  <a:pt x="5001520" y="3157347"/>
                </a:lnTo>
                <a:lnTo>
                  <a:pt x="5001895" y="3128010"/>
                </a:lnTo>
                <a:lnTo>
                  <a:pt x="4980305" y="3124835"/>
                </a:lnTo>
                <a:close/>
              </a:path>
              <a:path w="9144000" h="5960745">
                <a:moveTo>
                  <a:pt x="5131936" y="3176397"/>
                </a:moveTo>
                <a:lnTo>
                  <a:pt x="5104130" y="3176397"/>
                </a:lnTo>
                <a:lnTo>
                  <a:pt x="5101209" y="3321685"/>
                </a:lnTo>
                <a:lnTo>
                  <a:pt x="5129911" y="3325622"/>
                </a:lnTo>
                <a:lnTo>
                  <a:pt x="5131936" y="3176397"/>
                </a:lnTo>
                <a:close/>
              </a:path>
              <a:path w="9144000" h="5960745">
                <a:moveTo>
                  <a:pt x="5110607" y="3143885"/>
                </a:moveTo>
                <a:lnTo>
                  <a:pt x="5058410" y="3163697"/>
                </a:lnTo>
                <a:lnTo>
                  <a:pt x="5066919" y="3187573"/>
                </a:lnTo>
                <a:lnTo>
                  <a:pt x="5104130" y="3176397"/>
                </a:lnTo>
                <a:lnTo>
                  <a:pt x="5131936" y="3176397"/>
                </a:lnTo>
                <a:lnTo>
                  <a:pt x="5132324" y="3147822"/>
                </a:lnTo>
                <a:lnTo>
                  <a:pt x="5110607" y="3143885"/>
                </a:lnTo>
                <a:close/>
              </a:path>
              <a:path w="9144000" h="5960745">
                <a:moveTo>
                  <a:pt x="5232146" y="3162173"/>
                </a:moveTo>
                <a:lnTo>
                  <a:pt x="5207635" y="3164078"/>
                </a:lnTo>
                <a:lnTo>
                  <a:pt x="5189728" y="3178429"/>
                </a:lnTo>
                <a:lnTo>
                  <a:pt x="5176520" y="3206623"/>
                </a:lnTo>
                <a:lnTo>
                  <a:pt x="5172329" y="3244341"/>
                </a:lnTo>
                <a:lnTo>
                  <a:pt x="5176139" y="3283204"/>
                </a:lnTo>
                <a:lnTo>
                  <a:pt x="5186426" y="3313303"/>
                </a:lnTo>
                <a:lnTo>
                  <a:pt x="5203825" y="3333241"/>
                </a:lnTo>
                <a:lnTo>
                  <a:pt x="5227828" y="3342259"/>
                </a:lnTo>
                <a:lnTo>
                  <a:pt x="5251831" y="3339591"/>
                </a:lnTo>
                <a:lnTo>
                  <a:pt x="5271135" y="3325241"/>
                </a:lnTo>
                <a:lnTo>
                  <a:pt x="5275318" y="3316097"/>
                </a:lnTo>
                <a:lnTo>
                  <a:pt x="5229352" y="3316097"/>
                </a:lnTo>
                <a:lnTo>
                  <a:pt x="5208524" y="3297047"/>
                </a:lnTo>
                <a:lnTo>
                  <a:pt x="5202047" y="3246247"/>
                </a:lnTo>
                <a:lnTo>
                  <a:pt x="5209540" y="3199891"/>
                </a:lnTo>
                <a:lnTo>
                  <a:pt x="5229733" y="3187191"/>
                </a:lnTo>
                <a:lnTo>
                  <a:pt x="5270022" y="3187191"/>
                </a:lnTo>
                <a:lnTo>
                  <a:pt x="5256149" y="3171698"/>
                </a:lnTo>
                <a:lnTo>
                  <a:pt x="5232146" y="3162173"/>
                </a:lnTo>
                <a:close/>
              </a:path>
              <a:path w="9144000" h="5960745">
                <a:moveTo>
                  <a:pt x="5270022" y="3187191"/>
                </a:moveTo>
                <a:lnTo>
                  <a:pt x="5229733" y="3187191"/>
                </a:lnTo>
                <a:lnTo>
                  <a:pt x="5251450" y="3207004"/>
                </a:lnTo>
                <a:lnTo>
                  <a:pt x="5258054" y="3258185"/>
                </a:lnTo>
                <a:lnTo>
                  <a:pt x="5250434" y="3303778"/>
                </a:lnTo>
                <a:lnTo>
                  <a:pt x="5229352" y="3316097"/>
                </a:lnTo>
                <a:lnTo>
                  <a:pt x="5275318" y="3316097"/>
                </a:lnTo>
                <a:lnTo>
                  <a:pt x="5283454" y="3298316"/>
                </a:lnTo>
                <a:lnTo>
                  <a:pt x="5288153" y="3260598"/>
                </a:lnTo>
                <a:lnTo>
                  <a:pt x="5285359" y="3221609"/>
                </a:lnTo>
                <a:lnTo>
                  <a:pt x="5273548" y="3191129"/>
                </a:lnTo>
                <a:lnTo>
                  <a:pt x="5270022" y="3187191"/>
                </a:lnTo>
                <a:close/>
              </a:path>
              <a:path w="9144000" h="5960745">
                <a:moveTo>
                  <a:pt x="5360670" y="3180334"/>
                </a:moveTo>
                <a:lnTo>
                  <a:pt x="5337048" y="3183509"/>
                </a:lnTo>
                <a:lnTo>
                  <a:pt x="5318760" y="3197860"/>
                </a:lnTo>
                <a:lnTo>
                  <a:pt x="5306441" y="3225291"/>
                </a:lnTo>
                <a:lnTo>
                  <a:pt x="5301742" y="3262503"/>
                </a:lnTo>
                <a:lnTo>
                  <a:pt x="5304663" y="3301491"/>
                </a:lnTo>
                <a:lnTo>
                  <a:pt x="5315458" y="3331591"/>
                </a:lnTo>
                <a:lnTo>
                  <a:pt x="5332349" y="3351022"/>
                </a:lnTo>
                <a:lnTo>
                  <a:pt x="5356352" y="3360166"/>
                </a:lnTo>
                <a:lnTo>
                  <a:pt x="5380863" y="3357372"/>
                </a:lnTo>
                <a:lnTo>
                  <a:pt x="5398262" y="3343529"/>
                </a:lnTo>
                <a:lnTo>
                  <a:pt x="5402133" y="3335147"/>
                </a:lnTo>
                <a:lnTo>
                  <a:pt x="5357749" y="3335147"/>
                </a:lnTo>
                <a:lnTo>
                  <a:pt x="5337048" y="3315335"/>
                </a:lnTo>
                <a:lnTo>
                  <a:pt x="5330444" y="3264916"/>
                </a:lnTo>
                <a:lnTo>
                  <a:pt x="5338064" y="3218941"/>
                </a:lnTo>
                <a:lnTo>
                  <a:pt x="5358257" y="3206623"/>
                </a:lnTo>
                <a:lnTo>
                  <a:pt x="5397965" y="3206623"/>
                </a:lnTo>
                <a:lnTo>
                  <a:pt x="5383657" y="3189859"/>
                </a:lnTo>
                <a:lnTo>
                  <a:pt x="5360670" y="3180334"/>
                </a:lnTo>
                <a:close/>
              </a:path>
              <a:path w="9144000" h="5960745">
                <a:moveTo>
                  <a:pt x="5397965" y="3206623"/>
                </a:moveTo>
                <a:lnTo>
                  <a:pt x="5358257" y="3206623"/>
                </a:lnTo>
                <a:lnTo>
                  <a:pt x="5379466" y="3225673"/>
                </a:lnTo>
                <a:lnTo>
                  <a:pt x="5386070" y="3276854"/>
                </a:lnTo>
                <a:lnTo>
                  <a:pt x="5378577" y="3322066"/>
                </a:lnTo>
                <a:lnTo>
                  <a:pt x="5357749" y="3335147"/>
                </a:lnTo>
                <a:lnTo>
                  <a:pt x="5402133" y="3335147"/>
                </a:lnTo>
                <a:lnTo>
                  <a:pt x="5410581" y="3316859"/>
                </a:lnTo>
                <a:lnTo>
                  <a:pt x="5415661" y="3279648"/>
                </a:lnTo>
                <a:lnTo>
                  <a:pt x="5412359" y="3240278"/>
                </a:lnTo>
                <a:lnTo>
                  <a:pt x="5400675" y="3209798"/>
                </a:lnTo>
                <a:lnTo>
                  <a:pt x="5397965" y="3206623"/>
                </a:lnTo>
                <a:close/>
              </a:path>
              <a:path w="9144000" h="5960745">
                <a:moveTo>
                  <a:pt x="5516506" y="3233166"/>
                </a:moveTo>
                <a:lnTo>
                  <a:pt x="5488686" y="3233166"/>
                </a:lnTo>
                <a:lnTo>
                  <a:pt x="5486781" y="3376041"/>
                </a:lnTo>
                <a:lnTo>
                  <a:pt x="5514594" y="3379597"/>
                </a:lnTo>
                <a:lnTo>
                  <a:pt x="5516506" y="3233166"/>
                </a:lnTo>
                <a:close/>
              </a:path>
              <a:path w="9144000" h="5960745">
                <a:moveTo>
                  <a:pt x="5495798" y="3201035"/>
                </a:moveTo>
                <a:lnTo>
                  <a:pt x="5444363" y="3219704"/>
                </a:lnTo>
                <a:lnTo>
                  <a:pt x="5451983" y="3244723"/>
                </a:lnTo>
                <a:lnTo>
                  <a:pt x="5488686" y="3233166"/>
                </a:lnTo>
                <a:lnTo>
                  <a:pt x="5516506" y="3233166"/>
                </a:lnTo>
                <a:lnTo>
                  <a:pt x="5516880" y="3204591"/>
                </a:lnTo>
                <a:lnTo>
                  <a:pt x="5495798" y="3201035"/>
                </a:lnTo>
                <a:close/>
              </a:path>
              <a:path w="9144000" h="5960745">
                <a:moveTo>
                  <a:pt x="5613908" y="3218434"/>
                </a:moveTo>
                <a:lnTo>
                  <a:pt x="5589905" y="3220847"/>
                </a:lnTo>
                <a:lnTo>
                  <a:pt x="5571998" y="3234816"/>
                </a:lnTo>
                <a:lnTo>
                  <a:pt x="5560187" y="3262122"/>
                </a:lnTo>
                <a:lnTo>
                  <a:pt x="5555107" y="3299460"/>
                </a:lnTo>
                <a:lnTo>
                  <a:pt x="5558790" y="3337560"/>
                </a:lnTo>
                <a:lnTo>
                  <a:pt x="5570093" y="3367659"/>
                </a:lnTo>
                <a:lnTo>
                  <a:pt x="5586603" y="3386709"/>
                </a:lnTo>
                <a:lnTo>
                  <a:pt x="5609209" y="3395853"/>
                </a:lnTo>
                <a:lnTo>
                  <a:pt x="5633212" y="3393948"/>
                </a:lnTo>
                <a:lnTo>
                  <a:pt x="5652008" y="3378835"/>
                </a:lnTo>
                <a:lnTo>
                  <a:pt x="5655682" y="3370453"/>
                </a:lnTo>
                <a:lnTo>
                  <a:pt x="5611495" y="3370453"/>
                </a:lnTo>
                <a:lnTo>
                  <a:pt x="5590794" y="3351403"/>
                </a:lnTo>
                <a:lnTo>
                  <a:pt x="5584698" y="3301491"/>
                </a:lnTo>
                <a:lnTo>
                  <a:pt x="5591810" y="3255772"/>
                </a:lnTo>
                <a:lnTo>
                  <a:pt x="5612003" y="3243072"/>
                </a:lnTo>
                <a:lnTo>
                  <a:pt x="5650246" y="3243072"/>
                </a:lnTo>
                <a:lnTo>
                  <a:pt x="5636514" y="3227197"/>
                </a:lnTo>
                <a:lnTo>
                  <a:pt x="5613908" y="3218434"/>
                </a:lnTo>
                <a:close/>
              </a:path>
              <a:path w="9144000" h="5960745">
                <a:moveTo>
                  <a:pt x="5650246" y="3243072"/>
                </a:moveTo>
                <a:lnTo>
                  <a:pt x="5612003" y="3243072"/>
                </a:lnTo>
                <a:lnTo>
                  <a:pt x="5631815" y="3262503"/>
                </a:lnTo>
                <a:lnTo>
                  <a:pt x="5638419" y="3312922"/>
                </a:lnTo>
                <a:lnTo>
                  <a:pt x="5631307" y="3358134"/>
                </a:lnTo>
                <a:lnTo>
                  <a:pt x="5611495" y="3370453"/>
                </a:lnTo>
                <a:lnTo>
                  <a:pt x="5655682" y="3370453"/>
                </a:lnTo>
                <a:lnTo>
                  <a:pt x="5663311" y="3353054"/>
                </a:lnTo>
                <a:lnTo>
                  <a:pt x="5666613" y="3315716"/>
                </a:lnTo>
                <a:lnTo>
                  <a:pt x="5664200" y="3276854"/>
                </a:lnTo>
                <a:lnTo>
                  <a:pt x="5654421" y="3247898"/>
                </a:lnTo>
                <a:lnTo>
                  <a:pt x="5650246" y="3243072"/>
                </a:lnTo>
                <a:close/>
              </a:path>
              <a:path w="9144000" h="5960745">
                <a:moveTo>
                  <a:pt x="5766111" y="3270123"/>
                </a:moveTo>
                <a:lnTo>
                  <a:pt x="5739130" y="3270123"/>
                </a:lnTo>
                <a:lnTo>
                  <a:pt x="5737733" y="3410966"/>
                </a:lnTo>
                <a:lnTo>
                  <a:pt x="5764530" y="3414141"/>
                </a:lnTo>
                <a:lnTo>
                  <a:pt x="5766111" y="3270123"/>
                </a:lnTo>
                <a:close/>
              </a:path>
              <a:path w="9144000" h="5960745">
                <a:moveTo>
                  <a:pt x="5747131" y="3237991"/>
                </a:moveTo>
                <a:lnTo>
                  <a:pt x="5695823" y="3257041"/>
                </a:lnTo>
                <a:lnTo>
                  <a:pt x="5703824" y="3280410"/>
                </a:lnTo>
                <a:lnTo>
                  <a:pt x="5739130" y="3270123"/>
                </a:lnTo>
                <a:lnTo>
                  <a:pt x="5766111" y="3270123"/>
                </a:lnTo>
                <a:lnTo>
                  <a:pt x="5766435" y="3240659"/>
                </a:lnTo>
                <a:lnTo>
                  <a:pt x="5747131" y="3237991"/>
                </a:lnTo>
                <a:close/>
              </a:path>
              <a:path w="9144000" h="5960745">
                <a:moveTo>
                  <a:pt x="5861558" y="3255010"/>
                </a:moveTo>
                <a:lnTo>
                  <a:pt x="5839333" y="3257804"/>
                </a:lnTo>
                <a:lnTo>
                  <a:pt x="5821553" y="3271647"/>
                </a:lnTo>
                <a:lnTo>
                  <a:pt x="5808726" y="3298316"/>
                </a:lnTo>
                <a:lnTo>
                  <a:pt x="5805043" y="3335528"/>
                </a:lnTo>
                <a:lnTo>
                  <a:pt x="5807837" y="3373628"/>
                </a:lnTo>
                <a:lnTo>
                  <a:pt x="5818251" y="3403473"/>
                </a:lnTo>
                <a:lnTo>
                  <a:pt x="5836031" y="3422141"/>
                </a:lnTo>
                <a:lnTo>
                  <a:pt x="5859145" y="3431159"/>
                </a:lnTo>
                <a:lnTo>
                  <a:pt x="5882259" y="3428873"/>
                </a:lnTo>
                <a:lnTo>
                  <a:pt x="5899150" y="3414141"/>
                </a:lnTo>
                <a:lnTo>
                  <a:pt x="5902934" y="3405759"/>
                </a:lnTo>
                <a:lnTo>
                  <a:pt x="5860034" y="3405759"/>
                </a:lnTo>
                <a:lnTo>
                  <a:pt x="5840349" y="3386709"/>
                </a:lnTo>
                <a:lnTo>
                  <a:pt x="5833745" y="3337179"/>
                </a:lnTo>
                <a:lnTo>
                  <a:pt x="5840730" y="3292348"/>
                </a:lnTo>
                <a:lnTo>
                  <a:pt x="5861558" y="3280029"/>
                </a:lnTo>
                <a:lnTo>
                  <a:pt x="5898852" y="3280029"/>
                </a:lnTo>
                <a:lnTo>
                  <a:pt x="5885053" y="3264154"/>
                </a:lnTo>
                <a:lnTo>
                  <a:pt x="5861558" y="3255010"/>
                </a:lnTo>
                <a:close/>
              </a:path>
              <a:path w="9144000" h="5960745">
                <a:moveTo>
                  <a:pt x="5898852" y="3280029"/>
                </a:moveTo>
                <a:lnTo>
                  <a:pt x="5861558" y="3280029"/>
                </a:lnTo>
                <a:lnTo>
                  <a:pt x="5880354" y="3299079"/>
                </a:lnTo>
                <a:lnTo>
                  <a:pt x="5885942" y="3349116"/>
                </a:lnTo>
                <a:lnTo>
                  <a:pt x="5879846" y="3393566"/>
                </a:lnTo>
                <a:lnTo>
                  <a:pt x="5860034" y="3405759"/>
                </a:lnTo>
                <a:lnTo>
                  <a:pt x="5902934" y="3405759"/>
                </a:lnTo>
                <a:lnTo>
                  <a:pt x="5910961" y="3387979"/>
                </a:lnTo>
                <a:lnTo>
                  <a:pt x="5915152" y="3351022"/>
                </a:lnTo>
                <a:lnTo>
                  <a:pt x="5912358" y="3313303"/>
                </a:lnTo>
                <a:lnTo>
                  <a:pt x="5901944" y="3283585"/>
                </a:lnTo>
                <a:lnTo>
                  <a:pt x="5898852" y="3280029"/>
                </a:lnTo>
                <a:close/>
              </a:path>
              <a:path w="9144000" h="5960745">
                <a:moveTo>
                  <a:pt x="5983478" y="3272916"/>
                </a:moveTo>
                <a:lnTo>
                  <a:pt x="5961253" y="3274822"/>
                </a:lnTo>
                <a:lnTo>
                  <a:pt x="5943473" y="3289554"/>
                </a:lnTo>
                <a:lnTo>
                  <a:pt x="5931662" y="3316097"/>
                </a:lnTo>
                <a:lnTo>
                  <a:pt x="5927852" y="3353054"/>
                </a:lnTo>
                <a:lnTo>
                  <a:pt x="5931154" y="3390773"/>
                </a:lnTo>
                <a:lnTo>
                  <a:pt x="5941568" y="3420110"/>
                </a:lnTo>
                <a:lnTo>
                  <a:pt x="5958967" y="3439160"/>
                </a:lnTo>
                <a:lnTo>
                  <a:pt x="5981065" y="3447923"/>
                </a:lnTo>
                <a:lnTo>
                  <a:pt x="6003671" y="3445510"/>
                </a:lnTo>
                <a:lnTo>
                  <a:pt x="6021070" y="3432048"/>
                </a:lnTo>
                <a:lnTo>
                  <a:pt x="6025007" y="3423285"/>
                </a:lnTo>
                <a:lnTo>
                  <a:pt x="5982462" y="3423285"/>
                </a:lnTo>
                <a:lnTo>
                  <a:pt x="5961761" y="3404235"/>
                </a:lnTo>
                <a:lnTo>
                  <a:pt x="5955665" y="3354578"/>
                </a:lnTo>
                <a:lnTo>
                  <a:pt x="5962777" y="3309747"/>
                </a:lnTo>
                <a:lnTo>
                  <a:pt x="5982462" y="3297428"/>
                </a:lnTo>
                <a:lnTo>
                  <a:pt x="6019544" y="3297428"/>
                </a:lnTo>
                <a:lnTo>
                  <a:pt x="6006465" y="3281934"/>
                </a:lnTo>
                <a:lnTo>
                  <a:pt x="5983478" y="3272916"/>
                </a:lnTo>
                <a:close/>
              </a:path>
              <a:path w="9144000" h="5960745">
                <a:moveTo>
                  <a:pt x="6019544" y="3297428"/>
                </a:moveTo>
                <a:lnTo>
                  <a:pt x="5982462" y="3297428"/>
                </a:lnTo>
                <a:lnTo>
                  <a:pt x="6002274" y="3316859"/>
                </a:lnTo>
                <a:lnTo>
                  <a:pt x="6008370" y="3366516"/>
                </a:lnTo>
                <a:lnTo>
                  <a:pt x="6001258" y="3410966"/>
                </a:lnTo>
                <a:lnTo>
                  <a:pt x="5982462" y="3423285"/>
                </a:lnTo>
                <a:lnTo>
                  <a:pt x="6025007" y="3423285"/>
                </a:lnTo>
                <a:lnTo>
                  <a:pt x="6032881" y="3405759"/>
                </a:lnTo>
                <a:lnTo>
                  <a:pt x="6037072" y="3368929"/>
                </a:lnTo>
                <a:lnTo>
                  <a:pt x="6033770" y="3330829"/>
                </a:lnTo>
                <a:lnTo>
                  <a:pt x="6022975" y="3301491"/>
                </a:lnTo>
                <a:lnTo>
                  <a:pt x="6019544" y="3297428"/>
                </a:lnTo>
                <a:close/>
              </a:path>
              <a:path w="9144000" h="5960745">
                <a:moveTo>
                  <a:pt x="6134100" y="3323716"/>
                </a:moveTo>
                <a:lnTo>
                  <a:pt x="6106795" y="3323716"/>
                </a:lnTo>
                <a:lnTo>
                  <a:pt x="6104890" y="3462528"/>
                </a:lnTo>
                <a:lnTo>
                  <a:pt x="6132195" y="3466973"/>
                </a:lnTo>
                <a:lnTo>
                  <a:pt x="6134100" y="3323716"/>
                </a:lnTo>
                <a:close/>
              </a:path>
              <a:path w="9144000" h="5960745">
                <a:moveTo>
                  <a:pt x="6113780" y="3291966"/>
                </a:moveTo>
                <a:lnTo>
                  <a:pt x="6064885" y="3311016"/>
                </a:lnTo>
                <a:lnTo>
                  <a:pt x="6071870" y="3334385"/>
                </a:lnTo>
                <a:lnTo>
                  <a:pt x="6106795" y="3323716"/>
                </a:lnTo>
                <a:lnTo>
                  <a:pt x="6134100" y="3323716"/>
                </a:lnTo>
                <a:lnTo>
                  <a:pt x="6134481" y="3295141"/>
                </a:lnTo>
                <a:lnTo>
                  <a:pt x="6113780" y="3291966"/>
                </a:lnTo>
                <a:close/>
              </a:path>
              <a:path w="9144000" h="5960745">
                <a:moveTo>
                  <a:pt x="6224905" y="3308985"/>
                </a:moveTo>
                <a:lnTo>
                  <a:pt x="6202807" y="3311016"/>
                </a:lnTo>
                <a:lnTo>
                  <a:pt x="6185789" y="3325241"/>
                </a:lnTo>
                <a:lnTo>
                  <a:pt x="6174105" y="3351403"/>
                </a:lnTo>
                <a:lnTo>
                  <a:pt x="6169787" y="3387979"/>
                </a:lnTo>
                <a:lnTo>
                  <a:pt x="6173597" y="3425698"/>
                </a:lnTo>
                <a:lnTo>
                  <a:pt x="6184011" y="3455035"/>
                </a:lnTo>
                <a:lnTo>
                  <a:pt x="6200394" y="3473323"/>
                </a:lnTo>
                <a:lnTo>
                  <a:pt x="6222619" y="3482340"/>
                </a:lnTo>
                <a:lnTo>
                  <a:pt x="6244717" y="3480054"/>
                </a:lnTo>
                <a:lnTo>
                  <a:pt x="6262116" y="3465322"/>
                </a:lnTo>
                <a:lnTo>
                  <a:pt x="6265412" y="3457448"/>
                </a:lnTo>
                <a:lnTo>
                  <a:pt x="6223508" y="3457448"/>
                </a:lnTo>
                <a:lnTo>
                  <a:pt x="6204204" y="3438779"/>
                </a:lnTo>
                <a:lnTo>
                  <a:pt x="6197600" y="3389884"/>
                </a:lnTo>
                <a:lnTo>
                  <a:pt x="6204712" y="3345434"/>
                </a:lnTo>
                <a:lnTo>
                  <a:pt x="6223508" y="3333241"/>
                </a:lnTo>
                <a:lnTo>
                  <a:pt x="6260431" y="3333241"/>
                </a:lnTo>
                <a:lnTo>
                  <a:pt x="6247003" y="3317748"/>
                </a:lnTo>
                <a:lnTo>
                  <a:pt x="6224905" y="3308985"/>
                </a:lnTo>
                <a:close/>
              </a:path>
              <a:path w="9144000" h="5960745">
                <a:moveTo>
                  <a:pt x="6260431" y="3333241"/>
                </a:moveTo>
                <a:lnTo>
                  <a:pt x="6223508" y="3333241"/>
                </a:lnTo>
                <a:lnTo>
                  <a:pt x="6242812" y="3352291"/>
                </a:lnTo>
                <a:lnTo>
                  <a:pt x="6248908" y="3401441"/>
                </a:lnTo>
                <a:lnTo>
                  <a:pt x="6242304" y="3445129"/>
                </a:lnTo>
                <a:lnTo>
                  <a:pt x="6223508" y="3457448"/>
                </a:lnTo>
                <a:lnTo>
                  <a:pt x="6265412" y="3457448"/>
                </a:lnTo>
                <a:lnTo>
                  <a:pt x="6272911" y="3439541"/>
                </a:lnTo>
                <a:lnTo>
                  <a:pt x="6277229" y="3403473"/>
                </a:lnTo>
                <a:lnTo>
                  <a:pt x="6273927" y="3366135"/>
                </a:lnTo>
                <a:lnTo>
                  <a:pt x="6263513" y="3336798"/>
                </a:lnTo>
                <a:lnTo>
                  <a:pt x="6260431" y="3333241"/>
                </a:lnTo>
                <a:close/>
              </a:path>
              <a:path w="9144000" h="5960745">
                <a:moveTo>
                  <a:pt x="6372332" y="3358641"/>
                </a:moveTo>
                <a:lnTo>
                  <a:pt x="6346317" y="3358641"/>
                </a:lnTo>
                <a:lnTo>
                  <a:pt x="6344539" y="3496310"/>
                </a:lnTo>
                <a:lnTo>
                  <a:pt x="6370320" y="3500247"/>
                </a:lnTo>
                <a:lnTo>
                  <a:pt x="6372332" y="3358641"/>
                </a:lnTo>
                <a:close/>
              </a:path>
              <a:path w="9144000" h="5960745">
                <a:moveTo>
                  <a:pt x="6352032" y="3327273"/>
                </a:moveTo>
                <a:lnTo>
                  <a:pt x="6304026" y="3345434"/>
                </a:lnTo>
                <a:lnTo>
                  <a:pt x="6311011" y="3369691"/>
                </a:lnTo>
                <a:lnTo>
                  <a:pt x="6346317" y="3358641"/>
                </a:lnTo>
                <a:lnTo>
                  <a:pt x="6372332" y="3358641"/>
                </a:lnTo>
                <a:lnTo>
                  <a:pt x="6372733" y="3330448"/>
                </a:lnTo>
                <a:lnTo>
                  <a:pt x="6352032" y="3327273"/>
                </a:lnTo>
                <a:close/>
              </a:path>
              <a:path w="9144000" h="5960745">
                <a:moveTo>
                  <a:pt x="6461252" y="3343148"/>
                </a:moveTo>
                <a:lnTo>
                  <a:pt x="6440043" y="3345434"/>
                </a:lnTo>
                <a:lnTo>
                  <a:pt x="6423533" y="3360166"/>
                </a:lnTo>
                <a:lnTo>
                  <a:pt x="6412230" y="3386328"/>
                </a:lnTo>
                <a:lnTo>
                  <a:pt x="6408928" y="3422904"/>
                </a:lnTo>
                <a:lnTo>
                  <a:pt x="6411341" y="3459353"/>
                </a:lnTo>
                <a:lnTo>
                  <a:pt x="6421628" y="3488690"/>
                </a:lnTo>
                <a:lnTo>
                  <a:pt x="6437757" y="3507359"/>
                </a:lnTo>
                <a:lnTo>
                  <a:pt x="6459347" y="3515741"/>
                </a:lnTo>
                <a:lnTo>
                  <a:pt x="6481445" y="3513328"/>
                </a:lnTo>
                <a:lnTo>
                  <a:pt x="6497955" y="3499485"/>
                </a:lnTo>
                <a:lnTo>
                  <a:pt x="6501576" y="3491103"/>
                </a:lnTo>
                <a:lnTo>
                  <a:pt x="6460744" y="3491103"/>
                </a:lnTo>
                <a:lnTo>
                  <a:pt x="6440932" y="3472434"/>
                </a:lnTo>
                <a:lnTo>
                  <a:pt x="6435344" y="3424047"/>
                </a:lnTo>
                <a:lnTo>
                  <a:pt x="6442456" y="3379978"/>
                </a:lnTo>
                <a:lnTo>
                  <a:pt x="6460236" y="3368166"/>
                </a:lnTo>
                <a:lnTo>
                  <a:pt x="6497242" y="3368166"/>
                </a:lnTo>
                <a:lnTo>
                  <a:pt x="6483858" y="3352291"/>
                </a:lnTo>
                <a:lnTo>
                  <a:pt x="6461252" y="3343148"/>
                </a:lnTo>
                <a:close/>
              </a:path>
              <a:path w="9144000" h="5960745">
                <a:moveTo>
                  <a:pt x="6497242" y="3368166"/>
                </a:moveTo>
                <a:lnTo>
                  <a:pt x="6460236" y="3368166"/>
                </a:lnTo>
                <a:lnTo>
                  <a:pt x="6480048" y="3386709"/>
                </a:lnTo>
                <a:lnTo>
                  <a:pt x="6486144" y="3435604"/>
                </a:lnTo>
                <a:lnTo>
                  <a:pt x="6479159" y="3478784"/>
                </a:lnTo>
                <a:lnTo>
                  <a:pt x="6460744" y="3491103"/>
                </a:lnTo>
                <a:lnTo>
                  <a:pt x="6501576" y="3491103"/>
                </a:lnTo>
                <a:lnTo>
                  <a:pt x="6509258" y="3473323"/>
                </a:lnTo>
                <a:lnTo>
                  <a:pt x="6513068" y="3437509"/>
                </a:lnTo>
                <a:lnTo>
                  <a:pt x="6510147" y="3400298"/>
                </a:lnTo>
                <a:lnTo>
                  <a:pt x="6500241" y="3371723"/>
                </a:lnTo>
                <a:lnTo>
                  <a:pt x="6497242" y="3368166"/>
                </a:lnTo>
                <a:close/>
              </a:path>
              <a:path w="9144000" h="5960745">
                <a:moveTo>
                  <a:pt x="6605928" y="3392678"/>
                </a:moveTo>
                <a:lnTo>
                  <a:pt x="6580378" y="3392678"/>
                </a:lnTo>
                <a:lnTo>
                  <a:pt x="6579870" y="3529584"/>
                </a:lnTo>
                <a:lnTo>
                  <a:pt x="6604761" y="3533140"/>
                </a:lnTo>
                <a:lnTo>
                  <a:pt x="6605928" y="3392678"/>
                </a:lnTo>
                <a:close/>
              </a:path>
              <a:path w="9144000" h="5960745">
                <a:moveTo>
                  <a:pt x="6586474" y="3362198"/>
                </a:moveTo>
                <a:lnTo>
                  <a:pt x="6539865" y="3380359"/>
                </a:lnTo>
                <a:lnTo>
                  <a:pt x="6546469" y="3403854"/>
                </a:lnTo>
                <a:lnTo>
                  <a:pt x="6580378" y="3392678"/>
                </a:lnTo>
                <a:lnTo>
                  <a:pt x="6605928" y="3392678"/>
                </a:lnTo>
                <a:lnTo>
                  <a:pt x="6606158" y="3364991"/>
                </a:lnTo>
                <a:lnTo>
                  <a:pt x="6586474" y="3362198"/>
                </a:lnTo>
                <a:close/>
              </a:path>
              <a:path w="9144000" h="5960745">
                <a:moveTo>
                  <a:pt x="6721351" y="3409441"/>
                </a:moveTo>
                <a:lnTo>
                  <a:pt x="6696075" y="3409441"/>
                </a:lnTo>
                <a:lnTo>
                  <a:pt x="6695694" y="3545459"/>
                </a:lnTo>
                <a:lnTo>
                  <a:pt x="6720078" y="3549015"/>
                </a:lnTo>
                <a:lnTo>
                  <a:pt x="6721351" y="3409441"/>
                </a:lnTo>
                <a:close/>
              </a:path>
              <a:path w="9144000" h="5960745">
                <a:moveTo>
                  <a:pt x="6701790" y="3378835"/>
                </a:moveTo>
                <a:lnTo>
                  <a:pt x="6656070" y="3397504"/>
                </a:lnTo>
                <a:lnTo>
                  <a:pt x="6663690" y="3420872"/>
                </a:lnTo>
                <a:lnTo>
                  <a:pt x="6696075" y="3409441"/>
                </a:lnTo>
                <a:lnTo>
                  <a:pt x="6721351" y="3409441"/>
                </a:lnTo>
                <a:lnTo>
                  <a:pt x="6721602" y="3382010"/>
                </a:lnTo>
                <a:lnTo>
                  <a:pt x="6701790" y="3378835"/>
                </a:lnTo>
                <a:close/>
              </a:path>
              <a:path w="9144000" h="5960745">
                <a:moveTo>
                  <a:pt x="6808597" y="3394710"/>
                </a:moveTo>
                <a:lnTo>
                  <a:pt x="6787896" y="3397504"/>
                </a:lnTo>
                <a:lnTo>
                  <a:pt x="6771513" y="3411347"/>
                </a:lnTo>
                <a:lnTo>
                  <a:pt x="6760209" y="3437128"/>
                </a:lnTo>
                <a:lnTo>
                  <a:pt x="6756400" y="3472815"/>
                </a:lnTo>
                <a:lnTo>
                  <a:pt x="6759194" y="3509391"/>
                </a:lnTo>
                <a:lnTo>
                  <a:pt x="6769608" y="3537966"/>
                </a:lnTo>
                <a:lnTo>
                  <a:pt x="6785609" y="3556635"/>
                </a:lnTo>
                <a:lnTo>
                  <a:pt x="6806310" y="3564890"/>
                </a:lnTo>
                <a:lnTo>
                  <a:pt x="6827901" y="3562604"/>
                </a:lnTo>
                <a:lnTo>
                  <a:pt x="6844919" y="3548634"/>
                </a:lnTo>
                <a:lnTo>
                  <a:pt x="6848262" y="3540379"/>
                </a:lnTo>
                <a:lnTo>
                  <a:pt x="6807708" y="3540379"/>
                </a:lnTo>
                <a:lnTo>
                  <a:pt x="6789293" y="3522091"/>
                </a:lnTo>
                <a:lnTo>
                  <a:pt x="6783197" y="3474466"/>
                </a:lnTo>
                <a:lnTo>
                  <a:pt x="6789293" y="3431159"/>
                </a:lnTo>
                <a:lnTo>
                  <a:pt x="6808216" y="3418966"/>
                </a:lnTo>
                <a:lnTo>
                  <a:pt x="6843086" y="3418966"/>
                </a:lnTo>
                <a:lnTo>
                  <a:pt x="6829806" y="3403473"/>
                </a:lnTo>
                <a:lnTo>
                  <a:pt x="6808597" y="3394710"/>
                </a:lnTo>
                <a:close/>
              </a:path>
              <a:path w="9144000" h="5960745">
                <a:moveTo>
                  <a:pt x="6843086" y="3418966"/>
                </a:moveTo>
                <a:lnTo>
                  <a:pt x="6808216" y="3418966"/>
                </a:lnTo>
                <a:lnTo>
                  <a:pt x="6826504" y="3437128"/>
                </a:lnTo>
                <a:lnTo>
                  <a:pt x="6832219" y="3485134"/>
                </a:lnTo>
                <a:lnTo>
                  <a:pt x="6826504" y="3528060"/>
                </a:lnTo>
                <a:lnTo>
                  <a:pt x="6807708" y="3540379"/>
                </a:lnTo>
                <a:lnTo>
                  <a:pt x="6848262" y="3540379"/>
                </a:lnTo>
                <a:lnTo>
                  <a:pt x="6855206" y="3523234"/>
                </a:lnTo>
                <a:lnTo>
                  <a:pt x="6859016" y="3487166"/>
                </a:lnTo>
                <a:lnTo>
                  <a:pt x="6855714" y="3451098"/>
                </a:lnTo>
                <a:lnTo>
                  <a:pt x="6845808" y="3422141"/>
                </a:lnTo>
                <a:lnTo>
                  <a:pt x="6843086" y="3418966"/>
                </a:lnTo>
                <a:close/>
              </a:path>
              <a:path w="9144000" h="5960745">
                <a:moveTo>
                  <a:pt x="6948361" y="3443097"/>
                </a:moveTo>
                <a:lnTo>
                  <a:pt x="6924421" y="3443097"/>
                </a:lnTo>
                <a:lnTo>
                  <a:pt x="6923024" y="3578479"/>
                </a:lnTo>
                <a:lnTo>
                  <a:pt x="6948043" y="3581273"/>
                </a:lnTo>
                <a:lnTo>
                  <a:pt x="6948361" y="3443097"/>
                </a:lnTo>
                <a:close/>
              </a:path>
              <a:path w="9144000" h="5960745">
                <a:moveTo>
                  <a:pt x="6930135" y="3412998"/>
                </a:moveTo>
                <a:lnTo>
                  <a:pt x="6884924" y="3431159"/>
                </a:lnTo>
                <a:lnTo>
                  <a:pt x="6891908" y="3454654"/>
                </a:lnTo>
                <a:lnTo>
                  <a:pt x="6924421" y="3443097"/>
                </a:lnTo>
                <a:lnTo>
                  <a:pt x="6948361" y="3443097"/>
                </a:lnTo>
                <a:lnTo>
                  <a:pt x="6948424" y="3415791"/>
                </a:lnTo>
                <a:lnTo>
                  <a:pt x="6930135" y="3412998"/>
                </a:lnTo>
                <a:close/>
              </a:path>
              <a:path w="9144000" h="5960745">
                <a:moveTo>
                  <a:pt x="7034657" y="3427984"/>
                </a:moveTo>
                <a:lnTo>
                  <a:pt x="7013829" y="3430778"/>
                </a:lnTo>
                <a:lnTo>
                  <a:pt x="6997827" y="3444748"/>
                </a:lnTo>
                <a:lnTo>
                  <a:pt x="6987540" y="3470529"/>
                </a:lnTo>
                <a:lnTo>
                  <a:pt x="6983730" y="3505835"/>
                </a:lnTo>
                <a:lnTo>
                  <a:pt x="6987032" y="3541903"/>
                </a:lnTo>
                <a:lnTo>
                  <a:pt x="6996430" y="3570478"/>
                </a:lnTo>
                <a:lnTo>
                  <a:pt x="7011543" y="3588385"/>
                </a:lnTo>
                <a:lnTo>
                  <a:pt x="7032244" y="3596259"/>
                </a:lnTo>
                <a:lnTo>
                  <a:pt x="7053453" y="3593973"/>
                </a:lnTo>
                <a:lnTo>
                  <a:pt x="7069455" y="3580384"/>
                </a:lnTo>
                <a:lnTo>
                  <a:pt x="7072489" y="3572891"/>
                </a:lnTo>
                <a:lnTo>
                  <a:pt x="7034149" y="3572891"/>
                </a:lnTo>
                <a:lnTo>
                  <a:pt x="7015733" y="3554603"/>
                </a:lnTo>
                <a:lnTo>
                  <a:pt x="7009638" y="3507359"/>
                </a:lnTo>
                <a:lnTo>
                  <a:pt x="7015733" y="3464179"/>
                </a:lnTo>
                <a:lnTo>
                  <a:pt x="7033641" y="3451860"/>
                </a:lnTo>
                <a:lnTo>
                  <a:pt x="7068311" y="3451860"/>
                </a:lnTo>
                <a:lnTo>
                  <a:pt x="7055358" y="3436747"/>
                </a:lnTo>
                <a:lnTo>
                  <a:pt x="7034657" y="3427984"/>
                </a:lnTo>
                <a:close/>
              </a:path>
              <a:path w="9144000" h="5960745">
                <a:moveTo>
                  <a:pt x="7068311" y="3451860"/>
                </a:moveTo>
                <a:lnTo>
                  <a:pt x="7033641" y="3451860"/>
                </a:lnTo>
                <a:lnTo>
                  <a:pt x="7051548" y="3470529"/>
                </a:lnTo>
                <a:lnTo>
                  <a:pt x="7057644" y="3518154"/>
                </a:lnTo>
                <a:lnTo>
                  <a:pt x="7051548" y="3560572"/>
                </a:lnTo>
                <a:lnTo>
                  <a:pt x="7034149" y="3572891"/>
                </a:lnTo>
                <a:lnTo>
                  <a:pt x="7072489" y="3572891"/>
                </a:lnTo>
                <a:lnTo>
                  <a:pt x="7079742" y="3554984"/>
                </a:lnTo>
                <a:lnTo>
                  <a:pt x="7083552" y="3520059"/>
                </a:lnTo>
                <a:lnTo>
                  <a:pt x="7081139" y="3483991"/>
                </a:lnTo>
                <a:lnTo>
                  <a:pt x="7071359" y="3455416"/>
                </a:lnTo>
                <a:lnTo>
                  <a:pt x="7068311" y="3451860"/>
                </a:lnTo>
                <a:close/>
              </a:path>
              <a:path w="9144000" h="5960745">
                <a:moveTo>
                  <a:pt x="7171841" y="3475990"/>
                </a:moveTo>
                <a:lnTo>
                  <a:pt x="7148068" y="3475990"/>
                </a:lnTo>
                <a:lnTo>
                  <a:pt x="7148068" y="3609848"/>
                </a:lnTo>
                <a:lnTo>
                  <a:pt x="7170674" y="3613023"/>
                </a:lnTo>
                <a:lnTo>
                  <a:pt x="7171841" y="3475990"/>
                </a:lnTo>
                <a:close/>
              </a:path>
              <a:path w="9144000" h="5960745">
                <a:moveTo>
                  <a:pt x="7153656" y="3445510"/>
                </a:moveTo>
                <a:lnTo>
                  <a:pt x="7108952" y="3464560"/>
                </a:lnTo>
                <a:lnTo>
                  <a:pt x="7116445" y="3487166"/>
                </a:lnTo>
                <a:lnTo>
                  <a:pt x="7148068" y="3475990"/>
                </a:lnTo>
                <a:lnTo>
                  <a:pt x="7171841" y="3475990"/>
                </a:lnTo>
                <a:lnTo>
                  <a:pt x="7172071" y="3449066"/>
                </a:lnTo>
                <a:lnTo>
                  <a:pt x="7153656" y="3445510"/>
                </a:lnTo>
                <a:close/>
              </a:path>
              <a:path w="9144000" h="5960745">
                <a:moveTo>
                  <a:pt x="7256272" y="3461004"/>
                </a:moveTo>
                <a:lnTo>
                  <a:pt x="7236586" y="3463290"/>
                </a:lnTo>
                <a:lnTo>
                  <a:pt x="7219569" y="3476879"/>
                </a:lnTo>
                <a:lnTo>
                  <a:pt x="7209663" y="3502660"/>
                </a:lnTo>
                <a:lnTo>
                  <a:pt x="7206869" y="3537585"/>
                </a:lnTo>
                <a:lnTo>
                  <a:pt x="7209663" y="3573653"/>
                </a:lnTo>
                <a:lnTo>
                  <a:pt x="7219188" y="3601847"/>
                </a:lnTo>
                <a:lnTo>
                  <a:pt x="7234174" y="3619754"/>
                </a:lnTo>
                <a:lnTo>
                  <a:pt x="7253985" y="3627628"/>
                </a:lnTo>
                <a:lnTo>
                  <a:pt x="7275195" y="3625723"/>
                </a:lnTo>
                <a:lnTo>
                  <a:pt x="7291197" y="3612133"/>
                </a:lnTo>
                <a:lnTo>
                  <a:pt x="7294375" y="3603879"/>
                </a:lnTo>
                <a:lnTo>
                  <a:pt x="7256272" y="3603879"/>
                </a:lnTo>
                <a:lnTo>
                  <a:pt x="7237476" y="3585972"/>
                </a:lnTo>
                <a:lnTo>
                  <a:pt x="7231888" y="3539109"/>
                </a:lnTo>
                <a:lnTo>
                  <a:pt x="7237476" y="3496310"/>
                </a:lnTo>
                <a:lnTo>
                  <a:pt x="7255383" y="3484372"/>
                </a:lnTo>
                <a:lnTo>
                  <a:pt x="7289667" y="3484372"/>
                </a:lnTo>
                <a:lnTo>
                  <a:pt x="7276973" y="3469259"/>
                </a:lnTo>
                <a:lnTo>
                  <a:pt x="7256272" y="3461004"/>
                </a:lnTo>
                <a:close/>
              </a:path>
              <a:path w="9144000" h="5960745">
                <a:moveTo>
                  <a:pt x="7289667" y="3484372"/>
                </a:moveTo>
                <a:lnTo>
                  <a:pt x="7255383" y="3484372"/>
                </a:lnTo>
                <a:lnTo>
                  <a:pt x="7273290" y="3502279"/>
                </a:lnTo>
                <a:lnTo>
                  <a:pt x="7279894" y="3549523"/>
                </a:lnTo>
                <a:lnTo>
                  <a:pt x="7274179" y="3592322"/>
                </a:lnTo>
                <a:lnTo>
                  <a:pt x="7256272" y="3603879"/>
                </a:lnTo>
                <a:lnTo>
                  <a:pt x="7294375" y="3603879"/>
                </a:lnTo>
                <a:lnTo>
                  <a:pt x="7300976" y="3586734"/>
                </a:lnTo>
                <a:lnTo>
                  <a:pt x="7304785" y="3552698"/>
                </a:lnTo>
                <a:lnTo>
                  <a:pt x="7302500" y="3515741"/>
                </a:lnTo>
                <a:lnTo>
                  <a:pt x="7292975" y="3488309"/>
                </a:lnTo>
                <a:lnTo>
                  <a:pt x="7289667" y="3484372"/>
                </a:lnTo>
                <a:close/>
              </a:path>
              <a:path w="9144000" h="5960745">
                <a:moveTo>
                  <a:pt x="7391821" y="3508629"/>
                </a:moveTo>
                <a:lnTo>
                  <a:pt x="7367905" y="3508629"/>
                </a:lnTo>
                <a:lnTo>
                  <a:pt x="7367905" y="3641090"/>
                </a:lnTo>
                <a:lnTo>
                  <a:pt x="7391400" y="3644265"/>
                </a:lnTo>
                <a:lnTo>
                  <a:pt x="7391821" y="3508629"/>
                </a:lnTo>
                <a:close/>
              </a:path>
              <a:path w="9144000" h="5960745">
                <a:moveTo>
                  <a:pt x="7374508" y="3478403"/>
                </a:moveTo>
                <a:lnTo>
                  <a:pt x="7330185" y="3496691"/>
                </a:lnTo>
                <a:lnTo>
                  <a:pt x="7336790" y="3519297"/>
                </a:lnTo>
                <a:lnTo>
                  <a:pt x="7367905" y="3508629"/>
                </a:lnTo>
                <a:lnTo>
                  <a:pt x="7391821" y="3508629"/>
                </a:lnTo>
                <a:lnTo>
                  <a:pt x="7391908" y="3480816"/>
                </a:lnTo>
                <a:lnTo>
                  <a:pt x="7374508" y="3478403"/>
                </a:lnTo>
                <a:close/>
              </a:path>
              <a:path w="9144000" h="5960745">
                <a:moveTo>
                  <a:pt x="7499223" y="3524123"/>
                </a:moveTo>
                <a:lnTo>
                  <a:pt x="7475728" y="3524123"/>
                </a:lnTo>
                <a:lnTo>
                  <a:pt x="7475220" y="3656203"/>
                </a:lnTo>
                <a:lnTo>
                  <a:pt x="7499223" y="3659378"/>
                </a:lnTo>
                <a:lnTo>
                  <a:pt x="7499223" y="3524123"/>
                </a:lnTo>
                <a:close/>
              </a:path>
              <a:path w="9144000" h="5960745">
                <a:moveTo>
                  <a:pt x="7482713" y="3494659"/>
                </a:moveTo>
                <a:lnTo>
                  <a:pt x="7438008" y="3512566"/>
                </a:lnTo>
                <a:lnTo>
                  <a:pt x="7445502" y="3535172"/>
                </a:lnTo>
                <a:lnTo>
                  <a:pt x="7475728" y="3524123"/>
                </a:lnTo>
                <a:lnTo>
                  <a:pt x="7499223" y="3524123"/>
                </a:lnTo>
                <a:lnTo>
                  <a:pt x="7499223" y="3497072"/>
                </a:lnTo>
                <a:lnTo>
                  <a:pt x="7482713" y="3494659"/>
                </a:lnTo>
                <a:close/>
              </a:path>
              <a:path w="9144000" h="5960745">
                <a:moveTo>
                  <a:pt x="7582534" y="3509391"/>
                </a:moveTo>
                <a:lnTo>
                  <a:pt x="7562342" y="3511804"/>
                </a:lnTo>
                <a:lnTo>
                  <a:pt x="7547229" y="3525266"/>
                </a:lnTo>
                <a:lnTo>
                  <a:pt x="7536433" y="3550666"/>
                </a:lnTo>
                <a:lnTo>
                  <a:pt x="7533132" y="3584829"/>
                </a:lnTo>
                <a:lnTo>
                  <a:pt x="7536433" y="3620516"/>
                </a:lnTo>
                <a:lnTo>
                  <a:pt x="7545832" y="3647948"/>
                </a:lnTo>
                <a:lnTo>
                  <a:pt x="7561326" y="3665347"/>
                </a:lnTo>
                <a:lnTo>
                  <a:pt x="7582027" y="3673729"/>
                </a:lnTo>
                <a:lnTo>
                  <a:pt x="7601839" y="3671316"/>
                </a:lnTo>
                <a:lnTo>
                  <a:pt x="7616952" y="3658235"/>
                </a:lnTo>
                <a:lnTo>
                  <a:pt x="7620127" y="3650233"/>
                </a:lnTo>
                <a:lnTo>
                  <a:pt x="7582534" y="3650233"/>
                </a:lnTo>
                <a:lnTo>
                  <a:pt x="7564247" y="3633216"/>
                </a:lnTo>
                <a:lnTo>
                  <a:pt x="7558532" y="3586353"/>
                </a:lnTo>
                <a:lnTo>
                  <a:pt x="7564247" y="3543935"/>
                </a:lnTo>
                <a:lnTo>
                  <a:pt x="7581646" y="3531997"/>
                </a:lnTo>
                <a:lnTo>
                  <a:pt x="7614166" y="3531997"/>
                </a:lnTo>
                <a:lnTo>
                  <a:pt x="7602728" y="3517773"/>
                </a:lnTo>
                <a:lnTo>
                  <a:pt x="7582534" y="3509391"/>
                </a:lnTo>
                <a:close/>
              </a:path>
              <a:path w="9144000" h="5960745">
                <a:moveTo>
                  <a:pt x="7614166" y="3531997"/>
                </a:moveTo>
                <a:lnTo>
                  <a:pt x="7581646" y="3531997"/>
                </a:lnTo>
                <a:lnTo>
                  <a:pt x="7599553" y="3550666"/>
                </a:lnTo>
                <a:lnTo>
                  <a:pt x="7605141" y="3597148"/>
                </a:lnTo>
                <a:lnTo>
                  <a:pt x="7599553" y="3638423"/>
                </a:lnTo>
                <a:lnTo>
                  <a:pt x="7582534" y="3650233"/>
                </a:lnTo>
                <a:lnTo>
                  <a:pt x="7620127" y="3650233"/>
                </a:lnTo>
                <a:lnTo>
                  <a:pt x="7626731" y="3633597"/>
                </a:lnTo>
                <a:lnTo>
                  <a:pt x="7629144" y="3599053"/>
                </a:lnTo>
                <a:lnTo>
                  <a:pt x="7626731" y="3563366"/>
                </a:lnTo>
                <a:lnTo>
                  <a:pt x="7617333" y="3535934"/>
                </a:lnTo>
                <a:lnTo>
                  <a:pt x="7614166" y="3531997"/>
                </a:lnTo>
                <a:close/>
              </a:path>
              <a:path w="9144000" h="5960745">
                <a:moveTo>
                  <a:pt x="7712964" y="3555365"/>
                </a:moveTo>
                <a:lnTo>
                  <a:pt x="7690358" y="3555365"/>
                </a:lnTo>
                <a:lnTo>
                  <a:pt x="7689850" y="3686810"/>
                </a:lnTo>
                <a:lnTo>
                  <a:pt x="7712964" y="3689604"/>
                </a:lnTo>
                <a:lnTo>
                  <a:pt x="7712964" y="3555365"/>
                </a:lnTo>
                <a:close/>
              </a:path>
              <a:path w="9144000" h="5960745">
                <a:moveTo>
                  <a:pt x="7696454" y="3526028"/>
                </a:moveTo>
                <a:lnTo>
                  <a:pt x="7653147" y="3544697"/>
                </a:lnTo>
                <a:lnTo>
                  <a:pt x="7659751" y="3565779"/>
                </a:lnTo>
                <a:lnTo>
                  <a:pt x="7690358" y="3555365"/>
                </a:lnTo>
                <a:lnTo>
                  <a:pt x="7712964" y="3555365"/>
                </a:lnTo>
                <a:lnTo>
                  <a:pt x="7712964" y="3528441"/>
                </a:lnTo>
                <a:lnTo>
                  <a:pt x="7696454" y="3526028"/>
                </a:lnTo>
                <a:close/>
              </a:path>
              <a:path w="9144000" h="5960745">
                <a:moveTo>
                  <a:pt x="0" y="2754854"/>
                </a:moveTo>
                <a:lnTo>
                  <a:pt x="0" y="2934868"/>
                </a:lnTo>
                <a:lnTo>
                  <a:pt x="7337" y="2930398"/>
                </a:lnTo>
                <a:lnTo>
                  <a:pt x="26167" y="2898266"/>
                </a:lnTo>
                <a:lnTo>
                  <a:pt x="33699" y="2853436"/>
                </a:lnTo>
                <a:lnTo>
                  <a:pt x="29462" y="2806191"/>
                </a:lnTo>
                <a:lnTo>
                  <a:pt x="14869" y="2769235"/>
                </a:lnTo>
                <a:lnTo>
                  <a:pt x="0" y="2754854"/>
                </a:lnTo>
                <a:close/>
              </a:path>
              <a:path w="9144000" h="5960745">
                <a:moveTo>
                  <a:pt x="181996" y="2799461"/>
                </a:moveTo>
                <a:lnTo>
                  <a:pt x="142443" y="2799461"/>
                </a:lnTo>
                <a:lnTo>
                  <a:pt x="135382" y="2970911"/>
                </a:lnTo>
                <a:lnTo>
                  <a:pt x="174917" y="2975610"/>
                </a:lnTo>
                <a:lnTo>
                  <a:pt x="181996" y="2799461"/>
                </a:lnTo>
                <a:close/>
              </a:path>
              <a:path w="9144000" h="5960745">
                <a:moveTo>
                  <a:pt x="152793" y="2760472"/>
                </a:moveTo>
                <a:lnTo>
                  <a:pt x="77477" y="2782697"/>
                </a:lnTo>
                <a:lnTo>
                  <a:pt x="86893" y="2811272"/>
                </a:lnTo>
                <a:lnTo>
                  <a:pt x="142443" y="2799461"/>
                </a:lnTo>
                <a:lnTo>
                  <a:pt x="181996" y="2799461"/>
                </a:lnTo>
                <a:lnTo>
                  <a:pt x="183400" y="2764536"/>
                </a:lnTo>
                <a:lnTo>
                  <a:pt x="152793" y="2760472"/>
                </a:lnTo>
                <a:close/>
              </a:path>
              <a:path w="9144000" h="5960745">
                <a:moveTo>
                  <a:pt x="324624" y="2783204"/>
                </a:moveTo>
                <a:lnTo>
                  <a:pt x="290258" y="2785872"/>
                </a:lnTo>
                <a:lnTo>
                  <a:pt x="263893" y="2803398"/>
                </a:lnTo>
                <a:lnTo>
                  <a:pt x="245529" y="2835529"/>
                </a:lnTo>
                <a:lnTo>
                  <a:pt x="237058" y="2880360"/>
                </a:lnTo>
                <a:lnTo>
                  <a:pt x="240830" y="2926461"/>
                </a:lnTo>
                <a:lnTo>
                  <a:pt x="255422" y="2962148"/>
                </a:lnTo>
                <a:lnTo>
                  <a:pt x="279895" y="2986278"/>
                </a:lnTo>
                <a:lnTo>
                  <a:pt x="312851" y="2997073"/>
                </a:lnTo>
                <a:lnTo>
                  <a:pt x="346748" y="2994660"/>
                </a:lnTo>
                <a:lnTo>
                  <a:pt x="373570" y="2977641"/>
                </a:lnTo>
                <a:lnTo>
                  <a:pt x="379494" y="2966847"/>
                </a:lnTo>
                <a:lnTo>
                  <a:pt x="315671" y="2966847"/>
                </a:lnTo>
                <a:lnTo>
                  <a:pt x="286956" y="2943479"/>
                </a:lnTo>
                <a:lnTo>
                  <a:pt x="278955" y="2882773"/>
                </a:lnTo>
                <a:lnTo>
                  <a:pt x="291668" y="2828416"/>
                </a:lnTo>
                <a:lnTo>
                  <a:pt x="320382" y="2813685"/>
                </a:lnTo>
                <a:lnTo>
                  <a:pt x="375294" y="2813685"/>
                </a:lnTo>
                <a:lnTo>
                  <a:pt x="357098" y="2794635"/>
                </a:lnTo>
                <a:lnTo>
                  <a:pt x="324624" y="2783204"/>
                </a:lnTo>
                <a:close/>
              </a:path>
              <a:path w="9144000" h="5960745">
                <a:moveTo>
                  <a:pt x="375294" y="2813685"/>
                </a:moveTo>
                <a:lnTo>
                  <a:pt x="320382" y="2813685"/>
                </a:lnTo>
                <a:lnTo>
                  <a:pt x="350037" y="2837561"/>
                </a:lnTo>
                <a:lnTo>
                  <a:pt x="357568" y="2898266"/>
                </a:lnTo>
                <a:lnTo>
                  <a:pt x="345795" y="2951861"/>
                </a:lnTo>
                <a:lnTo>
                  <a:pt x="315671" y="2966847"/>
                </a:lnTo>
                <a:lnTo>
                  <a:pt x="379494" y="2966847"/>
                </a:lnTo>
                <a:lnTo>
                  <a:pt x="390994" y="2945891"/>
                </a:lnTo>
                <a:lnTo>
                  <a:pt x="398995" y="2901823"/>
                </a:lnTo>
                <a:lnTo>
                  <a:pt x="395224" y="2855341"/>
                </a:lnTo>
                <a:lnTo>
                  <a:pt x="380631" y="2819273"/>
                </a:lnTo>
                <a:lnTo>
                  <a:pt x="375294" y="2813685"/>
                </a:lnTo>
                <a:close/>
              </a:path>
              <a:path w="9144000" h="5960745">
                <a:moveTo>
                  <a:pt x="544503" y="2847466"/>
                </a:moveTo>
                <a:lnTo>
                  <a:pt x="504913" y="2847466"/>
                </a:lnTo>
                <a:lnTo>
                  <a:pt x="498792" y="3016885"/>
                </a:lnTo>
                <a:lnTo>
                  <a:pt x="537400" y="3022854"/>
                </a:lnTo>
                <a:lnTo>
                  <a:pt x="544503" y="2847466"/>
                </a:lnTo>
                <a:close/>
              </a:path>
              <a:path w="9144000" h="5960745">
                <a:moveTo>
                  <a:pt x="515264" y="2809748"/>
                </a:moveTo>
                <a:lnTo>
                  <a:pt x="442302" y="2831591"/>
                </a:lnTo>
                <a:lnTo>
                  <a:pt x="452666" y="2860548"/>
                </a:lnTo>
                <a:lnTo>
                  <a:pt x="504913" y="2847466"/>
                </a:lnTo>
                <a:lnTo>
                  <a:pt x="544503" y="2847466"/>
                </a:lnTo>
                <a:lnTo>
                  <a:pt x="545871" y="2813685"/>
                </a:lnTo>
                <a:lnTo>
                  <a:pt x="515264" y="2809748"/>
                </a:lnTo>
                <a:close/>
              </a:path>
              <a:path w="9144000" h="5960745">
                <a:moveTo>
                  <a:pt x="722951" y="2872486"/>
                </a:moveTo>
                <a:lnTo>
                  <a:pt x="684733" y="2872486"/>
                </a:lnTo>
                <a:lnTo>
                  <a:pt x="677672" y="3040761"/>
                </a:lnTo>
                <a:lnTo>
                  <a:pt x="716280" y="3045841"/>
                </a:lnTo>
                <a:lnTo>
                  <a:pt x="722951" y="2872486"/>
                </a:lnTo>
                <a:close/>
              </a:path>
              <a:path w="9144000" h="5960745">
                <a:moveTo>
                  <a:pt x="695096" y="2833878"/>
                </a:moveTo>
                <a:lnTo>
                  <a:pt x="622604" y="2855722"/>
                </a:lnTo>
                <a:lnTo>
                  <a:pt x="632485" y="2884297"/>
                </a:lnTo>
                <a:lnTo>
                  <a:pt x="684733" y="2872486"/>
                </a:lnTo>
                <a:lnTo>
                  <a:pt x="722951" y="2872486"/>
                </a:lnTo>
                <a:lnTo>
                  <a:pt x="724281" y="2837941"/>
                </a:lnTo>
                <a:lnTo>
                  <a:pt x="695096" y="2833878"/>
                </a:lnTo>
                <a:close/>
              </a:path>
              <a:path w="9144000" h="5960745">
                <a:moveTo>
                  <a:pt x="859383" y="2856991"/>
                </a:moveTo>
                <a:lnTo>
                  <a:pt x="825957" y="2858516"/>
                </a:lnTo>
                <a:lnTo>
                  <a:pt x="800074" y="2875661"/>
                </a:lnTo>
                <a:lnTo>
                  <a:pt x="782180" y="2907791"/>
                </a:lnTo>
                <a:lnTo>
                  <a:pt x="775589" y="2951353"/>
                </a:lnTo>
                <a:lnTo>
                  <a:pt x="779360" y="2997073"/>
                </a:lnTo>
                <a:lnTo>
                  <a:pt x="793013" y="3032379"/>
                </a:lnTo>
                <a:lnTo>
                  <a:pt x="816546" y="3055366"/>
                </a:lnTo>
                <a:lnTo>
                  <a:pt x="848550" y="3066161"/>
                </a:lnTo>
                <a:lnTo>
                  <a:pt x="882446" y="3063748"/>
                </a:lnTo>
                <a:lnTo>
                  <a:pt x="907872" y="3047873"/>
                </a:lnTo>
                <a:lnTo>
                  <a:pt x="914166" y="3036697"/>
                </a:lnTo>
                <a:lnTo>
                  <a:pt x="852322" y="3036697"/>
                </a:lnTo>
                <a:lnTo>
                  <a:pt x="823607" y="3013329"/>
                </a:lnTo>
                <a:lnTo>
                  <a:pt x="816076" y="2953766"/>
                </a:lnTo>
                <a:lnTo>
                  <a:pt x="826897" y="2900553"/>
                </a:lnTo>
                <a:lnTo>
                  <a:pt x="855611" y="2885566"/>
                </a:lnTo>
                <a:lnTo>
                  <a:pt x="909729" y="2885566"/>
                </a:lnTo>
                <a:lnTo>
                  <a:pt x="891387" y="2867660"/>
                </a:lnTo>
                <a:lnTo>
                  <a:pt x="859383" y="2856991"/>
                </a:lnTo>
                <a:close/>
              </a:path>
              <a:path w="9144000" h="5960745">
                <a:moveTo>
                  <a:pt x="909729" y="2885566"/>
                </a:moveTo>
                <a:lnTo>
                  <a:pt x="855611" y="2885566"/>
                </a:lnTo>
                <a:lnTo>
                  <a:pt x="884326" y="2908935"/>
                </a:lnTo>
                <a:lnTo>
                  <a:pt x="892810" y="2968879"/>
                </a:lnTo>
                <a:lnTo>
                  <a:pt x="880567" y="3022473"/>
                </a:lnTo>
                <a:lnTo>
                  <a:pt x="852322" y="3036697"/>
                </a:lnTo>
                <a:lnTo>
                  <a:pt x="914166" y="3036697"/>
                </a:lnTo>
                <a:lnTo>
                  <a:pt x="925753" y="3016123"/>
                </a:lnTo>
                <a:lnTo>
                  <a:pt x="931875" y="2972816"/>
                </a:lnTo>
                <a:lnTo>
                  <a:pt x="929525" y="2926841"/>
                </a:lnTo>
                <a:lnTo>
                  <a:pt x="914933" y="2890647"/>
                </a:lnTo>
                <a:lnTo>
                  <a:pt x="909729" y="2885566"/>
                </a:lnTo>
                <a:close/>
              </a:path>
              <a:path w="9144000" h="5960745">
                <a:moveTo>
                  <a:pt x="1034503" y="2880360"/>
                </a:moveTo>
                <a:lnTo>
                  <a:pt x="1001547" y="2882773"/>
                </a:lnTo>
                <a:lnTo>
                  <a:pt x="976122" y="2899029"/>
                </a:lnTo>
                <a:lnTo>
                  <a:pt x="958240" y="2931160"/>
                </a:lnTo>
                <a:lnTo>
                  <a:pt x="951179" y="2975229"/>
                </a:lnTo>
                <a:lnTo>
                  <a:pt x="954468" y="3020060"/>
                </a:lnTo>
                <a:lnTo>
                  <a:pt x="969060" y="3055366"/>
                </a:lnTo>
                <a:lnTo>
                  <a:pt x="993076" y="3078861"/>
                </a:lnTo>
                <a:lnTo>
                  <a:pt x="1024610" y="3089148"/>
                </a:lnTo>
                <a:lnTo>
                  <a:pt x="1057567" y="3087116"/>
                </a:lnTo>
                <a:lnTo>
                  <a:pt x="1084402" y="3070098"/>
                </a:lnTo>
                <a:lnTo>
                  <a:pt x="1089780" y="3059811"/>
                </a:lnTo>
                <a:lnTo>
                  <a:pt x="1028852" y="3059811"/>
                </a:lnTo>
                <a:lnTo>
                  <a:pt x="1000137" y="3036316"/>
                </a:lnTo>
                <a:lnTo>
                  <a:pt x="991666" y="2977641"/>
                </a:lnTo>
                <a:lnTo>
                  <a:pt x="1002957" y="2924048"/>
                </a:lnTo>
                <a:lnTo>
                  <a:pt x="1031671" y="2910078"/>
                </a:lnTo>
                <a:lnTo>
                  <a:pt x="1084357" y="2910078"/>
                </a:lnTo>
                <a:lnTo>
                  <a:pt x="1066507" y="2891916"/>
                </a:lnTo>
                <a:lnTo>
                  <a:pt x="1034503" y="2880360"/>
                </a:lnTo>
                <a:close/>
              </a:path>
              <a:path w="9144000" h="5960745">
                <a:moveTo>
                  <a:pt x="1084357" y="2910078"/>
                </a:moveTo>
                <a:lnTo>
                  <a:pt x="1031671" y="2910078"/>
                </a:lnTo>
                <a:lnTo>
                  <a:pt x="1059446" y="2933191"/>
                </a:lnTo>
                <a:lnTo>
                  <a:pt x="1067917" y="2992628"/>
                </a:lnTo>
                <a:lnTo>
                  <a:pt x="1056627" y="3044698"/>
                </a:lnTo>
                <a:lnTo>
                  <a:pt x="1028852" y="3059811"/>
                </a:lnTo>
                <a:lnTo>
                  <a:pt x="1089780" y="3059811"/>
                </a:lnTo>
                <a:lnTo>
                  <a:pt x="1100404" y="3039491"/>
                </a:lnTo>
                <a:lnTo>
                  <a:pt x="1106525" y="2995422"/>
                </a:lnTo>
                <a:lnTo>
                  <a:pt x="1103223" y="2950210"/>
                </a:lnTo>
                <a:lnTo>
                  <a:pt x="1089101" y="2914904"/>
                </a:lnTo>
                <a:lnTo>
                  <a:pt x="1084357" y="2910078"/>
                </a:lnTo>
                <a:close/>
              </a:path>
              <a:path w="9144000" h="5960745">
                <a:moveTo>
                  <a:pt x="1244689" y="2942336"/>
                </a:moveTo>
                <a:lnTo>
                  <a:pt x="1206792" y="2942336"/>
                </a:lnTo>
                <a:lnTo>
                  <a:pt x="1201610" y="3108579"/>
                </a:lnTo>
                <a:lnTo>
                  <a:pt x="1238796" y="3112897"/>
                </a:lnTo>
                <a:lnTo>
                  <a:pt x="1244689" y="2942336"/>
                </a:lnTo>
                <a:close/>
              </a:path>
              <a:path w="9144000" h="5960745">
                <a:moveTo>
                  <a:pt x="1217142" y="2904616"/>
                </a:moveTo>
                <a:lnTo>
                  <a:pt x="1147953" y="2926841"/>
                </a:lnTo>
                <a:lnTo>
                  <a:pt x="1157363" y="2955416"/>
                </a:lnTo>
                <a:lnTo>
                  <a:pt x="1206792" y="2942336"/>
                </a:lnTo>
                <a:lnTo>
                  <a:pt x="1244689" y="2942336"/>
                </a:lnTo>
                <a:lnTo>
                  <a:pt x="1245857" y="2908554"/>
                </a:lnTo>
                <a:lnTo>
                  <a:pt x="1217142" y="2904616"/>
                </a:lnTo>
                <a:close/>
              </a:path>
              <a:path w="9144000" h="5960745">
                <a:moveTo>
                  <a:pt x="1378204" y="2926841"/>
                </a:moveTo>
                <a:lnTo>
                  <a:pt x="1345692" y="2929636"/>
                </a:lnTo>
                <a:lnTo>
                  <a:pt x="1320673" y="2945891"/>
                </a:lnTo>
                <a:lnTo>
                  <a:pt x="1303274" y="2977261"/>
                </a:lnTo>
                <a:lnTo>
                  <a:pt x="1296670" y="3020441"/>
                </a:lnTo>
                <a:lnTo>
                  <a:pt x="1299972" y="3065272"/>
                </a:lnTo>
                <a:lnTo>
                  <a:pt x="1313688" y="3100578"/>
                </a:lnTo>
                <a:lnTo>
                  <a:pt x="1336675" y="3122422"/>
                </a:lnTo>
                <a:lnTo>
                  <a:pt x="1368679" y="3133216"/>
                </a:lnTo>
                <a:lnTo>
                  <a:pt x="1401191" y="3130804"/>
                </a:lnTo>
                <a:lnTo>
                  <a:pt x="1425702" y="3114929"/>
                </a:lnTo>
                <a:lnTo>
                  <a:pt x="1431182" y="3104641"/>
                </a:lnTo>
                <a:lnTo>
                  <a:pt x="1371600" y="3104641"/>
                </a:lnTo>
                <a:lnTo>
                  <a:pt x="1343787" y="3081528"/>
                </a:lnTo>
                <a:lnTo>
                  <a:pt x="1336294" y="3022854"/>
                </a:lnTo>
                <a:lnTo>
                  <a:pt x="1346581" y="2970022"/>
                </a:lnTo>
                <a:lnTo>
                  <a:pt x="1373886" y="2955798"/>
                </a:lnTo>
                <a:lnTo>
                  <a:pt x="1427607" y="2955798"/>
                </a:lnTo>
                <a:lnTo>
                  <a:pt x="1409700" y="2937891"/>
                </a:lnTo>
                <a:lnTo>
                  <a:pt x="1378204" y="2926841"/>
                </a:lnTo>
                <a:close/>
              </a:path>
              <a:path w="9144000" h="5960745">
                <a:moveTo>
                  <a:pt x="1427607" y="2955798"/>
                </a:moveTo>
                <a:lnTo>
                  <a:pt x="1373886" y="2955798"/>
                </a:lnTo>
                <a:lnTo>
                  <a:pt x="1402588" y="2978785"/>
                </a:lnTo>
                <a:lnTo>
                  <a:pt x="1410589" y="3037966"/>
                </a:lnTo>
                <a:lnTo>
                  <a:pt x="1399286" y="3089910"/>
                </a:lnTo>
                <a:lnTo>
                  <a:pt x="1371600" y="3104641"/>
                </a:lnTo>
                <a:lnTo>
                  <a:pt x="1431182" y="3104641"/>
                </a:lnTo>
                <a:lnTo>
                  <a:pt x="1442212" y="3083941"/>
                </a:lnTo>
                <a:lnTo>
                  <a:pt x="1449197" y="3040761"/>
                </a:lnTo>
                <a:lnTo>
                  <a:pt x="1446403" y="2995422"/>
                </a:lnTo>
                <a:lnTo>
                  <a:pt x="1432687" y="2960878"/>
                </a:lnTo>
                <a:lnTo>
                  <a:pt x="1427607" y="2955798"/>
                </a:lnTo>
                <a:close/>
              </a:path>
              <a:path w="9144000" h="5960745">
                <a:moveTo>
                  <a:pt x="1583310" y="2988691"/>
                </a:moveTo>
                <a:lnTo>
                  <a:pt x="1547114" y="2988691"/>
                </a:lnTo>
                <a:lnTo>
                  <a:pt x="1541018" y="3152266"/>
                </a:lnTo>
                <a:lnTo>
                  <a:pt x="1578229" y="3157347"/>
                </a:lnTo>
                <a:lnTo>
                  <a:pt x="1583310" y="2988691"/>
                </a:lnTo>
                <a:close/>
              </a:path>
              <a:path w="9144000" h="5960745">
                <a:moveTo>
                  <a:pt x="1557909" y="2951353"/>
                </a:moveTo>
                <a:lnTo>
                  <a:pt x="1488821" y="2973197"/>
                </a:lnTo>
                <a:lnTo>
                  <a:pt x="1498219" y="3000629"/>
                </a:lnTo>
                <a:lnTo>
                  <a:pt x="1547114" y="2988691"/>
                </a:lnTo>
                <a:lnTo>
                  <a:pt x="1583310" y="2988691"/>
                </a:lnTo>
                <a:lnTo>
                  <a:pt x="1584325" y="2955036"/>
                </a:lnTo>
                <a:lnTo>
                  <a:pt x="1557909" y="2951353"/>
                </a:lnTo>
                <a:close/>
              </a:path>
              <a:path w="9144000" h="5960745">
                <a:moveTo>
                  <a:pt x="1712849" y="2972054"/>
                </a:moveTo>
                <a:lnTo>
                  <a:pt x="1682242" y="2974848"/>
                </a:lnTo>
                <a:lnTo>
                  <a:pt x="1657731" y="2991485"/>
                </a:lnTo>
                <a:lnTo>
                  <a:pt x="1640332" y="3022473"/>
                </a:lnTo>
                <a:lnTo>
                  <a:pt x="1633347" y="3065272"/>
                </a:lnTo>
                <a:lnTo>
                  <a:pt x="1637030" y="3109341"/>
                </a:lnTo>
                <a:lnTo>
                  <a:pt x="1651127" y="3143885"/>
                </a:lnTo>
                <a:lnTo>
                  <a:pt x="1674241" y="3166110"/>
                </a:lnTo>
                <a:lnTo>
                  <a:pt x="1704848" y="3176397"/>
                </a:lnTo>
                <a:lnTo>
                  <a:pt x="1735963" y="3174491"/>
                </a:lnTo>
                <a:lnTo>
                  <a:pt x="1760855" y="3158616"/>
                </a:lnTo>
                <a:lnTo>
                  <a:pt x="1766678" y="3147822"/>
                </a:lnTo>
                <a:lnTo>
                  <a:pt x="1707133" y="3147822"/>
                </a:lnTo>
                <a:lnTo>
                  <a:pt x="1679829" y="3125216"/>
                </a:lnTo>
                <a:lnTo>
                  <a:pt x="1672336" y="3067685"/>
                </a:lnTo>
                <a:lnTo>
                  <a:pt x="1683131" y="3015361"/>
                </a:lnTo>
                <a:lnTo>
                  <a:pt x="1711452" y="3001391"/>
                </a:lnTo>
                <a:lnTo>
                  <a:pt x="1761829" y="3001391"/>
                </a:lnTo>
                <a:lnTo>
                  <a:pt x="1744345" y="2983103"/>
                </a:lnTo>
                <a:lnTo>
                  <a:pt x="1712849" y="2972054"/>
                </a:lnTo>
                <a:close/>
              </a:path>
              <a:path w="9144000" h="5960745">
                <a:moveTo>
                  <a:pt x="1761829" y="3001391"/>
                </a:moveTo>
                <a:lnTo>
                  <a:pt x="1711452" y="3001391"/>
                </a:lnTo>
                <a:lnTo>
                  <a:pt x="1737741" y="3023997"/>
                </a:lnTo>
                <a:lnTo>
                  <a:pt x="1744852" y="3082036"/>
                </a:lnTo>
                <a:lnTo>
                  <a:pt x="1733550" y="3133979"/>
                </a:lnTo>
                <a:lnTo>
                  <a:pt x="1707133" y="3147822"/>
                </a:lnTo>
                <a:lnTo>
                  <a:pt x="1766678" y="3147822"/>
                </a:lnTo>
                <a:lnTo>
                  <a:pt x="1777364" y="3128010"/>
                </a:lnTo>
                <a:lnTo>
                  <a:pt x="1782572" y="3085211"/>
                </a:lnTo>
                <a:lnTo>
                  <a:pt x="1779651" y="3040761"/>
                </a:lnTo>
                <a:lnTo>
                  <a:pt x="1766443" y="3006216"/>
                </a:lnTo>
                <a:lnTo>
                  <a:pt x="1761829" y="3001391"/>
                </a:lnTo>
                <a:close/>
              </a:path>
              <a:path w="9144000" h="5960745">
                <a:moveTo>
                  <a:pt x="1913786" y="3032760"/>
                </a:moveTo>
                <a:lnTo>
                  <a:pt x="1878964" y="3032760"/>
                </a:lnTo>
                <a:lnTo>
                  <a:pt x="1874266" y="3195447"/>
                </a:lnTo>
                <a:lnTo>
                  <a:pt x="1908683" y="3199891"/>
                </a:lnTo>
                <a:lnTo>
                  <a:pt x="1913786" y="3032760"/>
                </a:lnTo>
                <a:close/>
              </a:path>
              <a:path w="9144000" h="5960745">
                <a:moveTo>
                  <a:pt x="1889379" y="2996691"/>
                </a:moveTo>
                <a:lnTo>
                  <a:pt x="1822069" y="3017647"/>
                </a:lnTo>
                <a:lnTo>
                  <a:pt x="1831467" y="3045460"/>
                </a:lnTo>
                <a:lnTo>
                  <a:pt x="1878964" y="3032760"/>
                </a:lnTo>
                <a:lnTo>
                  <a:pt x="1913786" y="3032760"/>
                </a:lnTo>
                <a:lnTo>
                  <a:pt x="1914779" y="3000248"/>
                </a:lnTo>
                <a:lnTo>
                  <a:pt x="1889379" y="2996691"/>
                </a:lnTo>
                <a:close/>
              </a:path>
              <a:path w="9144000" h="5960745">
                <a:moveTo>
                  <a:pt x="2078850" y="3055366"/>
                </a:moveTo>
                <a:lnTo>
                  <a:pt x="2041398" y="3055366"/>
                </a:lnTo>
                <a:lnTo>
                  <a:pt x="2036699" y="3216529"/>
                </a:lnTo>
                <a:lnTo>
                  <a:pt x="2073020" y="3221228"/>
                </a:lnTo>
                <a:lnTo>
                  <a:pt x="2078850" y="3055366"/>
                </a:lnTo>
                <a:close/>
              </a:path>
              <a:path w="9144000" h="5960745">
                <a:moveTo>
                  <a:pt x="2052193" y="3018536"/>
                </a:moveTo>
                <a:lnTo>
                  <a:pt x="1985391" y="3039872"/>
                </a:lnTo>
                <a:lnTo>
                  <a:pt x="1994408" y="3067304"/>
                </a:lnTo>
                <a:lnTo>
                  <a:pt x="2041398" y="3055366"/>
                </a:lnTo>
                <a:lnTo>
                  <a:pt x="2078850" y="3055366"/>
                </a:lnTo>
                <a:lnTo>
                  <a:pt x="2080006" y="3022473"/>
                </a:lnTo>
                <a:lnTo>
                  <a:pt x="2052193" y="3018536"/>
                </a:lnTo>
                <a:close/>
              </a:path>
              <a:path w="9144000" h="5960745">
                <a:moveTo>
                  <a:pt x="2203323" y="3039491"/>
                </a:moveTo>
                <a:lnTo>
                  <a:pt x="2173224" y="3041523"/>
                </a:lnTo>
                <a:lnTo>
                  <a:pt x="2149729" y="3057779"/>
                </a:lnTo>
                <a:lnTo>
                  <a:pt x="2133219" y="3088766"/>
                </a:lnTo>
                <a:lnTo>
                  <a:pt x="2126615" y="3130804"/>
                </a:lnTo>
                <a:lnTo>
                  <a:pt x="2130806" y="3173984"/>
                </a:lnTo>
                <a:lnTo>
                  <a:pt x="2145411" y="3207766"/>
                </a:lnTo>
                <a:lnTo>
                  <a:pt x="2166112" y="3229610"/>
                </a:lnTo>
                <a:lnTo>
                  <a:pt x="2195322" y="3240278"/>
                </a:lnTo>
                <a:lnTo>
                  <a:pt x="2225040" y="3237991"/>
                </a:lnTo>
                <a:lnTo>
                  <a:pt x="2248027" y="3221609"/>
                </a:lnTo>
                <a:lnTo>
                  <a:pt x="2253460" y="3211703"/>
                </a:lnTo>
                <a:lnTo>
                  <a:pt x="2197227" y="3211703"/>
                </a:lnTo>
                <a:lnTo>
                  <a:pt x="2171827" y="3189859"/>
                </a:lnTo>
                <a:lnTo>
                  <a:pt x="2165223" y="3132709"/>
                </a:lnTo>
                <a:lnTo>
                  <a:pt x="2175129" y="3081528"/>
                </a:lnTo>
                <a:lnTo>
                  <a:pt x="2200021" y="3067685"/>
                </a:lnTo>
                <a:lnTo>
                  <a:pt x="2249621" y="3067685"/>
                </a:lnTo>
                <a:lnTo>
                  <a:pt x="2232533" y="3049778"/>
                </a:lnTo>
                <a:lnTo>
                  <a:pt x="2203323" y="3039491"/>
                </a:lnTo>
                <a:close/>
              </a:path>
              <a:path w="9144000" h="5960745">
                <a:moveTo>
                  <a:pt x="2249621" y="3067685"/>
                </a:moveTo>
                <a:lnTo>
                  <a:pt x="2200021" y="3067685"/>
                </a:lnTo>
                <a:lnTo>
                  <a:pt x="2226437" y="3089529"/>
                </a:lnTo>
                <a:lnTo>
                  <a:pt x="2232533" y="3146679"/>
                </a:lnTo>
                <a:lnTo>
                  <a:pt x="2222627" y="3197860"/>
                </a:lnTo>
                <a:lnTo>
                  <a:pt x="2197227" y="3211703"/>
                </a:lnTo>
                <a:lnTo>
                  <a:pt x="2253460" y="3211703"/>
                </a:lnTo>
                <a:lnTo>
                  <a:pt x="2264537" y="3191510"/>
                </a:lnTo>
                <a:lnTo>
                  <a:pt x="2271141" y="3150235"/>
                </a:lnTo>
                <a:lnTo>
                  <a:pt x="2267331" y="3106166"/>
                </a:lnTo>
                <a:lnTo>
                  <a:pt x="2253742" y="3072003"/>
                </a:lnTo>
                <a:lnTo>
                  <a:pt x="2249621" y="3067685"/>
                </a:lnTo>
                <a:close/>
              </a:path>
              <a:path w="9144000" h="5960745">
                <a:moveTo>
                  <a:pt x="2398231" y="3098673"/>
                </a:moveTo>
                <a:lnTo>
                  <a:pt x="2363851" y="3098673"/>
                </a:lnTo>
                <a:lnTo>
                  <a:pt x="2359660" y="3258185"/>
                </a:lnTo>
                <a:lnTo>
                  <a:pt x="2393569" y="3262503"/>
                </a:lnTo>
                <a:lnTo>
                  <a:pt x="2398231" y="3098673"/>
                </a:lnTo>
                <a:close/>
              </a:path>
              <a:path w="9144000" h="5960745">
                <a:moveTo>
                  <a:pt x="2373249" y="3062097"/>
                </a:moveTo>
                <a:lnTo>
                  <a:pt x="2307336" y="3083179"/>
                </a:lnTo>
                <a:lnTo>
                  <a:pt x="2317242" y="3110611"/>
                </a:lnTo>
                <a:lnTo>
                  <a:pt x="2363851" y="3098673"/>
                </a:lnTo>
                <a:lnTo>
                  <a:pt x="2398231" y="3098673"/>
                </a:lnTo>
                <a:lnTo>
                  <a:pt x="2399157" y="3066161"/>
                </a:lnTo>
                <a:lnTo>
                  <a:pt x="2373249" y="3062097"/>
                </a:lnTo>
                <a:close/>
              </a:path>
              <a:path w="9144000" h="5960745">
                <a:moveTo>
                  <a:pt x="2520696" y="3082036"/>
                </a:moveTo>
                <a:lnTo>
                  <a:pt x="2491486" y="3084703"/>
                </a:lnTo>
                <a:lnTo>
                  <a:pt x="2467864" y="3101086"/>
                </a:lnTo>
                <a:lnTo>
                  <a:pt x="2452878" y="3131185"/>
                </a:lnTo>
                <a:lnTo>
                  <a:pt x="2446782" y="3173222"/>
                </a:lnTo>
                <a:lnTo>
                  <a:pt x="2450465" y="3215766"/>
                </a:lnTo>
                <a:lnTo>
                  <a:pt x="2464181" y="3249803"/>
                </a:lnTo>
                <a:lnTo>
                  <a:pt x="2485390" y="3270885"/>
                </a:lnTo>
                <a:lnTo>
                  <a:pt x="2513584" y="3281553"/>
                </a:lnTo>
                <a:lnTo>
                  <a:pt x="2542794" y="3278378"/>
                </a:lnTo>
                <a:lnTo>
                  <a:pt x="2564892" y="3262503"/>
                </a:lnTo>
                <a:lnTo>
                  <a:pt x="2570087" y="3252978"/>
                </a:lnTo>
                <a:lnTo>
                  <a:pt x="2515489" y="3252978"/>
                </a:lnTo>
                <a:lnTo>
                  <a:pt x="2490978" y="3231641"/>
                </a:lnTo>
                <a:lnTo>
                  <a:pt x="2483866" y="3175635"/>
                </a:lnTo>
                <a:lnTo>
                  <a:pt x="2493391" y="3124835"/>
                </a:lnTo>
                <a:lnTo>
                  <a:pt x="2518791" y="3110611"/>
                </a:lnTo>
                <a:lnTo>
                  <a:pt x="2566384" y="3110611"/>
                </a:lnTo>
                <a:lnTo>
                  <a:pt x="2549398" y="3092704"/>
                </a:lnTo>
                <a:lnTo>
                  <a:pt x="2520696" y="3082036"/>
                </a:lnTo>
                <a:close/>
              </a:path>
              <a:path w="9144000" h="5960745">
                <a:moveTo>
                  <a:pt x="2566384" y="3110611"/>
                </a:moveTo>
                <a:lnTo>
                  <a:pt x="2518791" y="3110611"/>
                </a:lnTo>
                <a:lnTo>
                  <a:pt x="2544191" y="3132328"/>
                </a:lnTo>
                <a:lnTo>
                  <a:pt x="2551684" y="3189097"/>
                </a:lnTo>
                <a:lnTo>
                  <a:pt x="2541397" y="3239135"/>
                </a:lnTo>
                <a:lnTo>
                  <a:pt x="2515489" y="3252978"/>
                </a:lnTo>
                <a:lnTo>
                  <a:pt x="2570087" y="3252978"/>
                </a:lnTo>
                <a:lnTo>
                  <a:pt x="2580894" y="3233166"/>
                </a:lnTo>
                <a:lnTo>
                  <a:pt x="2586482" y="3191510"/>
                </a:lnTo>
                <a:lnTo>
                  <a:pt x="2583688" y="3148584"/>
                </a:lnTo>
                <a:lnTo>
                  <a:pt x="2570480" y="3114929"/>
                </a:lnTo>
                <a:lnTo>
                  <a:pt x="2566384" y="3110611"/>
                </a:lnTo>
                <a:close/>
              </a:path>
              <a:path w="9144000" h="5960745">
                <a:moveTo>
                  <a:pt x="2712530" y="3140710"/>
                </a:moveTo>
                <a:lnTo>
                  <a:pt x="2677922" y="3140710"/>
                </a:lnTo>
                <a:lnTo>
                  <a:pt x="2674112" y="3299460"/>
                </a:lnTo>
                <a:lnTo>
                  <a:pt x="2707005" y="3303397"/>
                </a:lnTo>
                <a:lnTo>
                  <a:pt x="2712530" y="3140710"/>
                </a:lnTo>
                <a:close/>
              </a:path>
              <a:path w="9144000" h="5960745">
                <a:moveTo>
                  <a:pt x="2686304" y="3105404"/>
                </a:moveTo>
                <a:lnTo>
                  <a:pt x="2624201" y="3125978"/>
                </a:lnTo>
                <a:lnTo>
                  <a:pt x="2632710" y="3153410"/>
                </a:lnTo>
                <a:lnTo>
                  <a:pt x="2677922" y="3140710"/>
                </a:lnTo>
                <a:lnTo>
                  <a:pt x="2712530" y="3140710"/>
                </a:lnTo>
                <a:lnTo>
                  <a:pt x="2713609" y="3108960"/>
                </a:lnTo>
                <a:lnTo>
                  <a:pt x="2686304" y="3105404"/>
                </a:lnTo>
                <a:close/>
              </a:path>
              <a:path w="9144000" h="5960745">
                <a:moveTo>
                  <a:pt x="2867027" y="3162173"/>
                </a:moveTo>
                <a:lnTo>
                  <a:pt x="2833243" y="3162173"/>
                </a:lnTo>
                <a:lnTo>
                  <a:pt x="2829433" y="3319272"/>
                </a:lnTo>
                <a:lnTo>
                  <a:pt x="2861945" y="3323209"/>
                </a:lnTo>
                <a:lnTo>
                  <a:pt x="2867027" y="3162173"/>
                </a:lnTo>
                <a:close/>
              </a:path>
              <a:path w="9144000" h="5960745">
                <a:moveTo>
                  <a:pt x="2842133" y="3126486"/>
                </a:moveTo>
                <a:lnTo>
                  <a:pt x="2779014" y="3147822"/>
                </a:lnTo>
                <a:lnTo>
                  <a:pt x="2788539" y="3173984"/>
                </a:lnTo>
                <a:lnTo>
                  <a:pt x="2833243" y="3162173"/>
                </a:lnTo>
                <a:lnTo>
                  <a:pt x="2867027" y="3162173"/>
                </a:lnTo>
                <a:lnTo>
                  <a:pt x="2868041" y="3130041"/>
                </a:lnTo>
                <a:lnTo>
                  <a:pt x="2842133" y="3126486"/>
                </a:lnTo>
                <a:close/>
              </a:path>
              <a:path w="9144000" h="5960745">
                <a:moveTo>
                  <a:pt x="3018663" y="3181985"/>
                </a:moveTo>
                <a:lnTo>
                  <a:pt x="2985262" y="3181985"/>
                </a:lnTo>
                <a:lnTo>
                  <a:pt x="2981071" y="3338703"/>
                </a:lnTo>
                <a:lnTo>
                  <a:pt x="3013456" y="3342766"/>
                </a:lnTo>
                <a:lnTo>
                  <a:pt x="3018663" y="3181985"/>
                </a:lnTo>
                <a:close/>
              </a:path>
              <a:path w="9144000" h="5960745">
                <a:moveTo>
                  <a:pt x="2993771" y="3146679"/>
                </a:moveTo>
                <a:lnTo>
                  <a:pt x="2933065" y="3168141"/>
                </a:lnTo>
                <a:lnTo>
                  <a:pt x="2941066" y="3195066"/>
                </a:lnTo>
                <a:lnTo>
                  <a:pt x="2985262" y="3181985"/>
                </a:lnTo>
                <a:lnTo>
                  <a:pt x="3018663" y="3181985"/>
                </a:lnTo>
                <a:lnTo>
                  <a:pt x="3019679" y="3150616"/>
                </a:lnTo>
                <a:lnTo>
                  <a:pt x="2993771" y="3146679"/>
                </a:lnTo>
                <a:close/>
              </a:path>
              <a:path w="9144000" h="5960745">
                <a:moveTo>
                  <a:pt x="3170766" y="3202559"/>
                </a:moveTo>
                <a:lnTo>
                  <a:pt x="3136900" y="3202559"/>
                </a:lnTo>
                <a:lnTo>
                  <a:pt x="3133598" y="3358641"/>
                </a:lnTo>
                <a:lnTo>
                  <a:pt x="3165983" y="3362960"/>
                </a:lnTo>
                <a:lnTo>
                  <a:pt x="3170766" y="3202559"/>
                </a:lnTo>
                <a:close/>
              </a:path>
              <a:path w="9144000" h="5960745">
                <a:moveTo>
                  <a:pt x="3145790" y="3167634"/>
                </a:moveTo>
                <a:lnTo>
                  <a:pt x="3084576" y="3188335"/>
                </a:lnTo>
                <a:lnTo>
                  <a:pt x="3093085" y="3214878"/>
                </a:lnTo>
                <a:lnTo>
                  <a:pt x="3136900" y="3202559"/>
                </a:lnTo>
                <a:lnTo>
                  <a:pt x="3170766" y="3202559"/>
                </a:lnTo>
                <a:lnTo>
                  <a:pt x="3171698" y="3171316"/>
                </a:lnTo>
                <a:lnTo>
                  <a:pt x="3145790" y="3167634"/>
                </a:lnTo>
                <a:close/>
              </a:path>
              <a:path w="9144000" h="5960745">
                <a:moveTo>
                  <a:pt x="3285616" y="3186303"/>
                </a:moveTo>
                <a:lnTo>
                  <a:pt x="3257296" y="3189097"/>
                </a:lnTo>
                <a:lnTo>
                  <a:pt x="3235198" y="3205353"/>
                </a:lnTo>
                <a:lnTo>
                  <a:pt x="3220593" y="3234816"/>
                </a:lnTo>
                <a:lnTo>
                  <a:pt x="3215005" y="3275584"/>
                </a:lnTo>
                <a:lnTo>
                  <a:pt x="3218307" y="3317366"/>
                </a:lnTo>
                <a:lnTo>
                  <a:pt x="3231515" y="3349498"/>
                </a:lnTo>
                <a:lnTo>
                  <a:pt x="3250819" y="3370453"/>
                </a:lnTo>
                <a:lnTo>
                  <a:pt x="3278124" y="3380359"/>
                </a:lnTo>
                <a:lnTo>
                  <a:pt x="3306317" y="3378073"/>
                </a:lnTo>
                <a:lnTo>
                  <a:pt x="3327908" y="3362198"/>
                </a:lnTo>
                <a:lnTo>
                  <a:pt x="3332399" y="3353054"/>
                </a:lnTo>
                <a:lnTo>
                  <a:pt x="3281299" y="3353054"/>
                </a:lnTo>
                <a:lnTo>
                  <a:pt x="3256915" y="3332353"/>
                </a:lnTo>
                <a:lnTo>
                  <a:pt x="3248914" y="3277616"/>
                </a:lnTo>
                <a:lnTo>
                  <a:pt x="3258312" y="3227578"/>
                </a:lnTo>
                <a:lnTo>
                  <a:pt x="3282823" y="3214497"/>
                </a:lnTo>
                <a:lnTo>
                  <a:pt x="3329038" y="3214497"/>
                </a:lnTo>
                <a:lnTo>
                  <a:pt x="3312922" y="3196716"/>
                </a:lnTo>
                <a:lnTo>
                  <a:pt x="3285616" y="3186303"/>
                </a:lnTo>
                <a:close/>
              </a:path>
              <a:path w="9144000" h="5960745">
                <a:moveTo>
                  <a:pt x="3329038" y="3214497"/>
                </a:moveTo>
                <a:lnTo>
                  <a:pt x="3282823" y="3214497"/>
                </a:lnTo>
                <a:lnTo>
                  <a:pt x="3306826" y="3235198"/>
                </a:lnTo>
                <a:lnTo>
                  <a:pt x="3313811" y="3290316"/>
                </a:lnTo>
                <a:lnTo>
                  <a:pt x="3304921" y="3339084"/>
                </a:lnTo>
                <a:lnTo>
                  <a:pt x="3281299" y="3353054"/>
                </a:lnTo>
                <a:lnTo>
                  <a:pt x="3332399" y="3353054"/>
                </a:lnTo>
                <a:lnTo>
                  <a:pt x="3342132" y="3333241"/>
                </a:lnTo>
                <a:lnTo>
                  <a:pt x="3348228" y="3293110"/>
                </a:lnTo>
                <a:lnTo>
                  <a:pt x="3344926" y="3251073"/>
                </a:lnTo>
                <a:lnTo>
                  <a:pt x="3332607" y="3218434"/>
                </a:lnTo>
                <a:lnTo>
                  <a:pt x="3329038" y="3214497"/>
                </a:lnTo>
                <a:close/>
              </a:path>
              <a:path w="9144000" h="5960745">
                <a:moveTo>
                  <a:pt x="3467050" y="3242691"/>
                </a:moveTo>
                <a:lnTo>
                  <a:pt x="3435350" y="3242691"/>
                </a:lnTo>
                <a:lnTo>
                  <a:pt x="3431032" y="3396741"/>
                </a:lnTo>
                <a:lnTo>
                  <a:pt x="3463544" y="3401441"/>
                </a:lnTo>
                <a:lnTo>
                  <a:pt x="3467050" y="3242691"/>
                </a:lnTo>
                <a:close/>
              </a:path>
              <a:path w="9144000" h="5960745">
                <a:moveTo>
                  <a:pt x="3442335" y="3208528"/>
                </a:moveTo>
                <a:lnTo>
                  <a:pt x="3383026" y="3228848"/>
                </a:lnTo>
                <a:lnTo>
                  <a:pt x="3392424" y="3255010"/>
                </a:lnTo>
                <a:lnTo>
                  <a:pt x="3435350" y="3242691"/>
                </a:lnTo>
                <a:lnTo>
                  <a:pt x="3467050" y="3242691"/>
                </a:lnTo>
                <a:lnTo>
                  <a:pt x="3467735" y="3211703"/>
                </a:lnTo>
                <a:lnTo>
                  <a:pt x="3442335" y="3208528"/>
                </a:lnTo>
                <a:close/>
              </a:path>
              <a:path w="9144000" h="5960745">
                <a:moveTo>
                  <a:pt x="3579749" y="3226816"/>
                </a:moveTo>
                <a:lnTo>
                  <a:pt x="3552952" y="3229610"/>
                </a:lnTo>
                <a:lnTo>
                  <a:pt x="3532251" y="3245866"/>
                </a:lnTo>
                <a:lnTo>
                  <a:pt x="3517138" y="3274441"/>
                </a:lnTo>
                <a:lnTo>
                  <a:pt x="3511550" y="3314954"/>
                </a:lnTo>
                <a:lnTo>
                  <a:pt x="3514852" y="3356229"/>
                </a:lnTo>
                <a:lnTo>
                  <a:pt x="3526663" y="3388360"/>
                </a:lnTo>
                <a:lnTo>
                  <a:pt x="3546855" y="3409441"/>
                </a:lnTo>
                <a:lnTo>
                  <a:pt x="3573272" y="3418966"/>
                </a:lnTo>
                <a:lnTo>
                  <a:pt x="3600958" y="3416173"/>
                </a:lnTo>
                <a:lnTo>
                  <a:pt x="3622166" y="3400679"/>
                </a:lnTo>
                <a:lnTo>
                  <a:pt x="3626678" y="3391535"/>
                </a:lnTo>
                <a:lnTo>
                  <a:pt x="3576574" y="3391535"/>
                </a:lnTo>
                <a:lnTo>
                  <a:pt x="3552952" y="3370453"/>
                </a:lnTo>
                <a:lnTo>
                  <a:pt x="3545966" y="3316859"/>
                </a:lnTo>
                <a:lnTo>
                  <a:pt x="3553967" y="3267710"/>
                </a:lnTo>
                <a:lnTo>
                  <a:pt x="3576954" y="3254248"/>
                </a:lnTo>
                <a:lnTo>
                  <a:pt x="3623231" y="3254248"/>
                </a:lnTo>
                <a:lnTo>
                  <a:pt x="3607054" y="3236722"/>
                </a:lnTo>
                <a:lnTo>
                  <a:pt x="3579749" y="3226816"/>
                </a:lnTo>
                <a:close/>
              </a:path>
              <a:path w="9144000" h="5960745">
                <a:moveTo>
                  <a:pt x="3623231" y="3254248"/>
                </a:moveTo>
                <a:lnTo>
                  <a:pt x="3576954" y="3254248"/>
                </a:lnTo>
                <a:lnTo>
                  <a:pt x="3600958" y="3274822"/>
                </a:lnTo>
                <a:lnTo>
                  <a:pt x="3608959" y="3329559"/>
                </a:lnTo>
                <a:lnTo>
                  <a:pt x="3600069" y="3378073"/>
                </a:lnTo>
                <a:lnTo>
                  <a:pt x="3576574" y="3391535"/>
                </a:lnTo>
                <a:lnTo>
                  <a:pt x="3626678" y="3391535"/>
                </a:lnTo>
                <a:lnTo>
                  <a:pt x="3636264" y="3372104"/>
                </a:lnTo>
                <a:lnTo>
                  <a:pt x="3641979" y="3332353"/>
                </a:lnTo>
                <a:lnTo>
                  <a:pt x="3638677" y="3290316"/>
                </a:lnTo>
                <a:lnTo>
                  <a:pt x="3626866" y="3258185"/>
                </a:lnTo>
                <a:lnTo>
                  <a:pt x="3623231" y="3254248"/>
                </a:lnTo>
                <a:close/>
              </a:path>
              <a:path w="9144000" h="5960745">
                <a:moveTo>
                  <a:pt x="3757991" y="3282441"/>
                </a:moveTo>
                <a:lnTo>
                  <a:pt x="3726179" y="3282441"/>
                </a:lnTo>
                <a:lnTo>
                  <a:pt x="3722497" y="3434841"/>
                </a:lnTo>
                <a:lnTo>
                  <a:pt x="3754501" y="3438779"/>
                </a:lnTo>
                <a:lnTo>
                  <a:pt x="3757991" y="3282441"/>
                </a:lnTo>
                <a:close/>
              </a:path>
              <a:path w="9144000" h="5960745">
                <a:moveTo>
                  <a:pt x="3735197" y="3247898"/>
                </a:moveTo>
                <a:lnTo>
                  <a:pt x="3675888" y="3268472"/>
                </a:lnTo>
                <a:lnTo>
                  <a:pt x="3683889" y="3295141"/>
                </a:lnTo>
                <a:lnTo>
                  <a:pt x="3726179" y="3282441"/>
                </a:lnTo>
                <a:lnTo>
                  <a:pt x="3757991" y="3282441"/>
                </a:lnTo>
                <a:lnTo>
                  <a:pt x="3758691" y="3251073"/>
                </a:lnTo>
                <a:lnTo>
                  <a:pt x="3735197" y="3247898"/>
                </a:lnTo>
                <a:close/>
              </a:path>
              <a:path w="9144000" h="5960745">
                <a:moveTo>
                  <a:pt x="3868420" y="3266566"/>
                </a:moveTo>
                <a:lnTo>
                  <a:pt x="3842512" y="3268853"/>
                </a:lnTo>
                <a:lnTo>
                  <a:pt x="3821811" y="3284347"/>
                </a:lnTo>
                <a:lnTo>
                  <a:pt x="3807587" y="3313303"/>
                </a:lnTo>
                <a:lnTo>
                  <a:pt x="3802507" y="3353054"/>
                </a:lnTo>
                <a:lnTo>
                  <a:pt x="3805809" y="3394329"/>
                </a:lnTo>
                <a:lnTo>
                  <a:pt x="3818001" y="3426841"/>
                </a:lnTo>
                <a:lnTo>
                  <a:pt x="3836797" y="3447034"/>
                </a:lnTo>
                <a:lnTo>
                  <a:pt x="3863213" y="3456559"/>
                </a:lnTo>
                <a:lnTo>
                  <a:pt x="3889502" y="3453765"/>
                </a:lnTo>
                <a:lnTo>
                  <a:pt x="3910711" y="3438779"/>
                </a:lnTo>
                <a:lnTo>
                  <a:pt x="3915042" y="3429635"/>
                </a:lnTo>
                <a:lnTo>
                  <a:pt x="3865499" y="3429635"/>
                </a:lnTo>
                <a:lnTo>
                  <a:pt x="3842004" y="3408553"/>
                </a:lnTo>
                <a:lnTo>
                  <a:pt x="3834511" y="3355466"/>
                </a:lnTo>
                <a:lnTo>
                  <a:pt x="3843401" y="3306191"/>
                </a:lnTo>
                <a:lnTo>
                  <a:pt x="3866007" y="3293110"/>
                </a:lnTo>
                <a:lnTo>
                  <a:pt x="3911122" y="3293110"/>
                </a:lnTo>
                <a:lnTo>
                  <a:pt x="3895725" y="3276091"/>
                </a:lnTo>
                <a:lnTo>
                  <a:pt x="3868420" y="3266566"/>
                </a:lnTo>
                <a:close/>
              </a:path>
              <a:path w="9144000" h="5960745">
                <a:moveTo>
                  <a:pt x="3911122" y="3293110"/>
                </a:moveTo>
                <a:lnTo>
                  <a:pt x="3866007" y="3293110"/>
                </a:lnTo>
                <a:lnTo>
                  <a:pt x="3890010" y="3313684"/>
                </a:lnTo>
                <a:lnTo>
                  <a:pt x="3896614" y="3368166"/>
                </a:lnTo>
                <a:lnTo>
                  <a:pt x="3887724" y="3415791"/>
                </a:lnTo>
                <a:lnTo>
                  <a:pt x="3865499" y="3429635"/>
                </a:lnTo>
                <a:lnTo>
                  <a:pt x="3915042" y="3429635"/>
                </a:lnTo>
                <a:lnTo>
                  <a:pt x="3924427" y="3409823"/>
                </a:lnTo>
                <a:lnTo>
                  <a:pt x="3929126" y="3370453"/>
                </a:lnTo>
                <a:lnTo>
                  <a:pt x="3926713" y="3329178"/>
                </a:lnTo>
                <a:lnTo>
                  <a:pt x="3915029" y="3297428"/>
                </a:lnTo>
                <a:lnTo>
                  <a:pt x="3911122" y="3293110"/>
                </a:lnTo>
                <a:close/>
              </a:path>
              <a:path w="9144000" h="5960745">
                <a:moveTo>
                  <a:pt x="4042996" y="3321304"/>
                </a:moveTo>
                <a:lnTo>
                  <a:pt x="4012438" y="3321304"/>
                </a:lnTo>
                <a:lnTo>
                  <a:pt x="4008247" y="3472053"/>
                </a:lnTo>
                <a:lnTo>
                  <a:pt x="4040251" y="3475990"/>
                </a:lnTo>
                <a:lnTo>
                  <a:pt x="4042996" y="3321304"/>
                </a:lnTo>
                <a:close/>
              </a:path>
              <a:path w="9144000" h="5960745">
                <a:moveTo>
                  <a:pt x="4020439" y="3287141"/>
                </a:moveTo>
                <a:lnTo>
                  <a:pt x="3962019" y="3307841"/>
                </a:lnTo>
                <a:lnTo>
                  <a:pt x="3971036" y="3332734"/>
                </a:lnTo>
                <a:lnTo>
                  <a:pt x="4012438" y="3321304"/>
                </a:lnTo>
                <a:lnTo>
                  <a:pt x="4042996" y="3321304"/>
                </a:lnTo>
                <a:lnTo>
                  <a:pt x="4043553" y="3289935"/>
                </a:lnTo>
                <a:lnTo>
                  <a:pt x="4020439" y="3287141"/>
                </a:lnTo>
                <a:close/>
              </a:path>
              <a:path w="9144000" h="5960745">
                <a:moveTo>
                  <a:pt x="4184464" y="3340354"/>
                </a:moveTo>
                <a:lnTo>
                  <a:pt x="4153154" y="3340354"/>
                </a:lnTo>
                <a:lnTo>
                  <a:pt x="4150360" y="3489960"/>
                </a:lnTo>
                <a:lnTo>
                  <a:pt x="4180966" y="3494659"/>
                </a:lnTo>
                <a:lnTo>
                  <a:pt x="4184464" y="3340354"/>
                </a:lnTo>
                <a:close/>
              </a:path>
              <a:path w="9144000" h="5960745">
                <a:moveTo>
                  <a:pt x="4161663" y="3305810"/>
                </a:moveTo>
                <a:lnTo>
                  <a:pt x="4104259" y="3326891"/>
                </a:lnTo>
                <a:lnTo>
                  <a:pt x="4112641" y="3352291"/>
                </a:lnTo>
                <a:lnTo>
                  <a:pt x="4153154" y="3340354"/>
                </a:lnTo>
                <a:lnTo>
                  <a:pt x="4184464" y="3340354"/>
                </a:lnTo>
                <a:lnTo>
                  <a:pt x="4185158" y="3309747"/>
                </a:lnTo>
                <a:lnTo>
                  <a:pt x="4161663" y="3305810"/>
                </a:lnTo>
                <a:close/>
              </a:path>
              <a:path w="9144000" h="5960745">
                <a:moveTo>
                  <a:pt x="4290695" y="3323716"/>
                </a:moveTo>
                <a:lnTo>
                  <a:pt x="4264787" y="3326891"/>
                </a:lnTo>
                <a:lnTo>
                  <a:pt x="4244467" y="3341497"/>
                </a:lnTo>
                <a:lnTo>
                  <a:pt x="4230878" y="3370453"/>
                </a:lnTo>
                <a:lnTo>
                  <a:pt x="4225671" y="3409823"/>
                </a:lnTo>
                <a:lnTo>
                  <a:pt x="4229481" y="3449828"/>
                </a:lnTo>
                <a:lnTo>
                  <a:pt x="4241673" y="3481959"/>
                </a:lnTo>
                <a:lnTo>
                  <a:pt x="4260088" y="3501898"/>
                </a:lnTo>
                <a:lnTo>
                  <a:pt x="4285488" y="3511423"/>
                </a:lnTo>
                <a:lnTo>
                  <a:pt x="4311777" y="3508248"/>
                </a:lnTo>
                <a:lnTo>
                  <a:pt x="4331589" y="3493135"/>
                </a:lnTo>
                <a:lnTo>
                  <a:pt x="4336030" y="3484372"/>
                </a:lnTo>
                <a:lnTo>
                  <a:pt x="4287393" y="3484372"/>
                </a:lnTo>
                <a:lnTo>
                  <a:pt x="4265168" y="3464560"/>
                </a:lnTo>
                <a:lnTo>
                  <a:pt x="4258564" y="3411728"/>
                </a:lnTo>
                <a:lnTo>
                  <a:pt x="4267073" y="3363341"/>
                </a:lnTo>
                <a:lnTo>
                  <a:pt x="4289679" y="3350641"/>
                </a:lnTo>
                <a:lnTo>
                  <a:pt x="4331843" y="3350641"/>
                </a:lnTo>
                <a:lnTo>
                  <a:pt x="4316476" y="3333623"/>
                </a:lnTo>
                <a:lnTo>
                  <a:pt x="4290695" y="3323716"/>
                </a:lnTo>
                <a:close/>
              </a:path>
              <a:path w="9144000" h="5960745">
                <a:moveTo>
                  <a:pt x="4331843" y="3350641"/>
                </a:moveTo>
                <a:lnTo>
                  <a:pt x="4289679" y="3350641"/>
                </a:lnTo>
                <a:lnTo>
                  <a:pt x="4311396" y="3370834"/>
                </a:lnTo>
                <a:lnTo>
                  <a:pt x="4316984" y="3423666"/>
                </a:lnTo>
                <a:lnTo>
                  <a:pt x="4308983" y="3470910"/>
                </a:lnTo>
                <a:lnTo>
                  <a:pt x="4287393" y="3484372"/>
                </a:lnTo>
                <a:lnTo>
                  <a:pt x="4336030" y="3484372"/>
                </a:lnTo>
                <a:lnTo>
                  <a:pt x="4345686" y="3465322"/>
                </a:lnTo>
                <a:lnTo>
                  <a:pt x="4350893" y="3426079"/>
                </a:lnTo>
                <a:lnTo>
                  <a:pt x="4347083" y="3385947"/>
                </a:lnTo>
                <a:lnTo>
                  <a:pt x="4335399" y="3354578"/>
                </a:lnTo>
                <a:lnTo>
                  <a:pt x="4331843" y="3350641"/>
                </a:lnTo>
                <a:close/>
              </a:path>
              <a:path w="9144000" h="5960745">
                <a:moveTo>
                  <a:pt x="4460528" y="3378073"/>
                </a:moveTo>
                <a:lnTo>
                  <a:pt x="4430903" y="3378073"/>
                </a:lnTo>
                <a:lnTo>
                  <a:pt x="4428109" y="3526028"/>
                </a:lnTo>
                <a:lnTo>
                  <a:pt x="4458208" y="3529965"/>
                </a:lnTo>
                <a:lnTo>
                  <a:pt x="4460528" y="3378073"/>
                </a:lnTo>
                <a:close/>
              </a:path>
              <a:path w="9144000" h="5960745">
                <a:moveTo>
                  <a:pt x="4438015" y="3344291"/>
                </a:moveTo>
                <a:lnTo>
                  <a:pt x="4382008" y="3364484"/>
                </a:lnTo>
                <a:lnTo>
                  <a:pt x="4390390" y="3389884"/>
                </a:lnTo>
                <a:lnTo>
                  <a:pt x="4430903" y="3378073"/>
                </a:lnTo>
                <a:lnTo>
                  <a:pt x="4460528" y="3378073"/>
                </a:lnTo>
                <a:lnTo>
                  <a:pt x="4461002" y="3347085"/>
                </a:lnTo>
                <a:lnTo>
                  <a:pt x="4438015" y="3344291"/>
                </a:lnTo>
                <a:close/>
              </a:path>
              <a:path w="9144000" h="5960745">
                <a:moveTo>
                  <a:pt x="4565015" y="3361309"/>
                </a:moveTo>
                <a:lnTo>
                  <a:pt x="4539615" y="3364103"/>
                </a:lnTo>
                <a:lnTo>
                  <a:pt x="4519930" y="3378835"/>
                </a:lnTo>
                <a:lnTo>
                  <a:pt x="4506722" y="3407410"/>
                </a:lnTo>
                <a:lnTo>
                  <a:pt x="4502023" y="3445891"/>
                </a:lnTo>
                <a:lnTo>
                  <a:pt x="4504817" y="3486404"/>
                </a:lnTo>
                <a:lnTo>
                  <a:pt x="4516628" y="3517773"/>
                </a:lnTo>
                <a:lnTo>
                  <a:pt x="4535424" y="3537585"/>
                </a:lnTo>
                <a:lnTo>
                  <a:pt x="4560824" y="3547110"/>
                </a:lnTo>
                <a:lnTo>
                  <a:pt x="4586224" y="3543935"/>
                </a:lnTo>
                <a:lnTo>
                  <a:pt x="4605528" y="3529203"/>
                </a:lnTo>
                <a:lnTo>
                  <a:pt x="4609689" y="3520440"/>
                </a:lnTo>
                <a:lnTo>
                  <a:pt x="4561840" y="3520440"/>
                </a:lnTo>
                <a:lnTo>
                  <a:pt x="4540123" y="3500247"/>
                </a:lnTo>
                <a:lnTo>
                  <a:pt x="4534535" y="3448685"/>
                </a:lnTo>
                <a:lnTo>
                  <a:pt x="4542028" y="3400679"/>
                </a:lnTo>
                <a:lnTo>
                  <a:pt x="4563237" y="3387598"/>
                </a:lnTo>
                <a:lnTo>
                  <a:pt x="4605490" y="3387598"/>
                </a:lnTo>
                <a:lnTo>
                  <a:pt x="4590542" y="3370834"/>
                </a:lnTo>
                <a:lnTo>
                  <a:pt x="4565015" y="3361309"/>
                </a:lnTo>
                <a:close/>
              </a:path>
              <a:path w="9144000" h="5960745">
                <a:moveTo>
                  <a:pt x="4605490" y="3387598"/>
                </a:moveTo>
                <a:lnTo>
                  <a:pt x="4563237" y="3387598"/>
                </a:lnTo>
                <a:lnTo>
                  <a:pt x="4586224" y="3407791"/>
                </a:lnTo>
                <a:lnTo>
                  <a:pt x="4592828" y="3460623"/>
                </a:lnTo>
                <a:lnTo>
                  <a:pt x="4583938" y="3507359"/>
                </a:lnTo>
                <a:lnTo>
                  <a:pt x="4561840" y="3520440"/>
                </a:lnTo>
                <a:lnTo>
                  <a:pt x="4609689" y="3520440"/>
                </a:lnTo>
                <a:lnTo>
                  <a:pt x="4618736" y="3501390"/>
                </a:lnTo>
                <a:lnTo>
                  <a:pt x="4623943" y="3462909"/>
                </a:lnTo>
                <a:lnTo>
                  <a:pt x="4620133" y="3422141"/>
                </a:lnTo>
                <a:lnTo>
                  <a:pt x="4608322" y="3390773"/>
                </a:lnTo>
                <a:lnTo>
                  <a:pt x="4605490" y="3387598"/>
                </a:lnTo>
                <a:close/>
              </a:path>
              <a:path w="9144000" h="5960745">
                <a:moveTo>
                  <a:pt x="4732093" y="3414903"/>
                </a:moveTo>
                <a:lnTo>
                  <a:pt x="4703064" y="3414903"/>
                </a:lnTo>
                <a:lnTo>
                  <a:pt x="4700651" y="3561334"/>
                </a:lnTo>
                <a:lnTo>
                  <a:pt x="4729353" y="3565398"/>
                </a:lnTo>
                <a:lnTo>
                  <a:pt x="4732093" y="3414903"/>
                </a:lnTo>
                <a:close/>
              </a:path>
              <a:path w="9144000" h="5960745">
                <a:moveTo>
                  <a:pt x="4710049" y="3380866"/>
                </a:moveTo>
                <a:lnTo>
                  <a:pt x="4654931" y="3401441"/>
                </a:lnTo>
                <a:lnTo>
                  <a:pt x="4662932" y="3426079"/>
                </a:lnTo>
                <a:lnTo>
                  <a:pt x="4703064" y="3414903"/>
                </a:lnTo>
                <a:lnTo>
                  <a:pt x="4732093" y="3414903"/>
                </a:lnTo>
                <a:lnTo>
                  <a:pt x="4732655" y="3384041"/>
                </a:lnTo>
                <a:lnTo>
                  <a:pt x="4710049" y="3380866"/>
                </a:lnTo>
                <a:close/>
              </a:path>
              <a:path w="9144000" h="5960745">
                <a:moveTo>
                  <a:pt x="4835271" y="3397885"/>
                </a:moveTo>
                <a:lnTo>
                  <a:pt x="4810379" y="3400679"/>
                </a:lnTo>
                <a:lnTo>
                  <a:pt x="4791456" y="3415791"/>
                </a:lnTo>
                <a:lnTo>
                  <a:pt x="4777867" y="3443859"/>
                </a:lnTo>
                <a:lnTo>
                  <a:pt x="4773168" y="3482340"/>
                </a:lnTo>
                <a:lnTo>
                  <a:pt x="4775962" y="3522091"/>
                </a:lnTo>
                <a:lnTo>
                  <a:pt x="4787265" y="3552698"/>
                </a:lnTo>
                <a:lnTo>
                  <a:pt x="4805680" y="3572510"/>
                </a:lnTo>
                <a:lnTo>
                  <a:pt x="4829683" y="3581273"/>
                </a:lnTo>
                <a:lnTo>
                  <a:pt x="4854575" y="3578860"/>
                </a:lnTo>
                <a:lnTo>
                  <a:pt x="4873371" y="3564509"/>
                </a:lnTo>
                <a:lnTo>
                  <a:pt x="4877416" y="3555873"/>
                </a:lnTo>
                <a:lnTo>
                  <a:pt x="4831080" y="3555873"/>
                </a:lnTo>
                <a:lnTo>
                  <a:pt x="4809871" y="3535934"/>
                </a:lnTo>
                <a:lnTo>
                  <a:pt x="4803775" y="3483991"/>
                </a:lnTo>
                <a:lnTo>
                  <a:pt x="4811268" y="3437128"/>
                </a:lnTo>
                <a:lnTo>
                  <a:pt x="4832985" y="3424047"/>
                </a:lnTo>
                <a:lnTo>
                  <a:pt x="4874446" y="3424047"/>
                </a:lnTo>
                <a:lnTo>
                  <a:pt x="4859274" y="3407410"/>
                </a:lnTo>
                <a:lnTo>
                  <a:pt x="4835271" y="3397885"/>
                </a:lnTo>
                <a:close/>
              </a:path>
              <a:path w="9144000" h="5960745">
                <a:moveTo>
                  <a:pt x="4874446" y="3424047"/>
                </a:moveTo>
                <a:lnTo>
                  <a:pt x="4832985" y="3424047"/>
                </a:lnTo>
                <a:lnTo>
                  <a:pt x="4854575" y="3443859"/>
                </a:lnTo>
                <a:lnTo>
                  <a:pt x="4861179" y="3495929"/>
                </a:lnTo>
                <a:lnTo>
                  <a:pt x="4852670" y="3542665"/>
                </a:lnTo>
                <a:lnTo>
                  <a:pt x="4831080" y="3555873"/>
                </a:lnTo>
                <a:lnTo>
                  <a:pt x="4877416" y="3555873"/>
                </a:lnTo>
                <a:lnTo>
                  <a:pt x="4886579" y="3536315"/>
                </a:lnTo>
                <a:lnTo>
                  <a:pt x="4891786" y="3498723"/>
                </a:lnTo>
                <a:lnTo>
                  <a:pt x="4888992" y="3458591"/>
                </a:lnTo>
                <a:lnTo>
                  <a:pt x="4877689" y="3427603"/>
                </a:lnTo>
                <a:lnTo>
                  <a:pt x="4874446" y="3424047"/>
                </a:lnTo>
                <a:close/>
              </a:path>
              <a:path w="9144000" h="5960745">
                <a:moveTo>
                  <a:pt x="4997314" y="3449828"/>
                </a:moveTo>
                <a:lnTo>
                  <a:pt x="4969002" y="3449828"/>
                </a:lnTo>
                <a:lnTo>
                  <a:pt x="4966589" y="3596259"/>
                </a:lnTo>
                <a:lnTo>
                  <a:pt x="4995291" y="3600323"/>
                </a:lnTo>
                <a:lnTo>
                  <a:pt x="4997314" y="3449828"/>
                </a:lnTo>
                <a:close/>
              </a:path>
              <a:path w="9144000" h="5960745">
                <a:moveTo>
                  <a:pt x="4975987" y="3417697"/>
                </a:moveTo>
                <a:lnTo>
                  <a:pt x="4922393" y="3437128"/>
                </a:lnTo>
                <a:lnTo>
                  <a:pt x="4930902" y="3462147"/>
                </a:lnTo>
                <a:lnTo>
                  <a:pt x="4969002" y="3449828"/>
                </a:lnTo>
                <a:lnTo>
                  <a:pt x="4997314" y="3449828"/>
                </a:lnTo>
                <a:lnTo>
                  <a:pt x="4997704" y="3420872"/>
                </a:lnTo>
                <a:lnTo>
                  <a:pt x="4975987" y="3417697"/>
                </a:lnTo>
                <a:close/>
              </a:path>
              <a:path w="9144000" h="5960745">
                <a:moveTo>
                  <a:pt x="5097907" y="3433953"/>
                </a:moveTo>
                <a:lnTo>
                  <a:pt x="5073904" y="3436747"/>
                </a:lnTo>
                <a:lnTo>
                  <a:pt x="5055108" y="3451860"/>
                </a:lnTo>
                <a:lnTo>
                  <a:pt x="5042916" y="3479165"/>
                </a:lnTo>
                <a:lnTo>
                  <a:pt x="5038217" y="3517773"/>
                </a:lnTo>
                <a:lnTo>
                  <a:pt x="5041011" y="3557016"/>
                </a:lnTo>
                <a:lnTo>
                  <a:pt x="5052822" y="3587115"/>
                </a:lnTo>
                <a:lnTo>
                  <a:pt x="5069713" y="3606673"/>
                </a:lnTo>
                <a:lnTo>
                  <a:pt x="5093208" y="3615690"/>
                </a:lnTo>
                <a:lnTo>
                  <a:pt x="5118227" y="3613023"/>
                </a:lnTo>
                <a:lnTo>
                  <a:pt x="5137023" y="3598672"/>
                </a:lnTo>
                <a:lnTo>
                  <a:pt x="5140917" y="3589909"/>
                </a:lnTo>
                <a:lnTo>
                  <a:pt x="5095113" y="3589909"/>
                </a:lnTo>
                <a:lnTo>
                  <a:pt x="5073904" y="3570478"/>
                </a:lnTo>
                <a:lnTo>
                  <a:pt x="5067300" y="3519297"/>
                </a:lnTo>
                <a:lnTo>
                  <a:pt x="5075809" y="3472815"/>
                </a:lnTo>
                <a:lnTo>
                  <a:pt x="5095621" y="3460115"/>
                </a:lnTo>
                <a:lnTo>
                  <a:pt x="5136760" y="3460115"/>
                </a:lnTo>
                <a:lnTo>
                  <a:pt x="5122418" y="3443097"/>
                </a:lnTo>
                <a:lnTo>
                  <a:pt x="5097907" y="3433953"/>
                </a:lnTo>
                <a:close/>
              </a:path>
              <a:path w="9144000" h="5960745">
                <a:moveTo>
                  <a:pt x="5136760" y="3460115"/>
                </a:moveTo>
                <a:lnTo>
                  <a:pt x="5095621" y="3460115"/>
                </a:lnTo>
                <a:lnTo>
                  <a:pt x="5117719" y="3479165"/>
                </a:lnTo>
                <a:lnTo>
                  <a:pt x="5124323" y="3531235"/>
                </a:lnTo>
                <a:lnTo>
                  <a:pt x="5116322" y="3576828"/>
                </a:lnTo>
                <a:lnTo>
                  <a:pt x="5095113" y="3589909"/>
                </a:lnTo>
                <a:lnTo>
                  <a:pt x="5140917" y="3589909"/>
                </a:lnTo>
                <a:lnTo>
                  <a:pt x="5149215" y="3571240"/>
                </a:lnTo>
                <a:lnTo>
                  <a:pt x="5153533" y="3533140"/>
                </a:lnTo>
                <a:lnTo>
                  <a:pt x="5150739" y="3493897"/>
                </a:lnTo>
                <a:lnTo>
                  <a:pt x="5139436" y="3463290"/>
                </a:lnTo>
                <a:lnTo>
                  <a:pt x="5136760" y="3460115"/>
                </a:lnTo>
                <a:close/>
              </a:path>
              <a:path w="9144000" h="5960745">
                <a:moveTo>
                  <a:pt x="5257880" y="3486023"/>
                </a:moveTo>
                <a:lnTo>
                  <a:pt x="5229352" y="3486023"/>
                </a:lnTo>
                <a:lnTo>
                  <a:pt x="5227447" y="3630422"/>
                </a:lnTo>
                <a:lnTo>
                  <a:pt x="5255133" y="3633978"/>
                </a:lnTo>
                <a:lnTo>
                  <a:pt x="5257880" y="3486023"/>
                </a:lnTo>
                <a:close/>
              </a:path>
              <a:path w="9144000" h="5960745">
                <a:moveTo>
                  <a:pt x="5236337" y="3453384"/>
                </a:moveTo>
                <a:lnTo>
                  <a:pt x="5183632" y="3472815"/>
                </a:lnTo>
                <a:lnTo>
                  <a:pt x="5192141" y="3497834"/>
                </a:lnTo>
                <a:lnTo>
                  <a:pt x="5229352" y="3486023"/>
                </a:lnTo>
                <a:lnTo>
                  <a:pt x="5257880" y="3486023"/>
                </a:lnTo>
                <a:lnTo>
                  <a:pt x="5258435" y="3456178"/>
                </a:lnTo>
                <a:lnTo>
                  <a:pt x="5236337" y="3453384"/>
                </a:lnTo>
                <a:close/>
              </a:path>
              <a:path w="9144000" h="5960745">
                <a:moveTo>
                  <a:pt x="5356352" y="3469259"/>
                </a:moveTo>
                <a:lnTo>
                  <a:pt x="5332857" y="3472053"/>
                </a:lnTo>
                <a:lnTo>
                  <a:pt x="5314442" y="3486785"/>
                </a:lnTo>
                <a:lnTo>
                  <a:pt x="5302250" y="3514090"/>
                </a:lnTo>
                <a:lnTo>
                  <a:pt x="5297551" y="3552698"/>
                </a:lnTo>
                <a:lnTo>
                  <a:pt x="5300853" y="3590798"/>
                </a:lnTo>
                <a:lnTo>
                  <a:pt x="5311648" y="3620897"/>
                </a:lnTo>
                <a:lnTo>
                  <a:pt x="5328666" y="3640328"/>
                </a:lnTo>
                <a:lnTo>
                  <a:pt x="5352161" y="3649472"/>
                </a:lnTo>
                <a:lnTo>
                  <a:pt x="5376672" y="3646297"/>
                </a:lnTo>
                <a:lnTo>
                  <a:pt x="5394071" y="3632073"/>
                </a:lnTo>
                <a:lnTo>
                  <a:pt x="5398006" y="3623691"/>
                </a:lnTo>
                <a:lnTo>
                  <a:pt x="5354574" y="3623691"/>
                </a:lnTo>
                <a:lnTo>
                  <a:pt x="5333365" y="3604641"/>
                </a:lnTo>
                <a:lnTo>
                  <a:pt x="5327269" y="3553841"/>
                </a:lnTo>
                <a:lnTo>
                  <a:pt x="5334254" y="3507740"/>
                </a:lnTo>
                <a:lnTo>
                  <a:pt x="5354066" y="3495040"/>
                </a:lnTo>
                <a:lnTo>
                  <a:pt x="5393650" y="3495040"/>
                </a:lnTo>
                <a:lnTo>
                  <a:pt x="5379466" y="3478403"/>
                </a:lnTo>
                <a:lnTo>
                  <a:pt x="5356352" y="3469259"/>
                </a:lnTo>
                <a:close/>
              </a:path>
              <a:path w="9144000" h="5960745">
                <a:moveTo>
                  <a:pt x="5393650" y="3495040"/>
                </a:moveTo>
                <a:lnTo>
                  <a:pt x="5354066" y="3495040"/>
                </a:lnTo>
                <a:lnTo>
                  <a:pt x="5374767" y="3514090"/>
                </a:lnTo>
                <a:lnTo>
                  <a:pt x="5381879" y="3565398"/>
                </a:lnTo>
                <a:lnTo>
                  <a:pt x="5374767" y="3610991"/>
                </a:lnTo>
                <a:lnTo>
                  <a:pt x="5354574" y="3623691"/>
                </a:lnTo>
                <a:lnTo>
                  <a:pt x="5398006" y="3623691"/>
                </a:lnTo>
                <a:lnTo>
                  <a:pt x="5406771" y="3605022"/>
                </a:lnTo>
                <a:lnTo>
                  <a:pt x="5411470" y="3567303"/>
                </a:lnTo>
                <a:lnTo>
                  <a:pt x="5407660" y="3528441"/>
                </a:lnTo>
                <a:lnTo>
                  <a:pt x="5396357" y="3498215"/>
                </a:lnTo>
                <a:lnTo>
                  <a:pt x="5393650" y="3495040"/>
                </a:lnTo>
                <a:close/>
              </a:path>
              <a:path w="9144000" h="5960745">
                <a:moveTo>
                  <a:pt x="5512456" y="3520059"/>
                </a:moveTo>
                <a:lnTo>
                  <a:pt x="5484495" y="3520059"/>
                </a:lnTo>
                <a:lnTo>
                  <a:pt x="5483479" y="3663315"/>
                </a:lnTo>
                <a:lnTo>
                  <a:pt x="5511292" y="3666998"/>
                </a:lnTo>
                <a:lnTo>
                  <a:pt x="5512456" y="3520059"/>
                </a:lnTo>
                <a:close/>
              </a:path>
              <a:path w="9144000" h="5960745">
                <a:moveTo>
                  <a:pt x="5491480" y="3487928"/>
                </a:moveTo>
                <a:lnTo>
                  <a:pt x="5440172" y="3507740"/>
                </a:lnTo>
                <a:lnTo>
                  <a:pt x="5447665" y="3531997"/>
                </a:lnTo>
                <a:lnTo>
                  <a:pt x="5484495" y="3520059"/>
                </a:lnTo>
                <a:lnTo>
                  <a:pt x="5512456" y="3520059"/>
                </a:lnTo>
                <a:lnTo>
                  <a:pt x="5512689" y="3490722"/>
                </a:lnTo>
                <a:lnTo>
                  <a:pt x="5491480" y="3487928"/>
                </a:lnTo>
                <a:close/>
              </a:path>
              <a:path w="9144000" h="5960745">
                <a:moveTo>
                  <a:pt x="5638421" y="3537204"/>
                </a:moveTo>
                <a:lnTo>
                  <a:pt x="5611495" y="3537204"/>
                </a:lnTo>
                <a:lnTo>
                  <a:pt x="5609209" y="3679698"/>
                </a:lnTo>
                <a:lnTo>
                  <a:pt x="5636514" y="3683254"/>
                </a:lnTo>
                <a:lnTo>
                  <a:pt x="5638421" y="3537204"/>
                </a:lnTo>
                <a:close/>
              </a:path>
              <a:path w="9144000" h="5960745">
                <a:moveTo>
                  <a:pt x="5618607" y="3505835"/>
                </a:moveTo>
                <a:lnTo>
                  <a:pt x="5568188" y="3524504"/>
                </a:lnTo>
                <a:lnTo>
                  <a:pt x="5575300" y="3549015"/>
                </a:lnTo>
                <a:lnTo>
                  <a:pt x="5611495" y="3537204"/>
                </a:lnTo>
                <a:lnTo>
                  <a:pt x="5638421" y="3537204"/>
                </a:lnTo>
                <a:lnTo>
                  <a:pt x="5638800" y="3508248"/>
                </a:lnTo>
                <a:lnTo>
                  <a:pt x="5618607" y="3505835"/>
                </a:lnTo>
                <a:close/>
              </a:path>
              <a:path w="9144000" h="5960745">
                <a:moveTo>
                  <a:pt x="5733923" y="3521329"/>
                </a:moveTo>
                <a:lnTo>
                  <a:pt x="5711825" y="3523615"/>
                </a:lnTo>
                <a:lnTo>
                  <a:pt x="5693410" y="3538347"/>
                </a:lnTo>
                <a:lnTo>
                  <a:pt x="5681726" y="3565398"/>
                </a:lnTo>
                <a:lnTo>
                  <a:pt x="5677408" y="3602990"/>
                </a:lnTo>
                <a:lnTo>
                  <a:pt x="5680329" y="3641090"/>
                </a:lnTo>
                <a:lnTo>
                  <a:pt x="5691124" y="3670935"/>
                </a:lnTo>
                <a:lnTo>
                  <a:pt x="5708015" y="3689604"/>
                </a:lnTo>
                <a:lnTo>
                  <a:pt x="5730621" y="3698748"/>
                </a:lnTo>
                <a:lnTo>
                  <a:pt x="5754624" y="3695573"/>
                </a:lnTo>
                <a:lnTo>
                  <a:pt x="5772531" y="3681222"/>
                </a:lnTo>
                <a:lnTo>
                  <a:pt x="5776085" y="3673348"/>
                </a:lnTo>
                <a:lnTo>
                  <a:pt x="5733034" y="3673348"/>
                </a:lnTo>
                <a:lnTo>
                  <a:pt x="5712333" y="3654298"/>
                </a:lnTo>
                <a:lnTo>
                  <a:pt x="5706110" y="3604641"/>
                </a:lnTo>
                <a:lnTo>
                  <a:pt x="5713222" y="3559048"/>
                </a:lnTo>
                <a:lnTo>
                  <a:pt x="5733034" y="3546729"/>
                </a:lnTo>
                <a:lnTo>
                  <a:pt x="5772766" y="3546729"/>
                </a:lnTo>
                <a:lnTo>
                  <a:pt x="5757418" y="3529965"/>
                </a:lnTo>
                <a:lnTo>
                  <a:pt x="5733923" y="3521329"/>
                </a:lnTo>
                <a:close/>
              </a:path>
              <a:path w="9144000" h="5960745">
                <a:moveTo>
                  <a:pt x="5772766" y="3546729"/>
                </a:moveTo>
                <a:lnTo>
                  <a:pt x="5733034" y="3546729"/>
                </a:lnTo>
                <a:lnTo>
                  <a:pt x="5753227" y="3565398"/>
                </a:lnTo>
                <a:lnTo>
                  <a:pt x="5759323" y="3615690"/>
                </a:lnTo>
                <a:lnTo>
                  <a:pt x="5752338" y="3660140"/>
                </a:lnTo>
                <a:lnTo>
                  <a:pt x="5733034" y="3673348"/>
                </a:lnTo>
                <a:lnTo>
                  <a:pt x="5776085" y="3673348"/>
                </a:lnTo>
                <a:lnTo>
                  <a:pt x="5784342" y="3655060"/>
                </a:lnTo>
                <a:lnTo>
                  <a:pt x="5788025" y="3617722"/>
                </a:lnTo>
                <a:lnTo>
                  <a:pt x="5785739" y="3579241"/>
                </a:lnTo>
                <a:lnTo>
                  <a:pt x="5775325" y="3549523"/>
                </a:lnTo>
                <a:lnTo>
                  <a:pt x="5772766" y="3546729"/>
                </a:lnTo>
                <a:close/>
              </a:path>
              <a:path w="9144000" h="5960745">
                <a:moveTo>
                  <a:pt x="5886722" y="3570859"/>
                </a:moveTo>
                <a:lnTo>
                  <a:pt x="5861050" y="3570859"/>
                </a:lnTo>
                <a:lnTo>
                  <a:pt x="5858637" y="3712591"/>
                </a:lnTo>
                <a:lnTo>
                  <a:pt x="5885561" y="3715385"/>
                </a:lnTo>
                <a:lnTo>
                  <a:pt x="5886722" y="3570859"/>
                </a:lnTo>
                <a:close/>
              </a:path>
              <a:path w="9144000" h="5960745">
                <a:moveTo>
                  <a:pt x="5867146" y="3539109"/>
                </a:moveTo>
                <a:lnTo>
                  <a:pt x="5817235" y="3559048"/>
                </a:lnTo>
                <a:lnTo>
                  <a:pt x="5825236" y="3582797"/>
                </a:lnTo>
                <a:lnTo>
                  <a:pt x="5861050" y="3570859"/>
                </a:lnTo>
                <a:lnTo>
                  <a:pt x="5886722" y="3570859"/>
                </a:lnTo>
                <a:lnTo>
                  <a:pt x="5886958" y="3541522"/>
                </a:lnTo>
                <a:lnTo>
                  <a:pt x="5867146" y="3539109"/>
                </a:lnTo>
                <a:close/>
              </a:path>
              <a:path w="9144000" h="5960745">
                <a:moveTo>
                  <a:pt x="6008804" y="3587115"/>
                </a:moveTo>
                <a:lnTo>
                  <a:pt x="5981573" y="3587115"/>
                </a:lnTo>
                <a:lnTo>
                  <a:pt x="5980557" y="3728085"/>
                </a:lnTo>
                <a:lnTo>
                  <a:pt x="6006465" y="3731641"/>
                </a:lnTo>
                <a:lnTo>
                  <a:pt x="6008804" y="3587115"/>
                </a:lnTo>
                <a:close/>
              </a:path>
              <a:path w="9144000" h="5960745">
                <a:moveTo>
                  <a:pt x="5989955" y="3555873"/>
                </a:moveTo>
                <a:lnTo>
                  <a:pt x="5939155" y="3575304"/>
                </a:lnTo>
                <a:lnTo>
                  <a:pt x="5947664" y="3599053"/>
                </a:lnTo>
                <a:lnTo>
                  <a:pt x="5981573" y="3587115"/>
                </a:lnTo>
                <a:lnTo>
                  <a:pt x="6008804" y="3587115"/>
                </a:lnTo>
                <a:lnTo>
                  <a:pt x="6009259" y="3559048"/>
                </a:lnTo>
                <a:lnTo>
                  <a:pt x="5989955" y="3555873"/>
                </a:lnTo>
                <a:close/>
              </a:path>
              <a:path w="9144000" h="5960745">
                <a:moveTo>
                  <a:pt x="6131300" y="3604260"/>
                </a:moveTo>
                <a:lnTo>
                  <a:pt x="6104382" y="3604260"/>
                </a:lnTo>
                <a:lnTo>
                  <a:pt x="6102096" y="3743960"/>
                </a:lnTo>
                <a:lnTo>
                  <a:pt x="6129401" y="3746754"/>
                </a:lnTo>
                <a:lnTo>
                  <a:pt x="6131300" y="3604260"/>
                </a:lnTo>
                <a:close/>
              </a:path>
              <a:path w="9144000" h="5960745">
                <a:moveTo>
                  <a:pt x="6110986" y="3572510"/>
                </a:moveTo>
                <a:lnTo>
                  <a:pt x="6061583" y="3592322"/>
                </a:lnTo>
                <a:lnTo>
                  <a:pt x="6068695" y="3616198"/>
                </a:lnTo>
                <a:lnTo>
                  <a:pt x="6104382" y="3604260"/>
                </a:lnTo>
                <a:lnTo>
                  <a:pt x="6131300" y="3604260"/>
                </a:lnTo>
                <a:lnTo>
                  <a:pt x="6131687" y="3575304"/>
                </a:lnTo>
                <a:lnTo>
                  <a:pt x="6110986" y="3572510"/>
                </a:lnTo>
                <a:close/>
              </a:path>
              <a:path w="9144000" h="5960745">
                <a:moveTo>
                  <a:pt x="6222619" y="3588385"/>
                </a:moveTo>
                <a:lnTo>
                  <a:pt x="6200013" y="3590290"/>
                </a:lnTo>
                <a:lnTo>
                  <a:pt x="6182995" y="3604641"/>
                </a:lnTo>
                <a:lnTo>
                  <a:pt x="6171311" y="3631565"/>
                </a:lnTo>
                <a:lnTo>
                  <a:pt x="6167501" y="3667760"/>
                </a:lnTo>
                <a:lnTo>
                  <a:pt x="6170295" y="3705479"/>
                </a:lnTo>
                <a:lnTo>
                  <a:pt x="6181090" y="3734816"/>
                </a:lnTo>
                <a:lnTo>
                  <a:pt x="6197600" y="3753866"/>
                </a:lnTo>
                <a:lnTo>
                  <a:pt x="6220206" y="3762121"/>
                </a:lnTo>
                <a:lnTo>
                  <a:pt x="6242304" y="3759454"/>
                </a:lnTo>
                <a:lnTo>
                  <a:pt x="6258814" y="3745483"/>
                </a:lnTo>
                <a:lnTo>
                  <a:pt x="6262317" y="3737610"/>
                </a:lnTo>
                <a:lnTo>
                  <a:pt x="6221095" y="3737610"/>
                </a:lnTo>
                <a:lnTo>
                  <a:pt x="6201791" y="3718560"/>
                </a:lnTo>
                <a:lnTo>
                  <a:pt x="6195314" y="3669665"/>
                </a:lnTo>
                <a:lnTo>
                  <a:pt x="6201791" y="3624833"/>
                </a:lnTo>
                <a:lnTo>
                  <a:pt x="6220714" y="3612133"/>
                </a:lnTo>
                <a:lnTo>
                  <a:pt x="6258868" y="3612133"/>
                </a:lnTo>
                <a:lnTo>
                  <a:pt x="6244717" y="3596640"/>
                </a:lnTo>
                <a:lnTo>
                  <a:pt x="6222619" y="3588385"/>
                </a:lnTo>
                <a:close/>
              </a:path>
              <a:path w="9144000" h="5960745">
                <a:moveTo>
                  <a:pt x="6258868" y="3612133"/>
                </a:moveTo>
                <a:lnTo>
                  <a:pt x="6220714" y="3612133"/>
                </a:lnTo>
                <a:lnTo>
                  <a:pt x="6240399" y="3631183"/>
                </a:lnTo>
                <a:lnTo>
                  <a:pt x="6247003" y="3680841"/>
                </a:lnTo>
                <a:lnTo>
                  <a:pt x="6240018" y="3724529"/>
                </a:lnTo>
                <a:lnTo>
                  <a:pt x="6221095" y="3737610"/>
                </a:lnTo>
                <a:lnTo>
                  <a:pt x="6262317" y="3737610"/>
                </a:lnTo>
                <a:lnTo>
                  <a:pt x="6270625" y="3718941"/>
                </a:lnTo>
                <a:lnTo>
                  <a:pt x="6274816" y="3682873"/>
                </a:lnTo>
                <a:lnTo>
                  <a:pt x="6272022" y="3645154"/>
                </a:lnTo>
                <a:lnTo>
                  <a:pt x="6262116" y="3615690"/>
                </a:lnTo>
                <a:lnTo>
                  <a:pt x="6258868" y="3612133"/>
                </a:lnTo>
                <a:close/>
              </a:path>
              <a:path w="9144000" h="5960745">
                <a:moveTo>
                  <a:pt x="6370168" y="3637153"/>
                </a:moveTo>
                <a:lnTo>
                  <a:pt x="6344031" y="3637153"/>
                </a:lnTo>
                <a:lnTo>
                  <a:pt x="6343015" y="3775329"/>
                </a:lnTo>
                <a:lnTo>
                  <a:pt x="6369431" y="3777996"/>
                </a:lnTo>
                <a:lnTo>
                  <a:pt x="6370168" y="3637153"/>
                </a:lnTo>
                <a:close/>
              </a:path>
              <a:path w="9144000" h="5960745">
                <a:moveTo>
                  <a:pt x="6349619" y="3605022"/>
                </a:moveTo>
                <a:lnTo>
                  <a:pt x="6301613" y="3624072"/>
                </a:lnTo>
                <a:lnTo>
                  <a:pt x="6308725" y="3647948"/>
                </a:lnTo>
                <a:lnTo>
                  <a:pt x="6344031" y="3637153"/>
                </a:lnTo>
                <a:lnTo>
                  <a:pt x="6370168" y="3637153"/>
                </a:lnTo>
                <a:lnTo>
                  <a:pt x="6370320" y="3608197"/>
                </a:lnTo>
                <a:lnTo>
                  <a:pt x="6349619" y="3605022"/>
                </a:lnTo>
                <a:close/>
              </a:path>
              <a:path w="9144000" h="5960745">
                <a:moveTo>
                  <a:pt x="6458839" y="3620135"/>
                </a:moveTo>
                <a:lnTo>
                  <a:pt x="6437757" y="3622548"/>
                </a:lnTo>
                <a:lnTo>
                  <a:pt x="6421247" y="3637533"/>
                </a:lnTo>
                <a:lnTo>
                  <a:pt x="6409944" y="3663823"/>
                </a:lnTo>
                <a:lnTo>
                  <a:pt x="6406642" y="3700272"/>
                </a:lnTo>
                <a:lnTo>
                  <a:pt x="6409436" y="3737610"/>
                </a:lnTo>
                <a:lnTo>
                  <a:pt x="6419342" y="3766185"/>
                </a:lnTo>
                <a:lnTo>
                  <a:pt x="6435344" y="3783965"/>
                </a:lnTo>
                <a:lnTo>
                  <a:pt x="6456934" y="3792728"/>
                </a:lnTo>
                <a:lnTo>
                  <a:pt x="6479159" y="3789933"/>
                </a:lnTo>
                <a:lnTo>
                  <a:pt x="6495542" y="3776091"/>
                </a:lnTo>
                <a:lnTo>
                  <a:pt x="6498998" y="3768090"/>
                </a:lnTo>
                <a:lnTo>
                  <a:pt x="6458458" y="3768090"/>
                </a:lnTo>
                <a:lnTo>
                  <a:pt x="6438646" y="3749929"/>
                </a:lnTo>
                <a:lnTo>
                  <a:pt x="6432931" y="3701033"/>
                </a:lnTo>
                <a:lnTo>
                  <a:pt x="6440043" y="3657473"/>
                </a:lnTo>
                <a:lnTo>
                  <a:pt x="6457950" y="3644265"/>
                </a:lnTo>
                <a:lnTo>
                  <a:pt x="6495203" y="3644265"/>
                </a:lnTo>
                <a:lnTo>
                  <a:pt x="6481445" y="3628390"/>
                </a:lnTo>
                <a:lnTo>
                  <a:pt x="6458839" y="3620135"/>
                </a:lnTo>
                <a:close/>
              </a:path>
              <a:path w="9144000" h="5960745">
                <a:moveTo>
                  <a:pt x="6495203" y="3644265"/>
                </a:moveTo>
                <a:lnTo>
                  <a:pt x="6457950" y="3644265"/>
                </a:lnTo>
                <a:lnTo>
                  <a:pt x="6477762" y="3663315"/>
                </a:lnTo>
                <a:lnTo>
                  <a:pt x="6484239" y="3712210"/>
                </a:lnTo>
                <a:lnTo>
                  <a:pt x="6477254" y="3755898"/>
                </a:lnTo>
                <a:lnTo>
                  <a:pt x="6458458" y="3768090"/>
                </a:lnTo>
                <a:lnTo>
                  <a:pt x="6498998" y="3768090"/>
                </a:lnTo>
                <a:lnTo>
                  <a:pt x="6506845" y="3749929"/>
                </a:lnTo>
                <a:lnTo>
                  <a:pt x="6510655" y="3714623"/>
                </a:lnTo>
                <a:lnTo>
                  <a:pt x="6507860" y="3676904"/>
                </a:lnTo>
                <a:lnTo>
                  <a:pt x="6497955" y="3647440"/>
                </a:lnTo>
                <a:lnTo>
                  <a:pt x="6495203" y="3644265"/>
                </a:lnTo>
                <a:close/>
              </a:path>
              <a:path w="9144000" h="5960745">
                <a:moveTo>
                  <a:pt x="6577076" y="3636391"/>
                </a:moveTo>
                <a:lnTo>
                  <a:pt x="6555867" y="3639185"/>
                </a:lnTo>
                <a:lnTo>
                  <a:pt x="6538468" y="3653028"/>
                </a:lnTo>
                <a:lnTo>
                  <a:pt x="6527165" y="3679698"/>
                </a:lnTo>
                <a:lnTo>
                  <a:pt x="6523355" y="3716147"/>
                </a:lnTo>
                <a:lnTo>
                  <a:pt x="6526149" y="3752215"/>
                </a:lnTo>
                <a:lnTo>
                  <a:pt x="6537452" y="3781679"/>
                </a:lnTo>
                <a:lnTo>
                  <a:pt x="6552565" y="3799458"/>
                </a:lnTo>
                <a:lnTo>
                  <a:pt x="6573774" y="3808222"/>
                </a:lnTo>
                <a:lnTo>
                  <a:pt x="6596380" y="3805428"/>
                </a:lnTo>
                <a:lnTo>
                  <a:pt x="6612763" y="3791204"/>
                </a:lnTo>
                <a:lnTo>
                  <a:pt x="6616153" y="3783583"/>
                </a:lnTo>
                <a:lnTo>
                  <a:pt x="6575171" y="3783583"/>
                </a:lnTo>
                <a:lnTo>
                  <a:pt x="6556375" y="3765296"/>
                </a:lnTo>
                <a:lnTo>
                  <a:pt x="6549771" y="3716908"/>
                </a:lnTo>
                <a:lnTo>
                  <a:pt x="6556375" y="3672840"/>
                </a:lnTo>
                <a:lnTo>
                  <a:pt x="6575679" y="3660140"/>
                </a:lnTo>
                <a:lnTo>
                  <a:pt x="6611410" y="3660140"/>
                </a:lnTo>
                <a:lnTo>
                  <a:pt x="6598158" y="3645154"/>
                </a:lnTo>
                <a:lnTo>
                  <a:pt x="6577076" y="3636391"/>
                </a:lnTo>
                <a:close/>
              </a:path>
              <a:path w="9144000" h="5960745">
                <a:moveTo>
                  <a:pt x="6611410" y="3660140"/>
                </a:moveTo>
                <a:lnTo>
                  <a:pt x="6575679" y="3660140"/>
                </a:lnTo>
                <a:lnTo>
                  <a:pt x="6594475" y="3678808"/>
                </a:lnTo>
                <a:lnTo>
                  <a:pt x="6601079" y="3728085"/>
                </a:lnTo>
                <a:lnTo>
                  <a:pt x="6593967" y="3771265"/>
                </a:lnTo>
                <a:lnTo>
                  <a:pt x="6575171" y="3783583"/>
                </a:lnTo>
                <a:lnTo>
                  <a:pt x="6616153" y="3783583"/>
                </a:lnTo>
                <a:lnTo>
                  <a:pt x="6624066" y="3765804"/>
                </a:lnTo>
                <a:lnTo>
                  <a:pt x="6627368" y="3729990"/>
                </a:lnTo>
                <a:lnTo>
                  <a:pt x="6624574" y="3692398"/>
                </a:lnTo>
                <a:lnTo>
                  <a:pt x="6614668" y="3663823"/>
                </a:lnTo>
                <a:lnTo>
                  <a:pt x="6611410" y="3660140"/>
                </a:lnTo>
                <a:close/>
              </a:path>
              <a:path w="9144000" h="5960745">
                <a:moveTo>
                  <a:pt x="6719458" y="3684397"/>
                </a:moveTo>
                <a:lnTo>
                  <a:pt x="6694297" y="3684397"/>
                </a:lnTo>
                <a:lnTo>
                  <a:pt x="6693789" y="3820541"/>
                </a:lnTo>
                <a:lnTo>
                  <a:pt x="6718300" y="3823335"/>
                </a:lnTo>
                <a:lnTo>
                  <a:pt x="6719458" y="3684397"/>
                </a:lnTo>
                <a:close/>
              </a:path>
              <a:path w="9144000" h="5960745">
                <a:moveTo>
                  <a:pt x="6700393" y="3653028"/>
                </a:moveTo>
                <a:lnTo>
                  <a:pt x="6654292" y="3672840"/>
                </a:lnTo>
                <a:lnTo>
                  <a:pt x="6661277" y="3695065"/>
                </a:lnTo>
                <a:lnTo>
                  <a:pt x="6694297" y="3684397"/>
                </a:lnTo>
                <a:lnTo>
                  <a:pt x="6719458" y="3684397"/>
                </a:lnTo>
                <a:lnTo>
                  <a:pt x="6719697" y="3655822"/>
                </a:lnTo>
                <a:lnTo>
                  <a:pt x="6700393" y="3653028"/>
                </a:lnTo>
                <a:close/>
              </a:path>
              <a:path w="9144000" h="5960745">
                <a:moveTo>
                  <a:pt x="6807708" y="3667760"/>
                </a:moveTo>
                <a:lnTo>
                  <a:pt x="6785991" y="3670173"/>
                </a:lnTo>
                <a:lnTo>
                  <a:pt x="6769608" y="3684778"/>
                </a:lnTo>
                <a:lnTo>
                  <a:pt x="6758685" y="3710940"/>
                </a:lnTo>
                <a:lnTo>
                  <a:pt x="6754495" y="3746373"/>
                </a:lnTo>
                <a:lnTo>
                  <a:pt x="6757289" y="3783203"/>
                </a:lnTo>
                <a:lnTo>
                  <a:pt x="6768210" y="3812158"/>
                </a:lnTo>
                <a:lnTo>
                  <a:pt x="6783705" y="3830066"/>
                </a:lnTo>
                <a:lnTo>
                  <a:pt x="6804406" y="3838321"/>
                </a:lnTo>
                <a:lnTo>
                  <a:pt x="6826504" y="3835146"/>
                </a:lnTo>
                <a:lnTo>
                  <a:pt x="6843014" y="3821303"/>
                </a:lnTo>
                <a:lnTo>
                  <a:pt x="6845851" y="3814191"/>
                </a:lnTo>
                <a:lnTo>
                  <a:pt x="6805803" y="3814191"/>
                </a:lnTo>
                <a:lnTo>
                  <a:pt x="6787515" y="3795522"/>
                </a:lnTo>
                <a:lnTo>
                  <a:pt x="6781292" y="3747897"/>
                </a:lnTo>
                <a:lnTo>
                  <a:pt x="6787515" y="3704208"/>
                </a:lnTo>
                <a:lnTo>
                  <a:pt x="6806310" y="3691508"/>
                </a:lnTo>
                <a:lnTo>
                  <a:pt x="6841235" y="3691508"/>
                </a:lnTo>
                <a:lnTo>
                  <a:pt x="6827901" y="3675633"/>
                </a:lnTo>
                <a:lnTo>
                  <a:pt x="6807708" y="3667760"/>
                </a:lnTo>
                <a:close/>
              </a:path>
              <a:path w="9144000" h="5960745">
                <a:moveTo>
                  <a:pt x="6841235" y="3691508"/>
                </a:moveTo>
                <a:lnTo>
                  <a:pt x="6806310" y="3691508"/>
                </a:lnTo>
                <a:lnTo>
                  <a:pt x="6824599" y="3710178"/>
                </a:lnTo>
                <a:lnTo>
                  <a:pt x="6830314" y="3758565"/>
                </a:lnTo>
                <a:lnTo>
                  <a:pt x="6824599" y="3801491"/>
                </a:lnTo>
                <a:lnTo>
                  <a:pt x="6805803" y="3814191"/>
                </a:lnTo>
                <a:lnTo>
                  <a:pt x="6845851" y="3814191"/>
                </a:lnTo>
                <a:lnTo>
                  <a:pt x="6853301" y="3795522"/>
                </a:lnTo>
                <a:lnTo>
                  <a:pt x="6857619" y="3760216"/>
                </a:lnTo>
                <a:lnTo>
                  <a:pt x="6854317" y="3723640"/>
                </a:lnTo>
                <a:lnTo>
                  <a:pt x="6843903" y="3694683"/>
                </a:lnTo>
                <a:lnTo>
                  <a:pt x="6841235" y="3691508"/>
                </a:lnTo>
                <a:close/>
              </a:path>
              <a:path w="9144000" h="5960745">
                <a:moveTo>
                  <a:pt x="6947367" y="3714623"/>
                </a:moveTo>
                <a:lnTo>
                  <a:pt x="6922516" y="3714623"/>
                </a:lnTo>
                <a:lnTo>
                  <a:pt x="6921119" y="3850258"/>
                </a:lnTo>
                <a:lnTo>
                  <a:pt x="6946519" y="3853433"/>
                </a:lnTo>
                <a:lnTo>
                  <a:pt x="6947367" y="3714623"/>
                </a:lnTo>
                <a:close/>
              </a:path>
              <a:path w="9144000" h="5960745">
                <a:moveTo>
                  <a:pt x="6928231" y="3684778"/>
                </a:moveTo>
                <a:lnTo>
                  <a:pt x="6883019" y="3703066"/>
                </a:lnTo>
                <a:lnTo>
                  <a:pt x="6890131" y="3726433"/>
                </a:lnTo>
                <a:lnTo>
                  <a:pt x="6922516" y="3714623"/>
                </a:lnTo>
                <a:lnTo>
                  <a:pt x="6947367" y="3714623"/>
                </a:lnTo>
                <a:lnTo>
                  <a:pt x="6947534" y="3687191"/>
                </a:lnTo>
                <a:lnTo>
                  <a:pt x="6928231" y="3684778"/>
                </a:lnTo>
                <a:close/>
              </a:path>
              <a:path w="9144000" h="5960745">
                <a:moveTo>
                  <a:pt x="7033641" y="3698748"/>
                </a:moveTo>
                <a:lnTo>
                  <a:pt x="7012940" y="3701415"/>
                </a:lnTo>
                <a:lnTo>
                  <a:pt x="6996938" y="3715385"/>
                </a:lnTo>
                <a:lnTo>
                  <a:pt x="6986143" y="3741547"/>
                </a:lnTo>
                <a:lnTo>
                  <a:pt x="6982841" y="3776853"/>
                </a:lnTo>
                <a:lnTo>
                  <a:pt x="6985634" y="3813429"/>
                </a:lnTo>
                <a:lnTo>
                  <a:pt x="6995033" y="3842004"/>
                </a:lnTo>
                <a:lnTo>
                  <a:pt x="7010527" y="3859403"/>
                </a:lnTo>
                <a:lnTo>
                  <a:pt x="7030847" y="3867404"/>
                </a:lnTo>
                <a:lnTo>
                  <a:pt x="7052436" y="3864610"/>
                </a:lnTo>
                <a:lnTo>
                  <a:pt x="7068058" y="3851529"/>
                </a:lnTo>
                <a:lnTo>
                  <a:pt x="7071186" y="3843908"/>
                </a:lnTo>
                <a:lnTo>
                  <a:pt x="7032752" y="3843908"/>
                </a:lnTo>
                <a:lnTo>
                  <a:pt x="7014336" y="3826129"/>
                </a:lnTo>
                <a:lnTo>
                  <a:pt x="7008749" y="3777996"/>
                </a:lnTo>
                <a:lnTo>
                  <a:pt x="7014336" y="3734816"/>
                </a:lnTo>
                <a:lnTo>
                  <a:pt x="7032244" y="3722497"/>
                </a:lnTo>
                <a:lnTo>
                  <a:pt x="7067241" y="3722497"/>
                </a:lnTo>
                <a:lnTo>
                  <a:pt x="7053960" y="3707003"/>
                </a:lnTo>
                <a:lnTo>
                  <a:pt x="7033641" y="3698748"/>
                </a:lnTo>
                <a:close/>
              </a:path>
              <a:path w="9144000" h="5960745">
                <a:moveTo>
                  <a:pt x="7067241" y="3722497"/>
                </a:moveTo>
                <a:lnTo>
                  <a:pt x="7032244" y="3722497"/>
                </a:lnTo>
                <a:lnTo>
                  <a:pt x="7050658" y="3740785"/>
                </a:lnTo>
                <a:lnTo>
                  <a:pt x="7056247" y="3788029"/>
                </a:lnTo>
                <a:lnTo>
                  <a:pt x="7050658" y="3831208"/>
                </a:lnTo>
                <a:lnTo>
                  <a:pt x="7032752" y="3843908"/>
                </a:lnTo>
                <a:lnTo>
                  <a:pt x="7071186" y="3843908"/>
                </a:lnTo>
                <a:lnTo>
                  <a:pt x="7078853" y="3825240"/>
                </a:lnTo>
                <a:lnTo>
                  <a:pt x="7082663" y="3789933"/>
                </a:lnTo>
                <a:lnTo>
                  <a:pt x="7079742" y="3753866"/>
                </a:lnTo>
                <a:lnTo>
                  <a:pt x="7069963" y="3725672"/>
                </a:lnTo>
                <a:lnTo>
                  <a:pt x="7067241" y="3722497"/>
                </a:lnTo>
                <a:close/>
              </a:path>
              <a:path w="9144000" h="5960745">
                <a:moveTo>
                  <a:pt x="7171330" y="3745483"/>
                </a:moveTo>
                <a:lnTo>
                  <a:pt x="7146671" y="3745483"/>
                </a:lnTo>
                <a:lnTo>
                  <a:pt x="7146163" y="3879596"/>
                </a:lnTo>
                <a:lnTo>
                  <a:pt x="7170166" y="3882390"/>
                </a:lnTo>
                <a:lnTo>
                  <a:pt x="7171330" y="3745483"/>
                </a:lnTo>
                <a:close/>
              </a:path>
              <a:path w="9144000" h="5960745">
                <a:moveTo>
                  <a:pt x="7152767" y="3715004"/>
                </a:moveTo>
                <a:lnTo>
                  <a:pt x="7107555" y="3734054"/>
                </a:lnTo>
                <a:lnTo>
                  <a:pt x="7115556" y="3756660"/>
                </a:lnTo>
                <a:lnTo>
                  <a:pt x="7146671" y="3745483"/>
                </a:lnTo>
                <a:lnTo>
                  <a:pt x="7171330" y="3745483"/>
                </a:lnTo>
                <a:lnTo>
                  <a:pt x="7171563" y="3718179"/>
                </a:lnTo>
                <a:lnTo>
                  <a:pt x="7152767" y="3715004"/>
                </a:lnTo>
                <a:close/>
              </a:path>
              <a:path w="9144000" h="5960745">
                <a:moveTo>
                  <a:pt x="7281202" y="3760978"/>
                </a:moveTo>
                <a:lnTo>
                  <a:pt x="7256780" y="3760978"/>
                </a:lnTo>
                <a:lnTo>
                  <a:pt x="7256780" y="3893947"/>
                </a:lnTo>
                <a:lnTo>
                  <a:pt x="7280783" y="3897122"/>
                </a:lnTo>
                <a:lnTo>
                  <a:pt x="7281202" y="3760978"/>
                </a:lnTo>
                <a:close/>
              </a:path>
              <a:path w="9144000" h="5960745">
                <a:moveTo>
                  <a:pt x="7262876" y="3729990"/>
                </a:moveTo>
                <a:lnTo>
                  <a:pt x="7218172" y="3749548"/>
                </a:lnTo>
                <a:lnTo>
                  <a:pt x="7225665" y="3771646"/>
                </a:lnTo>
                <a:lnTo>
                  <a:pt x="7256780" y="3760978"/>
                </a:lnTo>
                <a:lnTo>
                  <a:pt x="7281202" y="3760978"/>
                </a:lnTo>
                <a:lnTo>
                  <a:pt x="7281291" y="3732403"/>
                </a:lnTo>
                <a:lnTo>
                  <a:pt x="7262876" y="3729990"/>
                </a:lnTo>
                <a:close/>
              </a:path>
              <a:path w="9144000" h="5960745">
                <a:moveTo>
                  <a:pt x="7365492" y="3743960"/>
                </a:moveTo>
                <a:lnTo>
                  <a:pt x="7345299" y="3746754"/>
                </a:lnTo>
                <a:lnTo>
                  <a:pt x="7329805" y="3760978"/>
                </a:lnTo>
                <a:lnTo>
                  <a:pt x="7318883" y="3786758"/>
                </a:lnTo>
                <a:lnTo>
                  <a:pt x="7316089" y="3821303"/>
                </a:lnTo>
                <a:lnTo>
                  <a:pt x="7319391" y="3857371"/>
                </a:lnTo>
                <a:lnTo>
                  <a:pt x="7328281" y="3885183"/>
                </a:lnTo>
                <a:lnTo>
                  <a:pt x="7343902" y="3903091"/>
                </a:lnTo>
                <a:lnTo>
                  <a:pt x="7363586" y="3910965"/>
                </a:lnTo>
                <a:lnTo>
                  <a:pt x="7384415" y="3908679"/>
                </a:lnTo>
                <a:lnTo>
                  <a:pt x="7399908" y="3894708"/>
                </a:lnTo>
                <a:lnTo>
                  <a:pt x="7402831" y="3887216"/>
                </a:lnTo>
                <a:lnTo>
                  <a:pt x="7365492" y="3887216"/>
                </a:lnTo>
                <a:lnTo>
                  <a:pt x="7347204" y="3869690"/>
                </a:lnTo>
                <a:lnTo>
                  <a:pt x="7341489" y="3822446"/>
                </a:lnTo>
                <a:lnTo>
                  <a:pt x="7347204" y="3779647"/>
                </a:lnTo>
                <a:lnTo>
                  <a:pt x="7364095" y="3767708"/>
                </a:lnTo>
                <a:lnTo>
                  <a:pt x="7398735" y="3767708"/>
                </a:lnTo>
                <a:lnTo>
                  <a:pt x="7386193" y="3752215"/>
                </a:lnTo>
                <a:lnTo>
                  <a:pt x="7365492" y="3743960"/>
                </a:lnTo>
                <a:close/>
              </a:path>
              <a:path w="9144000" h="5960745">
                <a:moveTo>
                  <a:pt x="7398735" y="3767708"/>
                </a:moveTo>
                <a:lnTo>
                  <a:pt x="7364095" y="3767708"/>
                </a:lnTo>
                <a:lnTo>
                  <a:pt x="7382509" y="3785616"/>
                </a:lnTo>
                <a:lnTo>
                  <a:pt x="7388606" y="3832479"/>
                </a:lnTo>
                <a:lnTo>
                  <a:pt x="7382509" y="3875278"/>
                </a:lnTo>
                <a:lnTo>
                  <a:pt x="7365492" y="3887216"/>
                </a:lnTo>
                <a:lnTo>
                  <a:pt x="7402831" y="3887216"/>
                </a:lnTo>
                <a:lnTo>
                  <a:pt x="7409815" y="3869308"/>
                </a:lnTo>
                <a:lnTo>
                  <a:pt x="7413117" y="3834765"/>
                </a:lnTo>
                <a:lnTo>
                  <a:pt x="7410704" y="3798697"/>
                </a:lnTo>
                <a:lnTo>
                  <a:pt x="7401306" y="3770883"/>
                </a:lnTo>
                <a:lnTo>
                  <a:pt x="7398735" y="3767708"/>
                </a:lnTo>
                <a:close/>
              </a:path>
              <a:path w="9144000" h="5960745">
                <a:moveTo>
                  <a:pt x="7473823" y="3759454"/>
                </a:moveTo>
                <a:lnTo>
                  <a:pt x="7454010" y="3761740"/>
                </a:lnTo>
                <a:lnTo>
                  <a:pt x="7438517" y="3775329"/>
                </a:lnTo>
                <a:lnTo>
                  <a:pt x="7428103" y="3801110"/>
                </a:lnTo>
                <a:lnTo>
                  <a:pt x="7424420" y="3836416"/>
                </a:lnTo>
                <a:lnTo>
                  <a:pt x="7427722" y="3871722"/>
                </a:lnTo>
                <a:lnTo>
                  <a:pt x="7437120" y="3899535"/>
                </a:lnTo>
                <a:lnTo>
                  <a:pt x="7452106" y="3916933"/>
                </a:lnTo>
                <a:lnTo>
                  <a:pt x="7472426" y="3924935"/>
                </a:lnTo>
                <a:lnTo>
                  <a:pt x="7493127" y="3921760"/>
                </a:lnTo>
                <a:lnTo>
                  <a:pt x="7508113" y="3908679"/>
                </a:lnTo>
                <a:lnTo>
                  <a:pt x="7511130" y="3901058"/>
                </a:lnTo>
                <a:lnTo>
                  <a:pt x="7473823" y="3901058"/>
                </a:lnTo>
                <a:lnTo>
                  <a:pt x="7455027" y="3883660"/>
                </a:lnTo>
                <a:lnTo>
                  <a:pt x="7449311" y="3837178"/>
                </a:lnTo>
                <a:lnTo>
                  <a:pt x="7455027" y="3794760"/>
                </a:lnTo>
                <a:lnTo>
                  <a:pt x="7472807" y="3782060"/>
                </a:lnTo>
                <a:lnTo>
                  <a:pt x="7506906" y="3782060"/>
                </a:lnTo>
                <a:lnTo>
                  <a:pt x="7494016" y="3767328"/>
                </a:lnTo>
                <a:lnTo>
                  <a:pt x="7473823" y="3759454"/>
                </a:lnTo>
                <a:close/>
              </a:path>
              <a:path w="9144000" h="5960745">
                <a:moveTo>
                  <a:pt x="7506906" y="3782060"/>
                </a:moveTo>
                <a:lnTo>
                  <a:pt x="7472807" y="3782060"/>
                </a:lnTo>
                <a:lnTo>
                  <a:pt x="7491222" y="3799840"/>
                </a:lnTo>
                <a:lnTo>
                  <a:pt x="7496429" y="3847083"/>
                </a:lnTo>
                <a:lnTo>
                  <a:pt x="7491222" y="3889121"/>
                </a:lnTo>
                <a:lnTo>
                  <a:pt x="7473823" y="3901058"/>
                </a:lnTo>
                <a:lnTo>
                  <a:pt x="7511130" y="3901058"/>
                </a:lnTo>
                <a:lnTo>
                  <a:pt x="7518019" y="3883660"/>
                </a:lnTo>
                <a:lnTo>
                  <a:pt x="7521829" y="3848735"/>
                </a:lnTo>
                <a:lnTo>
                  <a:pt x="7519034" y="3812921"/>
                </a:lnTo>
                <a:lnTo>
                  <a:pt x="7510018" y="3785616"/>
                </a:lnTo>
                <a:lnTo>
                  <a:pt x="7506906" y="3782060"/>
                </a:lnTo>
                <a:close/>
              </a:path>
              <a:path w="9144000" h="5960745">
                <a:moveTo>
                  <a:pt x="7607379" y="3805047"/>
                </a:moveTo>
                <a:lnTo>
                  <a:pt x="7583932" y="3805047"/>
                </a:lnTo>
                <a:lnTo>
                  <a:pt x="7583043" y="3936365"/>
                </a:lnTo>
                <a:lnTo>
                  <a:pt x="7606538" y="3939158"/>
                </a:lnTo>
                <a:lnTo>
                  <a:pt x="7607379" y="3805047"/>
                </a:lnTo>
                <a:close/>
              </a:path>
              <a:path w="9144000" h="5960745">
                <a:moveTo>
                  <a:pt x="7589647" y="3774821"/>
                </a:moveTo>
                <a:lnTo>
                  <a:pt x="7545832" y="3793490"/>
                </a:lnTo>
                <a:lnTo>
                  <a:pt x="7552435" y="3815333"/>
                </a:lnTo>
                <a:lnTo>
                  <a:pt x="7583932" y="3805047"/>
                </a:lnTo>
                <a:lnTo>
                  <a:pt x="7607379" y="3805047"/>
                </a:lnTo>
                <a:lnTo>
                  <a:pt x="7607554" y="3777233"/>
                </a:lnTo>
                <a:lnTo>
                  <a:pt x="7589647" y="3774821"/>
                </a:lnTo>
                <a:close/>
              </a:path>
              <a:path w="9144000" h="5960745">
                <a:moveTo>
                  <a:pt x="7688960" y="3788029"/>
                </a:moveTo>
                <a:lnTo>
                  <a:pt x="7668641" y="3790696"/>
                </a:lnTo>
                <a:lnTo>
                  <a:pt x="7653147" y="3805047"/>
                </a:lnTo>
                <a:lnTo>
                  <a:pt x="7643241" y="3830066"/>
                </a:lnTo>
                <a:lnTo>
                  <a:pt x="7640447" y="3864610"/>
                </a:lnTo>
                <a:lnTo>
                  <a:pt x="7643241" y="3899916"/>
                </a:lnTo>
                <a:lnTo>
                  <a:pt x="7652639" y="3927221"/>
                </a:lnTo>
                <a:lnTo>
                  <a:pt x="7667244" y="3945128"/>
                </a:lnTo>
                <a:lnTo>
                  <a:pt x="7687056" y="3952621"/>
                </a:lnTo>
                <a:lnTo>
                  <a:pt x="7706868" y="3950335"/>
                </a:lnTo>
                <a:lnTo>
                  <a:pt x="7722361" y="3936746"/>
                </a:lnTo>
                <a:lnTo>
                  <a:pt x="7725343" y="3929253"/>
                </a:lnTo>
                <a:lnTo>
                  <a:pt x="7687945" y="3929253"/>
                </a:lnTo>
                <a:lnTo>
                  <a:pt x="7671054" y="3911854"/>
                </a:lnTo>
                <a:lnTo>
                  <a:pt x="7664958" y="3866133"/>
                </a:lnTo>
                <a:lnTo>
                  <a:pt x="7671054" y="3824097"/>
                </a:lnTo>
                <a:lnTo>
                  <a:pt x="7687564" y="3811397"/>
                </a:lnTo>
                <a:lnTo>
                  <a:pt x="7720638" y="3811397"/>
                </a:lnTo>
                <a:lnTo>
                  <a:pt x="7708265" y="3795903"/>
                </a:lnTo>
                <a:lnTo>
                  <a:pt x="7688960" y="3788029"/>
                </a:lnTo>
                <a:close/>
              </a:path>
              <a:path w="9144000" h="5960745">
                <a:moveTo>
                  <a:pt x="7720638" y="3811397"/>
                </a:moveTo>
                <a:lnTo>
                  <a:pt x="7687564" y="3811397"/>
                </a:lnTo>
                <a:lnTo>
                  <a:pt x="7705344" y="3829304"/>
                </a:lnTo>
                <a:lnTo>
                  <a:pt x="7710551" y="3876040"/>
                </a:lnTo>
                <a:lnTo>
                  <a:pt x="7704455" y="3917315"/>
                </a:lnTo>
                <a:lnTo>
                  <a:pt x="7687945" y="3929253"/>
                </a:lnTo>
                <a:lnTo>
                  <a:pt x="7725343" y="3929253"/>
                </a:lnTo>
                <a:lnTo>
                  <a:pt x="7732268" y="3911854"/>
                </a:lnTo>
                <a:lnTo>
                  <a:pt x="7735951" y="3877691"/>
                </a:lnTo>
                <a:lnTo>
                  <a:pt x="7732268" y="3842004"/>
                </a:lnTo>
                <a:lnTo>
                  <a:pt x="7722870" y="3814191"/>
                </a:lnTo>
                <a:lnTo>
                  <a:pt x="7720638" y="3811397"/>
                </a:lnTo>
                <a:close/>
              </a:path>
              <a:path w="9144000" h="5960745">
                <a:moveTo>
                  <a:pt x="7818797" y="3833241"/>
                </a:moveTo>
                <a:lnTo>
                  <a:pt x="7794879" y="3833241"/>
                </a:lnTo>
                <a:lnTo>
                  <a:pt x="7795259" y="3964178"/>
                </a:lnTo>
                <a:lnTo>
                  <a:pt x="7818374" y="3966972"/>
                </a:lnTo>
                <a:lnTo>
                  <a:pt x="7818797" y="3833241"/>
                </a:lnTo>
                <a:close/>
              </a:path>
              <a:path w="9144000" h="5960745">
                <a:moveTo>
                  <a:pt x="7801483" y="3803904"/>
                </a:moveTo>
                <a:lnTo>
                  <a:pt x="7759065" y="3822446"/>
                </a:lnTo>
                <a:lnTo>
                  <a:pt x="7765160" y="3844290"/>
                </a:lnTo>
                <a:lnTo>
                  <a:pt x="7794879" y="3833241"/>
                </a:lnTo>
                <a:lnTo>
                  <a:pt x="7818797" y="3833241"/>
                </a:lnTo>
                <a:lnTo>
                  <a:pt x="7818882" y="3806571"/>
                </a:lnTo>
                <a:lnTo>
                  <a:pt x="7801483" y="3803904"/>
                </a:lnTo>
                <a:close/>
              </a:path>
              <a:path w="9144000" h="5960745">
                <a:moveTo>
                  <a:pt x="0" y="3116181"/>
                </a:moveTo>
                <a:lnTo>
                  <a:pt x="0" y="3265133"/>
                </a:lnTo>
                <a:lnTo>
                  <a:pt x="11573" y="3245866"/>
                </a:lnTo>
                <a:lnTo>
                  <a:pt x="19105" y="3200654"/>
                </a:lnTo>
                <a:lnTo>
                  <a:pt x="14869" y="3153410"/>
                </a:lnTo>
                <a:lnTo>
                  <a:pt x="276" y="3116453"/>
                </a:lnTo>
                <a:lnTo>
                  <a:pt x="0" y="3116181"/>
                </a:lnTo>
                <a:close/>
              </a:path>
              <a:path w="9144000" h="5960745">
                <a:moveTo>
                  <a:pt x="126434" y="3103753"/>
                </a:moveTo>
                <a:lnTo>
                  <a:pt x="91600" y="3106928"/>
                </a:lnTo>
                <a:lnTo>
                  <a:pt x="65238" y="3124454"/>
                </a:lnTo>
                <a:lnTo>
                  <a:pt x="45938" y="3157347"/>
                </a:lnTo>
                <a:lnTo>
                  <a:pt x="38406" y="3203066"/>
                </a:lnTo>
                <a:lnTo>
                  <a:pt x="41230" y="3249803"/>
                </a:lnTo>
                <a:lnTo>
                  <a:pt x="56294" y="3285998"/>
                </a:lnTo>
                <a:lnTo>
                  <a:pt x="81714" y="3309747"/>
                </a:lnTo>
                <a:lnTo>
                  <a:pt x="114667" y="3320034"/>
                </a:lnTo>
                <a:lnTo>
                  <a:pt x="149974" y="3317366"/>
                </a:lnTo>
                <a:lnTo>
                  <a:pt x="177279" y="3300222"/>
                </a:lnTo>
                <a:lnTo>
                  <a:pt x="183455" y="3289554"/>
                </a:lnTo>
                <a:lnTo>
                  <a:pt x="117961" y="3289554"/>
                </a:lnTo>
                <a:lnTo>
                  <a:pt x="88775" y="3266059"/>
                </a:lnTo>
                <a:lnTo>
                  <a:pt x="81714" y="3205353"/>
                </a:lnTo>
                <a:lnTo>
                  <a:pt x="93483" y="3149854"/>
                </a:lnTo>
                <a:lnTo>
                  <a:pt x="122198" y="3134360"/>
                </a:lnTo>
                <a:lnTo>
                  <a:pt x="179950" y="3134360"/>
                </a:lnTo>
                <a:lnTo>
                  <a:pt x="159854" y="3114929"/>
                </a:lnTo>
                <a:lnTo>
                  <a:pt x="126434" y="3103753"/>
                </a:lnTo>
                <a:close/>
              </a:path>
              <a:path w="9144000" h="5960745">
                <a:moveTo>
                  <a:pt x="179950" y="3134360"/>
                </a:moveTo>
                <a:lnTo>
                  <a:pt x="122198" y="3134360"/>
                </a:lnTo>
                <a:lnTo>
                  <a:pt x="152793" y="3158109"/>
                </a:lnTo>
                <a:lnTo>
                  <a:pt x="161264" y="3219704"/>
                </a:lnTo>
                <a:lnTo>
                  <a:pt x="148094" y="3274441"/>
                </a:lnTo>
                <a:lnTo>
                  <a:pt x="117961" y="3289554"/>
                </a:lnTo>
                <a:lnTo>
                  <a:pt x="183455" y="3289554"/>
                </a:lnTo>
                <a:lnTo>
                  <a:pt x="196100" y="3267710"/>
                </a:lnTo>
                <a:lnTo>
                  <a:pt x="203631" y="3222879"/>
                </a:lnTo>
                <a:lnTo>
                  <a:pt x="199872" y="3175635"/>
                </a:lnTo>
                <a:lnTo>
                  <a:pt x="184810" y="3139059"/>
                </a:lnTo>
                <a:lnTo>
                  <a:pt x="179950" y="3134360"/>
                </a:lnTo>
                <a:close/>
              </a:path>
              <a:path w="9144000" h="5960745">
                <a:moveTo>
                  <a:pt x="350546" y="3166491"/>
                </a:moveTo>
                <a:lnTo>
                  <a:pt x="311442" y="3166491"/>
                </a:lnTo>
                <a:lnTo>
                  <a:pt x="304380" y="3338703"/>
                </a:lnTo>
                <a:lnTo>
                  <a:pt x="343446" y="3343529"/>
                </a:lnTo>
                <a:lnTo>
                  <a:pt x="350546" y="3166491"/>
                </a:lnTo>
                <a:close/>
              </a:path>
              <a:path w="9144000" h="5960745">
                <a:moveTo>
                  <a:pt x="321792" y="3128772"/>
                </a:moveTo>
                <a:lnTo>
                  <a:pt x="247891" y="3151378"/>
                </a:lnTo>
                <a:lnTo>
                  <a:pt x="258711" y="3180334"/>
                </a:lnTo>
                <a:lnTo>
                  <a:pt x="311442" y="3166491"/>
                </a:lnTo>
                <a:lnTo>
                  <a:pt x="350546" y="3166491"/>
                </a:lnTo>
                <a:lnTo>
                  <a:pt x="351917" y="3132328"/>
                </a:lnTo>
                <a:lnTo>
                  <a:pt x="321792" y="3128772"/>
                </a:lnTo>
                <a:close/>
              </a:path>
              <a:path w="9144000" h="5960745">
                <a:moveTo>
                  <a:pt x="490321" y="3149854"/>
                </a:moveTo>
                <a:lnTo>
                  <a:pt x="456895" y="3152648"/>
                </a:lnTo>
                <a:lnTo>
                  <a:pt x="430530" y="3170047"/>
                </a:lnTo>
                <a:lnTo>
                  <a:pt x="411708" y="3202559"/>
                </a:lnTo>
                <a:lnTo>
                  <a:pt x="404177" y="3246628"/>
                </a:lnTo>
                <a:lnTo>
                  <a:pt x="406996" y="3293110"/>
                </a:lnTo>
                <a:lnTo>
                  <a:pt x="422529" y="3329178"/>
                </a:lnTo>
                <a:lnTo>
                  <a:pt x="446544" y="3352291"/>
                </a:lnTo>
                <a:lnTo>
                  <a:pt x="479488" y="3362960"/>
                </a:lnTo>
                <a:lnTo>
                  <a:pt x="513854" y="3360166"/>
                </a:lnTo>
                <a:lnTo>
                  <a:pt x="540219" y="3343529"/>
                </a:lnTo>
                <a:lnTo>
                  <a:pt x="546227" y="3332734"/>
                </a:lnTo>
                <a:lnTo>
                  <a:pt x="481850" y="3332734"/>
                </a:lnTo>
                <a:lnTo>
                  <a:pt x="453136" y="3309366"/>
                </a:lnTo>
                <a:lnTo>
                  <a:pt x="446074" y="3249803"/>
                </a:lnTo>
                <a:lnTo>
                  <a:pt x="457834" y="3195066"/>
                </a:lnTo>
                <a:lnTo>
                  <a:pt x="487489" y="3179572"/>
                </a:lnTo>
                <a:lnTo>
                  <a:pt x="542899" y="3179572"/>
                </a:lnTo>
                <a:lnTo>
                  <a:pt x="523748" y="3160522"/>
                </a:lnTo>
                <a:lnTo>
                  <a:pt x="490321" y="3149854"/>
                </a:lnTo>
                <a:close/>
              </a:path>
              <a:path w="9144000" h="5960745">
                <a:moveTo>
                  <a:pt x="542899" y="3179572"/>
                </a:moveTo>
                <a:lnTo>
                  <a:pt x="487489" y="3179572"/>
                </a:lnTo>
                <a:lnTo>
                  <a:pt x="516216" y="3203448"/>
                </a:lnTo>
                <a:lnTo>
                  <a:pt x="523748" y="3264154"/>
                </a:lnTo>
                <a:lnTo>
                  <a:pt x="511975" y="3317748"/>
                </a:lnTo>
                <a:lnTo>
                  <a:pt x="481850" y="3332734"/>
                </a:lnTo>
                <a:lnTo>
                  <a:pt x="546227" y="3332734"/>
                </a:lnTo>
                <a:lnTo>
                  <a:pt x="558101" y="3311398"/>
                </a:lnTo>
                <a:lnTo>
                  <a:pt x="565645" y="3266948"/>
                </a:lnTo>
                <a:lnTo>
                  <a:pt x="562343" y="3220466"/>
                </a:lnTo>
                <a:lnTo>
                  <a:pt x="547751" y="3184398"/>
                </a:lnTo>
                <a:lnTo>
                  <a:pt x="542899" y="3179572"/>
                </a:lnTo>
                <a:close/>
              </a:path>
              <a:path w="9144000" h="5960745">
                <a:moveTo>
                  <a:pt x="709686" y="3211322"/>
                </a:moveTo>
                <a:lnTo>
                  <a:pt x="671550" y="3211322"/>
                </a:lnTo>
                <a:lnTo>
                  <a:pt x="664489" y="3381629"/>
                </a:lnTo>
                <a:lnTo>
                  <a:pt x="702627" y="3385947"/>
                </a:lnTo>
                <a:lnTo>
                  <a:pt x="709686" y="3211322"/>
                </a:lnTo>
                <a:close/>
              </a:path>
              <a:path w="9144000" h="5960745">
                <a:moveTo>
                  <a:pt x="681443" y="3173222"/>
                </a:moveTo>
                <a:lnTo>
                  <a:pt x="609422" y="3195828"/>
                </a:lnTo>
                <a:lnTo>
                  <a:pt x="619302" y="3225291"/>
                </a:lnTo>
                <a:lnTo>
                  <a:pt x="671550" y="3211322"/>
                </a:lnTo>
                <a:lnTo>
                  <a:pt x="709686" y="3211322"/>
                </a:lnTo>
                <a:lnTo>
                  <a:pt x="711098" y="3176397"/>
                </a:lnTo>
                <a:lnTo>
                  <a:pt x="681443" y="3173222"/>
                </a:lnTo>
                <a:close/>
              </a:path>
              <a:path w="9144000" h="5960745">
                <a:moveTo>
                  <a:pt x="846670" y="3193923"/>
                </a:moveTo>
                <a:lnTo>
                  <a:pt x="812774" y="3197098"/>
                </a:lnTo>
                <a:lnTo>
                  <a:pt x="787361" y="3213735"/>
                </a:lnTo>
                <a:lnTo>
                  <a:pt x="769937" y="3245866"/>
                </a:lnTo>
                <a:lnTo>
                  <a:pt x="762406" y="3290316"/>
                </a:lnTo>
                <a:lnTo>
                  <a:pt x="765708" y="3336416"/>
                </a:lnTo>
                <a:lnTo>
                  <a:pt x="780300" y="3372104"/>
                </a:lnTo>
                <a:lnTo>
                  <a:pt x="803363" y="3394329"/>
                </a:lnTo>
                <a:lnTo>
                  <a:pt x="835850" y="3405378"/>
                </a:lnTo>
                <a:lnTo>
                  <a:pt x="869734" y="3402203"/>
                </a:lnTo>
                <a:lnTo>
                  <a:pt x="895159" y="3385566"/>
                </a:lnTo>
                <a:lnTo>
                  <a:pt x="900940" y="3374898"/>
                </a:lnTo>
                <a:lnTo>
                  <a:pt x="839609" y="3374898"/>
                </a:lnTo>
                <a:lnTo>
                  <a:pt x="811364" y="3352291"/>
                </a:lnTo>
                <a:lnTo>
                  <a:pt x="803363" y="3292348"/>
                </a:lnTo>
                <a:lnTo>
                  <a:pt x="814666" y="3238754"/>
                </a:lnTo>
                <a:lnTo>
                  <a:pt x="842911" y="3223641"/>
                </a:lnTo>
                <a:lnTo>
                  <a:pt x="897290" y="3223641"/>
                </a:lnTo>
                <a:lnTo>
                  <a:pt x="878217" y="3204972"/>
                </a:lnTo>
                <a:lnTo>
                  <a:pt x="846670" y="3193923"/>
                </a:lnTo>
                <a:close/>
              </a:path>
              <a:path w="9144000" h="5960745">
                <a:moveTo>
                  <a:pt x="897290" y="3223641"/>
                </a:moveTo>
                <a:lnTo>
                  <a:pt x="842911" y="3223641"/>
                </a:lnTo>
                <a:lnTo>
                  <a:pt x="871156" y="3247009"/>
                </a:lnTo>
                <a:lnTo>
                  <a:pt x="879157" y="3306953"/>
                </a:lnTo>
                <a:lnTo>
                  <a:pt x="867854" y="3360166"/>
                </a:lnTo>
                <a:lnTo>
                  <a:pt x="839609" y="3374898"/>
                </a:lnTo>
                <a:lnTo>
                  <a:pt x="900940" y="3374898"/>
                </a:lnTo>
                <a:lnTo>
                  <a:pt x="912571" y="3353435"/>
                </a:lnTo>
                <a:lnTo>
                  <a:pt x="920115" y="3310128"/>
                </a:lnTo>
                <a:lnTo>
                  <a:pt x="916813" y="3264154"/>
                </a:lnTo>
                <a:lnTo>
                  <a:pt x="902220" y="3228466"/>
                </a:lnTo>
                <a:lnTo>
                  <a:pt x="897290" y="3223641"/>
                </a:lnTo>
                <a:close/>
              </a:path>
              <a:path w="9144000" h="5960745">
                <a:moveTo>
                  <a:pt x="1061112" y="3255010"/>
                </a:moveTo>
                <a:lnTo>
                  <a:pt x="1024140" y="3255010"/>
                </a:lnTo>
                <a:lnTo>
                  <a:pt x="1017549" y="3423285"/>
                </a:lnTo>
                <a:lnTo>
                  <a:pt x="1055217" y="3427603"/>
                </a:lnTo>
                <a:lnTo>
                  <a:pt x="1061112" y="3255010"/>
                </a:lnTo>
                <a:close/>
              </a:path>
              <a:path w="9144000" h="5960745">
                <a:moveTo>
                  <a:pt x="1033564" y="3217291"/>
                </a:moveTo>
                <a:lnTo>
                  <a:pt x="961999" y="3240278"/>
                </a:lnTo>
                <a:lnTo>
                  <a:pt x="972362" y="3268472"/>
                </a:lnTo>
                <a:lnTo>
                  <a:pt x="1024140" y="3255010"/>
                </a:lnTo>
                <a:lnTo>
                  <a:pt x="1061112" y="3255010"/>
                </a:lnTo>
                <a:lnTo>
                  <a:pt x="1062278" y="3220847"/>
                </a:lnTo>
                <a:lnTo>
                  <a:pt x="1033564" y="3217291"/>
                </a:lnTo>
                <a:close/>
              </a:path>
              <a:path w="9144000" h="5960745">
                <a:moveTo>
                  <a:pt x="1232947" y="3276091"/>
                </a:moveTo>
                <a:lnTo>
                  <a:pt x="1195959" y="3276091"/>
                </a:lnTo>
                <a:lnTo>
                  <a:pt x="1189380" y="3443478"/>
                </a:lnTo>
                <a:lnTo>
                  <a:pt x="1227035" y="3447923"/>
                </a:lnTo>
                <a:lnTo>
                  <a:pt x="1232947" y="3276091"/>
                </a:lnTo>
                <a:close/>
              </a:path>
              <a:path w="9144000" h="5960745">
                <a:moveTo>
                  <a:pt x="1205382" y="3239135"/>
                </a:moveTo>
                <a:lnTo>
                  <a:pt x="1135710" y="3260979"/>
                </a:lnTo>
                <a:lnTo>
                  <a:pt x="1145590" y="3289935"/>
                </a:lnTo>
                <a:lnTo>
                  <a:pt x="1195959" y="3276091"/>
                </a:lnTo>
                <a:lnTo>
                  <a:pt x="1232947" y="3276091"/>
                </a:lnTo>
                <a:lnTo>
                  <a:pt x="1234097" y="3242691"/>
                </a:lnTo>
                <a:lnTo>
                  <a:pt x="1205382" y="3239135"/>
                </a:lnTo>
                <a:close/>
              </a:path>
              <a:path w="9144000" h="5960745">
                <a:moveTo>
                  <a:pt x="1365377" y="3258947"/>
                </a:moveTo>
                <a:lnTo>
                  <a:pt x="1333881" y="3262122"/>
                </a:lnTo>
                <a:lnTo>
                  <a:pt x="1308989" y="3278759"/>
                </a:lnTo>
                <a:lnTo>
                  <a:pt x="1291971" y="3310128"/>
                </a:lnTo>
                <a:lnTo>
                  <a:pt x="1284986" y="3353435"/>
                </a:lnTo>
                <a:lnTo>
                  <a:pt x="1288288" y="3398647"/>
                </a:lnTo>
                <a:lnTo>
                  <a:pt x="1302385" y="3433572"/>
                </a:lnTo>
                <a:lnTo>
                  <a:pt x="1325372" y="3456178"/>
                </a:lnTo>
                <a:lnTo>
                  <a:pt x="1355979" y="3466465"/>
                </a:lnTo>
                <a:lnTo>
                  <a:pt x="1389380" y="3464179"/>
                </a:lnTo>
                <a:lnTo>
                  <a:pt x="1414399" y="3447415"/>
                </a:lnTo>
                <a:lnTo>
                  <a:pt x="1419960" y="3437128"/>
                </a:lnTo>
                <a:lnTo>
                  <a:pt x="1360297" y="3437128"/>
                </a:lnTo>
                <a:lnTo>
                  <a:pt x="1331976" y="3414903"/>
                </a:lnTo>
                <a:lnTo>
                  <a:pt x="1323594" y="3356610"/>
                </a:lnTo>
                <a:lnTo>
                  <a:pt x="1334897" y="3303397"/>
                </a:lnTo>
                <a:lnTo>
                  <a:pt x="1362583" y="3288284"/>
                </a:lnTo>
                <a:lnTo>
                  <a:pt x="1416229" y="3288284"/>
                </a:lnTo>
                <a:lnTo>
                  <a:pt x="1397889" y="3269741"/>
                </a:lnTo>
                <a:lnTo>
                  <a:pt x="1365377" y="3258947"/>
                </a:lnTo>
                <a:close/>
              </a:path>
              <a:path w="9144000" h="5960745">
                <a:moveTo>
                  <a:pt x="1416229" y="3288284"/>
                </a:moveTo>
                <a:lnTo>
                  <a:pt x="1362583" y="3288284"/>
                </a:lnTo>
                <a:lnTo>
                  <a:pt x="1390396" y="3311398"/>
                </a:lnTo>
                <a:lnTo>
                  <a:pt x="1397889" y="3370072"/>
                </a:lnTo>
                <a:lnTo>
                  <a:pt x="1387602" y="3422904"/>
                </a:lnTo>
                <a:lnTo>
                  <a:pt x="1360297" y="3437128"/>
                </a:lnTo>
                <a:lnTo>
                  <a:pt x="1419960" y="3437128"/>
                </a:lnTo>
                <a:lnTo>
                  <a:pt x="1431290" y="3416173"/>
                </a:lnTo>
                <a:lnTo>
                  <a:pt x="1437005" y="3372866"/>
                </a:lnTo>
                <a:lnTo>
                  <a:pt x="1434211" y="3327654"/>
                </a:lnTo>
                <a:lnTo>
                  <a:pt x="1421003" y="3293110"/>
                </a:lnTo>
                <a:lnTo>
                  <a:pt x="1416229" y="3288284"/>
                </a:lnTo>
                <a:close/>
              </a:path>
              <a:path w="9144000" h="5960745">
                <a:moveTo>
                  <a:pt x="1571844" y="3318129"/>
                </a:moveTo>
                <a:lnTo>
                  <a:pt x="1536319" y="3318129"/>
                </a:lnTo>
                <a:lnTo>
                  <a:pt x="1530223" y="3483991"/>
                </a:lnTo>
                <a:lnTo>
                  <a:pt x="1565910" y="3488309"/>
                </a:lnTo>
                <a:lnTo>
                  <a:pt x="1571844" y="3318129"/>
                </a:lnTo>
                <a:close/>
              </a:path>
              <a:path w="9144000" h="5960745">
                <a:moveTo>
                  <a:pt x="1546606" y="3281172"/>
                </a:moveTo>
                <a:lnTo>
                  <a:pt x="1477518" y="3303778"/>
                </a:lnTo>
                <a:lnTo>
                  <a:pt x="1487297" y="3331591"/>
                </a:lnTo>
                <a:lnTo>
                  <a:pt x="1536319" y="3318129"/>
                </a:lnTo>
                <a:lnTo>
                  <a:pt x="1571844" y="3318129"/>
                </a:lnTo>
                <a:lnTo>
                  <a:pt x="1573022" y="3284347"/>
                </a:lnTo>
                <a:lnTo>
                  <a:pt x="1546606" y="3281172"/>
                </a:lnTo>
                <a:close/>
              </a:path>
              <a:path w="9144000" h="5960745">
                <a:moveTo>
                  <a:pt x="1702435" y="3301491"/>
                </a:moveTo>
                <a:lnTo>
                  <a:pt x="1670431" y="3303778"/>
                </a:lnTo>
                <a:lnTo>
                  <a:pt x="1646047" y="3320034"/>
                </a:lnTo>
                <a:lnTo>
                  <a:pt x="1629537" y="3351022"/>
                </a:lnTo>
                <a:lnTo>
                  <a:pt x="1622933" y="3394710"/>
                </a:lnTo>
                <a:lnTo>
                  <a:pt x="1626235" y="3439541"/>
                </a:lnTo>
                <a:lnTo>
                  <a:pt x="1640332" y="3474085"/>
                </a:lnTo>
                <a:lnTo>
                  <a:pt x="1662938" y="3496310"/>
                </a:lnTo>
                <a:lnTo>
                  <a:pt x="1694052" y="3506216"/>
                </a:lnTo>
                <a:lnTo>
                  <a:pt x="1725549" y="3503803"/>
                </a:lnTo>
                <a:lnTo>
                  <a:pt x="1749552" y="3486785"/>
                </a:lnTo>
                <a:lnTo>
                  <a:pt x="1754689" y="3477260"/>
                </a:lnTo>
                <a:lnTo>
                  <a:pt x="1695831" y="3477260"/>
                </a:lnTo>
                <a:lnTo>
                  <a:pt x="1669542" y="3455035"/>
                </a:lnTo>
                <a:lnTo>
                  <a:pt x="1661541" y="3396741"/>
                </a:lnTo>
                <a:lnTo>
                  <a:pt x="1672336" y="3344672"/>
                </a:lnTo>
                <a:lnTo>
                  <a:pt x="1699641" y="3330448"/>
                </a:lnTo>
                <a:lnTo>
                  <a:pt x="1751909" y="3330448"/>
                </a:lnTo>
                <a:lnTo>
                  <a:pt x="1733550" y="3311779"/>
                </a:lnTo>
                <a:lnTo>
                  <a:pt x="1702435" y="3301491"/>
                </a:lnTo>
                <a:close/>
              </a:path>
              <a:path w="9144000" h="5960745">
                <a:moveTo>
                  <a:pt x="1751909" y="3330448"/>
                </a:moveTo>
                <a:lnTo>
                  <a:pt x="1699641" y="3330448"/>
                </a:lnTo>
                <a:lnTo>
                  <a:pt x="1726438" y="3352673"/>
                </a:lnTo>
                <a:lnTo>
                  <a:pt x="1733550" y="3410204"/>
                </a:lnTo>
                <a:lnTo>
                  <a:pt x="1723136" y="3462528"/>
                </a:lnTo>
                <a:lnTo>
                  <a:pt x="1695831" y="3477260"/>
                </a:lnTo>
                <a:lnTo>
                  <a:pt x="1754689" y="3477260"/>
                </a:lnTo>
                <a:lnTo>
                  <a:pt x="1766062" y="3456178"/>
                </a:lnTo>
                <a:lnTo>
                  <a:pt x="1772158" y="3413760"/>
                </a:lnTo>
                <a:lnTo>
                  <a:pt x="1768856" y="3368929"/>
                </a:lnTo>
                <a:lnTo>
                  <a:pt x="1756156" y="3334766"/>
                </a:lnTo>
                <a:lnTo>
                  <a:pt x="1751909" y="3330448"/>
                </a:lnTo>
                <a:close/>
              </a:path>
              <a:path w="9144000" h="5960745">
                <a:moveTo>
                  <a:pt x="1903849" y="3360166"/>
                </a:moveTo>
                <a:lnTo>
                  <a:pt x="1868170" y="3360166"/>
                </a:lnTo>
                <a:lnTo>
                  <a:pt x="1863470" y="3522472"/>
                </a:lnTo>
                <a:lnTo>
                  <a:pt x="1898777" y="3527679"/>
                </a:lnTo>
                <a:lnTo>
                  <a:pt x="1903849" y="3360166"/>
                </a:lnTo>
                <a:close/>
              </a:path>
              <a:path w="9144000" h="5960745">
                <a:moveTo>
                  <a:pt x="1878964" y="3322828"/>
                </a:moveTo>
                <a:lnTo>
                  <a:pt x="1811655" y="3345053"/>
                </a:lnTo>
                <a:lnTo>
                  <a:pt x="1821052" y="3372866"/>
                </a:lnTo>
                <a:lnTo>
                  <a:pt x="1868170" y="3360166"/>
                </a:lnTo>
                <a:lnTo>
                  <a:pt x="1903849" y="3360166"/>
                </a:lnTo>
                <a:lnTo>
                  <a:pt x="1904873" y="3326384"/>
                </a:lnTo>
                <a:lnTo>
                  <a:pt x="1878964" y="3322828"/>
                </a:lnTo>
                <a:close/>
              </a:path>
              <a:path w="9144000" h="5960745">
                <a:moveTo>
                  <a:pt x="2031111" y="3342766"/>
                </a:moveTo>
                <a:lnTo>
                  <a:pt x="2000504" y="3344672"/>
                </a:lnTo>
                <a:lnTo>
                  <a:pt x="1975993" y="3361309"/>
                </a:lnTo>
                <a:lnTo>
                  <a:pt x="1959483" y="3392297"/>
                </a:lnTo>
                <a:lnTo>
                  <a:pt x="1952879" y="3435604"/>
                </a:lnTo>
                <a:lnTo>
                  <a:pt x="1956689" y="3479165"/>
                </a:lnTo>
                <a:lnTo>
                  <a:pt x="1970277" y="3513709"/>
                </a:lnTo>
                <a:lnTo>
                  <a:pt x="1992502" y="3535553"/>
                </a:lnTo>
                <a:lnTo>
                  <a:pt x="2022602" y="3545459"/>
                </a:lnTo>
                <a:lnTo>
                  <a:pt x="2053208" y="3542665"/>
                </a:lnTo>
                <a:lnTo>
                  <a:pt x="2077720" y="3526028"/>
                </a:lnTo>
                <a:lnTo>
                  <a:pt x="2082904" y="3516503"/>
                </a:lnTo>
                <a:lnTo>
                  <a:pt x="2024888" y="3516503"/>
                </a:lnTo>
                <a:lnTo>
                  <a:pt x="1999107" y="3494659"/>
                </a:lnTo>
                <a:lnTo>
                  <a:pt x="1991995" y="3437509"/>
                </a:lnTo>
                <a:lnTo>
                  <a:pt x="2002789" y="3385566"/>
                </a:lnTo>
                <a:lnTo>
                  <a:pt x="2028698" y="3370453"/>
                </a:lnTo>
                <a:lnTo>
                  <a:pt x="2078417" y="3370453"/>
                </a:lnTo>
                <a:lnTo>
                  <a:pt x="2061718" y="3352673"/>
                </a:lnTo>
                <a:lnTo>
                  <a:pt x="2031111" y="3342766"/>
                </a:lnTo>
                <a:close/>
              </a:path>
              <a:path w="9144000" h="5960745">
                <a:moveTo>
                  <a:pt x="2078417" y="3370453"/>
                </a:moveTo>
                <a:lnTo>
                  <a:pt x="2028698" y="3370453"/>
                </a:lnTo>
                <a:lnTo>
                  <a:pt x="2055114" y="3392678"/>
                </a:lnTo>
                <a:lnTo>
                  <a:pt x="2061718" y="3450590"/>
                </a:lnTo>
                <a:lnTo>
                  <a:pt x="2050795" y="3502279"/>
                </a:lnTo>
                <a:lnTo>
                  <a:pt x="2024888" y="3516503"/>
                </a:lnTo>
                <a:lnTo>
                  <a:pt x="2082904" y="3516503"/>
                </a:lnTo>
                <a:lnTo>
                  <a:pt x="2094102" y="3495929"/>
                </a:lnTo>
                <a:lnTo>
                  <a:pt x="2100707" y="3453003"/>
                </a:lnTo>
                <a:lnTo>
                  <a:pt x="2097024" y="3409441"/>
                </a:lnTo>
                <a:lnTo>
                  <a:pt x="2083308" y="3375660"/>
                </a:lnTo>
                <a:lnTo>
                  <a:pt x="2078417" y="3370453"/>
                </a:lnTo>
                <a:close/>
              </a:path>
              <a:path w="9144000" h="5960745">
                <a:moveTo>
                  <a:pt x="2229285" y="3400298"/>
                </a:moveTo>
                <a:lnTo>
                  <a:pt x="2193925" y="3400298"/>
                </a:lnTo>
                <a:lnTo>
                  <a:pt x="2189226" y="3561334"/>
                </a:lnTo>
                <a:lnTo>
                  <a:pt x="2224532" y="3565398"/>
                </a:lnTo>
                <a:lnTo>
                  <a:pt x="2229285" y="3400298"/>
                </a:lnTo>
                <a:close/>
              </a:path>
              <a:path w="9144000" h="5960745">
                <a:moveTo>
                  <a:pt x="2204339" y="3364103"/>
                </a:moveTo>
                <a:lnTo>
                  <a:pt x="2138426" y="3385947"/>
                </a:lnTo>
                <a:lnTo>
                  <a:pt x="2147824" y="3413760"/>
                </a:lnTo>
                <a:lnTo>
                  <a:pt x="2193925" y="3400298"/>
                </a:lnTo>
                <a:lnTo>
                  <a:pt x="2229285" y="3400298"/>
                </a:lnTo>
                <a:lnTo>
                  <a:pt x="2230247" y="3366897"/>
                </a:lnTo>
                <a:lnTo>
                  <a:pt x="2204339" y="3364103"/>
                </a:lnTo>
                <a:close/>
              </a:path>
              <a:path w="9144000" h="5960745">
                <a:moveTo>
                  <a:pt x="2388827" y="3419729"/>
                </a:moveTo>
                <a:lnTo>
                  <a:pt x="2353945" y="3419729"/>
                </a:lnTo>
                <a:lnTo>
                  <a:pt x="2350262" y="3580765"/>
                </a:lnTo>
                <a:lnTo>
                  <a:pt x="2384171" y="3584829"/>
                </a:lnTo>
                <a:lnTo>
                  <a:pt x="2388827" y="3419729"/>
                </a:lnTo>
                <a:close/>
              </a:path>
              <a:path w="9144000" h="5960745">
                <a:moveTo>
                  <a:pt x="2363851" y="3383534"/>
                </a:moveTo>
                <a:lnTo>
                  <a:pt x="2297557" y="3405759"/>
                </a:lnTo>
                <a:lnTo>
                  <a:pt x="2306955" y="3433191"/>
                </a:lnTo>
                <a:lnTo>
                  <a:pt x="2353945" y="3419729"/>
                </a:lnTo>
                <a:lnTo>
                  <a:pt x="2388827" y="3419729"/>
                </a:lnTo>
                <a:lnTo>
                  <a:pt x="2389759" y="3386709"/>
                </a:lnTo>
                <a:lnTo>
                  <a:pt x="2363851" y="3383534"/>
                </a:lnTo>
                <a:close/>
              </a:path>
              <a:path w="9144000" h="5960745">
                <a:moveTo>
                  <a:pt x="2511171" y="3402203"/>
                </a:moveTo>
                <a:lnTo>
                  <a:pt x="2482088" y="3405378"/>
                </a:lnTo>
                <a:lnTo>
                  <a:pt x="2458466" y="3421253"/>
                </a:lnTo>
                <a:lnTo>
                  <a:pt x="2443480" y="3451479"/>
                </a:lnTo>
                <a:lnTo>
                  <a:pt x="2437257" y="3494278"/>
                </a:lnTo>
                <a:lnTo>
                  <a:pt x="2441067" y="3537204"/>
                </a:lnTo>
                <a:lnTo>
                  <a:pt x="2454275" y="3570859"/>
                </a:lnTo>
                <a:lnTo>
                  <a:pt x="2475865" y="3592322"/>
                </a:lnTo>
                <a:lnTo>
                  <a:pt x="2504186" y="3602228"/>
                </a:lnTo>
                <a:lnTo>
                  <a:pt x="2534285" y="3599053"/>
                </a:lnTo>
                <a:lnTo>
                  <a:pt x="2556383" y="3582797"/>
                </a:lnTo>
                <a:lnTo>
                  <a:pt x="2561189" y="3573653"/>
                </a:lnTo>
                <a:lnTo>
                  <a:pt x="2506472" y="3573653"/>
                </a:lnTo>
                <a:lnTo>
                  <a:pt x="2481580" y="3552698"/>
                </a:lnTo>
                <a:lnTo>
                  <a:pt x="2474468" y="3495929"/>
                </a:lnTo>
                <a:lnTo>
                  <a:pt x="2483866" y="3445129"/>
                </a:lnTo>
                <a:lnTo>
                  <a:pt x="2509393" y="3430778"/>
                </a:lnTo>
                <a:lnTo>
                  <a:pt x="2557313" y="3430778"/>
                </a:lnTo>
                <a:lnTo>
                  <a:pt x="2540000" y="3412109"/>
                </a:lnTo>
                <a:lnTo>
                  <a:pt x="2511171" y="3402203"/>
                </a:lnTo>
                <a:close/>
              </a:path>
              <a:path w="9144000" h="5960745">
                <a:moveTo>
                  <a:pt x="2557313" y="3430778"/>
                </a:moveTo>
                <a:lnTo>
                  <a:pt x="2509393" y="3430778"/>
                </a:lnTo>
                <a:lnTo>
                  <a:pt x="2535174" y="3452622"/>
                </a:lnTo>
                <a:lnTo>
                  <a:pt x="2542286" y="3508629"/>
                </a:lnTo>
                <a:lnTo>
                  <a:pt x="2531872" y="3559429"/>
                </a:lnTo>
                <a:lnTo>
                  <a:pt x="2506472" y="3573653"/>
                </a:lnTo>
                <a:lnTo>
                  <a:pt x="2561189" y="3573653"/>
                </a:lnTo>
                <a:lnTo>
                  <a:pt x="2572004" y="3553079"/>
                </a:lnTo>
                <a:lnTo>
                  <a:pt x="2577592" y="3511804"/>
                </a:lnTo>
                <a:lnTo>
                  <a:pt x="2574290" y="3468497"/>
                </a:lnTo>
                <a:lnTo>
                  <a:pt x="2561082" y="3434841"/>
                </a:lnTo>
                <a:lnTo>
                  <a:pt x="2557313" y="3430778"/>
                </a:lnTo>
                <a:close/>
              </a:path>
              <a:path w="9144000" h="5960745">
                <a:moveTo>
                  <a:pt x="2702765" y="3458972"/>
                </a:moveTo>
                <a:lnTo>
                  <a:pt x="2668397" y="3458972"/>
                </a:lnTo>
                <a:lnTo>
                  <a:pt x="2664714" y="3617722"/>
                </a:lnTo>
                <a:lnTo>
                  <a:pt x="2698115" y="3622040"/>
                </a:lnTo>
                <a:lnTo>
                  <a:pt x="2702765" y="3458972"/>
                </a:lnTo>
                <a:close/>
              </a:path>
              <a:path w="9144000" h="5960745">
                <a:moveTo>
                  <a:pt x="2677922" y="3423285"/>
                </a:moveTo>
                <a:lnTo>
                  <a:pt x="2614803" y="3445129"/>
                </a:lnTo>
                <a:lnTo>
                  <a:pt x="2623693" y="3472053"/>
                </a:lnTo>
                <a:lnTo>
                  <a:pt x="2668397" y="3458972"/>
                </a:lnTo>
                <a:lnTo>
                  <a:pt x="2702765" y="3458972"/>
                </a:lnTo>
                <a:lnTo>
                  <a:pt x="2703703" y="3426079"/>
                </a:lnTo>
                <a:lnTo>
                  <a:pt x="2677922" y="3423285"/>
                </a:lnTo>
                <a:close/>
              </a:path>
              <a:path w="9144000" h="5960745">
                <a:moveTo>
                  <a:pt x="2823845" y="3441573"/>
                </a:moveTo>
                <a:lnTo>
                  <a:pt x="2794127" y="3443859"/>
                </a:lnTo>
                <a:lnTo>
                  <a:pt x="2772029" y="3460623"/>
                </a:lnTo>
                <a:lnTo>
                  <a:pt x="2756535" y="3490341"/>
                </a:lnTo>
                <a:lnTo>
                  <a:pt x="2749931" y="3532378"/>
                </a:lnTo>
                <a:lnTo>
                  <a:pt x="2753614" y="3574923"/>
                </a:lnTo>
                <a:lnTo>
                  <a:pt x="2766314" y="3608578"/>
                </a:lnTo>
                <a:lnTo>
                  <a:pt x="2787523" y="3629660"/>
                </a:lnTo>
                <a:lnTo>
                  <a:pt x="2816225" y="3639566"/>
                </a:lnTo>
                <a:lnTo>
                  <a:pt x="2844927" y="3636391"/>
                </a:lnTo>
                <a:lnTo>
                  <a:pt x="2866644" y="3620135"/>
                </a:lnTo>
                <a:lnTo>
                  <a:pt x="2871546" y="3610991"/>
                </a:lnTo>
                <a:lnTo>
                  <a:pt x="2817622" y="3610991"/>
                </a:lnTo>
                <a:lnTo>
                  <a:pt x="2793238" y="3589909"/>
                </a:lnTo>
                <a:lnTo>
                  <a:pt x="2786634" y="3534029"/>
                </a:lnTo>
                <a:lnTo>
                  <a:pt x="2796032" y="3483229"/>
                </a:lnTo>
                <a:lnTo>
                  <a:pt x="2821432" y="3468878"/>
                </a:lnTo>
                <a:lnTo>
                  <a:pt x="2868019" y="3468878"/>
                </a:lnTo>
                <a:lnTo>
                  <a:pt x="2851531" y="3451479"/>
                </a:lnTo>
                <a:lnTo>
                  <a:pt x="2823845" y="3441573"/>
                </a:lnTo>
                <a:close/>
              </a:path>
              <a:path w="9144000" h="5960745">
                <a:moveTo>
                  <a:pt x="2868019" y="3468878"/>
                </a:moveTo>
                <a:lnTo>
                  <a:pt x="2821432" y="3468878"/>
                </a:lnTo>
                <a:lnTo>
                  <a:pt x="2845943" y="3490341"/>
                </a:lnTo>
                <a:lnTo>
                  <a:pt x="2852928" y="3547110"/>
                </a:lnTo>
                <a:lnTo>
                  <a:pt x="2843530" y="3597148"/>
                </a:lnTo>
                <a:lnTo>
                  <a:pt x="2817622" y="3610991"/>
                </a:lnTo>
                <a:lnTo>
                  <a:pt x="2871546" y="3610991"/>
                </a:lnTo>
                <a:lnTo>
                  <a:pt x="2882646" y="3590290"/>
                </a:lnTo>
                <a:lnTo>
                  <a:pt x="2888742" y="3549015"/>
                </a:lnTo>
                <a:lnTo>
                  <a:pt x="2884932" y="3506216"/>
                </a:lnTo>
                <a:lnTo>
                  <a:pt x="2872232" y="3473323"/>
                </a:lnTo>
                <a:lnTo>
                  <a:pt x="2868019" y="3468878"/>
                </a:lnTo>
                <a:close/>
              </a:path>
              <a:path w="9144000" h="5960745">
                <a:moveTo>
                  <a:pt x="3010388" y="3497072"/>
                </a:moveTo>
                <a:lnTo>
                  <a:pt x="2976372" y="3497072"/>
                </a:lnTo>
                <a:lnTo>
                  <a:pt x="2973070" y="3654298"/>
                </a:lnTo>
                <a:lnTo>
                  <a:pt x="3006471" y="3658235"/>
                </a:lnTo>
                <a:lnTo>
                  <a:pt x="3010388" y="3497072"/>
                </a:lnTo>
                <a:close/>
              </a:path>
              <a:path w="9144000" h="5960745">
                <a:moveTo>
                  <a:pt x="2985262" y="3461385"/>
                </a:moveTo>
                <a:lnTo>
                  <a:pt x="2924048" y="3483991"/>
                </a:lnTo>
                <a:lnTo>
                  <a:pt x="2932049" y="3510153"/>
                </a:lnTo>
                <a:lnTo>
                  <a:pt x="2976372" y="3497072"/>
                </a:lnTo>
                <a:lnTo>
                  <a:pt x="3010388" y="3497072"/>
                </a:lnTo>
                <a:lnTo>
                  <a:pt x="3011170" y="3464941"/>
                </a:lnTo>
                <a:lnTo>
                  <a:pt x="2985262" y="3461385"/>
                </a:lnTo>
                <a:close/>
              </a:path>
              <a:path w="9144000" h="5960745">
                <a:moveTo>
                  <a:pt x="3127883" y="3479165"/>
                </a:moveTo>
                <a:lnTo>
                  <a:pt x="3099181" y="3482340"/>
                </a:lnTo>
                <a:lnTo>
                  <a:pt x="3077464" y="3498723"/>
                </a:lnTo>
                <a:lnTo>
                  <a:pt x="3062478" y="3528060"/>
                </a:lnTo>
                <a:lnTo>
                  <a:pt x="3056763" y="3569716"/>
                </a:lnTo>
                <a:lnTo>
                  <a:pt x="3060065" y="3612133"/>
                </a:lnTo>
                <a:lnTo>
                  <a:pt x="3072765" y="3645154"/>
                </a:lnTo>
                <a:lnTo>
                  <a:pt x="3093085" y="3665728"/>
                </a:lnTo>
                <a:lnTo>
                  <a:pt x="3121787" y="3675253"/>
                </a:lnTo>
                <a:lnTo>
                  <a:pt x="3149981" y="3672840"/>
                </a:lnTo>
                <a:lnTo>
                  <a:pt x="3171190" y="3656965"/>
                </a:lnTo>
                <a:lnTo>
                  <a:pt x="3175811" y="3647440"/>
                </a:lnTo>
                <a:lnTo>
                  <a:pt x="3123184" y="3647440"/>
                </a:lnTo>
                <a:lnTo>
                  <a:pt x="3099181" y="3626485"/>
                </a:lnTo>
                <a:lnTo>
                  <a:pt x="3092069" y="3571240"/>
                </a:lnTo>
                <a:lnTo>
                  <a:pt x="3101086" y="3521329"/>
                </a:lnTo>
                <a:lnTo>
                  <a:pt x="3125089" y="3507359"/>
                </a:lnTo>
                <a:lnTo>
                  <a:pt x="3172451" y="3507359"/>
                </a:lnTo>
                <a:lnTo>
                  <a:pt x="3155696" y="3489198"/>
                </a:lnTo>
                <a:lnTo>
                  <a:pt x="3127883" y="3479165"/>
                </a:lnTo>
                <a:close/>
              </a:path>
              <a:path w="9144000" h="5960745">
                <a:moveTo>
                  <a:pt x="3172451" y="3507359"/>
                </a:moveTo>
                <a:lnTo>
                  <a:pt x="3125089" y="3507359"/>
                </a:lnTo>
                <a:lnTo>
                  <a:pt x="3150489" y="3528060"/>
                </a:lnTo>
                <a:lnTo>
                  <a:pt x="3157601" y="3583559"/>
                </a:lnTo>
                <a:lnTo>
                  <a:pt x="3148076" y="3633597"/>
                </a:lnTo>
                <a:lnTo>
                  <a:pt x="3123184" y="3647440"/>
                </a:lnTo>
                <a:lnTo>
                  <a:pt x="3175811" y="3647440"/>
                </a:lnTo>
                <a:lnTo>
                  <a:pt x="3185795" y="3626866"/>
                </a:lnTo>
                <a:lnTo>
                  <a:pt x="3191891" y="3586353"/>
                </a:lnTo>
                <a:lnTo>
                  <a:pt x="3188208" y="3543554"/>
                </a:lnTo>
                <a:lnTo>
                  <a:pt x="3175381" y="3510534"/>
                </a:lnTo>
                <a:lnTo>
                  <a:pt x="3172451" y="3507359"/>
                </a:lnTo>
                <a:close/>
              </a:path>
              <a:path w="9144000" h="5960745">
                <a:moveTo>
                  <a:pt x="3310792" y="3535172"/>
                </a:moveTo>
                <a:lnTo>
                  <a:pt x="3279013" y="3535172"/>
                </a:lnTo>
                <a:lnTo>
                  <a:pt x="3274822" y="3690366"/>
                </a:lnTo>
                <a:lnTo>
                  <a:pt x="3307207" y="3694303"/>
                </a:lnTo>
                <a:lnTo>
                  <a:pt x="3310792" y="3535172"/>
                </a:lnTo>
                <a:close/>
              </a:path>
              <a:path w="9144000" h="5960745">
                <a:moveTo>
                  <a:pt x="3286505" y="3499866"/>
                </a:moveTo>
                <a:lnTo>
                  <a:pt x="3226816" y="3520440"/>
                </a:lnTo>
                <a:lnTo>
                  <a:pt x="3236214" y="3547110"/>
                </a:lnTo>
                <a:lnTo>
                  <a:pt x="3279013" y="3535172"/>
                </a:lnTo>
                <a:lnTo>
                  <a:pt x="3310792" y="3535172"/>
                </a:lnTo>
                <a:lnTo>
                  <a:pt x="3311525" y="3502660"/>
                </a:lnTo>
                <a:lnTo>
                  <a:pt x="3286505" y="3499866"/>
                </a:lnTo>
                <a:close/>
              </a:path>
              <a:path w="9144000" h="5960745">
                <a:moveTo>
                  <a:pt x="3459542" y="3553079"/>
                </a:moveTo>
                <a:lnTo>
                  <a:pt x="3427729" y="3553079"/>
                </a:lnTo>
                <a:lnTo>
                  <a:pt x="3424047" y="3707383"/>
                </a:lnTo>
                <a:lnTo>
                  <a:pt x="3456051" y="3711448"/>
                </a:lnTo>
                <a:lnTo>
                  <a:pt x="3459542" y="3553079"/>
                </a:lnTo>
                <a:close/>
              </a:path>
              <a:path w="9144000" h="5960745">
                <a:moveTo>
                  <a:pt x="3435730" y="3518154"/>
                </a:moveTo>
                <a:lnTo>
                  <a:pt x="3376041" y="3539490"/>
                </a:lnTo>
                <a:lnTo>
                  <a:pt x="3384423" y="3565779"/>
                </a:lnTo>
                <a:lnTo>
                  <a:pt x="3427729" y="3553079"/>
                </a:lnTo>
                <a:lnTo>
                  <a:pt x="3459542" y="3553079"/>
                </a:lnTo>
                <a:lnTo>
                  <a:pt x="3460241" y="3521329"/>
                </a:lnTo>
                <a:lnTo>
                  <a:pt x="3435730" y="3518154"/>
                </a:lnTo>
                <a:close/>
              </a:path>
              <a:path w="9144000" h="5960745">
                <a:moveTo>
                  <a:pt x="3573272" y="3535553"/>
                </a:moveTo>
                <a:lnTo>
                  <a:pt x="3545966" y="3537966"/>
                </a:lnTo>
                <a:lnTo>
                  <a:pt x="3524250" y="3553841"/>
                </a:lnTo>
                <a:lnTo>
                  <a:pt x="3510153" y="3583178"/>
                </a:lnTo>
                <a:lnTo>
                  <a:pt x="3504946" y="3624453"/>
                </a:lnTo>
                <a:lnTo>
                  <a:pt x="3507740" y="3665728"/>
                </a:lnTo>
                <a:lnTo>
                  <a:pt x="3520440" y="3698240"/>
                </a:lnTo>
                <a:lnTo>
                  <a:pt x="3539744" y="3718941"/>
                </a:lnTo>
                <a:lnTo>
                  <a:pt x="3566160" y="3728085"/>
                </a:lnTo>
                <a:lnTo>
                  <a:pt x="3593973" y="3725672"/>
                </a:lnTo>
                <a:lnTo>
                  <a:pt x="3616071" y="3709416"/>
                </a:lnTo>
                <a:lnTo>
                  <a:pt x="3620068" y="3700653"/>
                </a:lnTo>
                <a:lnTo>
                  <a:pt x="3568573" y="3700653"/>
                </a:lnTo>
                <a:lnTo>
                  <a:pt x="3544951" y="3680460"/>
                </a:lnTo>
                <a:lnTo>
                  <a:pt x="3537966" y="3626104"/>
                </a:lnTo>
                <a:lnTo>
                  <a:pt x="3547364" y="3576447"/>
                </a:lnTo>
                <a:lnTo>
                  <a:pt x="3570351" y="3562604"/>
                </a:lnTo>
                <a:lnTo>
                  <a:pt x="3616246" y="3562604"/>
                </a:lnTo>
                <a:lnTo>
                  <a:pt x="3600069" y="3545078"/>
                </a:lnTo>
                <a:lnTo>
                  <a:pt x="3573272" y="3535553"/>
                </a:lnTo>
                <a:close/>
              </a:path>
              <a:path w="9144000" h="5960745">
                <a:moveTo>
                  <a:pt x="3616246" y="3562604"/>
                </a:moveTo>
                <a:lnTo>
                  <a:pt x="3570351" y="3562604"/>
                </a:lnTo>
                <a:lnTo>
                  <a:pt x="3594862" y="3583178"/>
                </a:lnTo>
                <a:lnTo>
                  <a:pt x="3600958" y="3637915"/>
                </a:lnTo>
                <a:lnTo>
                  <a:pt x="3592067" y="3686810"/>
                </a:lnTo>
                <a:lnTo>
                  <a:pt x="3568573" y="3700653"/>
                </a:lnTo>
                <a:lnTo>
                  <a:pt x="3620068" y="3700653"/>
                </a:lnTo>
                <a:lnTo>
                  <a:pt x="3629279" y="3680460"/>
                </a:lnTo>
                <a:lnTo>
                  <a:pt x="3634866" y="3639947"/>
                </a:lnTo>
                <a:lnTo>
                  <a:pt x="3631565" y="3598291"/>
                </a:lnTo>
                <a:lnTo>
                  <a:pt x="3619880" y="3566541"/>
                </a:lnTo>
                <a:lnTo>
                  <a:pt x="3616246" y="3562604"/>
                </a:lnTo>
                <a:close/>
              </a:path>
              <a:path w="9144000" h="5960745">
                <a:moveTo>
                  <a:pt x="3717798" y="3553460"/>
                </a:moveTo>
                <a:lnTo>
                  <a:pt x="3690874" y="3556635"/>
                </a:lnTo>
                <a:lnTo>
                  <a:pt x="3670173" y="3572510"/>
                </a:lnTo>
                <a:lnTo>
                  <a:pt x="3656076" y="3601085"/>
                </a:lnTo>
                <a:lnTo>
                  <a:pt x="3650869" y="3641979"/>
                </a:lnTo>
                <a:lnTo>
                  <a:pt x="3653663" y="3683254"/>
                </a:lnTo>
                <a:lnTo>
                  <a:pt x="3665474" y="3715385"/>
                </a:lnTo>
                <a:lnTo>
                  <a:pt x="3685286" y="3735958"/>
                </a:lnTo>
                <a:lnTo>
                  <a:pt x="3712083" y="3744722"/>
                </a:lnTo>
                <a:lnTo>
                  <a:pt x="3739896" y="3742308"/>
                </a:lnTo>
                <a:lnTo>
                  <a:pt x="3761104" y="3726433"/>
                </a:lnTo>
                <a:lnTo>
                  <a:pt x="3765232" y="3718179"/>
                </a:lnTo>
                <a:lnTo>
                  <a:pt x="3714496" y="3718179"/>
                </a:lnTo>
                <a:lnTo>
                  <a:pt x="3690874" y="3697478"/>
                </a:lnTo>
                <a:lnTo>
                  <a:pt x="3683889" y="3643503"/>
                </a:lnTo>
                <a:lnTo>
                  <a:pt x="3691890" y="3594735"/>
                </a:lnTo>
                <a:lnTo>
                  <a:pt x="3715385" y="3580765"/>
                </a:lnTo>
                <a:lnTo>
                  <a:pt x="3762251" y="3580765"/>
                </a:lnTo>
                <a:lnTo>
                  <a:pt x="3745103" y="3562985"/>
                </a:lnTo>
                <a:lnTo>
                  <a:pt x="3717798" y="3553460"/>
                </a:lnTo>
                <a:close/>
              </a:path>
              <a:path w="9144000" h="5960745">
                <a:moveTo>
                  <a:pt x="3762251" y="3580765"/>
                </a:moveTo>
                <a:lnTo>
                  <a:pt x="3715385" y="3580765"/>
                </a:lnTo>
                <a:lnTo>
                  <a:pt x="3739896" y="3601847"/>
                </a:lnTo>
                <a:lnTo>
                  <a:pt x="3746880" y="3655822"/>
                </a:lnTo>
                <a:lnTo>
                  <a:pt x="3737991" y="3704208"/>
                </a:lnTo>
                <a:lnTo>
                  <a:pt x="3714496" y="3718179"/>
                </a:lnTo>
                <a:lnTo>
                  <a:pt x="3765232" y="3718179"/>
                </a:lnTo>
                <a:lnTo>
                  <a:pt x="3775202" y="3698240"/>
                </a:lnTo>
                <a:lnTo>
                  <a:pt x="3780409" y="3658235"/>
                </a:lnTo>
                <a:lnTo>
                  <a:pt x="3777488" y="3616579"/>
                </a:lnTo>
                <a:lnTo>
                  <a:pt x="3765804" y="3584448"/>
                </a:lnTo>
                <a:lnTo>
                  <a:pt x="3762251" y="3580765"/>
                </a:lnTo>
                <a:close/>
              </a:path>
              <a:path w="9144000" h="5960745">
                <a:moveTo>
                  <a:pt x="3894151" y="3607054"/>
                </a:moveTo>
                <a:lnTo>
                  <a:pt x="3863721" y="3607054"/>
                </a:lnTo>
                <a:lnTo>
                  <a:pt x="3860800" y="3759835"/>
                </a:lnTo>
                <a:lnTo>
                  <a:pt x="3891407" y="3763391"/>
                </a:lnTo>
                <a:lnTo>
                  <a:pt x="3894151" y="3607054"/>
                </a:lnTo>
                <a:close/>
              </a:path>
              <a:path w="9144000" h="5960745">
                <a:moveTo>
                  <a:pt x="3871722" y="3572891"/>
                </a:moveTo>
                <a:lnTo>
                  <a:pt x="3813302" y="3594354"/>
                </a:lnTo>
                <a:lnTo>
                  <a:pt x="3822191" y="3620135"/>
                </a:lnTo>
                <a:lnTo>
                  <a:pt x="3863721" y="3607054"/>
                </a:lnTo>
                <a:lnTo>
                  <a:pt x="3894151" y="3607054"/>
                </a:lnTo>
                <a:lnTo>
                  <a:pt x="3894709" y="3575304"/>
                </a:lnTo>
                <a:lnTo>
                  <a:pt x="3871722" y="3572891"/>
                </a:lnTo>
                <a:close/>
              </a:path>
              <a:path w="9144000" h="5960745">
                <a:moveTo>
                  <a:pt x="4004437" y="3589909"/>
                </a:moveTo>
                <a:lnTo>
                  <a:pt x="3977640" y="3592322"/>
                </a:lnTo>
                <a:lnTo>
                  <a:pt x="3957320" y="3607816"/>
                </a:lnTo>
                <a:lnTo>
                  <a:pt x="3943223" y="3636391"/>
                </a:lnTo>
                <a:lnTo>
                  <a:pt x="3938016" y="3677285"/>
                </a:lnTo>
                <a:lnTo>
                  <a:pt x="3941317" y="3718179"/>
                </a:lnTo>
                <a:lnTo>
                  <a:pt x="3953129" y="3749929"/>
                </a:lnTo>
                <a:lnTo>
                  <a:pt x="3972941" y="3770122"/>
                </a:lnTo>
                <a:lnTo>
                  <a:pt x="3999738" y="3779266"/>
                </a:lnTo>
                <a:lnTo>
                  <a:pt x="4025646" y="3776091"/>
                </a:lnTo>
                <a:lnTo>
                  <a:pt x="4047236" y="3760978"/>
                </a:lnTo>
                <a:lnTo>
                  <a:pt x="4051233" y="3752215"/>
                </a:lnTo>
                <a:lnTo>
                  <a:pt x="4001642" y="3752215"/>
                </a:lnTo>
                <a:lnTo>
                  <a:pt x="3977640" y="3732022"/>
                </a:lnTo>
                <a:lnTo>
                  <a:pt x="3970528" y="3678428"/>
                </a:lnTo>
                <a:lnTo>
                  <a:pt x="3979037" y="3630041"/>
                </a:lnTo>
                <a:lnTo>
                  <a:pt x="4003040" y="3616579"/>
                </a:lnTo>
                <a:lnTo>
                  <a:pt x="4047281" y="3616579"/>
                </a:lnTo>
                <a:lnTo>
                  <a:pt x="4031234" y="3599053"/>
                </a:lnTo>
                <a:lnTo>
                  <a:pt x="4004437" y="3589909"/>
                </a:lnTo>
                <a:close/>
              </a:path>
              <a:path w="9144000" h="5960745">
                <a:moveTo>
                  <a:pt x="4047281" y="3616579"/>
                </a:moveTo>
                <a:lnTo>
                  <a:pt x="4003040" y="3616579"/>
                </a:lnTo>
                <a:lnTo>
                  <a:pt x="4025138" y="3637153"/>
                </a:lnTo>
                <a:lnTo>
                  <a:pt x="4031741" y="3690366"/>
                </a:lnTo>
                <a:lnTo>
                  <a:pt x="4023233" y="3738372"/>
                </a:lnTo>
                <a:lnTo>
                  <a:pt x="4001642" y="3752215"/>
                </a:lnTo>
                <a:lnTo>
                  <a:pt x="4051233" y="3752215"/>
                </a:lnTo>
                <a:lnTo>
                  <a:pt x="4060444" y="3732022"/>
                </a:lnTo>
                <a:lnTo>
                  <a:pt x="4065142" y="3692398"/>
                </a:lnTo>
                <a:lnTo>
                  <a:pt x="4061841" y="3651885"/>
                </a:lnTo>
                <a:lnTo>
                  <a:pt x="4050538" y="3620135"/>
                </a:lnTo>
                <a:lnTo>
                  <a:pt x="4047281" y="3616579"/>
                </a:lnTo>
                <a:close/>
              </a:path>
              <a:path w="9144000" h="5960745">
                <a:moveTo>
                  <a:pt x="4178504" y="3642360"/>
                </a:moveTo>
                <a:lnTo>
                  <a:pt x="4147566" y="3642360"/>
                </a:lnTo>
                <a:lnTo>
                  <a:pt x="4143755" y="3793108"/>
                </a:lnTo>
                <a:lnTo>
                  <a:pt x="4175760" y="3796665"/>
                </a:lnTo>
                <a:lnTo>
                  <a:pt x="4178504" y="3642360"/>
                </a:lnTo>
                <a:close/>
              </a:path>
              <a:path w="9144000" h="5960745">
                <a:moveTo>
                  <a:pt x="4155566" y="3608197"/>
                </a:moveTo>
                <a:lnTo>
                  <a:pt x="4098544" y="3629660"/>
                </a:lnTo>
                <a:lnTo>
                  <a:pt x="4107053" y="3655441"/>
                </a:lnTo>
                <a:lnTo>
                  <a:pt x="4147566" y="3642360"/>
                </a:lnTo>
                <a:lnTo>
                  <a:pt x="4178504" y="3642360"/>
                </a:lnTo>
                <a:lnTo>
                  <a:pt x="4179062" y="3610991"/>
                </a:lnTo>
                <a:lnTo>
                  <a:pt x="4155566" y="3608197"/>
                </a:lnTo>
                <a:close/>
              </a:path>
              <a:path w="9144000" h="5960745">
                <a:moveTo>
                  <a:pt x="4284980" y="3624833"/>
                </a:moveTo>
                <a:lnTo>
                  <a:pt x="4258564" y="3627628"/>
                </a:lnTo>
                <a:lnTo>
                  <a:pt x="4238879" y="3643122"/>
                </a:lnTo>
                <a:lnTo>
                  <a:pt x="4224782" y="3671697"/>
                </a:lnTo>
                <a:lnTo>
                  <a:pt x="4219067" y="3711448"/>
                </a:lnTo>
                <a:lnTo>
                  <a:pt x="4222877" y="3751833"/>
                </a:lnTo>
                <a:lnTo>
                  <a:pt x="4235069" y="3783583"/>
                </a:lnTo>
                <a:lnTo>
                  <a:pt x="4253865" y="3803396"/>
                </a:lnTo>
                <a:lnTo>
                  <a:pt x="4279773" y="3812540"/>
                </a:lnTo>
                <a:lnTo>
                  <a:pt x="4306697" y="3810254"/>
                </a:lnTo>
                <a:lnTo>
                  <a:pt x="4326001" y="3794760"/>
                </a:lnTo>
                <a:lnTo>
                  <a:pt x="4330113" y="3785997"/>
                </a:lnTo>
                <a:lnTo>
                  <a:pt x="4281678" y="3785997"/>
                </a:lnTo>
                <a:lnTo>
                  <a:pt x="4259580" y="3765804"/>
                </a:lnTo>
                <a:lnTo>
                  <a:pt x="4252976" y="3712972"/>
                </a:lnTo>
                <a:lnTo>
                  <a:pt x="4260977" y="3664966"/>
                </a:lnTo>
                <a:lnTo>
                  <a:pt x="4283075" y="3651123"/>
                </a:lnTo>
                <a:lnTo>
                  <a:pt x="4326109" y="3651123"/>
                </a:lnTo>
                <a:lnTo>
                  <a:pt x="4310888" y="3634358"/>
                </a:lnTo>
                <a:lnTo>
                  <a:pt x="4284980" y="3624833"/>
                </a:lnTo>
                <a:close/>
              </a:path>
              <a:path w="9144000" h="5960745">
                <a:moveTo>
                  <a:pt x="4326109" y="3651123"/>
                </a:moveTo>
                <a:lnTo>
                  <a:pt x="4283075" y="3651123"/>
                </a:lnTo>
                <a:lnTo>
                  <a:pt x="4305173" y="3671316"/>
                </a:lnTo>
                <a:lnTo>
                  <a:pt x="4311777" y="3724529"/>
                </a:lnTo>
                <a:lnTo>
                  <a:pt x="4303776" y="3772154"/>
                </a:lnTo>
                <a:lnTo>
                  <a:pt x="4281678" y="3785997"/>
                </a:lnTo>
                <a:lnTo>
                  <a:pt x="4330113" y="3785997"/>
                </a:lnTo>
                <a:lnTo>
                  <a:pt x="4339590" y="3765804"/>
                </a:lnTo>
                <a:lnTo>
                  <a:pt x="4344289" y="3726433"/>
                </a:lnTo>
                <a:lnTo>
                  <a:pt x="4341495" y="3685540"/>
                </a:lnTo>
                <a:lnTo>
                  <a:pt x="4329684" y="3655060"/>
                </a:lnTo>
                <a:lnTo>
                  <a:pt x="4326109" y="3651123"/>
                </a:lnTo>
                <a:close/>
              </a:path>
              <a:path w="9144000" h="5960745">
                <a:moveTo>
                  <a:pt x="4454851" y="3677285"/>
                </a:moveTo>
                <a:lnTo>
                  <a:pt x="4425696" y="3677285"/>
                </a:lnTo>
                <a:lnTo>
                  <a:pt x="4422013" y="3826510"/>
                </a:lnTo>
                <a:lnTo>
                  <a:pt x="4452112" y="3830066"/>
                </a:lnTo>
                <a:lnTo>
                  <a:pt x="4454851" y="3677285"/>
                </a:lnTo>
                <a:close/>
              </a:path>
              <a:path w="9144000" h="5960745">
                <a:moveTo>
                  <a:pt x="4432808" y="3643503"/>
                </a:moveTo>
                <a:lnTo>
                  <a:pt x="4375404" y="3664204"/>
                </a:lnTo>
                <a:lnTo>
                  <a:pt x="4384294" y="3689604"/>
                </a:lnTo>
                <a:lnTo>
                  <a:pt x="4425696" y="3677285"/>
                </a:lnTo>
                <a:lnTo>
                  <a:pt x="4454851" y="3677285"/>
                </a:lnTo>
                <a:lnTo>
                  <a:pt x="4455414" y="3645916"/>
                </a:lnTo>
                <a:lnTo>
                  <a:pt x="4432808" y="3643503"/>
                </a:lnTo>
                <a:close/>
              </a:path>
              <a:path w="9144000" h="5960745">
                <a:moveTo>
                  <a:pt x="4590964" y="3693541"/>
                </a:moveTo>
                <a:lnTo>
                  <a:pt x="4561840" y="3693541"/>
                </a:lnTo>
                <a:lnTo>
                  <a:pt x="4558919" y="3842385"/>
                </a:lnTo>
                <a:lnTo>
                  <a:pt x="4588637" y="3846322"/>
                </a:lnTo>
                <a:lnTo>
                  <a:pt x="4590964" y="3693541"/>
                </a:lnTo>
                <a:close/>
              </a:path>
              <a:path w="9144000" h="5960745">
                <a:moveTo>
                  <a:pt x="4569841" y="3659758"/>
                </a:moveTo>
                <a:lnTo>
                  <a:pt x="4512818" y="3681222"/>
                </a:lnTo>
                <a:lnTo>
                  <a:pt x="4520819" y="3706241"/>
                </a:lnTo>
                <a:lnTo>
                  <a:pt x="4561840" y="3693541"/>
                </a:lnTo>
                <a:lnTo>
                  <a:pt x="4590964" y="3693541"/>
                </a:lnTo>
                <a:lnTo>
                  <a:pt x="4591431" y="3662933"/>
                </a:lnTo>
                <a:lnTo>
                  <a:pt x="4569841" y="3659758"/>
                </a:lnTo>
                <a:close/>
              </a:path>
              <a:path w="9144000" h="5960745">
                <a:moveTo>
                  <a:pt x="4695444" y="3676523"/>
                </a:moveTo>
                <a:lnTo>
                  <a:pt x="4670552" y="3679190"/>
                </a:lnTo>
                <a:lnTo>
                  <a:pt x="4650232" y="3694303"/>
                </a:lnTo>
                <a:lnTo>
                  <a:pt x="4638040" y="3722497"/>
                </a:lnTo>
                <a:lnTo>
                  <a:pt x="4633341" y="3761740"/>
                </a:lnTo>
                <a:lnTo>
                  <a:pt x="4636135" y="3801491"/>
                </a:lnTo>
                <a:lnTo>
                  <a:pt x="4648835" y="3832860"/>
                </a:lnTo>
                <a:lnTo>
                  <a:pt x="4666234" y="3852291"/>
                </a:lnTo>
                <a:lnTo>
                  <a:pt x="4691761" y="3861435"/>
                </a:lnTo>
                <a:lnTo>
                  <a:pt x="4717542" y="3858260"/>
                </a:lnTo>
                <a:lnTo>
                  <a:pt x="4736465" y="3843147"/>
                </a:lnTo>
                <a:lnTo>
                  <a:pt x="4740240" y="3834765"/>
                </a:lnTo>
                <a:lnTo>
                  <a:pt x="4693158" y="3834765"/>
                </a:lnTo>
                <a:lnTo>
                  <a:pt x="4670933" y="3815333"/>
                </a:lnTo>
                <a:lnTo>
                  <a:pt x="4664456" y="3763391"/>
                </a:lnTo>
                <a:lnTo>
                  <a:pt x="4672838" y="3716147"/>
                </a:lnTo>
                <a:lnTo>
                  <a:pt x="4694047" y="3702685"/>
                </a:lnTo>
                <a:lnTo>
                  <a:pt x="4737234" y="3702685"/>
                </a:lnTo>
                <a:lnTo>
                  <a:pt x="4721352" y="3685158"/>
                </a:lnTo>
                <a:lnTo>
                  <a:pt x="4695444" y="3676523"/>
                </a:lnTo>
                <a:close/>
              </a:path>
              <a:path w="9144000" h="5960745">
                <a:moveTo>
                  <a:pt x="4737234" y="3702685"/>
                </a:moveTo>
                <a:lnTo>
                  <a:pt x="4694047" y="3702685"/>
                </a:lnTo>
                <a:lnTo>
                  <a:pt x="4716653" y="3722497"/>
                </a:lnTo>
                <a:lnTo>
                  <a:pt x="4723257" y="3774821"/>
                </a:lnTo>
                <a:lnTo>
                  <a:pt x="4714748" y="3821303"/>
                </a:lnTo>
                <a:lnTo>
                  <a:pt x="4693158" y="3834765"/>
                </a:lnTo>
                <a:lnTo>
                  <a:pt x="4740240" y="3834765"/>
                </a:lnTo>
                <a:lnTo>
                  <a:pt x="4749165" y="3814953"/>
                </a:lnTo>
                <a:lnTo>
                  <a:pt x="4753864" y="3776091"/>
                </a:lnTo>
                <a:lnTo>
                  <a:pt x="4750562" y="3736340"/>
                </a:lnTo>
                <a:lnTo>
                  <a:pt x="4739767" y="3705479"/>
                </a:lnTo>
                <a:lnTo>
                  <a:pt x="4737234" y="3702685"/>
                </a:lnTo>
                <a:close/>
              </a:path>
              <a:path w="9144000" h="5960745">
                <a:moveTo>
                  <a:pt x="4859876" y="3727704"/>
                </a:moveTo>
                <a:lnTo>
                  <a:pt x="4831080" y="3727704"/>
                </a:lnTo>
                <a:lnTo>
                  <a:pt x="4829175" y="3874135"/>
                </a:lnTo>
                <a:lnTo>
                  <a:pt x="4857877" y="3877691"/>
                </a:lnTo>
                <a:lnTo>
                  <a:pt x="4859876" y="3727704"/>
                </a:lnTo>
                <a:close/>
              </a:path>
              <a:path w="9144000" h="5960745">
                <a:moveTo>
                  <a:pt x="4838573" y="3694303"/>
                </a:moveTo>
                <a:lnTo>
                  <a:pt x="4784852" y="3715004"/>
                </a:lnTo>
                <a:lnTo>
                  <a:pt x="4792472" y="3740023"/>
                </a:lnTo>
                <a:lnTo>
                  <a:pt x="4831080" y="3727704"/>
                </a:lnTo>
                <a:lnTo>
                  <a:pt x="4859876" y="3727704"/>
                </a:lnTo>
                <a:lnTo>
                  <a:pt x="4860290" y="3696716"/>
                </a:lnTo>
                <a:lnTo>
                  <a:pt x="4838573" y="3694303"/>
                </a:lnTo>
                <a:close/>
              </a:path>
              <a:path w="9144000" h="5960745">
                <a:moveTo>
                  <a:pt x="4962398" y="3710178"/>
                </a:moveTo>
                <a:lnTo>
                  <a:pt x="4937887" y="3712591"/>
                </a:lnTo>
                <a:lnTo>
                  <a:pt x="4918583" y="3728085"/>
                </a:lnTo>
                <a:lnTo>
                  <a:pt x="4905375" y="3755898"/>
                </a:lnTo>
                <a:lnTo>
                  <a:pt x="4900676" y="3794760"/>
                </a:lnTo>
                <a:lnTo>
                  <a:pt x="4903978" y="3834003"/>
                </a:lnTo>
                <a:lnTo>
                  <a:pt x="4915789" y="3864610"/>
                </a:lnTo>
                <a:lnTo>
                  <a:pt x="4933696" y="3884422"/>
                </a:lnTo>
                <a:lnTo>
                  <a:pt x="4957699" y="3893185"/>
                </a:lnTo>
                <a:lnTo>
                  <a:pt x="4983099" y="3890010"/>
                </a:lnTo>
                <a:lnTo>
                  <a:pt x="5001895" y="3875278"/>
                </a:lnTo>
                <a:lnTo>
                  <a:pt x="5005583" y="3867404"/>
                </a:lnTo>
                <a:lnTo>
                  <a:pt x="4959604" y="3867404"/>
                </a:lnTo>
                <a:lnTo>
                  <a:pt x="4938395" y="3847083"/>
                </a:lnTo>
                <a:lnTo>
                  <a:pt x="4931791" y="3795903"/>
                </a:lnTo>
                <a:lnTo>
                  <a:pt x="4939284" y="3748658"/>
                </a:lnTo>
                <a:lnTo>
                  <a:pt x="4959985" y="3735578"/>
                </a:lnTo>
                <a:lnTo>
                  <a:pt x="5001900" y="3735578"/>
                </a:lnTo>
                <a:lnTo>
                  <a:pt x="4987290" y="3718941"/>
                </a:lnTo>
                <a:lnTo>
                  <a:pt x="4962398" y="3710178"/>
                </a:lnTo>
                <a:close/>
              </a:path>
              <a:path w="9144000" h="5960745">
                <a:moveTo>
                  <a:pt x="5001900" y="3735578"/>
                </a:moveTo>
                <a:lnTo>
                  <a:pt x="4959985" y="3735578"/>
                </a:lnTo>
                <a:lnTo>
                  <a:pt x="4982591" y="3754628"/>
                </a:lnTo>
                <a:lnTo>
                  <a:pt x="4989703" y="3807079"/>
                </a:lnTo>
                <a:lnTo>
                  <a:pt x="4982210" y="3853815"/>
                </a:lnTo>
                <a:lnTo>
                  <a:pt x="4959604" y="3867404"/>
                </a:lnTo>
                <a:lnTo>
                  <a:pt x="5005583" y="3867404"/>
                </a:lnTo>
                <a:lnTo>
                  <a:pt x="5015103" y="3847083"/>
                </a:lnTo>
                <a:lnTo>
                  <a:pt x="5019294" y="3808983"/>
                </a:lnTo>
                <a:lnTo>
                  <a:pt x="5015992" y="3769360"/>
                </a:lnTo>
                <a:lnTo>
                  <a:pt x="5004689" y="3738753"/>
                </a:lnTo>
                <a:lnTo>
                  <a:pt x="5001900" y="3735578"/>
                </a:lnTo>
                <a:close/>
              </a:path>
              <a:path w="9144000" h="5960745">
                <a:moveTo>
                  <a:pt x="5123915" y="3760216"/>
                </a:moveTo>
                <a:lnTo>
                  <a:pt x="5094605" y="3760216"/>
                </a:lnTo>
                <a:lnTo>
                  <a:pt x="5092827" y="3905885"/>
                </a:lnTo>
                <a:lnTo>
                  <a:pt x="5121910" y="3909060"/>
                </a:lnTo>
                <a:lnTo>
                  <a:pt x="5123915" y="3760216"/>
                </a:lnTo>
                <a:close/>
              </a:path>
              <a:path w="9144000" h="5960745">
                <a:moveTo>
                  <a:pt x="5101717" y="3726815"/>
                </a:moveTo>
                <a:lnTo>
                  <a:pt x="5049012" y="3748278"/>
                </a:lnTo>
                <a:lnTo>
                  <a:pt x="5057521" y="3772916"/>
                </a:lnTo>
                <a:lnTo>
                  <a:pt x="5094605" y="3760216"/>
                </a:lnTo>
                <a:lnTo>
                  <a:pt x="5123915" y="3760216"/>
                </a:lnTo>
                <a:lnTo>
                  <a:pt x="5124323" y="3729990"/>
                </a:lnTo>
                <a:lnTo>
                  <a:pt x="5101717" y="3726815"/>
                </a:lnTo>
                <a:close/>
              </a:path>
              <a:path w="9144000" h="5960745">
                <a:moveTo>
                  <a:pt x="5253349" y="3776091"/>
                </a:moveTo>
                <a:lnTo>
                  <a:pt x="5225542" y="3776091"/>
                </a:lnTo>
                <a:lnTo>
                  <a:pt x="5222748" y="3920871"/>
                </a:lnTo>
                <a:lnTo>
                  <a:pt x="5251450" y="3924554"/>
                </a:lnTo>
                <a:lnTo>
                  <a:pt x="5253349" y="3776091"/>
                </a:lnTo>
                <a:close/>
              </a:path>
              <a:path w="9144000" h="5960745">
                <a:moveTo>
                  <a:pt x="5231638" y="3743579"/>
                </a:moveTo>
                <a:lnTo>
                  <a:pt x="5180330" y="3764153"/>
                </a:lnTo>
                <a:lnTo>
                  <a:pt x="5187823" y="3788791"/>
                </a:lnTo>
                <a:lnTo>
                  <a:pt x="5225542" y="3776091"/>
                </a:lnTo>
                <a:lnTo>
                  <a:pt x="5253349" y="3776091"/>
                </a:lnTo>
                <a:lnTo>
                  <a:pt x="5253736" y="3745865"/>
                </a:lnTo>
                <a:lnTo>
                  <a:pt x="5231638" y="3743579"/>
                </a:lnTo>
                <a:close/>
              </a:path>
              <a:path w="9144000" h="5960745">
                <a:moveTo>
                  <a:pt x="5381463" y="3792728"/>
                </a:moveTo>
                <a:lnTo>
                  <a:pt x="5353558" y="3792728"/>
                </a:lnTo>
                <a:lnTo>
                  <a:pt x="5351653" y="3936746"/>
                </a:lnTo>
                <a:lnTo>
                  <a:pt x="5379466" y="3939921"/>
                </a:lnTo>
                <a:lnTo>
                  <a:pt x="5381463" y="3792728"/>
                </a:lnTo>
                <a:close/>
              </a:path>
              <a:path w="9144000" h="5960745">
                <a:moveTo>
                  <a:pt x="5360670" y="3759835"/>
                </a:moveTo>
                <a:lnTo>
                  <a:pt x="5309362" y="3780028"/>
                </a:lnTo>
                <a:lnTo>
                  <a:pt x="5316855" y="3804666"/>
                </a:lnTo>
                <a:lnTo>
                  <a:pt x="5353558" y="3792728"/>
                </a:lnTo>
                <a:lnTo>
                  <a:pt x="5381463" y="3792728"/>
                </a:lnTo>
                <a:lnTo>
                  <a:pt x="5381879" y="3762121"/>
                </a:lnTo>
                <a:lnTo>
                  <a:pt x="5360670" y="3759835"/>
                </a:lnTo>
                <a:close/>
              </a:path>
              <a:path w="9144000" h="5960745">
                <a:moveTo>
                  <a:pt x="5508233" y="3808603"/>
                </a:moveTo>
                <a:lnTo>
                  <a:pt x="5481574" y="3808603"/>
                </a:lnTo>
                <a:lnTo>
                  <a:pt x="5479288" y="3951858"/>
                </a:lnTo>
                <a:lnTo>
                  <a:pt x="5506974" y="3954653"/>
                </a:lnTo>
                <a:lnTo>
                  <a:pt x="5508233" y="3808603"/>
                </a:lnTo>
                <a:close/>
              </a:path>
              <a:path w="9144000" h="5960745">
                <a:moveTo>
                  <a:pt x="5487289" y="3775710"/>
                </a:moveTo>
                <a:lnTo>
                  <a:pt x="5437378" y="3795903"/>
                </a:lnTo>
                <a:lnTo>
                  <a:pt x="5444363" y="3820541"/>
                </a:lnTo>
                <a:lnTo>
                  <a:pt x="5481574" y="3808603"/>
                </a:lnTo>
                <a:lnTo>
                  <a:pt x="5508233" y="3808603"/>
                </a:lnTo>
                <a:lnTo>
                  <a:pt x="5508498" y="3777996"/>
                </a:lnTo>
                <a:lnTo>
                  <a:pt x="5487289" y="3775710"/>
                </a:lnTo>
                <a:close/>
              </a:path>
              <a:path w="9144000" h="5960745">
                <a:moveTo>
                  <a:pt x="5606415" y="3790696"/>
                </a:moveTo>
                <a:lnTo>
                  <a:pt x="5582793" y="3793490"/>
                </a:lnTo>
                <a:lnTo>
                  <a:pt x="5565394" y="3808603"/>
                </a:lnTo>
                <a:lnTo>
                  <a:pt x="5552694" y="3836035"/>
                </a:lnTo>
                <a:lnTo>
                  <a:pt x="5547995" y="3873754"/>
                </a:lnTo>
                <a:lnTo>
                  <a:pt x="5551805" y="3912616"/>
                </a:lnTo>
                <a:lnTo>
                  <a:pt x="5563108" y="3942333"/>
                </a:lnTo>
                <a:lnTo>
                  <a:pt x="5579491" y="3960622"/>
                </a:lnTo>
                <a:lnTo>
                  <a:pt x="5602605" y="3969766"/>
                </a:lnTo>
                <a:lnTo>
                  <a:pt x="5626608" y="3966972"/>
                </a:lnTo>
                <a:lnTo>
                  <a:pt x="5644515" y="3951858"/>
                </a:lnTo>
                <a:lnTo>
                  <a:pt x="5647766" y="3944366"/>
                </a:lnTo>
                <a:lnTo>
                  <a:pt x="5604891" y="3944366"/>
                </a:lnTo>
                <a:lnTo>
                  <a:pt x="5583809" y="3925316"/>
                </a:lnTo>
                <a:lnTo>
                  <a:pt x="5577205" y="3875278"/>
                </a:lnTo>
                <a:lnTo>
                  <a:pt x="5584190" y="3828796"/>
                </a:lnTo>
                <a:lnTo>
                  <a:pt x="5604002" y="3815333"/>
                </a:lnTo>
                <a:lnTo>
                  <a:pt x="5643616" y="3815333"/>
                </a:lnTo>
                <a:lnTo>
                  <a:pt x="5629402" y="3799458"/>
                </a:lnTo>
                <a:lnTo>
                  <a:pt x="5606415" y="3790696"/>
                </a:lnTo>
                <a:close/>
              </a:path>
              <a:path w="9144000" h="5960745">
                <a:moveTo>
                  <a:pt x="5643616" y="3815333"/>
                </a:moveTo>
                <a:lnTo>
                  <a:pt x="5604002" y="3815333"/>
                </a:lnTo>
                <a:lnTo>
                  <a:pt x="5624703" y="3834765"/>
                </a:lnTo>
                <a:lnTo>
                  <a:pt x="5631815" y="3885565"/>
                </a:lnTo>
                <a:lnTo>
                  <a:pt x="5624703" y="3930904"/>
                </a:lnTo>
                <a:lnTo>
                  <a:pt x="5604891" y="3944366"/>
                </a:lnTo>
                <a:lnTo>
                  <a:pt x="5647766" y="3944366"/>
                </a:lnTo>
                <a:lnTo>
                  <a:pt x="5656199" y="3924935"/>
                </a:lnTo>
                <a:lnTo>
                  <a:pt x="5660517" y="3887216"/>
                </a:lnTo>
                <a:lnTo>
                  <a:pt x="5657215" y="3848354"/>
                </a:lnTo>
                <a:lnTo>
                  <a:pt x="5646801" y="3818890"/>
                </a:lnTo>
                <a:lnTo>
                  <a:pt x="5643616" y="3815333"/>
                </a:lnTo>
                <a:close/>
              </a:path>
              <a:path w="9144000" h="5960745">
                <a:moveTo>
                  <a:pt x="5760418" y="3839972"/>
                </a:moveTo>
                <a:lnTo>
                  <a:pt x="5733034" y="3839972"/>
                </a:lnTo>
                <a:lnTo>
                  <a:pt x="5730621" y="3981704"/>
                </a:lnTo>
                <a:lnTo>
                  <a:pt x="5758942" y="3985260"/>
                </a:lnTo>
                <a:lnTo>
                  <a:pt x="5760418" y="3839972"/>
                </a:lnTo>
                <a:close/>
              </a:path>
              <a:path w="9144000" h="5960745">
                <a:moveTo>
                  <a:pt x="5740019" y="3807460"/>
                </a:moveTo>
                <a:lnTo>
                  <a:pt x="5689219" y="3828033"/>
                </a:lnTo>
                <a:lnTo>
                  <a:pt x="5696331" y="3851910"/>
                </a:lnTo>
                <a:lnTo>
                  <a:pt x="5733034" y="3839972"/>
                </a:lnTo>
                <a:lnTo>
                  <a:pt x="5760418" y="3839972"/>
                </a:lnTo>
                <a:lnTo>
                  <a:pt x="5760720" y="3810254"/>
                </a:lnTo>
                <a:lnTo>
                  <a:pt x="5740019" y="3807460"/>
                </a:lnTo>
                <a:close/>
              </a:path>
              <a:path w="9144000" h="5960745">
                <a:moveTo>
                  <a:pt x="5856351" y="3822065"/>
                </a:moveTo>
                <a:lnTo>
                  <a:pt x="5832348" y="3824478"/>
                </a:lnTo>
                <a:lnTo>
                  <a:pt x="5814949" y="3839972"/>
                </a:lnTo>
                <a:lnTo>
                  <a:pt x="5803138" y="3866515"/>
                </a:lnTo>
                <a:lnTo>
                  <a:pt x="5798947" y="3904615"/>
                </a:lnTo>
                <a:lnTo>
                  <a:pt x="5801741" y="3942333"/>
                </a:lnTo>
                <a:lnTo>
                  <a:pt x="5812536" y="3971671"/>
                </a:lnTo>
                <a:lnTo>
                  <a:pt x="5829554" y="3990340"/>
                </a:lnTo>
                <a:lnTo>
                  <a:pt x="5853049" y="3999103"/>
                </a:lnTo>
                <a:lnTo>
                  <a:pt x="5875655" y="3995928"/>
                </a:lnTo>
                <a:lnTo>
                  <a:pt x="5893054" y="3982085"/>
                </a:lnTo>
                <a:lnTo>
                  <a:pt x="5896779" y="3973703"/>
                </a:lnTo>
                <a:lnTo>
                  <a:pt x="5854446" y="3973703"/>
                </a:lnTo>
                <a:lnTo>
                  <a:pt x="5834253" y="3954653"/>
                </a:lnTo>
                <a:lnTo>
                  <a:pt x="5827649" y="3905504"/>
                </a:lnTo>
                <a:lnTo>
                  <a:pt x="5834253" y="3859783"/>
                </a:lnTo>
                <a:lnTo>
                  <a:pt x="5854446" y="3846703"/>
                </a:lnTo>
                <a:lnTo>
                  <a:pt x="5892580" y="3846703"/>
                </a:lnTo>
                <a:lnTo>
                  <a:pt x="5878449" y="3830447"/>
                </a:lnTo>
                <a:lnTo>
                  <a:pt x="5856351" y="3822065"/>
                </a:lnTo>
                <a:close/>
              </a:path>
              <a:path w="9144000" h="5960745">
                <a:moveTo>
                  <a:pt x="5892580" y="3846703"/>
                </a:moveTo>
                <a:lnTo>
                  <a:pt x="5854446" y="3846703"/>
                </a:lnTo>
                <a:lnTo>
                  <a:pt x="5874258" y="3865753"/>
                </a:lnTo>
                <a:lnTo>
                  <a:pt x="5880354" y="3915791"/>
                </a:lnTo>
                <a:lnTo>
                  <a:pt x="5873750" y="3961003"/>
                </a:lnTo>
                <a:lnTo>
                  <a:pt x="5854446" y="3973703"/>
                </a:lnTo>
                <a:lnTo>
                  <a:pt x="5896779" y="3973703"/>
                </a:lnTo>
                <a:lnTo>
                  <a:pt x="5905246" y="3954653"/>
                </a:lnTo>
                <a:lnTo>
                  <a:pt x="5908548" y="3917696"/>
                </a:lnTo>
                <a:lnTo>
                  <a:pt x="5905754" y="3879215"/>
                </a:lnTo>
                <a:lnTo>
                  <a:pt x="5895340" y="3849878"/>
                </a:lnTo>
                <a:lnTo>
                  <a:pt x="5892580" y="3846703"/>
                </a:lnTo>
                <a:close/>
              </a:path>
              <a:path w="9144000" h="5960745">
                <a:moveTo>
                  <a:pt x="6005821" y="3870579"/>
                </a:moveTo>
                <a:lnTo>
                  <a:pt x="5978779" y="3870579"/>
                </a:lnTo>
                <a:lnTo>
                  <a:pt x="5977763" y="4011041"/>
                </a:lnTo>
                <a:lnTo>
                  <a:pt x="6004560" y="4014216"/>
                </a:lnTo>
                <a:lnTo>
                  <a:pt x="6005821" y="3870579"/>
                </a:lnTo>
                <a:close/>
              </a:path>
              <a:path w="9144000" h="5960745">
                <a:moveTo>
                  <a:pt x="5986272" y="3838321"/>
                </a:moveTo>
                <a:lnTo>
                  <a:pt x="5936361" y="3858260"/>
                </a:lnTo>
                <a:lnTo>
                  <a:pt x="5943854" y="3882008"/>
                </a:lnTo>
                <a:lnTo>
                  <a:pt x="5978779" y="3870579"/>
                </a:lnTo>
                <a:lnTo>
                  <a:pt x="6005821" y="3870579"/>
                </a:lnTo>
                <a:lnTo>
                  <a:pt x="6006084" y="3840733"/>
                </a:lnTo>
                <a:lnTo>
                  <a:pt x="5986272" y="3838321"/>
                </a:lnTo>
                <a:close/>
              </a:path>
              <a:path w="9144000" h="5960745">
                <a:moveTo>
                  <a:pt x="6099683" y="3852672"/>
                </a:moveTo>
                <a:lnTo>
                  <a:pt x="6077077" y="3855466"/>
                </a:lnTo>
                <a:lnTo>
                  <a:pt x="6059678" y="3870071"/>
                </a:lnTo>
                <a:lnTo>
                  <a:pt x="6047867" y="3897122"/>
                </a:lnTo>
                <a:lnTo>
                  <a:pt x="6043676" y="3933571"/>
                </a:lnTo>
                <a:lnTo>
                  <a:pt x="6046978" y="3971671"/>
                </a:lnTo>
                <a:lnTo>
                  <a:pt x="6057773" y="4001135"/>
                </a:lnTo>
                <a:lnTo>
                  <a:pt x="6074283" y="4019804"/>
                </a:lnTo>
                <a:lnTo>
                  <a:pt x="6097397" y="4028440"/>
                </a:lnTo>
                <a:lnTo>
                  <a:pt x="6120003" y="4024883"/>
                </a:lnTo>
                <a:lnTo>
                  <a:pt x="6136894" y="4010279"/>
                </a:lnTo>
                <a:lnTo>
                  <a:pt x="6140006" y="4003040"/>
                </a:lnTo>
                <a:lnTo>
                  <a:pt x="6098286" y="4003040"/>
                </a:lnTo>
                <a:lnTo>
                  <a:pt x="6078474" y="3984371"/>
                </a:lnTo>
                <a:lnTo>
                  <a:pt x="6072378" y="3935983"/>
                </a:lnTo>
                <a:lnTo>
                  <a:pt x="6079490" y="3890391"/>
                </a:lnTo>
                <a:lnTo>
                  <a:pt x="6098286" y="3877691"/>
                </a:lnTo>
                <a:lnTo>
                  <a:pt x="6137062" y="3877691"/>
                </a:lnTo>
                <a:lnTo>
                  <a:pt x="6122797" y="3861435"/>
                </a:lnTo>
                <a:lnTo>
                  <a:pt x="6099683" y="3852672"/>
                </a:lnTo>
                <a:close/>
              </a:path>
              <a:path w="9144000" h="5960745">
                <a:moveTo>
                  <a:pt x="6137062" y="3877691"/>
                </a:moveTo>
                <a:lnTo>
                  <a:pt x="6098286" y="3877691"/>
                </a:lnTo>
                <a:lnTo>
                  <a:pt x="6118098" y="3895979"/>
                </a:lnTo>
                <a:lnTo>
                  <a:pt x="6124702" y="3946271"/>
                </a:lnTo>
                <a:lnTo>
                  <a:pt x="6118098" y="3989958"/>
                </a:lnTo>
                <a:lnTo>
                  <a:pt x="6098286" y="4003040"/>
                </a:lnTo>
                <a:lnTo>
                  <a:pt x="6140006" y="4003040"/>
                </a:lnTo>
                <a:lnTo>
                  <a:pt x="6148197" y="3983990"/>
                </a:lnTo>
                <a:lnTo>
                  <a:pt x="6152388" y="3947922"/>
                </a:lnTo>
                <a:lnTo>
                  <a:pt x="6149086" y="3909441"/>
                </a:lnTo>
                <a:lnTo>
                  <a:pt x="6139180" y="3880104"/>
                </a:lnTo>
                <a:lnTo>
                  <a:pt x="6137062" y="3877691"/>
                </a:lnTo>
                <a:close/>
              </a:path>
              <a:path w="9144000" h="5960745">
                <a:moveTo>
                  <a:pt x="6248170" y="3899916"/>
                </a:moveTo>
                <a:lnTo>
                  <a:pt x="6220714" y="3899916"/>
                </a:lnTo>
                <a:lnTo>
                  <a:pt x="6220206" y="4039235"/>
                </a:lnTo>
                <a:lnTo>
                  <a:pt x="6247003" y="4043172"/>
                </a:lnTo>
                <a:lnTo>
                  <a:pt x="6248170" y="3899916"/>
                </a:lnTo>
                <a:close/>
              </a:path>
              <a:path w="9144000" h="5960745">
                <a:moveTo>
                  <a:pt x="6227699" y="3869308"/>
                </a:moveTo>
                <a:lnTo>
                  <a:pt x="6179312" y="3888358"/>
                </a:lnTo>
                <a:lnTo>
                  <a:pt x="6186297" y="3911854"/>
                </a:lnTo>
                <a:lnTo>
                  <a:pt x="6220714" y="3899916"/>
                </a:lnTo>
                <a:lnTo>
                  <a:pt x="6248170" y="3899916"/>
                </a:lnTo>
                <a:lnTo>
                  <a:pt x="6248400" y="3871722"/>
                </a:lnTo>
                <a:lnTo>
                  <a:pt x="6227699" y="3869308"/>
                </a:lnTo>
                <a:close/>
              </a:path>
              <a:path w="9144000" h="5960745">
                <a:moveTo>
                  <a:pt x="6367880" y="3915410"/>
                </a:moveTo>
                <a:lnTo>
                  <a:pt x="6341618" y="3915410"/>
                </a:lnTo>
                <a:lnTo>
                  <a:pt x="6340729" y="4054221"/>
                </a:lnTo>
                <a:lnTo>
                  <a:pt x="6367145" y="4057015"/>
                </a:lnTo>
                <a:lnTo>
                  <a:pt x="6367880" y="3915410"/>
                </a:lnTo>
                <a:close/>
              </a:path>
              <a:path w="9144000" h="5960745">
                <a:moveTo>
                  <a:pt x="6347333" y="3883660"/>
                </a:moveTo>
                <a:lnTo>
                  <a:pt x="6299327" y="3903853"/>
                </a:lnTo>
                <a:lnTo>
                  <a:pt x="6306312" y="3927221"/>
                </a:lnTo>
                <a:lnTo>
                  <a:pt x="6341618" y="3915410"/>
                </a:lnTo>
                <a:lnTo>
                  <a:pt x="6367880" y="3915410"/>
                </a:lnTo>
                <a:lnTo>
                  <a:pt x="6368034" y="3885946"/>
                </a:lnTo>
                <a:lnTo>
                  <a:pt x="6347333" y="3883660"/>
                </a:lnTo>
                <a:close/>
              </a:path>
              <a:path w="9144000" h="5960745">
                <a:moveTo>
                  <a:pt x="6456934" y="3897503"/>
                </a:moveTo>
                <a:lnTo>
                  <a:pt x="6435852" y="3900678"/>
                </a:lnTo>
                <a:lnTo>
                  <a:pt x="6418834" y="3915029"/>
                </a:lnTo>
                <a:lnTo>
                  <a:pt x="6407531" y="3941953"/>
                </a:lnTo>
                <a:lnTo>
                  <a:pt x="6404229" y="3978529"/>
                </a:lnTo>
                <a:lnTo>
                  <a:pt x="6407150" y="4015358"/>
                </a:lnTo>
                <a:lnTo>
                  <a:pt x="6416929" y="4044315"/>
                </a:lnTo>
                <a:lnTo>
                  <a:pt x="6432931" y="4062603"/>
                </a:lnTo>
                <a:lnTo>
                  <a:pt x="6454648" y="4070604"/>
                </a:lnTo>
                <a:lnTo>
                  <a:pt x="6477254" y="4067810"/>
                </a:lnTo>
                <a:lnTo>
                  <a:pt x="6494145" y="4053458"/>
                </a:lnTo>
                <a:lnTo>
                  <a:pt x="6497432" y="4045585"/>
                </a:lnTo>
                <a:lnTo>
                  <a:pt x="6456045" y="4045585"/>
                </a:lnTo>
                <a:lnTo>
                  <a:pt x="6436233" y="4027678"/>
                </a:lnTo>
                <a:lnTo>
                  <a:pt x="6430645" y="3979672"/>
                </a:lnTo>
                <a:lnTo>
                  <a:pt x="6437757" y="3934841"/>
                </a:lnTo>
                <a:lnTo>
                  <a:pt x="6456553" y="3921760"/>
                </a:lnTo>
                <a:lnTo>
                  <a:pt x="6493139" y="3921760"/>
                </a:lnTo>
                <a:lnTo>
                  <a:pt x="6479159" y="3905504"/>
                </a:lnTo>
                <a:lnTo>
                  <a:pt x="6456934" y="3897503"/>
                </a:lnTo>
                <a:close/>
              </a:path>
              <a:path w="9144000" h="5960745">
                <a:moveTo>
                  <a:pt x="6493139" y="3921760"/>
                </a:moveTo>
                <a:lnTo>
                  <a:pt x="6456553" y="3921760"/>
                </a:lnTo>
                <a:lnTo>
                  <a:pt x="6475349" y="3940429"/>
                </a:lnTo>
                <a:lnTo>
                  <a:pt x="6481953" y="3989578"/>
                </a:lnTo>
                <a:lnTo>
                  <a:pt x="6474841" y="4033266"/>
                </a:lnTo>
                <a:lnTo>
                  <a:pt x="6456045" y="4045585"/>
                </a:lnTo>
                <a:lnTo>
                  <a:pt x="6497432" y="4045585"/>
                </a:lnTo>
                <a:lnTo>
                  <a:pt x="6505067" y="4027297"/>
                </a:lnTo>
                <a:lnTo>
                  <a:pt x="6509258" y="3991229"/>
                </a:lnTo>
                <a:lnTo>
                  <a:pt x="6505448" y="3953891"/>
                </a:lnTo>
                <a:lnTo>
                  <a:pt x="6495542" y="3924554"/>
                </a:lnTo>
                <a:lnTo>
                  <a:pt x="6493139" y="3921760"/>
                </a:lnTo>
                <a:close/>
              </a:path>
              <a:path w="9144000" h="5960745">
                <a:moveTo>
                  <a:pt x="6602149" y="3944747"/>
                </a:moveTo>
                <a:lnTo>
                  <a:pt x="6576059" y="3944747"/>
                </a:lnTo>
                <a:lnTo>
                  <a:pt x="6575679" y="4082415"/>
                </a:lnTo>
                <a:lnTo>
                  <a:pt x="6600571" y="4084828"/>
                </a:lnTo>
                <a:lnTo>
                  <a:pt x="6602149" y="3944747"/>
                </a:lnTo>
                <a:close/>
              </a:path>
              <a:path w="9144000" h="5960745">
                <a:moveTo>
                  <a:pt x="6582156" y="3913378"/>
                </a:moveTo>
                <a:lnTo>
                  <a:pt x="6535547" y="3932808"/>
                </a:lnTo>
                <a:lnTo>
                  <a:pt x="6541261" y="3956304"/>
                </a:lnTo>
                <a:lnTo>
                  <a:pt x="6576059" y="3944747"/>
                </a:lnTo>
                <a:lnTo>
                  <a:pt x="6602149" y="3944747"/>
                </a:lnTo>
                <a:lnTo>
                  <a:pt x="6602476" y="3915791"/>
                </a:lnTo>
                <a:lnTo>
                  <a:pt x="6582156" y="3913378"/>
                </a:lnTo>
                <a:close/>
              </a:path>
              <a:path w="9144000" h="5960745">
                <a:moveTo>
                  <a:pt x="6690995" y="3926840"/>
                </a:moveTo>
                <a:lnTo>
                  <a:pt x="6669278" y="3929633"/>
                </a:lnTo>
                <a:lnTo>
                  <a:pt x="6653783" y="3944366"/>
                </a:lnTo>
                <a:lnTo>
                  <a:pt x="6641973" y="3970528"/>
                </a:lnTo>
                <a:lnTo>
                  <a:pt x="6637782" y="4007104"/>
                </a:lnTo>
                <a:lnTo>
                  <a:pt x="6641083" y="4043553"/>
                </a:lnTo>
                <a:lnTo>
                  <a:pt x="6651371" y="4072128"/>
                </a:lnTo>
                <a:lnTo>
                  <a:pt x="6666992" y="4090416"/>
                </a:lnTo>
                <a:lnTo>
                  <a:pt x="6687693" y="4098290"/>
                </a:lnTo>
                <a:lnTo>
                  <a:pt x="6710299" y="4095496"/>
                </a:lnTo>
                <a:lnTo>
                  <a:pt x="6726301" y="4080891"/>
                </a:lnTo>
                <a:lnTo>
                  <a:pt x="6729119" y="4074160"/>
                </a:lnTo>
                <a:lnTo>
                  <a:pt x="6689090" y="4074160"/>
                </a:lnTo>
                <a:lnTo>
                  <a:pt x="6670675" y="4056253"/>
                </a:lnTo>
                <a:lnTo>
                  <a:pt x="6664579" y="4008247"/>
                </a:lnTo>
                <a:lnTo>
                  <a:pt x="6671183" y="3964178"/>
                </a:lnTo>
                <a:lnTo>
                  <a:pt x="6689598" y="3951097"/>
                </a:lnTo>
                <a:lnTo>
                  <a:pt x="6724928" y="3951097"/>
                </a:lnTo>
                <a:lnTo>
                  <a:pt x="6712077" y="3935222"/>
                </a:lnTo>
                <a:lnTo>
                  <a:pt x="6690995" y="3926840"/>
                </a:lnTo>
                <a:close/>
              </a:path>
              <a:path w="9144000" h="5960745">
                <a:moveTo>
                  <a:pt x="6724928" y="3951097"/>
                </a:moveTo>
                <a:lnTo>
                  <a:pt x="6689598" y="3951097"/>
                </a:lnTo>
                <a:lnTo>
                  <a:pt x="6708394" y="3969766"/>
                </a:lnTo>
                <a:lnTo>
                  <a:pt x="6714998" y="4018153"/>
                </a:lnTo>
                <a:lnTo>
                  <a:pt x="6707885" y="4061079"/>
                </a:lnTo>
                <a:lnTo>
                  <a:pt x="6689090" y="4074160"/>
                </a:lnTo>
                <a:lnTo>
                  <a:pt x="6729119" y="4074160"/>
                </a:lnTo>
                <a:lnTo>
                  <a:pt x="6737096" y="4055110"/>
                </a:lnTo>
                <a:lnTo>
                  <a:pt x="6740906" y="4019804"/>
                </a:lnTo>
                <a:lnTo>
                  <a:pt x="6737096" y="3982466"/>
                </a:lnTo>
                <a:lnTo>
                  <a:pt x="6727190" y="3953891"/>
                </a:lnTo>
                <a:lnTo>
                  <a:pt x="6724928" y="3951097"/>
                </a:lnTo>
                <a:close/>
              </a:path>
              <a:path w="9144000" h="5960745">
                <a:moveTo>
                  <a:pt x="6832048" y="3972941"/>
                </a:moveTo>
                <a:lnTo>
                  <a:pt x="6806819" y="3972941"/>
                </a:lnTo>
                <a:lnTo>
                  <a:pt x="6806819" y="4109466"/>
                </a:lnTo>
                <a:lnTo>
                  <a:pt x="6831203" y="4113022"/>
                </a:lnTo>
                <a:lnTo>
                  <a:pt x="6832048" y="3972941"/>
                </a:lnTo>
                <a:close/>
              </a:path>
              <a:path w="9144000" h="5960745">
                <a:moveTo>
                  <a:pt x="6812915" y="3942715"/>
                </a:moveTo>
                <a:lnTo>
                  <a:pt x="6767195" y="3961765"/>
                </a:lnTo>
                <a:lnTo>
                  <a:pt x="6774307" y="3985260"/>
                </a:lnTo>
                <a:lnTo>
                  <a:pt x="6806819" y="3972941"/>
                </a:lnTo>
                <a:lnTo>
                  <a:pt x="6832048" y="3972941"/>
                </a:lnTo>
                <a:lnTo>
                  <a:pt x="6832219" y="3944747"/>
                </a:lnTo>
                <a:lnTo>
                  <a:pt x="6812915" y="3942715"/>
                </a:lnTo>
                <a:close/>
              </a:path>
              <a:path w="9144000" h="5960745">
                <a:moveTo>
                  <a:pt x="6919722" y="3955796"/>
                </a:moveTo>
                <a:lnTo>
                  <a:pt x="6898513" y="3958590"/>
                </a:lnTo>
                <a:lnTo>
                  <a:pt x="6882510" y="3972941"/>
                </a:lnTo>
                <a:lnTo>
                  <a:pt x="6871716" y="3999103"/>
                </a:lnTo>
                <a:lnTo>
                  <a:pt x="6867525" y="4034790"/>
                </a:lnTo>
                <a:lnTo>
                  <a:pt x="6871208" y="4071747"/>
                </a:lnTo>
                <a:lnTo>
                  <a:pt x="6881114" y="4099941"/>
                </a:lnTo>
                <a:lnTo>
                  <a:pt x="6896608" y="4117721"/>
                </a:lnTo>
                <a:lnTo>
                  <a:pt x="6917435" y="4125722"/>
                </a:lnTo>
                <a:lnTo>
                  <a:pt x="6938518" y="4122928"/>
                </a:lnTo>
                <a:lnTo>
                  <a:pt x="6954520" y="4108196"/>
                </a:lnTo>
                <a:lnTo>
                  <a:pt x="6957414" y="4101465"/>
                </a:lnTo>
                <a:lnTo>
                  <a:pt x="6918325" y="4101465"/>
                </a:lnTo>
                <a:lnTo>
                  <a:pt x="6899909" y="4083685"/>
                </a:lnTo>
                <a:lnTo>
                  <a:pt x="6894322" y="4035679"/>
                </a:lnTo>
                <a:lnTo>
                  <a:pt x="6899909" y="3992372"/>
                </a:lnTo>
                <a:lnTo>
                  <a:pt x="6917817" y="3980053"/>
                </a:lnTo>
                <a:lnTo>
                  <a:pt x="6953821" y="3980053"/>
                </a:lnTo>
                <a:lnTo>
                  <a:pt x="6940423" y="3964178"/>
                </a:lnTo>
                <a:lnTo>
                  <a:pt x="6919722" y="3955796"/>
                </a:lnTo>
                <a:close/>
              </a:path>
              <a:path w="9144000" h="5960745">
                <a:moveTo>
                  <a:pt x="6953821" y="3980053"/>
                </a:moveTo>
                <a:lnTo>
                  <a:pt x="6917817" y="3980053"/>
                </a:lnTo>
                <a:lnTo>
                  <a:pt x="6936740" y="3997960"/>
                </a:lnTo>
                <a:lnTo>
                  <a:pt x="6943217" y="4045585"/>
                </a:lnTo>
                <a:lnTo>
                  <a:pt x="6936740" y="4088765"/>
                </a:lnTo>
                <a:lnTo>
                  <a:pt x="6918325" y="4101465"/>
                </a:lnTo>
                <a:lnTo>
                  <a:pt x="6957414" y="4101465"/>
                </a:lnTo>
                <a:lnTo>
                  <a:pt x="6965442" y="4082796"/>
                </a:lnTo>
                <a:lnTo>
                  <a:pt x="6969125" y="4047490"/>
                </a:lnTo>
                <a:lnTo>
                  <a:pt x="6965442" y="4011041"/>
                </a:lnTo>
                <a:lnTo>
                  <a:pt x="6955535" y="3982085"/>
                </a:lnTo>
                <a:lnTo>
                  <a:pt x="6953821" y="3980053"/>
                </a:lnTo>
                <a:close/>
              </a:path>
              <a:path w="9144000" h="5960745">
                <a:moveTo>
                  <a:pt x="7058064" y="4001516"/>
                </a:moveTo>
                <a:lnTo>
                  <a:pt x="7033641" y="4001516"/>
                </a:lnTo>
                <a:lnTo>
                  <a:pt x="7033641" y="4136008"/>
                </a:lnTo>
                <a:lnTo>
                  <a:pt x="7057644" y="4139183"/>
                </a:lnTo>
                <a:lnTo>
                  <a:pt x="7058064" y="4001516"/>
                </a:lnTo>
                <a:close/>
              </a:path>
              <a:path w="9144000" h="5960745">
                <a:moveTo>
                  <a:pt x="7039356" y="3970528"/>
                </a:moveTo>
                <a:lnTo>
                  <a:pt x="6994525" y="3990340"/>
                </a:lnTo>
                <a:lnTo>
                  <a:pt x="7001129" y="4013454"/>
                </a:lnTo>
                <a:lnTo>
                  <a:pt x="7033641" y="4001516"/>
                </a:lnTo>
                <a:lnTo>
                  <a:pt x="7058064" y="4001516"/>
                </a:lnTo>
                <a:lnTo>
                  <a:pt x="7058152" y="3972941"/>
                </a:lnTo>
                <a:lnTo>
                  <a:pt x="7039356" y="3970528"/>
                </a:lnTo>
                <a:close/>
              </a:path>
              <a:path w="9144000" h="5960745">
                <a:moveTo>
                  <a:pt x="7144258" y="3983990"/>
                </a:moveTo>
                <a:lnTo>
                  <a:pt x="7123557" y="3987165"/>
                </a:lnTo>
                <a:lnTo>
                  <a:pt x="7107555" y="4001135"/>
                </a:lnTo>
                <a:lnTo>
                  <a:pt x="7097268" y="4026916"/>
                </a:lnTo>
                <a:lnTo>
                  <a:pt x="7093458" y="4062603"/>
                </a:lnTo>
                <a:lnTo>
                  <a:pt x="7096759" y="4098671"/>
                </a:lnTo>
                <a:lnTo>
                  <a:pt x="7106158" y="4127246"/>
                </a:lnTo>
                <a:lnTo>
                  <a:pt x="7121271" y="4144772"/>
                </a:lnTo>
                <a:lnTo>
                  <a:pt x="7141972" y="4152646"/>
                </a:lnTo>
                <a:lnTo>
                  <a:pt x="7163054" y="4149471"/>
                </a:lnTo>
                <a:lnTo>
                  <a:pt x="7179056" y="4135628"/>
                </a:lnTo>
                <a:lnTo>
                  <a:pt x="7181642" y="4128897"/>
                </a:lnTo>
                <a:lnTo>
                  <a:pt x="7144258" y="4128897"/>
                </a:lnTo>
                <a:lnTo>
                  <a:pt x="7125461" y="4110990"/>
                </a:lnTo>
                <a:lnTo>
                  <a:pt x="7119366" y="4063365"/>
                </a:lnTo>
                <a:lnTo>
                  <a:pt x="7125461" y="4020185"/>
                </a:lnTo>
                <a:lnTo>
                  <a:pt x="7143369" y="4007866"/>
                </a:lnTo>
                <a:lnTo>
                  <a:pt x="7178077" y="4007866"/>
                </a:lnTo>
                <a:lnTo>
                  <a:pt x="7164958" y="3991991"/>
                </a:lnTo>
                <a:lnTo>
                  <a:pt x="7144258" y="3983990"/>
                </a:lnTo>
                <a:close/>
              </a:path>
              <a:path w="9144000" h="5960745">
                <a:moveTo>
                  <a:pt x="7178077" y="4007866"/>
                </a:moveTo>
                <a:lnTo>
                  <a:pt x="7143369" y="4007866"/>
                </a:lnTo>
                <a:lnTo>
                  <a:pt x="7160768" y="4025646"/>
                </a:lnTo>
                <a:lnTo>
                  <a:pt x="7166864" y="4072890"/>
                </a:lnTo>
                <a:lnTo>
                  <a:pt x="7160768" y="4115816"/>
                </a:lnTo>
                <a:lnTo>
                  <a:pt x="7144258" y="4128897"/>
                </a:lnTo>
                <a:lnTo>
                  <a:pt x="7181642" y="4128897"/>
                </a:lnTo>
                <a:lnTo>
                  <a:pt x="7188961" y="4109847"/>
                </a:lnTo>
                <a:lnTo>
                  <a:pt x="7192772" y="4074541"/>
                </a:lnTo>
                <a:lnTo>
                  <a:pt x="7190358" y="4038346"/>
                </a:lnTo>
                <a:lnTo>
                  <a:pt x="7180072" y="4010279"/>
                </a:lnTo>
                <a:lnTo>
                  <a:pt x="7178077" y="4007866"/>
                </a:lnTo>
                <a:close/>
              </a:path>
              <a:path w="9144000" h="5960745">
                <a:moveTo>
                  <a:pt x="7280544" y="4029329"/>
                </a:moveTo>
                <a:lnTo>
                  <a:pt x="7256272" y="4029329"/>
                </a:lnTo>
                <a:lnTo>
                  <a:pt x="7255383" y="4163060"/>
                </a:lnTo>
                <a:lnTo>
                  <a:pt x="7279385" y="4166235"/>
                </a:lnTo>
                <a:lnTo>
                  <a:pt x="7280544" y="4029329"/>
                </a:lnTo>
                <a:close/>
              </a:path>
              <a:path w="9144000" h="5960745">
                <a:moveTo>
                  <a:pt x="7261479" y="3999103"/>
                </a:moveTo>
                <a:lnTo>
                  <a:pt x="7217283" y="4018153"/>
                </a:lnTo>
                <a:lnTo>
                  <a:pt x="7224268" y="4041140"/>
                </a:lnTo>
                <a:lnTo>
                  <a:pt x="7256272" y="4029329"/>
                </a:lnTo>
                <a:lnTo>
                  <a:pt x="7280544" y="4029329"/>
                </a:lnTo>
                <a:lnTo>
                  <a:pt x="7280783" y="4001135"/>
                </a:lnTo>
                <a:lnTo>
                  <a:pt x="7261479" y="3999103"/>
                </a:lnTo>
                <a:close/>
              </a:path>
              <a:path w="9144000" h="5960745">
                <a:moveTo>
                  <a:pt x="7365110" y="4011803"/>
                </a:moveTo>
                <a:lnTo>
                  <a:pt x="7344283" y="4014978"/>
                </a:lnTo>
                <a:lnTo>
                  <a:pt x="7328281" y="4028821"/>
                </a:lnTo>
                <a:lnTo>
                  <a:pt x="7318502" y="4054221"/>
                </a:lnTo>
                <a:lnTo>
                  <a:pt x="7314183" y="4090035"/>
                </a:lnTo>
                <a:lnTo>
                  <a:pt x="7317485" y="4125341"/>
                </a:lnTo>
                <a:lnTo>
                  <a:pt x="7327900" y="4153027"/>
                </a:lnTo>
                <a:lnTo>
                  <a:pt x="7342885" y="4170553"/>
                </a:lnTo>
                <a:lnTo>
                  <a:pt x="7363206" y="4178427"/>
                </a:lnTo>
                <a:lnTo>
                  <a:pt x="7383907" y="4175252"/>
                </a:lnTo>
                <a:lnTo>
                  <a:pt x="7398893" y="4162171"/>
                </a:lnTo>
                <a:lnTo>
                  <a:pt x="7401808" y="4155058"/>
                </a:lnTo>
                <a:lnTo>
                  <a:pt x="7365110" y="4155058"/>
                </a:lnTo>
                <a:lnTo>
                  <a:pt x="7346188" y="4137660"/>
                </a:lnTo>
                <a:lnTo>
                  <a:pt x="7340092" y="4090416"/>
                </a:lnTo>
                <a:lnTo>
                  <a:pt x="7346188" y="4047490"/>
                </a:lnTo>
                <a:lnTo>
                  <a:pt x="7363586" y="4035171"/>
                </a:lnTo>
                <a:lnTo>
                  <a:pt x="7398231" y="4035171"/>
                </a:lnTo>
                <a:lnTo>
                  <a:pt x="7385811" y="4019804"/>
                </a:lnTo>
                <a:lnTo>
                  <a:pt x="7365110" y="4011803"/>
                </a:lnTo>
                <a:close/>
              </a:path>
              <a:path w="9144000" h="5960745">
                <a:moveTo>
                  <a:pt x="7398231" y="4035171"/>
                </a:moveTo>
                <a:lnTo>
                  <a:pt x="7363586" y="4035171"/>
                </a:lnTo>
                <a:lnTo>
                  <a:pt x="7382002" y="4052697"/>
                </a:lnTo>
                <a:lnTo>
                  <a:pt x="7387208" y="4100322"/>
                </a:lnTo>
                <a:lnTo>
                  <a:pt x="7382002" y="4142740"/>
                </a:lnTo>
                <a:lnTo>
                  <a:pt x="7365110" y="4155058"/>
                </a:lnTo>
                <a:lnTo>
                  <a:pt x="7401808" y="4155058"/>
                </a:lnTo>
                <a:lnTo>
                  <a:pt x="7409307" y="4136771"/>
                </a:lnTo>
                <a:lnTo>
                  <a:pt x="7412608" y="4101465"/>
                </a:lnTo>
                <a:lnTo>
                  <a:pt x="7410196" y="4065397"/>
                </a:lnTo>
                <a:lnTo>
                  <a:pt x="7400798" y="4038346"/>
                </a:lnTo>
                <a:lnTo>
                  <a:pt x="7398231" y="4035171"/>
                </a:lnTo>
                <a:close/>
              </a:path>
              <a:path w="9144000" h="5960745">
                <a:moveTo>
                  <a:pt x="7498247" y="4056633"/>
                </a:moveTo>
                <a:lnTo>
                  <a:pt x="7475220" y="4056633"/>
                </a:lnTo>
                <a:lnTo>
                  <a:pt x="7474711" y="4189222"/>
                </a:lnTo>
                <a:lnTo>
                  <a:pt x="7497826" y="4192016"/>
                </a:lnTo>
                <a:lnTo>
                  <a:pt x="7498247" y="4056633"/>
                </a:lnTo>
                <a:close/>
              </a:path>
              <a:path w="9144000" h="5960745">
                <a:moveTo>
                  <a:pt x="7481316" y="4026535"/>
                </a:moveTo>
                <a:lnTo>
                  <a:pt x="7437120" y="4045585"/>
                </a:lnTo>
                <a:lnTo>
                  <a:pt x="7443216" y="4068191"/>
                </a:lnTo>
                <a:lnTo>
                  <a:pt x="7475220" y="4056633"/>
                </a:lnTo>
                <a:lnTo>
                  <a:pt x="7498247" y="4056633"/>
                </a:lnTo>
                <a:lnTo>
                  <a:pt x="7498333" y="4028821"/>
                </a:lnTo>
                <a:lnTo>
                  <a:pt x="7481316" y="4026535"/>
                </a:lnTo>
                <a:close/>
              </a:path>
              <a:path w="9144000" h="5960745">
                <a:moveTo>
                  <a:pt x="7606030" y="4070096"/>
                </a:moveTo>
                <a:lnTo>
                  <a:pt x="7582534" y="4070096"/>
                </a:lnTo>
                <a:lnTo>
                  <a:pt x="7583043" y="4201922"/>
                </a:lnTo>
                <a:lnTo>
                  <a:pt x="7606030" y="4204716"/>
                </a:lnTo>
                <a:lnTo>
                  <a:pt x="7606030" y="4070096"/>
                </a:lnTo>
                <a:close/>
              </a:path>
              <a:path w="9144000" h="5960745">
                <a:moveTo>
                  <a:pt x="7589647" y="4039616"/>
                </a:moveTo>
                <a:lnTo>
                  <a:pt x="7545324" y="4059047"/>
                </a:lnTo>
                <a:lnTo>
                  <a:pt x="7551928" y="4081653"/>
                </a:lnTo>
                <a:lnTo>
                  <a:pt x="7582534" y="4070096"/>
                </a:lnTo>
                <a:lnTo>
                  <a:pt x="7606030" y="4070096"/>
                </a:lnTo>
                <a:lnTo>
                  <a:pt x="7606030" y="4041521"/>
                </a:lnTo>
                <a:lnTo>
                  <a:pt x="7589647" y="4039616"/>
                </a:lnTo>
                <a:close/>
              </a:path>
              <a:path w="9144000" h="5960745">
                <a:moveTo>
                  <a:pt x="7687564" y="4052697"/>
                </a:moveTo>
                <a:lnTo>
                  <a:pt x="7668259" y="4055491"/>
                </a:lnTo>
                <a:lnTo>
                  <a:pt x="7653147" y="4068953"/>
                </a:lnTo>
                <a:lnTo>
                  <a:pt x="7643241" y="4094353"/>
                </a:lnTo>
                <a:lnTo>
                  <a:pt x="7639939" y="4129658"/>
                </a:lnTo>
                <a:lnTo>
                  <a:pt x="7642859" y="4164965"/>
                </a:lnTo>
                <a:lnTo>
                  <a:pt x="7651750" y="4192397"/>
                </a:lnTo>
                <a:lnTo>
                  <a:pt x="7666863" y="4209415"/>
                </a:lnTo>
                <a:lnTo>
                  <a:pt x="7687056" y="4217416"/>
                </a:lnTo>
                <a:lnTo>
                  <a:pt x="7706359" y="4214241"/>
                </a:lnTo>
                <a:lnTo>
                  <a:pt x="7721854" y="4200652"/>
                </a:lnTo>
                <a:lnTo>
                  <a:pt x="7724479" y="4193921"/>
                </a:lnTo>
                <a:lnTo>
                  <a:pt x="7687945" y="4193921"/>
                </a:lnTo>
                <a:lnTo>
                  <a:pt x="7670546" y="4176522"/>
                </a:lnTo>
                <a:lnTo>
                  <a:pt x="7664958" y="4130040"/>
                </a:lnTo>
                <a:lnTo>
                  <a:pt x="7671054" y="4088003"/>
                </a:lnTo>
                <a:lnTo>
                  <a:pt x="7687564" y="4076065"/>
                </a:lnTo>
                <a:lnTo>
                  <a:pt x="7721117" y="4076065"/>
                </a:lnTo>
                <a:lnTo>
                  <a:pt x="7707757" y="4060571"/>
                </a:lnTo>
                <a:lnTo>
                  <a:pt x="7687564" y="4052697"/>
                </a:lnTo>
                <a:close/>
              </a:path>
              <a:path w="9144000" h="5960745">
                <a:moveTo>
                  <a:pt x="7721117" y="4076065"/>
                </a:moveTo>
                <a:lnTo>
                  <a:pt x="7687564" y="4076065"/>
                </a:lnTo>
                <a:lnTo>
                  <a:pt x="7703947" y="4093591"/>
                </a:lnTo>
                <a:lnTo>
                  <a:pt x="7709154" y="4139565"/>
                </a:lnTo>
                <a:lnTo>
                  <a:pt x="7704455" y="4181221"/>
                </a:lnTo>
                <a:lnTo>
                  <a:pt x="7687945" y="4193921"/>
                </a:lnTo>
                <a:lnTo>
                  <a:pt x="7724479" y="4193921"/>
                </a:lnTo>
                <a:lnTo>
                  <a:pt x="7731759" y="4175252"/>
                </a:lnTo>
                <a:lnTo>
                  <a:pt x="7735951" y="4141216"/>
                </a:lnTo>
                <a:lnTo>
                  <a:pt x="7732268" y="4105910"/>
                </a:lnTo>
                <a:lnTo>
                  <a:pt x="7722870" y="4078097"/>
                </a:lnTo>
                <a:lnTo>
                  <a:pt x="7721117" y="4076065"/>
                </a:lnTo>
                <a:close/>
              </a:path>
              <a:path w="9144000" h="5960745">
                <a:moveTo>
                  <a:pt x="7819619" y="4096385"/>
                </a:moveTo>
                <a:lnTo>
                  <a:pt x="7794879" y="4096385"/>
                </a:lnTo>
                <a:lnTo>
                  <a:pt x="7794879" y="4227322"/>
                </a:lnTo>
                <a:lnTo>
                  <a:pt x="7818882" y="4230116"/>
                </a:lnTo>
                <a:lnTo>
                  <a:pt x="7819619" y="4096385"/>
                </a:lnTo>
                <a:close/>
              </a:path>
              <a:path w="9144000" h="5960745">
                <a:moveTo>
                  <a:pt x="7800975" y="4066540"/>
                </a:moveTo>
                <a:lnTo>
                  <a:pt x="7758176" y="4085971"/>
                </a:lnTo>
                <a:lnTo>
                  <a:pt x="7764780" y="4107815"/>
                </a:lnTo>
                <a:lnTo>
                  <a:pt x="7794879" y="4096385"/>
                </a:lnTo>
                <a:lnTo>
                  <a:pt x="7819619" y="4096385"/>
                </a:lnTo>
                <a:lnTo>
                  <a:pt x="7819771" y="4068953"/>
                </a:lnTo>
                <a:lnTo>
                  <a:pt x="7800975" y="4066540"/>
                </a:lnTo>
                <a:close/>
              </a:path>
              <a:path w="9144000" h="5960745">
                <a:moveTo>
                  <a:pt x="7923553" y="4109466"/>
                </a:moveTo>
                <a:lnTo>
                  <a:pt x="7899781" y="4109466"/>
                </a:lnTo>
                <a:lnTo>
                  <a:pt x="7899781" y="4239641"/>
                </a:lnTo>
                <a:lnTo>
                  <a:pt x="7924292" y="4241927"/>
                </a:lnTo>
                <a:lnTo>
                  <a:pt x="7923553" y="4109466"/>
                </a:lnTo>
                <a:close/>
              </a:path>
              <a:path w="9144000" h="5960745">
                <a:moveTo>
                  <a:pt x="7906004" y="4080002"/>
                </a:moveTo>
                <a:lnTo>
                  <a:pt x="7864094" y="4098671"/>
                </a:lnTo>
                <a:lnTo>
                  <a:pt x="7870698" y="4120896"/>
                </a:lnTo>
                <a:lnTo>
                  <a:pt x="7899781" y="4109466"/>
                </a:lnTo>
                <a:lnTo>
                  <a:pt x="7923553" y="4109466"/>
                </a:lnTo>
                <a:lnTo>
                  <a:pt x="7923403" y="4082415"/>
                </a:lnTo>
                <a:lnTo>
                  <a:pt x="7906004" y="4080002"/>
                </a:lnTo>
                <a:close/>
              </a:path>
              <a:path w="9144000" h="5960745">
                <a:moveTo>
                  <a:pt x="8027924" y="4122928"/>
                </a:moveTo>
                <a:lnTo>
                  <a:pt x="8004809" y="4122928"/>
                </a:lnTo>
                <a:lnTo>
                  <a:pt x="8005318" y="4252722"/>
                </a:lnTo>
                <a:lnTo>
                  <a:pt x="8027924" y="4255135"/>
                </a:lnTo>
                <a:lnTo>
                  <a:pt x="8027924" y="4122928"/>
                </a:lnTo>
                <a:close/>
              </a:path>
              <a:path w="9144000" h="5960745">
                <a:moveTo>
                  <a:pt x="8010017" y="4092702"/>
                </a:moveTo>
                <a:lnTo>
                  <a:pt x="7967599" y="4112260"/>
                </a:lnTo>
                <a:lnTo>
                  <a:pt x="7974203" y="4133596"/>
                </a:lnTo>
                <a:lnTo>
                  <a:pt x="8004809" y="4122928"/>
                </a:lnTo>
                <a:lnTo>
                  <a:pt x="8027924" y="4122928"/>
                </a:lnTo>
                <a:lnTo>
                  <a:pt x="8027924" y="4095496"/>
                </a:lnTo>
                <a:lnTo>
                  <a:pt x="8010017" y="4092702"/>
                </a:lnTo>
                <a:close/>
              </a:path>
              <a:path w="9144000" h="5960745">
                <a:moveTo>
                  <a:pt x="8105521" y="4104640"/>
                </a:moveTo>
                <a:lnTo>
                  <a:pt x="8087614" y="4107815"/>
                </a:lnTo>
                <a:lnTo>
                  <a:pt x="8072628" y="4121785"/>
                </a:lnTo>
                <a:lnTo>
                  <a:pt x="8063230" y="4146677"/>
                </a:lnTo>
                <a:lnTo>
                  <a:pt x="8060308" y="4181221"/>
                </a:lnTo>
                <a:lnTo>
                  <a:pt x="8063230" y="4215765"/>
                </a:lnTo>
                <a:lnTo>
                  <a:pt x="8072628" y="4242816"/>
                </a:lnTo>
                <a:lnTo>
                  <a:pt x="8086725" y="4259453"/>
                </a:lnTo>
                <a:lnTo>
                  <a:pt x="8105521" y="4266946"/>
                </a:lnTo>
                <a:lnTo>
                  <a:pt x="8124825" y="4263771"/>
                </a:lnTo>
                <a:lnTo>
                  <a:pt x="8139430" y="4250690"/>
                </a:lnTo>
                <a:lnTo>
                  <a:pt x="8142289" y="4243578"/>
                </a:lnTo>
                <a:lnTo>
                  <a:pt x="8105521" y="4243578"/>
                </a:lnTo>
                <a:lnTo>
                  <a:pt x="8090027" y="4227322"/>
                </a:lnTo>
                <a:lnTo>
                  <a:pt x="8084311" y="4182110"/>
                </a:lnTo>
                <a:lnTo>
                  <a:pt x="8089010" y="4139946"/>
                </a:lnTo>
                <a:lnTo>
                  <a:pt x="8105013" y="4128135"/>
                </a:lnTo>
                <a:lnTo>
                  <a:pt x="8137851" y="4128135"/>
                </a:lnTo>
                <a:lnTo>
                  <a:pt x="8125333" y="4113022"/>
                </a:lnTo>
                <a:lnTo>
                  <a:pt x="8105521" y="4104640"/>
                </a:lnTo>
                <a:close/>
              </a:path>
              <a:path w="9144000" h="5960745">
                <a:moveTo>
                  <a:pt x="8137851" y="4128135"/>
                </a:moveTo>
                <a:lnTo>
                  <a:pt x="8105013" y="4128135"/>
                </a:lnTo>
                <a:lnTo>
                  <a:pt x="8122539" y="4145153"/>
                </a:lnTo>
                <a:lnTo>
                  <a:pt x="8128127" y="4190746"/>
                </a:lnTo>
                <a:lnTo>
                  <a:pt x="8122920" y="4231640"/>
                </a:lnTo>
                <a:lnTo>
                  <a:pt x="8105521" y="4243578"/>
                </a:lnTo>
                <a:lnTo>
                  <a:pt x="8142289" y="4243578"/>
                </a:lnTo>
                <a:lnTo>
                  <a:pt x="8149335" y="4226052"/>
                </a:lnTo>
                <a:lnTo>
                  <a:pt x="8152130" y="4192397"/>
                </a:lnTo>
                <a:lnTo>
                  <a:pt x="8148828" y="4157091"/>
                </a:lnTo>
                <a:lnTo>
                  <a:pt x="8139430" y="4130040"/>
                </a:lnTo>
                <a:lnTo>
                  <a:pt x="8137851" y="4128135"/>
                </a:lnTo>
                <a:close/>
              </a:path>
              <a:path w="9144000" h="5960745">
                <a:moveTo>
                  <a:pt x="8232140" y="4148708"/>
                </a:moveTo>
                <a:lnTo>
                  <a:pt x="8210042" y="4148708"/>
                </a:lnTo>
                <a:lnTo>
                  <a:pt x="8210550" y="4276471"/>
                </a:lnTo>
                <a:lnTo>
                  <a:pt x="8232140" y="4279265"/>
                </a:lnTo>
                <a:lnTo>
                  <a:pt x="8232140" y="4148708"/>
                </a:lnTo>
                <a:close/>
              </a:path>
              <a:path w="9144000" h="5960745">
                <a:moveTo>
                  <a:pt x="8215630" y="4119372"/>
                </a:moveTo>
                <a:lnTo>
                  <a:pt x="8174735" y="4137660"/>
                </a:lnTo>
                <a:lnTo>
                  <a:pt x="8181340" y="4159377"/>
                </a:lnTo>
                <a:lnTo>
                  <a:pt x="8210042" y="4148708"/>
                </a:lnTo>
                <a:lnTo>
                  <a:pt x="8232140" y="4148708"/>
                </a:lnTo>
                <a:lnTo>
                  <a:pt x="8232140" y="4121277"/>
                </a:lnTo>
                <a:lnTo>
                  <a:pt x="8215630" y="4119372"/>
                </a:lnTo>
                <a:close/>
              </a:path>
              <a:path w="9144000" h="5960745">
                <a:moveTo>
                  <a:pt x="8309864" y="4130802"/>
                </a:moveTo>
                <a:lnTo>
                  <a:pt x="8291449" y="4133596"/>
                </a:lnTo>
                <a:lnTo>
                  <a:pt x="8277352" y="4147566"/>
                </a:lnTo>
                <a:lnTo>
                  <a:pt x="8267954" y="4172077"/>
                </a:lnTo>
                <a:lnTo>
                  <a:pt x="8264652" y="4205858"/>
                </a:lnTo>
                <a:lnTo>
                  <a:pt x="8267446" y="4240022"/>
                </a:lnTo>
                <a:lnTo>
                  <a:pt x="8276844" y="4266946"/>
                </a:lnTo>
                <a:lnTo>
                  <a:pt x="8290559" y="4283710"/>
                </a:lnTo>
                <a:lnTo>
                  <a:pt x="8309356" y="4291203"/>
                </a:lnTo>
                <a:lnTo>
                  <a:pt x="8327771" y="4288408"/>
                </a:lnTo>
                <a:lnTo>
                  <a:pt x="8341868" y="4274947"/>
                </a:lnTo>
                <a:lnTo>
                  <a:pt x="8344328" y="4268597"/>
                </a:lnTo>
                <a:lnTo>
                  <a:pt x="8309864" y="4268597"/>
                </a:lnTo>
                <a:lnTo>
                  <a:pt x="8293354" y="4251452"/>
                </a:lnTo>
                <a:lnTo>
                  <a:pt x="8288147" y="4206621"/>
                </a:lnTo>
                <a:lnTo>
                  <a:pt x="8293354" y="4165346"/>
                </a:lnTo>
                <a:lnTo>
                  <a:pt x="8309356" y="4153535"/>
                </a:lnTo>
                <a:lnTo>
                  <a:pt x="8340874" y="4153535"/>
                </a:lnTo>
                <a:lnTo>
                  <a:pt x="8328659" y="4138041"/>
                </a:lnTo>
                <a:lnTo>
                  <a:pt x="8309864" y="4130802"/>
                </a:lnTo>
                <a:close/>
              </a:path>
              <a:path w="9144000" h="5960745">
                <a:moveTo>
                  <a:pt x="8340874" y="4153535"/>
                </a:moveTo>
                <a:lnTo>
                  <a:pt x="8309356" y="4153535"/>
                </a:lnTo>
                <a:lnTo>
                  <a:pt x="8325866" y="4170553"/>
                </a:lnTo>
                <a:lnTo>
                  <a:pt x="8331454" y="4216146"/>
                </a:lnTo>
                <a:lnTo>
                  <a:pt x="8325866" y="4256658"/>
                </a:lnTo>
                <a:lnTo>
                  <a:pt x="8309864" y="4268597"/>
                </a:lnTo>
                <a:lnTo>
                  <a:pt x="8344328" y="4268597"/>
                </a:lnTo>
                <a:lnTo>
                  <a:pt x="8351266" y="4250690"/>
                </a:lnTo>
                <a:lnTo>
                  <a:pt x="8354568" y="4217416"/>
                </a:lnTo>
                <a:lnTo>
                  <a:pt x="8351266" y="4182491"/>
                </a:lnTo>
                <a:lnTo>
                  <a:pt x="8342376" y="4155440"/>
                </a:lnTo>
                <a:lnTo>
                  <a:pt x="8340874" y="4153535"/>
                </a:lnTo>
                <a:close/>
              </a:path>
              <a:path w="9144000" h="5960745">
                <a:moveTo>
                  <a:pt x="8410067" y="4143502"/>
                </a:moveTo>
                <a:lnTo>
                  <a:pt x="8391779" y="4146677"/>
                </a:lnTo>
                <a:lnTo>
                  <a:pt x="8377682" y="4160266"/>
                </a:lnTo>
                <a:lnTo>
                  <a:pt x="8368157" y="4184396"/>
                </a:lnTo>
                <a:lnTo>
                  <a:pt x="8364855" y="4218558"/>
                </a:lnTo>
                <a:lnTo>
                  <a:pt x="8367776" y="4252722"/>
                </a:lnTo>
                <a:lnTo>
                  <a:pt x="8377174" y="4278883"/>
                </a:lnTo>
                <a:lnTo>
                  <a:pt x="8390763" y="4295902"/>
                </a:lnTo>
                <a:lnTo>
                  <a:pt x="8409686" y="4302760"/>
                </a:lnTo>
                <a:lnTo>
                  <a:pt x="8428482" y="4300347"/>
                </a:lnTo>
                <a:lnTo>
                  <a:pt x="8442071" y="4287266"/>
                </a:lnTo>
                <a:lnTo>
                  <a:pt x="8444714" y="4280535"/>
                </a:lnTo>
                <a:lnTo>
                  <a:pt x="8410067" y="4280535"/>
                </a:lnTo>
                <a:lnTo>
                  <a:pt x="8393684" y="4263390"/>
                </a:lnTo>
                <a:lnTo>
                  <a:pt x="8388477" y="4219321"/>
                </a:lnTo>
                <a:lnTo>
                  <a:pt x="8393684" y="4178046"/>
                </a:lnTo>
                <a:lnTo>
                  <a:pt x="8409686" y="4166235"/>
                </a:lnTo>
                <a:lnTo>
                  <a:pt x="8440793" y="4166235"/>
                </a:lnTo>
                <a:lnTo>
                  <a:pt x="8428990" y="4151122"/>
                </a:lnTo>
                <a:lnTo>
                  <a:pt x="8410067" y="4143502"/>
                </a:lnTo>
                <a:close/>
              </a:path>
              <a:path w="9144000" h="5960745">
                <a:moveTo>
                  <a:pt x="8440793" y="4166235"/>
                </a:moveTo>
                <a:lnTo>
                  <a:pt x="8409686" y="4166235"/>
                </a:lnTo>
                <a:lnTo>
                  <a:pt x="8426069" y="4182872"/>
                </a:lnTo>
                <a:lnTo>
                  <a:pt x="8431784" y="4228083"/>
                </a:lnTo>
                <a:lnTo>
                  <a:pt x="8426577" y="4268597"/>
                </a:lnTo>
                <a:lnTo>
                  <a:pt x="8410067" y="4280535"/>
                </a:lnTo>
                <a:lnTo>
                  <a:pt x="8444714" y="4280535"/>
                </a:lnTo>
                <a:lnTo>
                  <a:pt x="8451596" y="4263008"/>
                </a:lnTo>
                <a:lnTo>
                  <a:pt x="8454771" y="4229227"/>
                </a:lnTo>
                <a:lnTo>
                  <a:pt x="8451596" y="4194810"/>
                </a:lnTo>
                <a:lnTo>
                  <a:pt x="8442579" y="4168521"/>
                </a:lnTo>
                <a:lnTo>
                  <a:pt x="8440793" y="4166235"/>
                </a:lnTo>
                <a:close/>
              </a:path>
              <a:path w="9144000" h="5960745">
                <a:moveTo>
                  <a:pt x="8533472" y="4186047"/>
                </a:moveTo>
                <a:lnTo>
                  <a:pt x="8512302" y="4186047"/>
                </a:lnTo>
                <a:lnTo>
                  <a:pt x="8512683" y="4312666"/>
                </a:lnTo>
                <a:lnTo>
                  <a:pt x="8533892" y="4314952"/>
                </a:lnTo>
                <a:lnTo>
                  <a:pt x="8533472" y="4186047"/>
                </a:lnTo>
                <a:close/>
              </a:path>
              <a:path w="9144000" h="5960745">
                <a:moveTo>
                  <a:pt x="8517001" y="4157091"/>
                </a:moveTo>
                <a:lnTo>
                  <a:pt x="8476996" y="4176141"/>
                </a:lnTo>
                <a:lnTo>
                  <a:pt x="8483981" y="4196715"/>
                </a:lnTo>
                <a:lnTo>
                  <a:pt x="8512302" y="4186047"/>
                </a:lnTo>
                <a:lnTo>
                  <a:pt x="8533472" y="4186047"/>
                </a:lnTo>
                <a:lnTo>
                  <a:pt x="8533384" y="4158996"/>
                </a:lnTo>
                <a:lnTo>
                  <a:pt x="8517001" y="4157091"/>
                </a:lnTo>
                <a:close/>
              </a:path>
              <a:path w="9144000" h="5960745">
                <a:moveTo>
                  <a:pt x="8608822" y="4168521"/>
                </a:moveTo>
                <a:lnTo>
                  <a:pt x="8589899" y="4170933"/>
                </a:lnTo>
                <a:lnTo>
                  <a:pt x="8576310" y="4184777"/>
                </a:lnTo>
                <a:lnTo>
                  <a:pt x="8567801" y="4209415"/>
                </a:lnTo>
                <a:lnTo>
                  <a:pt x="8564499" y="4242816"/>
                </a:lnTo>
                <a:lnTo>
                  <a:pt x="8567801" y="4276471"/>
                </a:lnTo>
                <a:lnTo>
                  <a:pt x="8576310" y="4302760"/>
                </a:lnTo>
                <a:lnTo>
                  <a:pt x="8589899" y="4319778"/>
                </a:lnTo>
                <a:lnTo>
                  <a:pt x="8608314" y="4326508"/>
                </a:lnTo>
                <a:lnTo>
                  <a:pt x="8626602" y="4323715"/>
                </a:lnTo>
                <a:lnTo>
                  <a:pt x="8640826" y="4310633"/>
                </a:lnTo>
                <a:lnTo>
                  <a:pt x="8643153" y="4304283"/>
                </a:lnTo>
                <a:lnTo>
                  <a:pt x="8608822" y="4304283"/>
                </a:lnTo>
                <a:lnTo>
                  <a:pt x="8592820" y="4288028"/>
                </a:lnTo>
                <a:lnTo>
                  <a:pt x="8587613" y="4243578"/>
                </a:lnTo>
                <a:lnTo>
                  <a:pt x="8592312" y="4202683"/>
                </a:lnTo>
                <a:lnTo>
                  <a:pt x="8607806" y="4190746"/>
                </a:lnTo>
                <a:lnTo>
                  <a:pt x="8638642" y="4190746"/>
                </a:lnTo>
                <a:lnTo>
                  <a:pt x="8626602" y="4176141"/>
                </a:lnTo>
                <a:lnTo>
                  <a:pt x="8608822" y="4168521"/>
                </a:lnTo>
                <a:close/>
              </a:path>
              <a:path w="9144000" h="5960745">
                <a:moveTo>
                  <a:pt x="8638642" y="4190746"/>
                </a:moveTo>
                <a:lnTo>
                  <a:pt x="8607806" y="4190746"/>
                </a:lnTo>
                <a:lnTo>
                  <a:pt x="8624316" y="4207510"/>
                </a:lnTo>
                <a:lnTo>
                  <a:pt x="8629904" y="4252722"/>
                </a:lnTo>
                <a:lnTo>
                  <a:pt x="8624824" y="4292346"/>
                </a:lnTo>
                <a:lnTo>
                  <a:pt x="8608822" y="4304283"/>
                </a:lnTo>
                <a:lnTo>
                  <a:pt x="8643153" y="4304283"/>
                </a:lnTo>
                <a:lnTo>
                  <a:pt x="8649716" y="4286377"/>
                </a:lnTo>
                <a:lnTo>
                  <a:pt x="8652510" y="4253483"/>
                </a:lnTo>
                <a:lnTo>
                  <a:pt x="8649716" y="4219321"/>
                </a:lnTo>
                <a:lnTo>
                  <a:pt x="8640318" y="4192778"/>
                </a:lnTo>
                <a:lnTo>
                  <a:pt x="8638642" y="4190746"/>
                </a:lnTo>
                <a:close/>
              </a:path>
              <a:path w="9144000" h="5960745">
                <a:moveTo>
                  <a:pt x="8730387" y="4210685"/>
                </a:moveTo>
                <a:lnTo>
                  <a:pt x="8709025" y="4210685"/>
                </a:lnTo>
                <a:lnTo>
                  <a:pt x="8709025" y="4336033"/>
                </a:lnTo>
                <a:lnTo>
                  <a:pt x="8731123" y="4338447"/>
                </a:lnTo>
                <a:lnTo>
                  <a:pt x="8730387" y="4210685"/>
                </a:lnTo>
                <a:close/>
              </a:path>
              <a:path w="9144000" h="5960745">
                <a:moveTo>
                  <a:pt x="8713216" y="4182110"/>
                </a:moveTo>
                <a:lnTo>
                  <a:pt x="8674227" y="4200271"/>
                </a:lnTo>
                <a:lnTo>
                  <a:pt x="8681212" y="4221353"/>
                </a:lnTo>
                <a:lnTo>
                  <a:pt x="8709025" y="4210685"/>
                </a:lnTo>
                <a:lnTo>
                  <a:pt x="8730387" y="4210685"/>
                </a:lnTo>
                <a:lnTo>
                  <a:pt x="8730234" y="4184015"/>
                </a:lnTo>
                <a:lnTo>
                  <a:pt x="8713216" y="4182110"/>
                </a:lnTo>
                <a:close/>
              </a:path>
              <a:path w="9144000" h="5960745">
                <a:moveTo>
                  <a:pt x="8804656" y="4192778"/>
                </a:moveTo>
                <a:lnTo>
                  <a:pt x="8785733" y="4195953"/>
                </a:lnTo>
                <a:lnTo>
                  <a:pt x="8772144" y="4209415"/>
                </a:lnTo>
                <a:lnTo>
                  <a:pt x="8763635" y="4233672"/>
                </a:lnTo>
                <a:lnTo>
                  <a:pt x="8760333" y="4266565"/>
                </a:lnTo>
                <a:lnTo>
                  <a:pt x="8763635" y="4300347"/>
                </a:lnTo>
                <a:lnTo>
                  <a:pt x="8772144" y="4326508"/>
                </a:lnTo>
                <a:lnTo>
                  <a:pt x="8785733" y="4343146"/>
                </a:lnTo>
                <a:lnTo>
                  <a:pt x="8803132" y="4349877"/>
                </a:lnTo>
                <a:lnTo>
                  <a:pt x="8822055" y="4347591"/>
                </a:lnTo>
                <a:lnTo>
                  <a:pt x="8835136" y="4334002"/>
                </a:lnTo>
                <a:lnTo>
                  <a:pt x="8837546" y="4327652"/>
                </a:lnTo>
                <a:lnTo>
                  <a:pt x="8804656" y="4327652"/>
                </a:lnTo>
                <a:lnTo>
                  <a:pt x="8788146" y="4311015"/>
                </a:lnTo>
                <a:lnTo>
                  <a:pt x="8782431" y="4267327"/>
                </a:lnTo>
                <a:lnTo>
                  <a:pt x="8787638" y="4227322"/>
                </a:lnTo>
                <a:lnTo>
                  <a:pt x="8803132" y="4215383"/>
                </a:lnTo>
                <a:lnTo>
                  <a:pt x="8834526" y="4215383"/>
                </a:lnTo>
                <a:lnTo>
                  <a:pt x="8822436" y="4200271"/>
                </a:lnTo>
                <a:lnTo>
                  <a:pt x="8804656" y="4192778"/>
                </a:lnTo>
                <a:close/>
              </a:path>
              <a:path w="9144000" h="5960745">
                <a:moveTo>
                  <a:pt x="8834526" y="4215383"/>
                </a:moveTo>
                <a:lnTo>
                  <a:pt x="8803132" y="4215383"/>
                </a:lnTo>
                <a:lnTo>
                  <a:pt x="8818245" y="4231640"/>
                </a:lnTo>
                <a:lnTo>
                  <a:pt x="8824341" y="4276471"/>
                </a:lnTo>
                <a:lnTo>
                  <a:pt x="8819642" y="4316222"/>
                </a:lnTo>
                <a:lnTo>
                  <a:pt x="8804656" y="4327652"/>
                </a:lnTo>
                <a:lnTo>
                  <a:pt x="8837546" y="4327652"/>
                </a:lnTo>
                <a:lnTo>
                  <a:pt x="8844153" y="4310253"/>
                </a:lnTo>
                <a:lnTo>
                  <a:pt x="8846439" y="4277360"/>
                </a:lnTo>
                <a:lnTo>
                  <a:pt x="8844153" y="4243578"/>
                </a:lnTo>
                <a:lnTo>
                  <a:pt x="8836152" y="4217416"/>
                </a:lnTo>
                <a:lnTo>
                  <a:pt x="8834526" y="4215383"/>
                </a:lnTo>
                <a:close/>
              </a:path>
              <a:path w="9144000" h="5960745">
                <a:moveTo>
                  <a:pt x="8923338" y="4234053"/>
                </a:moveTo>
                <a:lnTo>
                  <a:pt x="8902065" y="4234053"/>
                </a:lnTo>
                <a:lnTo>
                  <a:pt x="8902446" y="4359021"/>
                </a:lnTo>
                <a:lnTo>
                  <a:pt x="8923655" y="4361433"/>
                </a:lnTo>
                <a:lnTo>
                  <a:pt x="8923338" y="4234053"/>
                </a:lnTo>
                <a:close/>
              </a:path>
              <a:path w="9144000" h="5960745">
                <a:moveTo>
                  <a:pt x="8907272" y="4206240"/>
                </a:moveTo>
                <a:lnTo>
                  <a:pt x="8868664" y="4224147"/>
                </a:lnTo>
                <a:lnTo>
                  <a:pt x="8874252" y="4245610"/>
                </a:lnTo>
                <a:lnTo>
                  <a:pt x="8902065" y="4234053"/>
                </a:lnTo>
                <a:lnTo>
                  <a:pt x="8923338" y="4234053"/>
                </a:lnTo>
                <a:lnTo>
                  <a:pt x="8923274" y="4208272"/>
                </a:lnTo>
                <a:lnTo>
                  <a:pt x="8907272" y="4206240"/>
                </a:lnTo>
                <a:close/>
              </a:path>
              <a:path w="9144000" h="5960745">
                <a:moveTo>
                  <a:pt x="9018043" y="4246753"/>
                </a:moveTo>
                <a:lnTo>
                  <a:pt x="8997569" y="4246753"/>
                </a:lnTo>
                <a:lnTo>
                  <a:pt x="8998077" y="4370958"/>
                </a:lnTo>
                <a:lnTo>
                  <a:pt x="9018778" y="4373372"/>
                </a:lnTo>
                <a:lnTo>
                  <a:pt x="9018043" y="4246753"/>
                </a:lnTo>
                <a:close/>
              </a:path>
              <a:path w="9144000" h="5960745">
                <a:moveTo>
                  <a:pt x="9001887" y="4218178"/>
                </a:moveTo>
                <a:lnTo>
                  <a:pt x="8964168" y="4236466"/>
                </a:lnTo>
                <a:lnTo>
                  <a:pt x="8969883" y="4257040"/>
                </a:lnTo>
                <a:lnTo>
                  <a:pt x="8997569" y="4246753"/>
                </a:lnTo>
                <a:lnTo>
                  <a:pt x="9018043" y="4246753"/>
                </a:lnTo>
                <a:lnTo>
                  <a:pt x="9017889" y="4220210"/>
                </a:lnTo>
                <a:lnTo>
                  <a:pt x="9001887" y="4218178"/>
                </a:lnTo>
                <a:close/>
              </a:path>
              <a:path w="9144000" h="5960745">
                <a:moveTo>
                  <a:pt x="9090787" y="4229227"/>
                </a:moveTo>
                <a:lnTo>
                  <a:pt x="9072880" y="4232021"/>
                </a:lnTo>
                <a:lnTo>
                  <a:pt x="9059799" y="4245610"/>
                </a:lnTo>
                <a:lnTo>
                  <a:pt x="9050782" y="4268978"/>
                </a:lnTo>
                <a:lnTo>
                  <a:pt x="9047480" y="4301871"/>
                </a:lnTo>
                <a:lnTo>
                  <a:pt x="9050782" y="4335272"/>
                </a:lnTo>
                <a:lnTo>
                  <a:pt x="9059799" y="4361053"/>
                </a:lnTo>
                <a:lnTo>
                  <a:pt x="9072880" y="4377308"/>
                </a:lnTo>
                <a:lnTo>
                  <a:pt x="9090787" y="4384421"/>
                </a:lnTo>
                <a:lnTo>
                  <a:pt x="9108694" y="4381246"/>
                </a:lnTo>
                <a:lnTo>
                  <a:pt x="9122791" y="4368165"/>
                </a:lnTo>
                <a:lnTo>
                  <a:pt x="9125141" y="4361815"/>
                </a:lnTo>
                <a:lnTo>
                  <a:pt x="9091803" y="4361815"/>
                </a:lnTo>
                <a:lnTo>
                  <a:pt x="9076182" y="4345940"/>
                </a:lnTo>
                <a:lnTo>
                  <a:pt x="9070086" y="4302760"/>
                </a:lnTo>
                <a:lnTo>
                  <a:pt x="9075293" y="4263008"/>
                </a:lnTo>
                <a:lnTo>
                  <a:pt x="9090279" y="4251071"/>
                </a:lnTo>
                <a:lnTo>
                  <a:pt x="9120324" y="4251071"/>
                </a:lnTo>
                <a:lnTo>
                  <a:pt x="9108694" y="4236085"/>
                </a:lnTo>
                <a:lnTo>
                  <a:pt x="9090787" y="4229227"/>
                </a:lnTo>
                <a:close/>
              </a:path>
              <a:path w="9144000" h="5960745">
                <a:moveTo>
                  <a:pt x="9120324" y="4251071"/>
                </a:moveTo>
                <a:lnTo>
                  <a:pt x="9090279" y="4251071"/>
                </a:lnTo>
                <a:lnTo>
                  <a:pt x="9105392" y="4267327"/>
                </a:lnTo>
                <a:lnTo>
                  <a:pt x="9111107" y="4311015"/>
                </a:lnTo>
                <a:lnTo>
                  <a:pt x="9106281" y="4350385"/>
                </a:lnTo>
                <a:lnTo>
                  <a:pt x="9091803" y="4361815"/>
                </a:lnTo>
                <a:lnTo>
                  <a:pt x="9125141" y="4361815"/>
                </a:lnTo>
                <a:lnTo>
                  <a:pt x="9131300" y="4345178"/>
                </a:lnTo>
                <a:lnTo>
                  <a:pt x="9134602" y="4312666"/>
                </a:lnTo>
                <a:lnTo>
                  <a:pt x="9130792" y="4278883"/>
                </a:lnTo>
                <a:lnTo>
                  <a:pt x="9121902" y="4253103"/>
                </a:lnTo>
                <a:lnTo>
                  <a:pt x="9120324" y="4251071"/>
                </a:lnTo>
                <a:close/>
              </a:path>
              <a:path w="9144000" h="5960745">
                <a:moveTo>
                  <a:pt x="0" y="3500139"/>
                </a:moveTo>
                <a:lnTo>
                  <a:pt x="0" y="3574581"/>
                </a:lnTo>
                <a:lnTo>
                  <a:pt x="4512" y="3549015"/>
                </a:lnTo>
                <a:lnTo>
                  <a:pt x="746" y="3501898"/>
                </a:lnTo>
                <a:lnTo>
                  <a:pt x="0" y="3500139"/>
                </a:lnTo>
                <a:close/>
              </a:path>
              <a:path w="9144000" h="5960745">
                <a:moveTo>
                  <a:pt x="112312" y="3451479"/>
                </a:moveTo>
                <a:lnTo>
                  <a:pt x="77477" y="3454654"/>
                </a:lnTo>
                <a:lnTo>
                  <a:pt x="50175" y="3472434"/>
                </a:lnTo>
                <a:lnTo>
                  <a:pt x="31344" y="3505454"/>
                </a:lnTo>
                <a:lnTo>
                  <a:pt x="23813" y="3551428"/>
                </a:lnTo>
                <a:lnTo>
                  <a:pt x="27108" y="3597910"/>
                </a:lnTo>
                <a:lnTo>
                  <a:pt x="42642" y="3633597"/>
                </a:lnTo>
                <a:lnTo>
                  <a:pt x="67591" y="3656965"/>
                </a:lnTo>
                <a:lnTo>
                  <a:pt x="101014" y="3667379"/>
                </a:lnTo>
                <a:lnTo>
                  <a:pt x="135851" y="3663823"/>
                </a:lnTo>
                <a:lnTo>
                  <a:pt x="163156" y="3646297"/>
                </a:lnTo>
                <a:lnTo>
                  <a:pt x="168245" y="3637153"/>
                </a:lnTo>
                <a:lnTo>
                  <a:pt x="103369" y="3637153"/>
                </a:lnTo>
                <a:lnTo>
                  <a:pt x="73712" y="3614166"/>
                </a:lnTo>
                <a:lnTo>
                  <a:pt x="66650" y="3553079"/>
                </a:lnTo>
                <a:lnTo>
                  <a:pt x="78419" y="3497072"/>
                </a:lnTo>
                <a:lnTo>
                  <a:pt x="108546" y="3481197"/>
                </a:lnTo>
                <a:lnTo>
                  <a:pt x="165643" y="3481197"/>
                </a:lnTo>
                <a:lnTo>
                  <a:pt x="145732" y="3462147"/>
                </a:lnTo>
                <a:lnTo>
                  <a:pt x="112312" y="3451479"/>
                </a:lnTo>
                <a:close/>
              </a:path>
              <a:path w="9144000" h="5960745">
                <a:moveTo>
                  <a:pt x="165643" y="3481197"/>
                </a:moveTo>
                <a:lnTo>
                  <a:pt x="108546" y="3481197"/>
                </a:lnTo>
                <a:lnTo>
                  <a:pt x="138671" y="3505454"/>
                </a:lnTo>
                <a:lnTo>
                  <a:pt x="146202" y="3566922"/>
                </a:lnTo>
                <a:lnTo>
                  <a:pt x="133972" y="3621658"/>
                </a:lnTo>
                <a:lnTo>
                  <a:pt x="103369" y="3637153"/>
                </a:lnTo>
                <a:lnTo>
                  <a:pt x="168245" y="3637153"/>
                </a:lnTo>
                <a:lnTo>
                  <a:pt x="181038" y="3614166"/>
                </a:lnTo>
                <a:lnTo>
                  <a:pt x="189509" y="3569335"/>
                </a:lnTo>
                <a:lnTo>
                  <a:pt x="185280" y="3522472"/>
                </a:lnTo>
                <a:lnTo>
                  <a:pt x="170688" y="3486023"/>
                </a:lnTo>
                <a:lnTo>
                  <a:pt x="165643" y="3481197"/>
                </a:lnTo>
                <a:close/>
              </a:path>
              <a:path w="9144000" h="5960745">
                <a:moveTo>
                  <a:pt x="335957" y="3513328"/>
                </a:moveTo>
                <a:lnTo>
                  <a:pt x="297319" y="3513328"/>
                </a:lnTo>
                <a:lnTo>
                  <a:pt x="290258" y="3684397"/>
                </a:lnTo>
                <a:lnTo>
                  <a:pt x="329323" y="3688333"/>
                </a:lnTo>
                <a:lnTo>
                  <a:pt x="335957" y="3513328"/>
                </a:lnTo>
                <a:close/>
              </a:path>
              <a:path w="9144000" h="5960745">
                <a:moveTo>
                  <a:pt x="308140" y="3474085"/>
                </a:moveTo>
                <a:lnTo>
                  <a:pt x="234238" y="3498215"/>
                </a:lnTo>
                <a:lnTo>
                  <a:pt x="244119" y="3526409"/>
                </a:lnTo>
                <a:lnTo>
                  <a:pt x="297319" y="3513328"/>
                </a:lnTo>
                <a:lnTo>
                  <a:pt x="335957" y="3513328"/>
                </a:lnTo>
                <a:lnTo>
                  <a:pt x="337324" y="3477260"/>
                </a:lnTo>
                <a:lnTo>
                  <a:pt x="308140" y="3474085"/>
                </a:lnTo>
                <a:close/>
              </a:path>
              <a:path w="9144000" h="5960745">
                <a:moveTo>
                  <a:pt x="477139" y="3492754"/>
                </a:moveTo>
                <a:lnTo>
                  <a:pt x="443242" y="3496310"/>
                </a:lnTo>
                <a:lnTo>
                  <a:pt x="416407" y="3514090"/>
                </a:lnTo>
                <a:lnTo>
                  <a:pt x="398526" y="3546729"/>
                </a:lnTo>
                <a:lnTo>
                  <a:pt x="390055" y="3591941"/>
                </a:lnTo>
                <a:lnTo>
                  <a:pt x="393344" y="3637915"/>
                </a:lnTo>
                <a:lnTo>
                  <a:pt x="408876" y="3673348"/>
                </a:lnTo>
                <a:lnTo>
                  <a:pt x="432892" y="3696335"/>
                </a:lnTo>
                <a:lnTo>
                  <a:pt x="465366" y="3706622"/>
                </a:lnTo>
                <a:lnTo>
                  <a:pt x="499732" y="3703066"/>
                </a:lnTo>
                <a:lnTo>
                  <a:pt x="526097" y="3685540"/>
                </a:lnTo>
                <a:lnTo>
                  <a:pt x="531348" y="3676904"/>
                </a:lnTo>
                <a:lnTo>
                  <a:pt x="469138" y="3676904"/>
                </a:lnTo>
                <a:lnTo>
                  <a:pt x="439483" y="3653790"/>
                </a:lnTo>
                <a:lnTo>
                  <a:pt x="431952" y="3593973"/>
                </a:lnTo>
                <a:lnTo>
                  <a:pt x="443712" y="3538347"/>
                </a:lnTo>
                <a:lnTo>
                  <a:pt x="473367" y="3522472"/>
                </a:lnTo>
                <a:lnTo>
                  <a:pt x="529071" y="3522472"/>
                </a:lnTo>
                <a:lnTo>
                  <a:pt x="509625" y="3503803"/>
                </a:lnTo>
                <a:lnTo>
                  <a:pt x="477139" y="3492754"/>
                </a:lnTo>
                <a:close/>
              </a:path>
              <a:path w="9144000" h="5960745">
                <a:moveTo>
                  <a:pt x="529071" y="3522472"/>
                </a:moveTo>
                <a:lnTo>
                  <a:pt x="473367" y="3522472"/>
                </a:lnTo>
                <a:lnTo>
                  <a:pt x="502564" y="3545840"/>
                </a:lnTo>
                <a:lnTo>
                  <a:pt x="511035" y="3607054"/>
                </a:lnTo>
                <a:lnTo>
                  <a:pt x="499262" y="3661410"/>
                </a:lnTo>
                <a:lnTo>
                  <a:pt x="469138" y="3676904"/>
                </a:lnTo>
                <a:lnTo>
                  <a:pt x="531348" y="3676904"/>
                </a:lnTo>
                <a:lnTo>
                  <a:pt x="545401" y="3653790"/>
                </a:lnTo>
                <a:lnTo>
                  <a:pt x="552932" y="3609848"/>
                </a:lnTo>
                <a:lnTo>
                  <a:pt x="548690" y="3562985"/>
                </a:lnTo>
                <a:lnTo>
                  <a:pt x="534098" y="3527298"/>
                </a:lnTo>
                <a:lnTo>
                  <a:pt x="529071" y="3522472"/>
                </a:lnTo>
                <a:close/>
              </a:path>
              <a:path w="9144000" h="5960745">
                <a:moveTo>
                  <a:pt x="697058" y="3553079"/>
                </a:moveTo>
                <a:lnTo>
                  <a:pt x="658380" y="3553079"/>
                </a:lnTo>
                <a:lnTo>
                  <a:pt x="651789" y="3722878"/>
                </a:lnTo>
                <a:lnTo>
                  <a:pt x="690384" y="3726815"/>
                </a:lnTo>
                <a:lnTo>
                  <a:pt x="697058" y="3553079"/>
                </a:lnTo>
                <a:close/>
              </a:path>
              <a:path w="9144000" h="5960745">
                <a:moveTo>
                  <a:pt x="668261" y="3515360"/>
                </a:moveTo>
                <a:lnTo>
                  <a:pt x="595769" y="3538347"/>
                </a:lnTo>
                <a:lnTo>
                  <a:pt x="606120" y="3567303"/>
                </a:lnTo>
                <a:lnTo>
                  <a:pt x="658380" y="3553079"/>
                </a:lnTo>
                <a:lnTo>
                  <a:pt x="697058" y="3553079"/>
                </a:lnTo>
                <a:lnTo>
                  <a:pt x="698385" y="3518535"/>
                </a:lnTo>
                <a:lnTo>
                  <a:pt x="668261" y="3515360"/>
                </a:lnTo>
                <a:close/>
              </a:path>
              <a:path w="9144000" h="5960745">
                <a:moveTo>
                  <a:pt x="833958" y="3533648"/>
                </a:moveTo>
                <a:lnTo>
                  <a:pt x="800544" y="3537204"/>
                </a:lnTo>
                <a:lnTo>
                  <a:pt x="774649" y="3554603"/>
                </a:lnTo>
                <a:lnTo>
                  <a:pt x="756754" y="3586734"/>
                </a:lnTo>
                <a:lnTo>
                  <a:pt x="749693" y="3631183"/>
                </a:lnTo>
                <a:lnTo>
                  <a:pt x="753465" y="3676523"/>
                </a:lnTo>
                <a:lnTo>
                  <a:pt x="767588" y="3711448"/>
                </a:lnTo>
                <a:lnTo>
                  <a:pt x="791121" y="3734054"/>
                </a:lnTo>
                <a:lnTo>
                  <a:pt x="823137" y="3743960"/>
                </a:lnTo>
                <a:lnTo>
                  <a:pt x="856564" y="3741547"/>
                </a:lnTo>
                <a:lnTo>
                  <a:pt x="882446" y="3724148"/>
                </a:lnTo>
                <a:lnTo>
                  <a:pt x="887576" y="3715385"/>
                </a:lnTo>
                <a:lnTo>
                  <a:pt x="826897" y="3715385"/>
                </a:lnTo>
                <a:lnTo>
                  <a:pt x="797712" y="3692779"/>
                </a:lnTo>
                <a:lnTo>
                  <a:pt x="789711" y="3633597"/>
                </a:lnTo>
                <a:lnTo>
                  <a:pt x="801954" y="3578860"/>
                </a:lnTo>
                <a:lnTo>
                  <a:pt x="830199" y="3562985"/>
                </a:lnTo>
                <a:lnTo>
                  <a:pt x="885012" y="3562985"/>
                </a:lnTo>
                <a:lnTo>
                  <a:pt x="865974" y="3544697"/>
                </a:lnTo>
                <a:lnTo>
                  <a:pt x="833958" y="3533648"/>
                </a:lnTo>
                <a:close/>
              </a:path>
              <a:path w="9144000" h="5960745">
                <a:moveTo>
                  <a:pt x="885012" y="3562985"/>
                </a:moveTo>
                <a:lnTo>
                  <a:pt x="830199" y="3562985"/>
                </a:lnTo>
                <a:lnTo>
                  <a:pt x="858913" y="3586353"/>
                </a:lnTo>
                <a:lnTo>
                  <a:pt x="867384" y="3646297"/>
                </a:lnTo>
                <a:lnTo>
                  <a:pt x="855611" y="3700272"/>
                </a:lnTo>
                <a:lnTo>
                  <a:pt x="826897" y="3715385"/>
                </a:lnTo>
                <a:lnTo>
                  <a:pt x="887576" y="3715385"/>
                </a:lnTo>
                <a:lnTo>
                  <a:pt x="900811" y="3692779"/>
                </a:lnTo>
                <a:lnTo>
                  <a:pt x="907872" y="3649091"/>
                </a:lnTo>
                <a:lnTo>
                  <a:pt x="904570" y="3602990"/>
                </a:lnTo>
                <a:lnTo>
                  <a:pt x="889508" y="3567303"/>
                </a:lnTo>
                <a:lnTo>
                  <a:pt x="885012" y="3562985"/>
                </a:lnTo>
                <a:close/>
              </a:path>
              <a:path w="9144000" h="5960745">
                <a:moveTo>
                  <a:pt x="1049159" y="3592703"/>
                </a:moveTo>
                <a:lnTo>
                  <a:pt x="1010958" y="3592703"/>
                </a:lnTo>
                <a:lnTo>
                  <a:pt x="1005319" y="3761358"/>
                </a:lnTo>
                <a:lnTo>
                  <a:pt x="1042504" y="3765296"/>
                </a:lnTo>
                <a:lnTo>
                  <a:pt x="1049159" y="3592703"/>
                </a:lnTo>
                <a:close/>
              </a:path>
              <a:path w="9144000" h="5960745">
                <a:moveTo>
                  <a:pt x="1021791" y="3554984"/>
                </a:moveTo>
                <a:lnTo>
                  <a:pt x="949769" y="3578479"/>
                </a:lnTo>
                <a:lnTo>
                  <a:pt x="959650" y="3606673"/>
                </a:lnTo>
                <a:lnTo>
                  <a:pt x="1010958" y="3592703"/>
                </a:lnTo>
                <a:lnTo>
                  <a:pt x="1049159" y="3592703"/>
                </a:lnTo>
                <a:lnTo>
                  <a:pt x="1050505" y="3557778"/>
                </a:lnTo>
                <a:lnTo>
                  <a:pt x="1021791" y="3554984"/>
                </a:lnTo>
                <a:close/>
              </a:path>
              <a:path w="9144000" h="5960745">
                <a:moveTo>
                  <a:pt x="1221072" y="3612515"/>
                </a:moveTo>
                <a:lnTo>
                  <a:pt x="1184198" y="3612515"/>
                </a:lnTo>
                <a:lnTo>
                  <a:pt x="1177607" y="3779266"/>
                </a:lnTo>
                <a:lnTo>
                  <a:pt x="1214793" y="3783203"/>
                </a:lnTo>
                <a:lnTo>
                  <a:pt x="1221072" y="3612515"/>
                </a:lnTo>
                <a:close/>
              </a:path>
              <a:path w="9144000" h="5960745">
                <a:moveTo>
                  <a:pt x="1193609" y="3574923"/>
                </a:moveTo>
                <a:lnTo>
                  <a:pt x="1123937" y="3597910"/>
                </a:lnTo>
                <a:lnTo>
                  <a:pt x="1133830" y="3626104"/>
                </a:lnTo>
                <a:lnTo>
                  <a:pt x="1184198" y="3612515"/>
                </a:lnTo>
                <a:lnTo>
                  <a:pt x="1221072" y="3612515"/>
                </a:lnTo>
                <a:lnTo>
                  <a:pt x="1222324" y="3578479"/>
                </a:lnTo>
                <a:lnTo>
                  <a:pt x="1193609" y="3574923"/>
                </a:lnTo>
                <a:close/>
              </a:path>
              <a:path w="9144000" h="5960745">
                <a:moveTo>
                  <a:pt x="1354582" y="3592703"/>
                </a:moveTo>
                <a:lnTo>
                  <a:pt x="1322070" y="3596259"/>
                </a:lnTo>
                <a:lnTo>
                  <a:pt x="1296670" y="3613785"/>
                </a:lnTo>
                <a:lnTo>
                  <a:pt x="1279271" y="3645154"/>
                </a:lnTo>
                <a:lnTo>
                  <a:pt x="1272286" y="3689223"/>
                </a:lnTo>
                <a:lnTo>
                  <a:pt x="1275969" y="3734054"/>
                </a:lnTo>
                <a:lnTo>
                  <a:pt x="1290066" y="3768090"/>
                </a:lnTo>
                <a:lnTo>
                  <a:pt x="1313688" y="3790696"/>
                </a:lnTo>
                <a:lnTo>
                  <a:pt x="1345184" y="3800729"/>
                </a:lnTo>
                <a:lnTo>
                  <a:pt x="1378204" y="3797554"/>
                </a:lnTo>
                <a:lnTo>
                  <a:pt x="1403604" y="3780028"/>
                </a:lnTo>
                <a:lnTo>
                  <a:pt x="1407864" y="3771646"/>
                </a:lnTo>
                <a:lnTo>
                  <a:pt x="1348486" y="3771646"/>
                </a:lnTo>
                <a:lnTo>
                  <a:pt x="1320292" y="3749548"/>
                </a:lnTo>
                <a:lnTo>
                  <a:pt x="1312672" y="3690747"/>
                </a:lnTo>
                <a:lnTo>
                  <a:pt x="1323594" y="3637153"/>
                </a:lnTo>
                <a:lnTo>
                  <a:pt x="1351280" y="3621658"/>
                </a:lnTo>
                <a:lnTo>
                  <a:pt x="1405181" y="3621658"/>
                </a:lnTo>
                <a:lnTo>
                  <a:pt x="1386205" y="3602990"/>
                </a:lnTo>
                <a:lnTo>
                  <a:pt x="1354582" y="3592703"/>
                </a:lnTo>
                <a:close/>
              </a:path>
              <a:path w="9144000" h="5960745">
                <a:moveTo>
                  <a:pt x="1405181" y="3621658"/>
                </a:moveTo>
                <a:lnTo>
                  <a:pt x="1351280" y="3621658"/>
                </a:lnTo>
                <a:lnTo>
                  <a:pt x="1379601" y="3644265"/>
                </a:lnTo>
                <a:lnTo>
                  <a:pt x="1387094" y="3703447"/>
                </a:lnTo>
                <a:lnTo>
                  <a:pt x="1375791" y="3756279"/>
                </a:lnTo>
                <a:lnTo>
                  <a:pt x="1348486" y="3771646"/>
                </a:lnTo>
                <a:lnTo>
                  <a:pt x="1407864" y="3771646"/>
                </a:lnTo>
                <a:lnTo>
                  <a:pt x="1419098" y="3749548"/>
                </a:lnTo>
                <a:lnTo>
                  <a:pt x="1425702" y="3706241"/>
                </a:lnTo>
                <a:lnTo>
                  <a:pt x="1423289" y="3661029"/>
                </a:lnTo>
                <a:lnTo>
                  <a:pt x="1409700" y="3626104"/>
                </a:lnTo>
                <a:lnTo>
                  <a:pt x="1405181" y="3621658"/>
                </a:lnTo>
                <a:close/>
              </a:path>
              <a:path w="9144000" h="5960745">
                <a:moveTo>
                  <a:pt x="1561487" y="3650233"/>
                </a:moveTo>
                <a:lnTo>
                  <a:pt x="1525016" y="3650233"/>
                </a:lnTo>
                <a:lnTo>
                  <a:pt x="1518920" y="3816096"/>
                </a:lnTo>
                <a:lnTo>
                  <a:pt x="1555115" y="3820160"/>
                </a:lnTo>
                <a:lnTo>
                  <a:pt x="1561487" y="3650233"/>
                </a:lnTo>
                <a:close/>
              </a:path>
              <a:path w="9144000" h="5960745">
                <a:moveTo>
                  <a:pt x="1535430" y="3613023"/>
                </a:moveTo>
                <a:lnTo>
                  <a:pt x="1465707" y="3636391"/>
                </a:lnTo>
                <a:lnTo>
                  <a:pt x="1475994" y="3664204"/>
                </a:lnTo>
                <a:lnTo>
                  <a:pt x="1525016" y="3650233"/>
                </a:lnTo>
                <a:lnTo>
                  <a:pt x="1561487" y="3650233"/>
                </a:lnTo>
                <a:lnTo>
                  <a:pt x="1562735" y="3616960"/>
                </a:lnTo>
                <a:lnTo>
                  <a:pt x="1535430" y="3613023"/>
                </a:lnTo>
                <a:close/>
              </a:path>
              <a:path w="9144000" h="5960745">
                <a:moveTo>
                  <a:pt x="1691639" y="3631565"/>
                </a:moveTo>
                <a:lnTo>
                  <a:pt x="1659127" y="3634358"/>
                </a:lnTo>
                <a:lnTo>
                  <a:pt x="1635125" y="3651885"/>
                </a:lnTo>
                <a:lnTo>
                  <a:pt x="1618234" y="3683254"/>
                </a:lnTo>
                <a:lnTo>
                  <a:pt x="1611630" y="3726815"/>
                </a:lnTo>
                <a:lnTo>
                  <a:pt x="1614932" y="3770122"/>
                </a:lnTo>
                <a:lnTo>
                  <a:pt x="1628520" y="3803904"/>
                </a:lnTo>
                <a:lnTo>
                  <a:pt x="1651635" y="3826510"/>
                </a:lnTo>
                <a:lnTo>
                  <a:pt x="1683639" y="3836035"/>
                </a:lnTo>
                <a:lnTo>
                  <a:pt x="1714754" y="3833241"/>
                </a:lnTo>
                <a:lnTo>
                  <a:pt x="1739264" y="3816604"/>
                </a:lnTo>
                <a:lnTo>
                  <a:pt x="1743751" y="3808222"/>
                </a:lnTo>
                <a:lnTo>
                  <a:pt x="1685544" y="3808222"/>
                </a:lnTo>
                <a:lnTo>
                  <a:pt x="1657731" y="3785616"/>
                </a:lnTo>
                <a:lnTo>
                  <a:pt x="1649730" y="3728466"/>
                </a:lnTo>
                <a:lnTo>
                  <a:pt x="1660652" y="3675253"/>
                </a:lnTo>
                <a:lnTo>
                  <a:pt x="1688845" y="3659758"/>
                </a:lnTo>
                <a:lnTo>
                  <a:pt x="1740816" y="3659758"/>
                </a:lnTo>
                <a:lnTo>
                  <a:pt x="1722247" y="3641598"/>
                </a:lnTo>
                <a:lnTo>
                  <a:pt x="1691639" y="3631565"/>
                </a:lnTo>
                <a:close/>
              </a:path>
              <a:path w="9144000" h="5960745">
                <a:moveTo>
                  <a:pt x="1740816" y="3659758"/>
                </a:moveTo>
                <a:lnTo>
                  <a:pt x="1688845" y="3659758"/>
                </a:lnTo>
                <a:lnTo>
                  <a:pt x="1716151" y="3682365"/>
                </a:lnTo>
                <a:lnTo>
                  <a:pt x="1723136" y="3740785"/>
                </a:lnTo>
                <a:lnTo>
                  <a:pt x="1712341" y="3793108"/>
                </a:lnTo>
                <a:lnTo>
                  <a:pt x="1685544" y="3808222"/>
                </a:lnTo>
                <a:lnTo>
                  <a:pt x="1743751" y="3808222"/>
                </a:lnTo>
                <a:lnTo>
                  <a:pt x="1755648" y="3785997"/>
                </a:lnTo>
                <a:lnTo>
                  <a:pt x="1761363" y="3743579"/>
                </a:lnTo>
                <a:lnTo>
                  <a:pt x="1758442" y="3698748"/>
                </a:lnTo>
                <a:lnTo>
                  <a:pt x="1745361" y="3664204"/>
                </a:lnTo>
                <a:lnTo>
                  <a:pt x="1740816" y="3659758"/>
                </a:lnTo>
                <a:close/>
              </a:path>
              <a:path w="9144000" h="5960745">
                <a:moveTo>
                  <a:pt x="1893134" y="3688333"/>
                </a:moveTo>
                <a:lnTo>
                  <a:pt x="1857375" y="3688333"/>
                </a:lnTo>
                <a:lnTo>
                  <a:pt x="1852676" y="3851910"/>
                </a:lnTo>
                <a:lnTo>
                  <a:pt x="1888489" y="3855847"/>
                </a:lnTo>
                <a:lnTo>
                  <a:pt x="1893134" y="3688333"/>
                </a:lnTo>
                <a:close/>
              </a:path>
              <a:path w="9144000" h="5960745">
                <a:moveTo>
                  <a:pt x="1868170" y="3651504"/>
                </a:moveTo>
                <a:lnTo>
                  <a:pt x="1800860" y="3674491"/>
                </a:lnTo>
                <a:lnTo>
                  <a:pt x="1810258" y="3702304"/>
                </a:lnTo>
                <a:lnTo>
                  <a:pt x="1857375" y="3688333"/>
                </a:lnTo>
                <a:lnTo>
                  <a:pt x="1893134" y="3688333"/>
                </a:lnTo>
                <a:lnTo>
                  <a:pt x="1894077" y="3654298"/>
                </a:lnTo>
                <a:lnTo>
                  <a:pt x="1868170" y="3651504"/>
                </a:lnTo>
                <a:close/>
              </a:path>
              <a:path w="9144000" h="5960745">
                <a:moveTo>
                  <a:pt x="2020189" y="3669283"/>
                </a:moveTo>
                <a:lnTo>
                  <a:pt x="1989582" y="3672078"/>
                </a:lnTo>
                <a:lnTo>
                  <a:pt x="1965579" y="3688715"/>
                </a:lnTo>
                <a:lnTo>
                  <a:pt x="1949195" y="3719703"/>
                </a:lnTo>
                <a:lnTo>
                  <a:pt x="1942592" y="3763010"/>
                </a:lnTo>
                <a:lnTo>
                  <a:pt x="1945894" y="3806571"/>
                </a:lnTo>
                <a:lnTo>
                  <a:pt x="1959483" y="3840353"/>
                </a:lnTo>
                <a:lnTo>
                  <a:pt x="1982089" y="3862197"/>
                </a:lnTo>
                <a:lnTo>
                  <a:pt x="2012695" y="3871722"/>
                </a:lnTo>
                <a:lnTo>
                  <a:pt x="2043302" y="3868547"/>
                </a:lnTo>
                <a:lnTo>
                  <a:pt x="2067306" y="3851910"/>
                </a:lnTo>
                <a:lnTo>
                  <a:pt x="2072265" y="3843147"/>
                </a:lnTo>
                <a:lnTo>
                  <a:pt x="2014601" y="3843147"/>
                </a:lnTo>
                <a:lnTo>
                  <a:pt x="1989201" y="3822065"/>
                </a:lnTo>
                <a:lnTo>
                  <a:pt x="1982089" y="3764153"/>
                </a:lnTo>
                <a:lnTo>
                  <a:pt x="1991995" y="3712210"/>
                </a:lnTo>
                <a:lnTo>
                  <a:pt x="2018411" y="3697097"/>
                </a:lnTo>
                <a:lnTo>
                  <a:pt x="2069009" y="3697097"/>
                </a:lnTo>
                <a:lnTo>
                  <a:pt x="2050795" y="3679190"/>
                </a:lnTo>
                <a:lnTo>
                  <a:pt x="2020189" y="3669283"/>
                </a:lnTo>
                <a:close/>
              </a:path>
              <a:path w="9144000" h="5960745">
                <a:moveTo>
                  <a:pt x="2069009" y="3697097"/>
                </a:moveTo>
                <a:lnTo>
                  <a:pt x="2018411" y="3697097"/>
                </a:lnTo>
                <a:lnTo>
                  <a:pt x="2044700" y="3719703"/>
                </a:lnTo>
                <a:lnTo>
                  <a:pt x="2051812" y="3777615"/>
                </a:lnTo>
                <a:lnTo>
                  <a:pt x="2040889" y="3828415"/>
                </a:lnTo>
                <a:lnTo>
                  <a:pt x="2014601" y="3843147"/>
                </a:lnTo>
                <a:lnTo>
                  <a:pt x="2072265" y="3843147"/>
                </a:lnTo>
                <a:lnTo>
                  <a:pt x="2084197" y="3822065"/>
                </a:lnTo>
                <a:lnTo>
                  <a:pt x="2090420" y="3779647"/>
                </a:lnTo>
                <a:lnTo>
                  <a:pt x="2087118" y="3735578"/>
                </a:lnTo>
                <a:lnTo>
                  <a:pt x="2073402" y="3701415"/>
                </a:lnTo>
                <a:lnTo>
                  <a:pt x="2069009" y="3697097"/>
                </a:lnTo>
                <a:close/>
              </a:path>
              <a:path w="9144000" h="5960745">
                <a:moveTo>
                  <a:pt x="2220455" y="3725672"/>
                </a:moveTo>
                <a:lnTo>
                  <a:pt x="2183638" y="3725672"/>
                </a:lnTo>
                <a:lnTo>
                  <a:pt x="2178939" y="3887216"/>
                </a:lnTo>
                <a:lnTo>
                  <a:pt x="2214245" y="3891153"/>
                </a:lnTo>
                <a:lnTo>
                  <a:pt x="2220455" y="3725672"/>
                </a:lnTo>
                <a:close/>
              </a:path>
              <a:path w="9144000" h="5960745">
                <a:moveTo>
                  <a:pt x="2194433" y="3688715"/>
                </a:moveTo>
                <a:lnTo>
                  <a:pt x="2128520" y="3711448"/>
                </a:lnTo>
                <a:lnTo>
                  <a:pt x="2137918" y="3738753"/>
                </a:lnTo>
                <a:lnTo>
                  <a:pt x="2183638" y="3725672"/>
                </a:lnTo>
                <a:lnTo>
                  <a:pt x="2220455" y="3725672"/>
                </a:lnTo>
                <a:lnTo>
                  <a:pt x="2221738" y="3691508"/>
                </a:lnTo>
                <a:lnTo>
                  <a:pt x="2194433" y="3688715"/>
                </a:lnTo>
                <a:close/>
              </a:path>
              <a:path w="9144000" h="5960745">
                <a:moveTo>
                  <a:pt x="2380163" y="3742690"/>
                </a:moveTo>
                <a:lnTo>
                  <a:pt x="2344547" y="3742690"/>
                </a:lnTo>
                <a:lnTo>
                  <a:pt x="2339848" y="3903853"/>
                </a:lnTo>
                <a:lnTo>
                  <a:pt x="2374646" y="3907790"/>
                </a:lnTo>
                <a:lnTo>
                  <a:pt x="2380163" y="3742690"/>
                </a:lnTo>
                <a:close/>
              </a:path>
              <a:path w="9144000" h="5960745">
                <a:moveTo>
                  <a:pt x="2353945" y="3706622"/>
                </a:moveTo>
                <a:lnTo>
                  <a:pt x="2288032" y="3729608"/>
                </a:lnTo>
                <a:lnTo>
                  <a:pt x="2297557" y="3756660"/>
                </a:lnTo>
                <a:lnTo>
                  <a:pt x="2344547" y="3742690"/>
                </a:lnTo>
                <a:lnTo>
                  <a:pt x="2380163" y="3742690"/>
                </a:lnTo>
                <a:lnTo>
                  <a:pt x="2381250" y="3710178"/>
                </a:lnTo>
                <a:lnTo>
                  <a:pt x="2353945" y="3706622"/>
                </a:lnTo>
                <a:close/>
              </a:path>
              <a:path w="9144000" h="5960745">
                <a:moveTo>
                  <a:pt x="2501773" y="3724148"/>
                </a:moveTo>
                <a:lnTo>
                  <a:pt x="2472563" y="3726815"/>
                </a:lnTo>
                <a:lnTo>
                  <a:pt x="2449068" y="3743960"/>
                </a:lnTo>
                <a:lnTo>
                  <a:pt x="2434082" y="3774058"/>
                </a:lnTo>
                <a:lnTo>
                  <a:pt x="2427859" y="3816985"/>
                </a:lnTo>
                <a:lnTo>
                  <a:pt x="2431669" y="3859403"/>
                </a:lnTo>
                <a:lnTo>
                  <a:pt x="2444877" y="3892804"/>
                </a:lnTo>
                <a:lnTo>
                  <a:pt x="2466467" y="3913758"/>
                </a:lnTo>
                <a:lnTo>
                  <a:pt x="2495169" y="3922903"/>
                </a:lnTo>
                <a:lnTo>
                  <a:pt x="2524887" y="3920490"/>
                </a:lnTo>
                <a:lnTo>
                  <a:pt x="2547493" y="3903853"/>
                </a:lnTo>
                <a:lnTo>
                  <a:pt x="2551598" y="3895979"/>
                </a:lnTo>
                <a:lnTo>
                  <a:pt x="2497582" y="3895979"/>
                </a:lnTo>
                <a:lnTo>
                  <a:pt x="2472182" y="3874516"/>
                </a:lnTo>
                <a:lnTo>
                  <a:pt x="2465070" y="3818508"/>
                </a:lnTo>
                <a:lnTo>
                  <a:pt x="2474976" y="3766947"/>
                </a:lnTo>
                <a:lnTo>
                  <a:pt x="2499868" y="3751833"/>
                </a:lnTo>
                <a:lnTo>
                  <a:pt x="2548657" y="3751833"/>
                </a:lnTo>
                <a:lnTo>
                  <a:pt x="2530983" y="3734054"/>
                </a:lnTo>
                <a:lnTo>
                  <a:pt x="2501773" y="3724148"/>
                </a:lnTo>
                <a:close/>
              </a:path>
              <a:path w="9144000" h="5960745">
                <a:moveTo>
                  <a:pt x="2548657" y="3751833"/>
                </a:moveTo>
                <a:lnTo>
                  <a:pt x="2499868" y="3751833"/>
                </a:lnTo>
                <a:lnTo>
                  <a:pt x="2525776" y="3773297"/>
                </a:lnTo>
                <a:lnTo>
                  <a:pt x="2532888" y="3830447"/>
                </a:lnTo>
                <a:lnTo>
                  <a:pt x="2522474" y="3881628"/>
                </a:lnTo>
                <a:lnTo>
                  <a:pt x="2497582" y="3895979"/>
                </a:lnTo>
                <a:lnTo>
                  <a:pt x="2551598" y="3895979"/>
                </a:lnTo>
                <a:lnTo>
                  <a:pt x="2562987" y="3874135"/>
                </a:lnTo>
                <a:lnTo>
                  <a:pt x="2569591" y="3832479"/>
                </a:lnTo>
                <a:lnTo>
                  <a:pt x="2565400" y="3789172"/>
                </a:lnTo>
                <a:lnTo>
                  <a:pt x="2552192" y="3755390"/>
                </a:lnTo>
                <a:lnTo>
                  <a:pt x="2548657" y="3751833"/>
                </a:lnTo>
                <a:close/>
              </a:path>
              <a:path w="9144000" h="5960745">
                <a:moveTo>
                  <a:pt x="2694358" y="3778885"/>
                </a:moveTo>
                <a:lnTo>
                  <a:pt x="2660396" y="3778885"/>
                </a:lnTo>
                <a:lnTo>
                  <a:pt x="2655697" y="3938397"/>
                </a:lnTo>
                <a:lnTo>
                  <a:pt x="2689606" y="3941953"/>
                </a:lnTo>
                <a:lnTo>
                  <a:pt x="2694358" y="3778885"/>
                </a:lnTo>
                <a:close/>
              </a:path>
              <a:path w="9144000" h="5960745">
                <a:moveTo>
                  <a:pt x="2669413" y="3742690"/>
                </a:moveTo>
                <a:lnTo>
                  <a:pt x="2605786" y="3765296"/>
                </a:lnTo>
                <a:lnTo>
                  <a:pt x="2615692" y="3792728"/>
                </a:lnTo>
                <a:lnTo>
                  <a:pt x="2660396" y="3778885"/>
                </a:lnTo>
                <a:lnTo>
                  <a:pt x="2694358" y="3778885"/>
                </a:lnTo>
                <a:lnTo>
                  <a:pt x="2695321" y="3745865"/>
                </a:lnTo>
                <a:lnTo>
                  <a:pt x="2669413" y="3742690"/>
                </a:lnTo>
                <a:close/>
              </a:path>
              <a:path w="9144000" h="5960745">
                <a:moveTo>
                  <a:pt x="2814828" y="3759835"/>
                </a:moveTo>
                <a:lnTo>
                  <a:pt x="2786126" y="3763010"/>
                </a:lnTo>
                <a:lnTo>
                  <a:pt x="2763012" y="3779266"/>
                </a:lnTo>
                <a:lnTo>
                  <a:pt x="2747518" y="3808983"/>
                </a:lnTo>
                <a:lnTo>
                  <a:pt x="2740914" y="3851529"/>
                </a:lnTo>
                <a:lnTo>
                  <a:pt x="2744724" y="3893566"/>
                </a:lnTo>
                <a:lnTo>
                  <a:pt x="2757932" y="3926458"/>
                </a:lnTo>
                <a:lnTo>
                  <a:pt x="2779014" y="3947922"/>
                </a:lnTo>
                <a:lnTo>
                  <a:pt x="2807843" y="3956685"/>
                </a:lnTo>
                <a:lnTo>
                  <a:pt x="2836037" y="3953891"/>
                </a:lnTo>
                <a:lnTo>
                  <a:pt x="2858135" y="3937254"/>
                </a:lnTo>
                <a:lnTo>
                  <a:pt x="2862238" y="3929253"/>
                </a:lnTo>
                <a:lnTo>
                  <a:pt x="2809621" y="3929253"/>
                </a:lnTo>
                <a:lnTo>
                  <a:pt x="2784221" y="3908679"/>
                </a:lnTo>
                <a:lnTo>
                  <a:pt x="2777617" y="3852672"/>
                </a:lnTo>
                <a:lnTo>
                  <a:pt x="2787015" y="3801491"/>
                </a:lnTo>
                <a:lnTo>
                  <a:pt x="2812542" y="3787140"/>
                </a:lnTo>
                <a:lnTo>
                  <a:pt x="2859490" y="3787140"/>
                </a:lnTo>
                <a:lnTo>
                  <a:pt x="2842641" y="3769360"/>
                </a:lnTo>
                <a:lnTo>
                  <a:pt x="2814828" y="3759835"/>
                </a:lnTo>
                <a:close/>
              </a:path>
              <a:path w="9144000" h="5960745">
                <a:moveTo>
                  <a:pt x="2859490" y="3787140"/>
                </a:moveTo>
                <a:lnTo>
                  <a:pt x="2812542" y="3787140"/>
                </a:lnTo>
                <a:lnTo>
                  <a:pt x="2837434" y="3808603"/>
                </a:lnTo>
                <a:lnTo>
                  <a:pt x="2844546" y="3865372"/>
                </a:lnTo>
                <a:lnTo>
                  <a:pt x="2835148" y="3915029"/>
                </a:lnTo>
                <a:lnTo>
                  <a:pt x="2809621" y="3929253"/>
                </a:lnTo>
                <a:lnTo>
                  <a:pt x="2862238" y="3929253"/>
                </a:lnTo>
                <a:lnTo>
                  <a:pt x="2873248" y="3907790"/>
                </a:lnTo>
                <a:lnTo>
                  <a:pt x="2879852" y="3867404"/>
                </a:lnTo>
                <a:lnTo>
                  <a:pt x="2876042" y="3824097"/>
                </a:lnTo>
                <a:lnTo>
                  <a:pt x="2863342" y="3791204"/>
                </a:lnTo>
                <a:lnTo>
                  <a:pt x="2859490" y="3787140"/>
                </a:lnTo>
                <a:close/>
              </a:path>
              <a:path w="9144000" h="5960745">
                <a:moveTo>
                  <a:pt x="3001351" y="3814191"/>
                </a:moveTo>
                <a:lnTo>
                  <a:pt x="2968752" y="3814191"/>
                </a:lnTo>
                <a:lnTo>
                  <a:pt x="2964053" y="3971671"/>
                </a:lnTo>
                <a:lnTo>
                  <a:pt x="2997454" y="3974846"/>
                </a:lnTo>
                <a:lnTo>
                  <a:pt x="3001351" y="3814191"/>
                </a:lnTo>
                <a:close/>
              </a:path>
              <a:path w="9144000" h="5960745">
                <a:moveTo>
                  <a:pt x="2977769" y="3777996"/>
                </a:moveTo>
                <a:lnTo>
                  <a:pt x="2915158" y="3800729"/>
                </a:lnTo>
                <a:lnTo>
                  <a:pt x="2924556" y="3827272"/>
                </a:lnTo>
                <a:lnTo>
                  <a:pt x="2968752" y="3814191"/>
                </a:lnTo>
                <a:lnTo>
                  <a:pt x="3001351" y="3814191"/>
                </a:lnTo>
                <a:lnTo>
                  <a:pt x="3002153" y="3781171"/>
                </a:lnTo>
                <a:lnTo>
                  <a:pt x="2977769" y="3777996"/>
                </a:lnTo>
                <a:close/>
              </a:path>
              <a:path w="9144000" h="5960745">
                <a:moveTo>
                  <a:pt x="3119882" y="3793871"/>
                </a:moveTo>
                <a:lnTo>
                  <a:pt x="3090672" y="3797046"/>
                </a:lnTo>
                <a:lnTo>
                  <a:pt x="3069082" y="3814191"/>
                </a:lnTo>
                <a:lnTo>
                  <a:pt x="3053969" y="3843908"/>
                </a:lnTo>
                <a:lnTo>
                  <a:pt x="3047873" y="3885565"/>
                </a:lnTo>
                <a:lnTo>
                  <a:pt x="3051175" y="3927221"/>
                </a:lnTo>
                <a:lnTo>
                  <a:pt x="3064383" y="3959860"/>
                </a:lnTo>
                <a:lnTo>
                  <a:pt x="3085084" y="3980433"/>
                </a:lnTo>
                <a:lnTo>
                  <a:pt x="3113278" y="3989578"/>
                </a:lnTo>
                <a:lnTo>
                  <a:pt x="3141599" y="3986403"/>
                </a:lnTo>
                <a:lnTo>
                  <a:pt x="3162681" y="3970147"/>
                </a:lnTo>
                <a:lnTo>
                  <a:pt x="3166670" y="3962654"/>
                </a:lnTo>
                <a:lnTo>
                  <a:pt x="3115183" y="3962654"/>
                </a:lnTo>
                <a:lnTo>
                  <a:pt x="3090672" y="3941953"/>
                </a:lnTo>
                <a:lnTo>
                  <a:pt x="3083179" y="3886454"/>
                </a:lnTo>
                <a:lnTo>
                  <a:pt x="3092577" y="3836035"/>
                </a:lnTo>
                <a:lnTo>
                  <a:pt x="3117088" y="3821303"/>
                </a:lnTo>
                <a:lnTo>
                  <a:pt x="3165029" y="3821303"/>
                </a:lnTo>
                <a:lnTo>
                  <a:pt x="3148076" y="3803396"/>
                </a:lnTo>
                <a:lnTo>
                  <a:pt x="3119882" y="3793871"/>
                </a:lnTo>
                <a:close/>
              </a:path>
              <a:path w="9144000" h="5960745">
                <a:moveTo>
                  <a:pt x="3165029" y="3821303"/>
                </a:moveTo>
                <a:lnTo>
                  <a:pt x="3117088" y="3821303"/>
                </a:lnTo>
                <a:lnTo>
                  <a:pt x="3141980" y="3842385"/>
                </a:lnTo>
                <a:lnTo>
                  <a:pt x="3149092" y="3898646"/>
                </a:lnTo>
                <a:lnTo>
                  <a:pt x="3139694" y="3948303"/>
                </a:lnTo>
                <a:lnTo>
                  <a:pt x="3115183" y="3962654"/>
                </a:lnTo>
                <a:lnTo>
                  <a:pt x="3166670" y="3962654"/>
                </a:lnTo>
                <a:lnTo>
                  <a:pt x="3178302" y="3940810"/>
                </a:lnTo>
                <a:lnTo>
                  <a:pt x="3183890" y="3899916"/>
                </a:lnTo>
                <a:lnTo>
                  <a:pt x="3180588" y="3858260"/>
                </a:lnTo>
                <a:lnTo>
                  <a:pt x="3168396" y="3824858"/>
                </a:lnTo>
                <a:lnTo>
                  <a:pt x="3165029" y="3821303"/>
                </a:lnTo>
                <a:close/>
              </a:path>
              <a:path w="9144000" h="5960745">
                <a:moveTo>
                  <a:pt x="3303097" y="3848354"/>
                </a:moveTo>
                <a:lnTo>
                  <a:pt x="3271520" y="3848354"/>
                </a:lnTo>
                <a:lnTo>
                  <a:pt x="3266821" y="4003421"/>
                </a:lnTo>
                <a:lnTo>
                  <a:pt x="3299205" y="4007485"/>
                </a:lnTo>
                <a:lnTo>
                  <a:pt x="3303097" y="3848354"/>
                </a:lnTo>
                <a:close/>
              </a:path>
              <a:path w="9144000" h="5960745">
                <a:moveTo>
                  <a:pt x="3279521" y="3812540"/>
                </a:moveTo>
                <a:lnTo>
                  <a:pt x="3219704" y="3835146"/>
                </a:lnTo>
                <a:lnTo>
                  <a:pt x="3227705" y="3861816"/>
                </a:lnTo>
                <a:lnTo>
                  <a:pt x="3271520" y="3848354"/>
                </a:lnTo>
                <a:lnTo>
                  <a:pt x="3303097" y="3848354"/>
                </a:lnTo>
                <a:lnTo>
                  <a:pt x="3303904" y="3815333"/>
                </a:lnTo>
                <a:lnTo>
                  <a:pt x="3279521" y="3812540"/>
                </a:lnTo>
                <a:close/>
              </a:path>
              <a:path w="9144000" h="5960745">
                <a:moveTo>
                  <a:pt x="3452424" y="3864610"/>
                </a:moveTo>
                <a:lnTo>
                  <a:pt x="3420237" y="3864610"/>
                </a:lnTo>
                <a:lnTo>
                  <a:pt x="3416427" y="4019804"/>
                </a:lnTo>
                <a:lnTo>
                  <a:pt x="3448939" y="4023360"/>
                </a:lnTo>
                <a:lnTo>
                  <a:pt x="3452424" y="3864610"/>
                </a:lnTo>
                <a:close/>
              </a:path>
              <a:path w="9144000" h="5960745">
                <a:moveTo>
                  <a:pt x="3428238" y="3829304"/>
                </a:moveTo>
                <a:lnTo>
                  <a:pt x="3367913" y="3851910"/>
                </a:lnTo>
                <a:lnTo>
                  <a:pt x="3376422" y="3878072"/>
                </a:lnTo>
                <a:lnTo>
                  <a:pt x="3420237" y="3864610"/>
                </a:lnTo>
                <a:lnTo>
                  <a:pt x="3452424" y="3864610"/>
                </a:lnTo>
                <a:lnTo>
                  <a:pt x="3453129" y="3832479"/>
                </a:lnTo>
                <a:lnTo>
                  <a:pt x="3428238" y="3829304"/>
                </a:lnTo>
                <a:close/>
              </a:path>
              <a:path w="9144000" h="5960745">
                <a:moveTo>
                  <a:pt x="3565652" y="3845179"/>
                </a:moveTo>
                <a:lnTo>
                  <a:pt x="3538347" y="3848354"/>
                </a:lnTo>
                <a:lnTo>
                  <a:pt x="3518154" y="3864610"/>
                </a:lnTo>
                <a:lnTo>
                  <a:pt x="3502660" y="3893947"/>
                </a:lnTo>
                <a:lnTo>
                  <a:pt x="3497453" y="3934841"/>
                </a:lnTo>
                <a:lnTo>
                  <a:pt x="3500754" y="3976497"/>
                </a:lnTo>
                <a:lnTo>
                  <a:pt x="3512439" y="4007866"/>
                </a:lnTo>
                <a:lnTo>
                  <a:pt x="3532759" y="4028821"/>
                </a:lnTo>
                <a:lnTo>
                  <a:pt x="3560064" y="4037203"/>
                </a:lnTo>
                <a:lnTo>
                  <a:pt x="3586861" y="4034408"/>
                </a:lnTo>
                <a:lnTo>
                  <a:pt x="3608959" y="4018153"/>
                </a:lnTo>
                <a:lnTo>
                  <a:pt x="3612290" y="4011041"/>
                </a:lnTo>
                <a:lnTo>
                  <a:pt x="3562350" y="4011041"/>
                </a:lnTo>
                <a:lnTo>
                  <a:pt x="3537966" y="3990340"/>
                </a:lnTo>
                <a:lnTo>
                  <a:pt x="3530854" y="3936365"/>
                </a:lnTo>
                <a:lnTo>
                  <a:pt x="3539744" y="3886454"/>
                </a:lnTo>
                <a:lnTo>
                  <a:pt x="3563366" y="3872103"/>
                </a:lnTo>
                <a:lnTo>
                  <a:pt x="3610145" y="3872103"/>
                </a:lnTo>
                <a:lnTo>
                  <a:pt x="3592957" y="3854704"/>
                </a:lnTo>
                <a:lnTo>
                  <a:pt x="3565652" y="3845179"/>
                </a:lnTo>
                <a:close/>
              </a:path>
              <a:path w="9144000" h="5960745">
                <a:moveTo>
                  <a:pt x="3610145" y="3872103"/>
                </a:moveTo>
                <a:lnTo>
                  <a:pt x="3563366" y="3872103"/>
                </a:lnTo>
                <a:lnTo>
                  <a:pt x="3586861" y="3893185"/>
                </a:lnTo>
                <a:lnTo>
                  <a:pt x="3593973" y="3948303"/>
                </a:lnTo>
                <a:lnTo>
                  <a:pt x="3584955" y="3996308"/>
                </a:lnTo>
                <a:lnTo>
                  <a:pt x="3562350" y="4011041"/>
                </a:lnTo>
                <a:lnTo>
                  <a:pt x="3612290" y="4011041"/>
                </a:lnTo>
                <a:lnTo>
                  <a:pt x="3622166" y="3989958"/>
                </a:lnTo>
                <a:lnTo>
                  <a:pt x="3626866" y="3949954"/>
                </a:lnTo>
                <a:lnTo>
                  <a:pt x="3624579" y="3907790"/>
                </a:lnTo>
                <a:lnTo>
                  <a:pt x="3613658" y="3875658"/>
                </a:lnTo>
                <a:lnTo>
                  <a:pt x="3610145" y="3872103"/>
                </a:lnTo>
                <a:close/>
              </a:path>
              <a:path w="9144000" h="5960745">
                <a:moveTo>
                  <a:pt x="3711575" y="3861816"/>
                </a:moveTo>
                <a:lnTo>
                  <a:pt x="3683889" y="3865372"/>
                </a:lnTo>
                <a:lnTo>
                  <a:pt x="3662679" y="3881628"/>
                </a:lnTo>
                <a:lnTo>
                  <a:pt x="3648583" y="3910965"/>
                </a:lnTo>
                <a:lnTo>
                  <a:pt x="3642867" y="3951858"/>
                </a:lnTo>
                <a:lnTo>
                  <a:pt x="3646678" y="3993133"/>
                </a:lnTo>
                <a:lnTo>
                  <a:pt x="3658870" y="4024503"/>
                </a:lnTo>
                <a:lnTo>
                  <a:pt x="3678174" y="4044696"/>
                </a:lnTo>
                <a:lnTo>
                  <a:pt x="3704971" y="4053458"/>
                </a:lnTo>
                <a:lnTo>
                  <a:pt x="3732784" y="4050665"/>
                </a:lnTo>
                <a:lnTo>
                  <a:pt x="3754501" y="4034790"/>
                </a:lnTo>
                <a:lnTo>
                  <a:pt x="3758196" y="4026916"/>
                </a:lnTo>
                <a:lnTo>
                  <a:pt x="3707384" y="4026916"/>
                </a:lnTo>
                <a:lnTo>
                  <a:pt x="3683889" y="4007104"/>
                </a:lnTo>
                <a:lnTo>
                  <a:pt x="3676777" y="3952621"/>
                </a:lnTo>
                <a:lnTo>
                  <a:pt x="3685286" y="3903091"/>
                </a:lnTo>
                <a:lnTo>
                  <a:pt x="3709289" y="3888358"/>
                </a:lnTo>
                <a:lnTo>
                  <a:pt x="3755201" y="3888358"/>
                </a:lnTo>
                <a:lnTo>
                  <a:pt x="3738499" y="3871341"/>
                </a:lnTo>
                <a:lnTo>
                  <a:pt x="3711575" y="3861816"/>
                </a:lnTo>
                <a:close/>
              </a:path>
              <a:path w="9144000" h="5960745">
                <a:moveTo>
                  <a:pt x="3755201" y="3888358"/>
                </a:moveTo>
                <a:lnTo>
                  <a:pt x="3709289" y="3888358"/>
                </a:lnTo>
                <a:lnTo>
                  <a:pt x="3733291" y="3909441"/>
                </a:lnTo>
                <a:lnTo>
                  <a:pt x="3739896" y="3964178"/>
                </a:lnTo>
                <a:lnTo>
                  <a:pt x="3730879" y="4012946"/>
                </a:lnTo>
                <a:lnTo>
                  <a:pt x="3707384" y="4026916"/>
                </a:lnTo>
                <a:lnTo>
                  <a:pt x="3758196" y="4026916"/>
                </a:lnTo>
                <a:lnTo>
                  <a:pt x="3768090" y="4005833"/>
                </a:lnTo>
                <a:lnTo>
                  <a:pt x="3773297" y="3965829"/>
                </a:lnTo>
                <a:lnTo>
                  <a:pt x="3770503" y="3923665"/>
                </a:lnTo>
                <a:lnTo>
                  <a:pt x="3758691" y="3891915"/>
                </a:lnTo>
                <a:lnTo>
                  <a:pt x="3755201" y="3888358"/>
                </a:lnTo>
                <a:close/>
              </a:path>
              <a:path w="9144000" h="5960745">
                <a:moveTo>
                  <a:pt x="3887905" y="3913758"/>
                </a:moveTo>
                <a:lnTo>
                  <a:pt x="3856609" y="3913758"/>
                </a:lnTo>
                <a:lnTo>
                  <a:pt x="3853815" y="4066540"/>
                </a:lnTo>
                <a:lnTo>
                  <a:pt x="3884422" y="4070096"/>
                </a:lnTo>
                <a:lnTo>
                  <a:pt x="3887905" y="3913758"/>
                </a:lnTo>
                <a:close/>
              </a:path>
              <a:path w="9144000" h="5960745">
                <a:moveTo>
                  <a:pt x="3866007" y="3879215"/>
                </a:moveTo>
                <a:lnTo>
                  <a:pt x="3807587" y="3901440"/>
                </a:lnTo>
                <a:lnTo>
                  <a:pt x="3815207" y="3927221"/>
                </a:lnTo>
                <a:lnTo>
                  <a:pt x="3856609" y="3913758"/>
                </a:lnTo>
                <a:lnTo>
                  <a:pt x="3887905" y="3913758"/>
                </a:lnTo>
                <a:lnTo>
                  <a:pt x="3888613" y="3882008"/>
                </a:lnTo>
                <a:lnTo>
                  <a:pt x="3866007" y="3879215"/>
                </a:lnTo>
                <a:close/>
              </a:path>
              <a:path w="9144000" h="5960745">
                <a:moveTo>
                  <a:pt x="3998341" y="3895090"/>
                </a:moveTo>
                <a:lnTo>
                  <a:pt x="3971416" y="3897883"/>
                </a:lnTo>
                <a:lnTo>
                  <a:pt x="3950716" y="3914521"/>
                </a:lnTo>
                <a:lnTo>
                  <a:pt x="3936619" y="3943096"/>
                </a:lnTo>
                <a:lnTo>
                  <a:pt x="3931412" y="3983608"/>
                </a:lnTo>
                <a:lnTo>
                  <a:pt x="3934714" y="4023741"/>
                </a:lnTo>
                <a:lnTo>
                  <a:pt x="3947414" y="4055110"/>
                </a:lnTo>
                <a:lnTo>
                  <a:pt x="3966717" y="4074922"/>
                </a:lnTo>
                <a:lnTo>
                  <a:pt x="3993641" y="4084066"/>
                </a:lnTo>
                <a:lnTo>
                  <a:pt x="4019423" y="4081653"/>
                </a:lnTo>
                <a:lnTo>
                  <a:pt x="4040251" y="4065397"/>
                </a:lnTo>
                <a:lnTo>
                  <a:pt x="4043807" y="4058285"/>
                </a:lnTo>
                <a:lnTo>
                  <a:pt x="3994530" y="4058285"/>
                </a:lnTo>
                <a:lnTo>
                  <a:pt x="3971036" y="4037583"/>
                </a:lnTo>
                <a:lnTo>
                  <a:pt x="3963924" y="3984371"/>
                </a:lnTo>
                <a:lnTo>
                  <a:pt x="3972941" y="3935222"/>
                </a:lnTo>
                <a:lnTo>
                  <a:pt x="3996436" y="3921379"/>
                </a:lnTo>
                <a:lnTo>
                  <a:pt x="4041522" y="3921379"/>
                </a:lnTo>
                <a:lnTo>
                  <a:pt x="4024629" y="3903853"/>
                </a:lnTo>
                <a:lnTo>
                  <a:pt x="3998341" y="3895090"/>
                </a:lnTo>
                <a:close/>
              </a:path>
              <a:path w="9144000" h="5960745">
                <a:moveTo>
                  <a:pt x="4041522" y="3921379"/>
                </a:moveTo>
                <a:lnTo>
                  <a:pt x="3996436" y="3921379"/>
                </a:lnTo>
                <a:lnTo>
                  <a:pt x="4019423" y="3941953"/>
                </a:lnTo>
                <a:lnTo>
                  <a:pt x="4025646" y="3995928"/>
                </a:lnTo>
                <a:lnTo>
                  <a:pt x="4017645" y="4044315"/>
                </a:lnTo>
                <a:lnTo>
                  <a:pt x="3994530" y="4058285"/>
                </a:lnTo>
                <a:lnTo>
                  <a:pt x="4043807" y="4058285"/>
                </a:lnTo>
                <a:lnTo>
                  <a:pt x="4054348" y="4037203"/>
                </a:lnTo>
                <a:lnTo>
                  <a:pt x="4059047" y="3997579"/>
                </a:lnTo>
                <a:lnTo>
                  <a:pt x="4055745" y="3956304"/>
                </a:lnTo>
                <a:lnTo>
                  <a:pt x="4044950" y="3924935"/>
                </a:lnTo>
                <a:lnTo>
                  <a:pt x="4041522" y="3921379"/>
                </a:lnTo>
                <a:close/>
              </a:path>
              <a:path w="9144000" h="5960745">
                <a:moveTo>
                  <a:pt x="4171894" y="3946271"/>
                </a:moveTo>
                <a:lnTo>
                  <a:pt x="4140962" y="3946271"/>
                </a:lnTo>
                <a:lnTo>
                  <a:pt x="4138549" y="4097528"/>
                </a:lnTo>
                <a:lnTo>
                  <a:pt x="4169155" y="4100703"/>
                </a:lnTo>
                <a:lnTo>
                  <a:pt x="4171894" y="3946271"/>
                </a:lnTo>
                <a:close/>
              </a:path>
              <a:path w="9144000" h="5960745">
                <a:moveTo>
                  <a:pt x="4148963" y="3911854"/>
                </a:moveTo>
                <a:lnTo>
                  <a:pt x="4091940" y="3933571"/>
                </a:lnTo>
                <a:lnTo>
                  <a:pt x="4100957" y="3958971"/>
                </a:lnTo>
                <a:lnTo>
                  <a:pt x="4140962" y="3946271"/>
                </a:lnTo>
                <a:lnTo>
                  <a:pt x="4171894" y="3946271"/>
                </a:lnTo>
                <a:lnTo>
                  <a:pt x="4172458" y="3914521"/>
                </a:lnTo>
                <a:lnTo>
                  <a:pt x="4148963" y="3911854"/>
                </a:lnTo>
                <a:close/>
              </a:path>
              <a:path w="9144000" h="5960745">
                <a:moveTo>
                  <a:pt x="4278376" y="3926840"/>
                </a:moveTo>
                <a:lnTo>
                  <a:pt x="4252468" y="3929633"/>
                </a:lnTo>
                <a:lnTo>
                  <a:pt x="4232275" y="3945890"/>
                </a:lnTo>
                <a:lnTo>
                  <a:pt x="4218559" y="3974083"/>
                </a:lnTo>
                <a:lnTo>
                  <a:pt x="4213860" y="4014216"/>
                </a:lnTo>
                <a:lnTo>
                  <a:pt x="4217670" y="4054729"/>
                </a:lnTo>
                <a:lnTo>
                  <a:pt x="4229862" y="4085971"/>
                </a:lnTo>
                <a:lnTo>
                  <a:pt x="4248277" y="4105402"/>
                </a:lnTo>
                <a:lnTo>
                  <a:pt x="4274185" y="4114165"/>
                </a:lnTo>
                <a:lnTo>
                  <a:pt x="4300093" y="4111371"/>
                </a:lnTo>
                <a:lnTo>
                  <a:pt x="4320286" y="4095496"/>
                </a:lnTo>
                <a:lnTo>
                  <a:pt x="4323998" y="4088003"/>
                </a:lnTo>
                <a:lnTo>
                  <a:pt x="4275074" y="4088003"/>
                </a:lnTo>
                <a:lnTo>
                  <a:pt x="4252976" y="4068572"/>
                </a:lnTo>
                <a:lnTo>
                  <a:pt x="4246372" y="4015358"/>
                </a:lnTo>
                <a:lnTo>
                  <a:pt x="4254881" y="3966972"/>
                </a:lnTo>
                <a:lnTo>
                  <a:pt x="4276979" y="3953129"/>
                </a:lnTo>
                <a:lnTo>
                  <a:pt x="4320717" y="3953129"/>
                </a:lnTo>
                <a:lnTo>
                  <a:pt x="4304792" y="3936365"/>
                </a:lnTo>
                <a:lnTo>
                  <a:pt x="4278376" y="3926840"/>
                </a:lnTo>
                <a:close/>
              </a:path>
              <a:path w="9144000" h="5960745">
                <a:moveTo>
                  <a:pt x="4320717" y="3953129"/>
                </a:moveTo>
                <a:lnTo>
                  <a:pt x="4276979" y="3953129"/>
                </a:lnTo>
                <a:lnTo>
                  <a:pt x="4299585" y="3973703"/>
                </a:lnTo>
                <a:lnTo>
                  <a:pt x="4306189" y="4026916"/>
                </a:lnTo>
                <a:lnTo>
                  <a:pt x="4297680" y="4074541"/>
                </a:lnTo>
                <a:lnTo>
                  <a:pt x="4275074" y="4088003"/>
                </a:lnTo>
                <a:lnTo>
                  <a:pt x="4323998" y="4088003"/>
                </a:lnTo>
                <a:lnTo>
                  <a:pt x="4334002" y="4067810"/>
                </a:lnTo>
                <a:lnTo>
                  <a:pt x="4339590" y="4028821"/>
                </a:lnTo>
                <a:lnTo>
                  <a:pt x="4336288" y="3988054"/>
                </a:lnTo>
                <a:lnTo>
                  <a:pt x="4324096" y="3956685"/>
                </a:lnTo>
                <a:lnTo>
                  <a:pt x="4320717" y="3953129"/>
                </a:lnTo>
                <a:close/>
              </a:path>
              <a:path w="9144000" h="5960745">
                <a:moveTo>
                  <a:pt x="4450059" y="3978021"/>
                </a:moveTo>
                <a:lnTo>
                  <a:pt x="4419600" y="3978021"/>
                </a:lnTo>
                <a:lnTo>
                  <a:pt x="4417314" y="4127627"/>
                </a:lnTo>
                <a:lnTo>
                  <a:pt x="4446905" y="4130802"/>
                </a:lnTo>
                <a:lnTo>
                  <a:pt x="4450059" y="3978021"/>
                </a:lnTo>
                <a:close/>
              </a:path>
              <a:path w="9144000" h="5960745">
                <a:moveTo>
                  <a:pt x="4426712" y="3943985"/>
                </a:moveTo>
                <a:lnTo>
                  <a:pt x="4370705" y="3965829"/>
                </a:lnTo>
                <a:lnTo>
                  <a:pt x="4378706" y="3990340"/>
                </a:lnTo>
                <a:lnTo>
                  <a:pt x="4419600" y="3978021"/>
                </a:lnTo>
                <a:lnTo>
                  <a:pt x="4450059" y="3978021"/>
                </a:lnTo>
                <a:lnTo>
                  <a:pt x="4450715" y="3946271"/>
                </a:lnTo>
                <a:lnTo>
                  <a:pt x="4426712" y="3943985"/>
                </a:lnTo>
                <a:close/>
              </a:path>
              <a:path w="9144000" h="5960745">
                <a:moveTo>
                  <a:pt x="4586015" y="3993133"/>
                </a:moveTo>
                <a:lnTo>
                  <a:pt x="4556633" y="3993133"/>
                </a:lnTo>
                <a:lnTo>
                  <a:pt x="4554220" y="4141978"/>
                </a:lnTo>
                <a:lnTo>
                  <a:pt x="4582541" y="4145153"/>
                </a:lnTo>
                <a:lnTo>
                  <a:pt x="4586015" y="3993133"/>
                </a:lnTo>
                <a:close/>
              </a:path>
              <a:path w="9144000" h="5960745">
                <a:moveTo>
                  <a:pt x="4563618" y="3958971"/>
                </a:moveTo>
                <a:lnTo>
                  <a:pt x="4507230" y="3980433"/>
                </a:lnTo>
                <a:lnTo>
                  <a:pt x="4516120" y="4005833"/>
                </a:lnTo>
                <a:lnTo>
                  <a:pt x="4556633" y="3993133"/>
                </a:lnTo>
                <a:lnTo>
                  <a:pt x="4586015" y="3993133"/>
                </a:lnTo>
                <a:lnTo>
                  <a:pt x="4586732" y="3961765"/>
                </a:lnTo>
                <a:lnTo>
                  <a:pt x="4563618" y="3958971"/>
                </a:lnTo>
                <a:close/>
              </a:path>
              <a:path w="9144000" h="5960745">
                <a:moveTo>
                  <a:pt x="4691253" y="3974083"/>
                </a:moveTo>
                <a:lnTo>
                  <a:pt x="4665345" y="3976878"/>
                </a:lnTo>
                <a:lnTo>
                  <a:pt x="4645152" y="3993133"/>
                </a:lnTo>
                <a:lnTo>
                  <a:pt x="4632452" y="4021328"/>
                </a:lnTo>
                <a:lnTo>
                  <a:pt x="4627626" y="4060571"/>
                </a:lnTo>
                <a:lnTo>
                  <a:pt x="4630928" y="4099941"/>
                </a:lnTo>
                <a:lnTo>
                  <a:pt x="4642739" y="4130040"/>
                </a:lnTo>
                <a:lnTo>
                  <a:pt x="4661535" y="4149852"/>
                </a:lnTo>
                <a:lnTo>
                  <a:pt x="4686046" y="4158615"/>
                </a:lnTo>
                <a:lnTo>
                  <a:pt x="4711954" y="4155440"/>
                </a:lnTo>
                <a:lnTo>
                  <a:pt x="4731258" y="4139946"/>
                </a:lnTo>
                <a:lnTo>
                  <a:pt x="4734560" y="4133215"/>
                </a:lnTo>
                <a:lnTo>
                  <a:pt x="4687443" y="4133215"/>
                </a:lnTo>
                <a:lnTo>
                  <a:pt x="4665853" y="4113403"/>
                </a:lnTo>
                <a:lnTo>
                  <a:pt x="4659249" y="4061460"/>
                </a:lnTo>
                <a:lnTo>
                  <a:pt x="4667758" y="4013835"/>
                </a:lnTo>
                <a:lnTo>
                  <a:pt x="4689348" y="3999865"/>
                </a:lnTo>
                <a:lnTo>
                  <a:pt x="4731121" y="3999865"/>
                </a:lnTo>
                <a:lnTo>
                  <a:pt x="4715764" y="3983228"/>
                </a:lnTo>
                <a:lnTo>
                  <a:pt x="4691253" y="3974083"/>
                </a:lnTo>
                <a:close/>
              </a:path>
              <a:path w="9144000" h="5960745">
                <a:moveTo>
                  <a:pt x="4731121" y="3999865"/>
                </a:moveTo>
                <a:lnTo>
                  <a:pt x="4689348" y="3999865"/>
                </a:lnTo>
                <a:lnTo>
                  <a:pt x="4711954" y="4019804"/>
                </a:lnTo>
                <a:lnTo>
                  <a:pt x="4719066" y="4072508"/>
                </a:lnTo>
                <a:lnTo>
                  <a:pt x="4710049" y="4119753"/>
                </a:lnTo>
                <a:lnTo>
                  <a:pt x="4687443" y="4133215"/>
                </a:lnTo>
                <a:lnTo>
                  <a:pt x="4734560" y="4133215"/>
                </a:lnTo>
                <a:lnTo>
                  <a:pt x="4744466" y="4113022"/>
                </a:lnTo>
                <a:lnTo>
                  <a:pt x="4749546" y="4074160"/>
                </a:lnTo>
                <a:lnTo>
                  <a:pt x="4745355" y="4033647"/>
                </a:lnTo>
                <a:lnTo>
                  <a:pt x="4734052" y="4003040"/>
                </a:lnTo>
                <a:lnTo>
                  <a:pt x="4731121" y="3999865"/>
                </a:lnTo>
                <a:close/>
              </a:path>
              <a:path w="9144000" h="5960745">
                <a:moveTo>
                  <a:pt x="4854981" y="4023741"/>
                </a:moveTo>
                <a:lnTo>
                  <a:pt x="4826381" y="4023741"/>
                </a:lnTo>
                <a:lnTo>
                  <a:pt x="4823968" y="4170933"/>
                </a:lnTo>
                <a:lnTo>
                  <a:pt x="4852670" y="4174108"/>
                </a:lnTo>
                <a:lnTo>
                  <a:pt x="4854981" y="4023741"/>
                </a:lnTo>
                <a:close/>
              </a:path>
              <a:path w="9144000" h="5960745">
                <a:moveTo>
                  <a:pt x="4833366" y="3989958"/>
                </a:moveTo>
                <a:lnTo>
                  <a:pt x="4779772" y="4011803"/>
                </a:lnTo>
                <a:lnTo>
                  <a:pt x="4787265" y="4036822"/>
                </a:lnTo>
                <a:lnTo>
                  <a:pt x="4826381" y="4023741"/>
                </a:lnTo>
                <a:lnTo>
                  <a:pt x="4854981" y="4023741"/>
                </a:lnTo>
                <a:lnTo>
                  <a:pt x="4855464" y="3992372"/>
                </a:lnTo>
                <a:lnTo>
                  <a:pt x="4833366" y="3989958"/>
                </a:lnTo>
                <a:close/>
              </a:path>
              <a:path w="9144000" h="5960745">
                <a:moveTo>
                  <a:pt x="4958207" y="4005072"/>
                </a:moveTo>
                <a:lnTo>
                  <a:pt x="4933188" y="4007485"/>
                </a:lnTo>
                <a:lnTo>
                  <a:pt x="4914900" y="4022979"/>
                </a:lnTo>
                <a:lnTo>
                  <a:pt x="4901692" y="4051046"/>
                </a:lnTo>
                <a:lnTo>
                  <a:pt x="4896485" y="4090035"/>
                </a:lnTo>
                <a:lnTo>
                  <a:pt x="4899279" y="4129278"/>
                </a:lnTo>
                <a:lnTo>
                  <a:pt x="4910582" y="4159377"/>
                </a:lnTo>
                <a:lnTo>
                  <a:pt x="4928997" y="4178935"/>
                </a:lnTo>
                <a:lnTo>
                  <a:pt x="4953000" y="4187190"/>
                </a:lnTo>
                <a:lnTo>
                  <a:pt x="4977892" y="4184396"/>
                </a:lnTo>
                <a:lnTo>
                  <a:pt x="4997196" y="4168902"/>
                </a:lnTo>
                <a:lnTo>
                  <a:pt x="5000451" y="4162171"/>
                </a:lnTo>
                <a:lnTo>
                  <a:pt x="4954905" y="4162171"/>
                </a:lnTo>
                <a:lnTo>
                  <a:pt x="4933188" y="4142740"/>
                </a:lnTo>
                <a:lnTo>
                  <a:pt x="4927092" y="4090797"/>
                </a:lnTo>
                <a:lnTo>
                  <a:pt x="4934585" y="4043553"/>
                </a:lnTo>
                <a:lnTo>
                  <a:pt x="4955794" y="4030472"/>
                </a:lnTo>
                <a:lnTo>
                  <a:pt x="4998480" y="4030472"/>
                </a:lnTo>
                <a:lnTo>
                  <a:pt x="4983099" y="4013454"/>
                </a:lnTo>
                <a:lnTo>
                  <a:pt x="4958207" y="4005072"/>
                </a:lnTo>
                <a:close/>
              </a:path>
              <a:path w="9144000" h="5960745">
                <a:moveTo>
                  <a:pt x="4998480" y="4030472"/>
                </a:moveTo>
                <a:lnTo>
                  <a:pt x="4955794" y="4030472"/>
                </a:lnTo>
                <a:lnTo>
                  <a:pt x="4977892" y="4050283"/>
                </a:lnTo>
                <a:lnTo>
                  <a:pt x="4985004" y="4102227"/>
                </a:lnTo>
                <a:lnTo>
                  <a:pt x="4976495" y="4147947"/>
                </a:lnTo>
                <a:lnTo>
                  <a:pt x="4954905" y="4162171"/>
                </a:lnTo>
                <a:lnTo>
                  <a:pt x="5000451" y="4162171"/>
                </a:lnTo>
                <a:lnTo>
                  <a:pt x="5010404" y="4141597"/>
                </a:lnTo>
                <a:lnTo>
                  <a:pt x="5015611" y="4103878"/>
                </a:lnTo>
                <a:lnTo>
                  <a:pt x="5011801" y="4064254"/>
                </a:lnTo>
                <a:lnTo>
                  <a:pt x="5001006" y="4033266"/>
                </a:lnTo>
                <a:lnTo>
                  <a:pt x="4998480" y="4030472"/>
                </a:lnTo>
                <a:close/>
              </a:path>
              <a:path w="9144000" h="5960745">
                <a:moveTo>
                  <a:pt x="5119214" y="4053458"/>
                </a:moveTo>
                <a:lnTo>
                  <a:pt x="5090922" y="4053458"/>
                </a:lnTo>
                <a:lnTo>
                  <a:pt x="5088128" y="4199890"/>
                </a:lnTo>
                <a:lnTo>
                  <a:pt x="5117211" y="4202683"/>
                </a:lnTo>
                <a:lnTo>
                  <a:pt x="5119214" y="4053458"/>
                </a:lnTo>
                <a:close/>
              </a:path>
              <a:path w="9144000" h="5960745">
                <a:moveTo>
                  <a:pt x="5097907" y="4020185"/>
                </a:moveTo>
                <a:lnTo>
                  <a:pt x="5045710" y="4041521"/>
                </a:lnTo>
                <a:lnTo>
                  <a:pt x="5053203" y="4066540"/>
                </a:lnTo>
                <a:lnTo>
                  <a:pt x="5090922" y="4053458"/>
                </a:lnTo>
                <a:lnTo>
                  <a:pt x="5119214" y="4053458"/>
                </a:lnTo>
                <a:lnTo>
                  <a:pt x="5119624" y="4022979"/>
                </a:lnTo>
                <a:lnTo>
                  <a:pt x="5097907" y="4020185"/>
                </a:lnTo>
                <a:close/>
              </a:path>
              <a:path w="9144000" h="5960745">
                <a:moveTo>
                  <a:pt x="5249067" y="4068191"/>
                </a:moveTo>
                <a:lnTo>
                  <a:pt x="5220843" y="4068191"/>
                </a:lnTo>
                <a:lnTo>
                  <a:pt x="5218938" y="4213860"/>
                </a:lnTo>
                <a:lnTo>
                  <a:pt x="5246751" y="4216527"/>
                </a:lnTo>
                <a:lnTo>
                  <a:pt x="5249067" y="4068191"/>
                </a:lnTo>
                <a:close/>
              </a:path>
              <a:path w="9144000" h="5960745">
                <a:moveTo>
                  <a:pt x="5227828" y="4035171"/>
                </a:moveTo>
                <a:lnTo>
                  <a:pt x="5175631" y="4056633"/>
                </a:lnTo>
                <a:lnTo>
                  <a:pt x="5183632" y="4080891"/>
                </a:lnTo>
                <a:lnTo>
                  <a:pt x="5220843" y="4068191"/>
                </a:lnTo>
                <a:lnTo>
                  <a:pt x="5249067" y="4068191"/>
                </a:lnTo>
                <a:lnTo>
                  <a:pt x="5249545" y="4037583"/>
                </a:lnTo>
                <a:lnTo>
                  <a:pt x="5227828" y="4035171"/>
                </a:lnTo>
                <a:close/>
              </a:path>
              <a:path w="9144000" h="5960745">
                <a:moveTo>
                  <a:pt x="5377174" y="4082796"/>
                </a:moveTo>
                <a:lnTo>
                  <a:pt x="5349748" y="4082796"/>
                </a:lnTo>
                <a:lnTo>
                  <a:pt x="5347462" y="4227322"/>
                </a:lnTo>
                <a:lnTo>
                  <a:pt x="5375275" y="4230497"/>
                </a:lnTo>
                <a:lnTo>
                  <a:pt x="5377174" y="4082796"/>
                </a:lnTo>
                <a:close/>
              </a:path>
              <a:path w="9144000" h="5960745">
                <a:moveTo>
                  <a:pt x="5356352" y="4050283"/>
                </a:moveTo>
                <a:lnTo>
                  <a:pt x="5305552" y="4071747"/>
                </a:lnTo>
                <a:lnTo>
                  <a:pt x="5313553" y="4095877"/>
                </a:lnTo>
                <a:lnTo>
                  <a:pt x="5349748" y="4082796"/>
                </a:lnTo>
                <a:lnTo>
                  <a:pt x="5377174" y="4082796"/>
                </a:lnTo>
                <a:lnTo>
                  <a:pt x="5377561" y="4052697"/>
                </a:lnTo>
                <a:lnTo>
                  <a:pt x="5356352" y="4050283"/>
                </a:lnTo>
                <a:close/>
              </a:path>
              <a:path w="9144000" h="5960745">
                <a:moveTo>
                  <a:pt x="5505093" y="4097528"/>
                </a:moveTo>
                <a:lnTo>
                  <a:pt x="5477383" y="4097528"/>
                </a:lnTo>
                <a:lnTo>
                  <a:pt x="5475478" y="4241546"/>
                </a:lnTo>
                <a:lnTo>
                  <a:pt x="5502783" y="4243958"/>
                </a:lnTo>
                <a:lnTo>
                  <a:pt x="5505093" y="4097528"/>
                </a:lnTo>
                <a:close/>
              </a:path>
              <a:path w="9144000" h="5960745">
                <a:moveTo>
                  <a:pt x="5484495" y="4064635"/>
                </a:moveTo>
                <a:lnTo>
                  <a:pt x="5433187" y="4085971"/>
                </a:lnTo>
                <a:lnTo>
                  <a:pt x="5440680" y="4109847"/>
                </a:lnTo>
                <a:lnTo>
                  <a:pt x="5477383" y="4097528"/>
                </a:lnTo>
                <a:lnTo>
                  <a:pt x="5505093" y="4097528"/>
                </a:lnTo>
                <a:lnTo>
                  <a:pt x="5505577" y="4066921"/>
                </a:lnTo>
                <a:lnTo>
                  <a:pt x="5484495" y="4064635"/>
                </a:lnTo>
                <a:close/>
              </a:path>
              <a:path w="9144000" h="5960745">
                <a:moveTo>
                  <a:pt x="5602605" y="4078097"/>
                </a:moveTo>
                <a:lnTo>
                  <a:pt x="5579491" y="4080891"/>
                </a:lnTo>
                <a:lnTo>
                  <a:pt x="5561203" y="4096385"/>
                </a:lnTo>
                <a:lnTo>
                  <a:pt x="5548884" y="4124071"/>
                </a:lnTo>
                <a:lnTo>
                  <a:pt x="5544185" y="4162171"/>
                </a:lnTo>
                <a:lnTo>
                  <a:pt x="5547487" y="4200271"/>
                </a:lnTo>
                <a:lnTo>
                  <a:pt x="5558790" y="4230116"/>
                </a:lnTo>
                <a:lnTo>
                  <a:pt x="5575808" y="4249166"/>
                </a:lnTo>
                <a:lnTo>
                  <a:pt x="5598795" y="4257040"/>
                </a:lnTo>
                <a:lnTo>
                  <a:pt x="5622417" y="4253865"/>
                </a:lnTo>
                <a:lnTo>
                  <a:pt x="5640705" y="4238371"/>
                </a:lnTo>
                <a:lnTo>
                  <a:pt x="5643571" y="4232021"/>
                </a:lnTo>
                <a:lnTo>
                  <a:pt x="5600700" y="4232021"/>
                </a:lnTo>
                <a:lnTo>
                  <a:pt x="5579999" y="4213352"/>
                </a:lnTo>
                <a:lnTo>
                  <a:pt x="5574411" y="4163060"/>
                </a:lnTo>
                <a:lnTo>
                  <a:pt x="5581396" y="4116197"/>
                </a:lnTo>
                <a:lnTo>
                  <a:pt x="5601208" y="4102735"/>
                </a:lnTo>
                <a:lnTo>
                  <a:pt x="5640314" y="4102735"/>
                </a:lnTo>
                <a:lnTo>
                  <a:pt x="5626100" y="4086860"/>
                </a:lnTo>
                <a:lnTo>
                  <a:pt x="5602605" y="4078097"/>
                </a:lnTo>
                <a:close/>
              </a:path>
              <a:path w="9144000" h="5960745">
                <a:moveTo>
                  <a:pt x="5640314" y="4102735"/>
                </a:moveTo>
                <a:lnTo>
                  <a:pt x="5601208" y="4102735"/>
                </a:lnTo>
                <a:lnTo>
                  <a:pt x="5621401" y="4122166"/>
                </a:lnTo>
                <a:lnTo>
                  <a:pt x="5628005" y="4173347"/>
                </a:lnTo>
                <a:lnTo>
                  <a:pt x="5620893" y="4218558"/>
                </a:lnTo>
                <a:lnTo>
                  <a:pt x="5600700" y="4232021"/>
                </a:lnTo>
                <a:lnTo>
                  <a:pt x="5643571" y="4232021"/>
                </a:lnTo>
                <a:lnTo>
                  <a:pt x="5652516" y="4212208"/>
                </a:lnTo>
                <a:lnTo>
                  <a:pt x="5656707" y="4174871"/>
                </a:lnTo>
                <a:lnTo>
                  <a:pt x="5654421" y="4136008"/>
                </a:lnTo>
                <a:lnTo>
                  <a:pt x="5643499" y="4106291"/>
                </a:lnTo>
                <a:lnTo>
                  <a:pt x="5640314" y="4102735"/>
                </a:lnTo>
                <a:close/>
              </a:path>
              <a:path w="9144000" h="5960745">
                <a:moveTo>
                  <a:pt x="5756708" y="4126103"/>
                </a:moveTo>
                <a:lnTo>
                  <a:pt x="5729224" y="4126103"/>
                </a:lnTo>
                <a:lnTo>
                  <a:pt x="5728335" y="4268597"/>
                </a:lnTo>
                <a:lnTo>
                  <a:pt x="5755132" y="4271391"/>
                </a:lnTo>
                <a:lnTo>
                  <a:pt x="5756708" y="4126103"/>
                </a:lnTo>
                <a:close/>
              </a:path>
              <a:path w="9144000" h="5960745">
                <a:moveTo>
                  <a:pt x="5736336" y="4093972"/>
                </a:moveTo>
                <a:lnTo>
                  <a:pt x="5685409" y="4114927"/>
                </a:lnTo>
                <a:lnTo>
                  <a:pt x="5692521" y="4138803"/>
                </a:lnTo>
                <a:lnTo>
                  <a:pt x="5729224" y="4126103"/>
                </a:lnTo>
                <a:lnTo>
                  <a:pt x="5756708" y="4126103"/>
                </a:lnTo>
                <a:lnTo>
                  <a:pt x="5757037" y="4095877"/>
                </a:lnTo>
                <a:lnTo>
                  <a:pt x="5736336" y="4093972"/>
                </a:lnTo>
                <a:close/>
              </a:path>
              <a:path w="9144000" h="5960745">
                <a:moveTo>
                  <a:pt x="5852541" y="4106672"/>
                </a:moveTo>
                <a:lnTo>
                  <a:pt x="5829554" y="4109847"/>
                </a:lnTo>
                <a:lnTo>
                  <a:pt x="5811139" y="4125341"/>
                </a:lnTo>
                <a:lnTo>
                  <a:pt x="5799328" y="4151883"/>
                </a:lnTo>
                <a:lnTo>
                  <a:pt x="5795137" y="4189983"/>
                </a:lnTo>
                <a:lnTo>
                  <a:pt x="5798947" y="4228083"/>
                </a:lnTo>
                <a:lnTo>
                  <a:pt x="5809742" y="4257040"/>
                </a:lnTo>
                <a:lnTo>
                  <a:pt x="5826252" y="4275708"/>
                </a:lnTo>
                <a:lnTo>
                  <a:pt x="5849747" y="4283710"/>
                </a:lnTo>
                <a:lnTo>
                  <a:pt x="5872861" y="4280916"/>
                </a:lnTo>
                <a:lnTo>
                  <a:pt x="5890260" y="4265803"/>
                </a:lnTo>
                <a:lnTo>
                  <a:pt x="5892964" y="4259453"/>
                </a:lnTo>
                <a:lnTo>
                  <a:pt x="5851144" y="4259453"/>
                </a:lnTo>
                <a:lnTo>
                  <a:pt x="5829935" y="4240403"/>
                </a:lnTo>
                <a:lnTo>
                  <a:pt x="5824347" y="4190746"/>
                </a:lnTo>
                <a:lnTo>
                  <a:pt x="5831332" y="4145153"/>
                </a:lnTo>
                <a:lnTo>
                  <a:pt x="5851144" y="4131310"/>
                </a:lnTo>
                <a:lnTo>
                  <a:pt x="5889790" y="4131310"/>
                </a:lnTo>
                <a:lnTo>
                  <a:pt x="5875655" y="4115435"/>
                </a:lnTo>
                <a:lnTo>
                  <a:pt x="5852541" y="4106672"/>
                </a:lnTo>
                <a:close/>
              </a:path>
              <a:path w="9144000" h="5960745">
                <a:moveTo>
                  <a:pt x="5889790" y="4131310"/>
                </a:moveTo>
                <a:lnTo>
                  <a:pt x="5851144" y="4131310"/>
                </a:lnTo>
                <a:lnTo>
                  <a:pt x="5871337" y="4149852"/>
                </a:lnTo>
                <a:lnTo>
                  <a:pt x="5877560" y="4200652"/>
                </a:lnTo>
                <a:lnTo>
                  <a:pt x="5870448" y="4245991"/>
                </a:lnTo>
                <a:lnTo>
                  <a:pt x="5851144" y="4259453"/>
                </a:lnTo>
                <a:lnTo>
                  <a:pt x="5892964" y="4259453"/>
                </a:lnTo>
                <a:lnTo>
                  <a:pt x="5901563" y="4239260"/>
                </a:lnTo>
                <a:lnTo>
                  <a:pt x="5905246" y="4202303"/>
                </a:lnTo>
                <a:lnTo>
                  <a:pt x="5901944" y="4163441"/>
                </a:lnTo>
                <a:lnTo>
                  <a:pt x="5892165" y="4133977"/>
                </a:lnTo>
                <a:lnTo>
                  <a:pt x="5889790" y="4131310"/>
                </a:lnTo>
                <a:close/>
              </a:path>
              <a:path w="9144000" h="5960745">
                <a:moveTo>
                  <a:pt x="6002832" y="4154297"/>
                </a:moveTo>
                <a:lnTo>
                  <a:pt x="5976366" y="4154297"/>
                </a:lnTo>
                <a:lnTo>
                  <a:pt x="5974461" y="4294758"/>
                </a:lnTo>
                <a:lnTo>
                  <a:pt x="6001258" y="4298315"/>
                </a:lnTo>
                <a:lnTo>
                  <a:pt x="6002832" y="4154297"/>
                </a:lnTo>
                <a:close/>
              </a:path>
              <a:path w="9144000" h="5960745">
                <a:moveTo>
                  <a:pt x="5983478" y="4122166"/>
                </a:moveTo>
                <a:lnTo>
                  <a:pt x="5933948" y="4143121"/>
                </a:lnTo>
                <a:lnTo>
                  <a:pt x="5941060" y="4166616"/>
                </a:lnTo>
                <a:lnTo>
                  <a:pt x="5976366" y="4154297"/>
                </a:lnTo>
                <a:lnTo>
                  <a:pt x="6002832" y="4154297"/>
                </a:lnTo>
                <a:lnTo>
                  <a:pt x="6003163" y="4124071"/>
                </a:lnTo>
                <a:lnTo>
                  <a:pt x="5983478" y="4122166"/>
                </a:lnTo>
                <a:close/>
              </a:path>
              <a:path w="9144000" h="5960745">
                <a:moveTo>
                  <a:pt x="6096889" y="4134866"/>
                </a:moveTo>
                <a:lnTo>
                  <a:pt x="6074283" y="4138041"/>
                </a:lnTo>
                <a:lnTo>
                  <a:pt x="6056884" y="4153027"/>
                </a:lnTo>
                <a:lnTo>
                  <a:pt x="6044565" y="4180078"/>
                </a:lnTo>
                <a:lnTo>
                  <a:pt x="6040882" y="4217797"/>
                </a:lnTo>
                <a:lnTo>
                  <a:pt x="6044184" y="4255135"/>
                </a:lnTo>
                <a:lnTo>
                  <a:pt x="6054979" y="4283710"/>
                </a:lnTo>
                <a:lnTo>
                  <a:pt x="6071870" y="4302760"/>
                </a:lnTo>
                <a:lnTo>
                  <a:pt x="6094476" y="4310253"/>
                </a:lnTo>
                <a:lnTo>
                  <a:pt x="6116701" y="4307078"/>
                </a:lnTo>
                <a:lnTo>
                  <a:pt x="6134481" y="4292346"/>
                </a:lnTo>
                <a:lnTo>
                  <a:pt x="6137264" y="4285996"/>
                </a:lnTo>
                <a:lnTo>
                  <a:pt x="6095492" y="4285996"/>
                </a:lnTo>
                <a:lnTo>
                  <a:pt x="6076188" y="4267327"/>
                </a:lnTo>
                <a:lnTo>
                  <a:pt x="6069584" y="4218178"/>
                </a:lnTo>
                <a:lnTo>
                  <a:pt x="6076696" y="4172966"/>
                </a:lnTo>
                <a:lnTo>
                  <a:pt x="6095492" y="4159377"/>
                </a:lnTo>
                <a:lnTo>
                  <a:pt x="6133983" y="4159377"/>
                </a:lnTo>
                <a:lnTo>
                  <a:pt x="6120003" y="4143121"/>
                </a:lnTo>
                <a:lnTo>
                  <a:pt x="6096889" y="4134866"/>
                </a:lnTo>
                <a:close/>
              </a:path>
              <a:path w="9144000" h="5960745">
                <a:moveTo>
                  <a:pt x="6133983" y="4159377"/>
                </a:moveTo>
                <a:lnTo>
                  <a:pt x="6095492" y="4159377"/>
                </a:lnTo>
                <a:lnTo>
                  <a:pt x="6115685" y="4178046"/>
                </a:lnTo>
                <a:lnTo>
                  <a:pt x="6121400" y="4228083"/>
                </a:lnTo>
                <a:lnTo>
                  <a:pt x="6115177" y="4272915"/>
                </a:lnTo>
                <a:lnTo>
                  <a:pt x="6095492" y="4285996"/>
                </a:lnTo>
                <a:lnTo>
                  <a:pt x="6137264" y="4285996"/>
                </a:lnTo>
                <a:lnTo>
                  <a:pt x="6145784" y="4266565"/>
                </a:lnTo>
                <a:lnTo>
                  <a:pt x="6150102" y="4229735"/>
                </a:lnTo>
                <a:lnTo>
                  <a:pt x="6146292" y="4191127"/>
                </a:lnTo>
                <a:lnTo>
                  <a:pt x="6136386" y="4162171"/>
                </a:lnTo>
                <a:lnTo>
                  <a:pt x="6133983" y="4159377"/>
                </a:lnTo>
                <a:close/>
              </a:path>
              <a:path w="9144000" h="5960745">
                <a:moveTo>
                  <a:pt x="6244948" y="4180840"/>
                </a:moveTo>
                <a:lnTo>
                  <a:pt x="6218301" y="4180840"/>
                </a:lnTo>
                <a:lnTo>
                  <a:pt x="6216904" y="4320921"/>
                </a:lnTo>
                <a:lnTo>
                  <a:pt x="6244209" y="4324096"/>
                </a:lnTo>
                <a:lnTo>
                  <a:pt x="6244948" y="4180840"/>
                </a:lnTo>
                <a:close/>
              </a:path>
              <a:path w="9144000" h="5960745">
                <a:moveTo>
                  <a:pt x="6225413" y="4149471"/>
                </a:moveTo>
                <a:lnTo>
                  <a:pt x="6176391" y="4170172"/>
                </a:lnTo>
                <a:lnTo>
                  <a:pt x="6183503" y="4193158"/>
                </a:lnTo>
                <a:lnTo>
                  <a:pt x="6218301" y="4180840"/>
                </a:lnTo>
                <a:lnTo>
                  <a:pt x="6244948" y="4180840"/>
                </a:lnTo>
                <a:lnTo>
                  <a:pt x="6245098" y="4151883"/>
                </a:lnTo>
                <a:lnTo>
                  <a:pt x="6225413" y="4149471"/>
                </a:lnTo>
                <a:close/>
              </a:path>
              <a:path w="9144000" h="5960745">
                <a:moveTo>
                  <a:pt x="6364997" y="4195191"/>
                </a:moveTo>
                <a:lnTo>
                  <a:pt x="6339332" y="4195191"/>
                </a:lnTo>
                <a:lnTo>
                  <a:pt x="6337935" y="4334510"/>
                </a:lnTo>
                <a:lnTo>
                  <a:pt x="6363843" y="4337177"/>
                </a:lnTo>
                <a:lnTo>
                  <a:pt x="6364997" y="4195191"/>
                </a:lnTo>
                <a:close/>
              </a:path>
              <a:path w="9144000" h="5960745">
                <a:moveTo>
                  <a:pt x="6344920" y="4163441"/>
                </a:moveTo>
                <a:lnTo>
                  <a:pt x="6296025" y="4184015"/>
                </a:lnTo>
                <a:lnTo>
                  <a:pt x="6303010" y="4207510"/>
                </a:lnTo>
                <a:lnTo>
                  <a:pt x="6339332" y="4195191"/>
                </a:lnTo>
                <a:lnTo>
                  <a:pt x="6364997" y="4195191"/>
                </a:lnTo>
                <a:lnTo>
                  <a:pt x="6365240" y="4165346"/>
                </a:lnTo>
                <a:lnTo>
                  <a:pt x="6344920" y="4163441"/>
                </a:lnTo>
                <a:close/>
              </a:path>
              <a:path w="9144000" h="5960745">
                <a:moveTo>
                  <a:pt x="6454648" y="4176141"/>
                </a:moveTo>
                <a:lnTo>
                  <a:pt x="6433439" y="4178935"/>
                </a:lnTo>
                <a:lnTo>
                  <a:pt x="6416548" y="4193921"/>
                </a:lnTo>
                <a:lnTo>
                  <a:pt x="6405245" y="4220591"/>
                </a:lnTo>
                <a:lnTo>
                  <a:pt x="6401943" y="4257421"/>
                </a:lnTo>
                <a:lnTo>
                  <a:pt x="6405245" y="4294378"/>
                </a:lnTo>
                <a:lnTo>
                  <a:pt x="6416040" y="4322953"/>
                </a:lnTo>
                <a:lnTo>
                  <a:pt x="6431534" y="4341241"/>
                </a:lnTo>
                <a:lnTo>
                  <a:pt x="6452235" y="4349115"/>
                </a:lnTo>
                <a:lnTo>
                  <a:pt x="6474841" y="4345940"/>
                </a:lnTo>
                <a:lnTo>
                  <a:pt x="6491859" y="4331335"/>
                </a:lnTo>
                <a:lnTo>
                  <a:pt x="6494675" y="4324477"/>
                </a:lnTo>
                <a:lnTo>
                  <a:pt x="6453759" y="4324477"/>
                </a:lnTo>
                <a:lnTo>
                  <a:pt x="6434836" y="4306697"/>
                </a:lnTo>
                <a:lnTo>
                  <a:pt x="6428232" y="4257802"/>
                </a:lnTo>
                <a:lnTo>
                  <a:pt x="6435344" y="4213352"/>
                </a:lnTo>
                <a:lnTo>
                  <a:pt x="6454140" y="4199890"/>
                </a:lnTo>
                <a:lnTo>
                  <a:pt x="6490785" y="4199890"/>
                </a:lnTo>
                <a:lnTo>
                  <a:pt x="6476746" y="4184015"/>
                </a:lnTo>
                <a:lnTo>
                  <a:pt x="6454648" y="4176141"/>
                </a:lnTo>
                <a:close/>
              </a:path>
              <a:path w="9144000" h="5960745">
                <a:moveTo>
                  <a:pt x="6490785" y="4199890"/>
                </a:moveTo>
                <a:lnTo>
                  <a:pt x="6454140" y="4199890"/>
                </a:lnTo>
                <a:lnTo>
                  <a:pt x="6473444" y="4218178"/>
                </a:lnTo>
                <a:lnTo>
                  <a:pt x="6479540" y="4267835"/>
                </a:lnTo>
                <a:lnTo>
                  <a:pt x="6473063" y="4311777"/>
                </a:lnTo>
                <a:lnTo>
                  <a:pt x="6453759" y="4324477"/>
                </a:lnTo>
                <a:lnTo>
                  <a:pt x="6494675" y="4324477"/>
                </a:lnTo>
                <a:lnTo>
                  <a:pt x="6502654" y="4305046"/>
                </a:lnTo>
                <a:lnTo>
                  <a:pt x="6506845" y="4268978"/>
                </a:lnTo>
                <a:lnTo>
                  <a:pt x="6503543" y="4231640"/>
                </a:lnTo>
                <a:lnTo>
                  <a:pt x="6493256" y="4202683"/>
                </a:lnTo>
                <a:lnTo>
                  <a:pt x="6490785" y="4199890"/>
                </a:lnTo>
                <a:close/>
              </a:path>
              <a:path w="9144000" h="5960745">
                <a:moveTo>
                  <a:pt x="6600242" y="4222115"/>
                </a:moveTo>
                <a:lnTo>
                  <a:pt x="6575171" y="4222115"/>
                </a:lnTo>
                <a:lnTo>
                  <a:pt x="6573266" y="4359402"/>
                </a:lnTo>
                <a:lnTo>
                  <a:pt x="6598666" y="4363085"/>
                </a:lnTo>
                <a:lnTo>
                  <a:pt x="6600242" y="4222115"/>
                </a:lnTo>
                <a:close/>
              </a:path>
              <a:path w="9144000" h="5960745">
                <a:moveTo>
                  <a:pt x="6580758" y="4190365"/>
                </a:moveTo>
                <a:lnTo>
                  <a:pt x="6533260" y="4211447"/>
                </a:lnTo>
                <a:lnTo>
                  <a:pt x="6539865" y="4234053"/>
                </a:lnTo>
                <a:lnTo>
                  <a:pt x="6575171" y="4222115"/>
                </a:lnTo>
                <a:lnTo>
                  <a:pt x="6600242" y="4222115"/>
                </a:lnTo>
                <a:lnTo>
                  <a:pt x="6600571" y="4192778"/>
                </a:lnTo>
                <a:lnTo>
                  <a:pt x="6580758" y="4190365"/>
                </a:lnTo>
                <a:close/>
              </a:path>
              <a:path w="9144000" h="5960745">
                <a:moveTo>
                  <a:pt x="6689090" y="4202683"/>
                </a:moveTo>
                <a:lnTo>
                  <a:pt x="6666992" y="4205858"/>
                </a:lnTo>
                <a:lnTo>
                  <a:pt x="6651371" y="4220591"/>
                </a:lnTo>
                <a:lnTo>
                  <a:pt x="6640576" y="4247133"/>
                </a:lnTo>
                <a:lnTo>
                  <a:pt x="6636384" y="4283710"/>
                </a:lnTo>
                <a:lnTo>
                  <a:pt x="6639179" y="4320540"/>
                </a:lnTo>
                <a:lnTo>
                  <a:pt x="6649084" y="4348353"/>
                </a:lnTo>
                <a:lnTo>
                  <a:pt x="6664579" y="4367022"/>
                </a:lnTo>
                <a:lnTo>
                  <a:pt x="6685788" y="4374515"/>
                </a:lnTo>
                <a:lnTo>
                  <a:pt x="6708394" y="4371340"/>
                </a:lnTo>
                <a:lnTo>
                  <a:pt x="6724396" y="4356227"/>
                </a:lnTo>
                <a:lnTo>
                  <a:pt x="6726727" y="4350385"/>
                </a:lnTo>
                <a:lnTo>
                  <a:pt x="6687184" y="4350385"/>
                </a:lnTo>
                <a:lnTo>
                  <a:pt x="6668389" y="4332478"/>
                </a:lnTo>
                <a:lnTo>
                  <a:pt x="6663182" y="4284472"/>
                </a:lnTo>
                <a:lnTo>
                  <a:pt x="6668770" y="4239641"/>
                </a:lnTo>
                <a:lnTo>
                  <a:pt x="6687693" y="4226560"/>
                </a:lnTo>
                <a:lnTo>
                  <a:pt x="6723129" y="4226560"/>
                </a:lnTo>
                <a:lnTo>
                  <a:pt x="6710299" y="4210685"/>
                </a:lnTo>
                <a:lnTo>
                  <a:pt x="6689090" y="4202683"/>
                </a:lnTo>
                <a:close/>
              </a:path>
              <a:path w="9144000" h="5960745">
                <a:moveTo>
                  <a:pt x="6723129" y="4226560"/>
                </a:moveTo>
                <a:lnTo>
                  <a:pt x="6687693" y="4226560"/>
                </a:lnTo>
                <a:lnTo>
                  <a:pt x="6706489" y="4245102"/>
                </a:lnTo>
                <a:lnTo>
                  <a:pt x="6713093" y="4293997"/>
                </a:lnTo>
                <a:lnTo>
                  <a:pt x="6705981" y="4337685"/>
                </a:lnTo>
                <a:lnTo>
                  <a:pt x="6687184" y="4350385"/>
                </a:lnTo>
                <a:lnTo>
                  <a:pt x="6726727" y="4350385"/>
                </a:lnTo>
                <a:lnTo>
                  <a:pt x="6734683" y="4330446"/>
                </a:lnTo>
                <a:lnTo>
                  <a:pt x="6739001" y="4294758"/>
                </a:lnTo>
                <a:lnTo>
                  <a:pt x="6735699" y="4257802"/>
                </a:lnTo>
                <a:lnTo>
                  <a:pt x="6725284" y="4229227"/>
                </a:lnTo>
                <a:lnTo>
                  <a:pt x="6723129" y="4226560"/>
                </a:lnTo>
                <a:close/>
              </a:path>
              <a:path w="9144000" h="5960745">
                <a:moveTo>
                  <a:pt x="6830883" y="4247515"/>
                </a:moveTo>
                <a:lnTo>
                  <a:pt x="6805803" y="4247515"/>
                </a:lnTo>
                <a:lnTo>
                  <a:pt x="6805295" y="4384421"/>
                </a:lnTo>
                <a:lnTo>
                  <a:pt x="6829298" y="4387215"/>
                </a:lnTo>
                <a:lnTo>
                  <a:pt x="6830883" y="4247515"/>
                </a:lnTo>
                <a:close/>
              </a:path>
              <a:path w="9144000" h="5960745">
                <a:moveTo>
                  <a:pt x="6811518" y="4216527"/>
                </a:moveTo>
                <a:lnTo>
                  <a:pt x="6765798" y="4237228"/>
                </a:lnTo>
                <a:lnTo>
                  <a:pt x="6772909" y="4259833"/>
                </a:lnTo>
                <a:lnTo>
                  <a:pt x="6805803" y="4247515"/>
                </a:lnTo>
                <a:lnTo>
                  <a:pt x="6830883" y="4247515"/>
                </a:lnTo>
                <a:lnTo>
                  <a:pt x="6831203" y="4219321"/>
                </a:lnTo>
                <a:lnTo>
                  <a:pt x="6811518" y="4216527"/>
                </a:lnTo>
                <a:close/>
              </a:path>
              <a:path w="9144000" h="5960745">
                <a:moveTo>
                  <a:pt x="6918325" y="4229227"/>
                </a:moveTo>
                <a:lnTo>
                  <a:pt x="6897116" y="4232021"/>
                </a:lnTo>
                <a:lnTo>
                  <a:pt x="6880606" y="4247133"/>
                </a:lnTo>
                <a:lnTo>
                  <a:pt x="6869810" y="4273296"/>
                </a:lnTo>
                <a:lnTo>
                  <a:pt x="6866508" y="4309110"/>
                </a:lnTo>
                <a:lnTo>
                  <a:pt x="6869430" y="4345940"/>
                </a:lnTo>
                <a:lnTo>
                  <a:pt x="6879208" y="4373753"/>
                </a:lnTo>
                <a:lnTo>
                  <a:pt x="6894830" y="4391533"/>
                </a:lnTo>
                <a:lnTo>
                  <a:pt x="6915911" y="4399153"/>
                </a:lnTo>
                <a:lnTo>
                  <a:pt x="6936740" y="4396358"/>
                </a:lnTo>
                <a:lnTo>
                  <a:pt x="6953123" y="4381246"/>
                </a:lnTo>
                <a:lnTo>
                  <a:pt x="6955689" y="4375277"/>
                </a:lnTo>
                <a:lnTo>
                  <a:pt x="6917435" y="4375277"/>
                </a:lnTo>
                <a:lnTo>
                  <a:pt x="6898513" y="4357878"/>
                </a:lnTo>
                <a:lnTo>
                  <a:pt x="6892417" y="4310253"/>
                </a:lnTo>
                <a:lnTo>
                  <a:pt x="6898513" y="4265803"/>
                </a:lnTo>
                <a:lnTo>
                  <a:pt x="6915911" y="4252722"/>
                </a:lnTo>
                <a:lnTo>
                  <a:pt x="6952152" y="4252722"/>
                </a:lnTo>
                <a:lnTo>
                  <a:pt x="6939026" y="4237228"/>
                </a:lnTo>
                <a:lnTo>
                  <a:pt x="6918325" y="4229227"/>
                </a:lnTo>
                <a:close/>
              </a:path>
              <a:path w="9144000" h="5960745">
                <a:moveTo>
                  <a:pt x="6952152" y="4252722"/>
                </a:moveTo>
                <a:lnTo>
                  <a:pt x="6915911" y="4252722"/>
                </a:lnTo>
                <a:lnTo>
                  <a:pt x="6935724" y="4271010"/>
                </a:lnTo>
                <a:lnTo>
                  <a:pt x="6941439" y="4319016"/>
                </a:lnTo>
                <a:lnTo>
                  <a:pt x="6935724" y="4362196"/>
                </a:lnTo>
                <a:lnTo>
                  <a:pt x="6917435" y="4375277"/>
                </a:lnTo>
                <a:lnTo>
                  <a:pt x="6955689" y="4375277"/>
                </a:lnTo>
                <a:lnTo>
                  <a:pt x="6964045" y="4355846"/>
                </a:lnTo>
                <a:lnTo>
                  <a:pt x="6967728" y="4320540"/>
                </a:lnTo>
                <a:lnTo>
                  <a:pt x="6964426" y="4283710"/>
                </a:lnTo>
                <a:lnTo>
                  <a:pt x="6954520" y="4255516"/>
                </a:lnTo>
                <a:lnTo>
                  <a:pt x="6952152" y="4252722"/>
                </a:lnTo>
                <a:close/>
              </a:path>
              <a:path w="9144000" h="5960745">
                <a:moveTo>
                  <a:pt x="7056247" y="4273296"/>
                </a:moveTo>
                <a:lnTo>
                  <a:pt x="7032244" y="4273296"/>
                </a:lnTo>
                <a:lnTo>
                  <a:pt x="7032244" y="4409058"/>
                </a:lnTo>
                <a:lnTo>
                  <a:pt x="7056247" y="4411472"/>
                </a:lnTo>
                <a:lnTo>
                  <a:pt x="7056247" y="4273296"/>
                </a:lnTo>
                <a:close/>
              </a:path>
              <a:path w="9144000" h="5960745">
                <a:moveTo>
                  <a:pt x="7038340" y="4242816"/>
                </a:moveTo>
                <a:lnTo>
                  <a:pt x="6993128" y="4263008"/>
                </a:lnTo>
                <a:lnTo>
                  <a:pt x="6999732" y="4285996"/>
                </a:lnTo>
                <a:lnTo>
                  <a:pt x="7032244" y="4273296"/>
                </a:lnTo>
                <a:lnTo>
                  <a:pt x="7056247" y="4273296"/>
                </a:lnTo>
                <a:lnTo>
                  <a:pt x="7056247" y="4245102"/>
                </a:lnTo>
                <a:lnTo>
                  <a:pt x="7038340" y="4242816"/>
                </a:lnTo>
                <a:close/>
              </a:path>
              <a:path w="9144000" h="5960745">
                <a:moveTo>
                  <a:pt x="7143369" y="4255135"/>
                </a:moveTo>
                <a:lnTo>
                  <a:pt x="7122668" y="4258691"/>
                </a:lnTo>
                <a:lnTo>
                  <a:pt x="7106666" y="4272915"/>
                </a:lnTo>
                <a:lnTo>
                  <a:pt x="7095744" y="4298315"/>
                </a:lnTo>
                <a:lnTo>
                  <a:pt x="7092442" y="4334510"/>
                </a:lnTo>
                <a:lnTo>
                  <a:pt x="7095363" y="4370197"/>
                </a:lnTo>
                <a:lnTo>
                  <a:pt x="7104760" y="4397502"/>
                </a:lnTo>
                <a:lnTo>
                  <a:pt x="7120255" y="4415408"/>
                </a:lnTo>
                <a:lnTo>
                  <a:pt x="7140956" y="4422902"/>
                </a:lnTo>
                <a:lnTo>
                  <a:pt x="7162165" y="4420616"/>
                </a:lnTo>
                <a:lnTo>
                  <a:pt x="7178675" y="4406265"/>
                </a:lnTo>
                <a:lnTo>
                  <a:pt x="7181002" y="4400296"/>
                </a:lnTo>
                <a:lnTo>
                  <a:pt x="7143369" y="4400296"/>
                </a:lnTo>
                <a:lnTo>
                  <a:pt x="7124065" y="4382516"/>
                </a:lnTo>
                <a:lnTo>
                  <a:pt x="7118350" y="4335272"/>
                </a:lnTo>
                <a:lnTo>
                  <a:pt x="7124065" y="4291203"/>
                </a:lnTo>
                <a:lnTo>
                  <a:pt x="7141972" y="4278503"/>
                </a:lnTo>
                <a:lnTo>
                  <a:pt x="7176570" y="4278503"/>
                </a:lnTo>
                <a:lnTo>
                  <a:pt x="7163054" y="4263008"/>
                </a:lnTo>
                <a:lnTo>
                  <a:pt x="7143369" y="4255135"/>
                </a:lnTo>
                <a:close/>
              </a:path>
              <a:path w="9144000" h="5960745">
                <a:moveTo>
                  <a:pt x="7176570" y="4278503"/>
                </a:moveTo>
                <a:lnTo>
                  <a:pt x="7141972" y="4278503"/>
                </a:lnTo>
                <a:lnTo>
                  <a:pt x="7159752" y="4296410"/>
                </a:lnTo>
                <a:lnTo>
                  <a:pt x="7165467" y="4344416"/>
                </a:lnTo>
                <a:lnTo>
                  <a:pt x="7159752" y="4387215"/>
                </a:lnTo>
                <a:lnTo>
                  <a:pt x="7143369" y="4400296"/>
                </a:lnTo>
                <a:lnTo>
                  <a:pt x="7181002" y="4400296"/>
                </a:lnTo>
                <a:lnTo>
                  <a:pt x="7188581" y="4380865"/>
                </a:lnTo>
                <a:lnTo>
                  <a:pt x="7191375" y="4345558"/>
                </a:lnTo>
                <a:lnTo>
                  <a:pt x="7188581" y="4309110"/>
                </a:lnTo>
                <a:lnTo>
                  <a:pt x="7178675" y="4280916"/>
                </a:lnTo>
                <a:lnTo>
                  <a:pt x="7176570" y="4278503"/>
                </a:lnTo>
                <a:close/>
              </a:path>
              <a:path w="9144000" h="5960745">
                <a:moveTo>
                  <a:pt x="7279720" y="4298696"/>
                </a:moveTo>
                <a:lnTo>
                  <a:pt x="7255383" y="4298696"/>
                </a:lnTo>
                <a:lnTo>
                  <a:pt x="7254494" y="4433697"/>
                </a:lnTo>
                <a:lnTo>
                  <a:pt x="7278878" y="4435983"/>
                </a:lnTo>
                <a:lnTo>
                  <a:pt x="7279720" y="4298696"/>
                </a:lnTo>
                <a:close/>
              </a:path>
              <a:path w="9144000" h="5960745">
                <a:moveTo>
                  <a:pt x="7260971" y="4268597"/>
                </a:moveTo>
                <a:lnTo>
                  <a:pt x="7216267" y="4288408"/>
                </a:lnTo>
                <a:lnTo>
                  <a:pt x="7223379" y="4311015"/>
                </a:lnTo>
                <a:lnTo>
                  <a:pt x="7255383" y="4298696"/>
                </a:lnTo>
                <a:lnTo>
                  <a:pt x="7279720" y="4298696"/>
                </a:lnTo>
                <a:lnTo>
                  <a:pt x="7279894" y="4270502"/>
                </a:lnTo>
                <a:lnTo>
                  <a:pt x="7260971" y="4268597"/>
                </a:lnTo>
                <a:close/>
              </a:path>
              <a:path w="9144000" h="5960745">
                <a:moveTo>
                  <a:pt x="7364095" y="4279646"/>
                </a:moveTo>
                <a:lnTo>
                  <a:pt x="7343902" y="4283202"/>
                </a:lnTo>
                <a:lnTo>
                  <a:pt x="7327900" y="4297933"/>
                </a:lnTo>
                <a:lnTo>
                  <a:pt x="7317105" y="4322953"/>
                </a:lnTo>
                <a:lnTo>
                  <a:pt x="7313803" y="4359021"/>
                </a:lnTo>
                <a:lnTo>
                  <a:pt x="7317105" y="4394708"/>
                </a:lnTo>
                <a:lnTo>
                  <a:pt x="7326883" y="4422140"/>
                </a:lnTo>
                <a:lnTo>
                  <a:pt x="7342505" y="4439666"/>
                </a:lnTo>
                <a:lnTo>
                  <a:pt x="7362698" y="4446778"/>
                </a:lnTo>
                <a:lnTo>
                  <a:pt x="7382509" y="4443983"/>
                </a:lnTo>
                <a:lnTo>
                  <a:pt x="7398511" y="4429633"/>
                </a:lnTo>
                <a:lnTo>
                  <a:pt x="7400873" y="4423791"/>
                </a:lnTo>
                <a:lnTo>
                  <a:pt x="7363206" y="4423791"/>
                </a:lnTo>
                <a:lnTo>
                  <a:pt x="7345299" y="4406265"/>
                </a:lnTo>
                <a:lnTo>
                  <a:pt x="7339583" y="4359402"/>
                </a:lnTo>
                <a:lnTo>
                  <a:pt x="7345299" y="4316222"/>
                </a:lnTo>
                <a:lnTo>
                  <a:pt x="7362698" y="4303141"/>
                </a:lnTo>
                <a:lnTo>
                  <a:pt x="7397219" y="4303141"/>
                </a:lnTo>
                <a:lnTo>
                  <a:pt x="7384415" y="4288028"/>
                </a:lnTo>
                <a:lnTo>
                  <a:pt x="7364095" y="4279646"/>
                </a:lnTo>
                <a:close/>
              </a:path>
              <a:path w="9144000" h="5960745">
                <a:moveTo>
                  <a:pt x="7397219" y="4303141"/>
                </a:moveTo>
                <a:lnTo>
                  <a:pt x="7362698" y="4303141"/>
                </a:lnTo>
                <a:lnTo>
                  <a:pt x="7381113" y="4320921"/>
                </a:lnTo>
                <a:lnTo>
                  <a:pt x="7386701" y="4368927"/>
                </a:lnTo>
                <a:lnTo>
                  <a:pt x="7381113" y="4411091"/>
                </a:lnTo>
                <a:lnTo>
                  <a:pt x="7363206" y="4423791"/>
                </a:lnTo>
                <a:lnTo>
                  <a:pt x="7400873" y="4423791"/>
                </a:lnTo>
                <a:lnTo>
                  <a:pt x="7408418" y="4405122"/>
                </a:lnTo>
                <a:lnTo>
                  <a:pt x="7412101" y="4370197"/>
                </a:lnTo>
                <a:lnTo>
                  <a:pt x="7409307" y="4334002"/>
                </a:lnTo>
                <a:lnTo>
                  <a:pt x="7399908" y="4306316"/>
                </a:lnTo>
                <a:lnTo>
                  <a:pt x="7397219" y="4303141"/>
                </a:lnTo>
                <a:close/>
              </a:path>
              <a:path w="9144000" h="5960745">
                <a:moveTo>
                  <a:pt x="7498071" y="4324096"/>
                </a:moveTo>
                <a:lnTo>
                  <a:pt x="7473315" y="4324096"/>
                </a:lnTo>
                <a:lnTo>
                  <a:pt x="7473823" y="4456683"/>
                </a:lnTo>
                <a:lnTo>
                  <a:pt x="7496809" y="4459478"/>
                </a:lnTo>
                <a:lnTo>
                  <a:pt x="7498071" y="4324096"/>
                </a:lnTo>
                <a:close/>
              </a:path>
              <a:path w="9144000" h="5960745">
                <a:moveTo>
                  <a:pt x="7480427" y="4293997"/>
                </a:moveTo>
                <a:lnTo>
                  <a:pt x="7437120" y="4313808"/>
                </a:lnTo>
                <a:lnTo>
                  <a:pt x="7442708" y="4336033"/>
                </a:lnTo>
                <a:lnTo>
                  <a:pt x="7473315" y="4324096"/>
                </a:lnTo>
                <a:lnTo>
                  <a:pt x="7498071" y="4324096"/>
                </a:lnTo>
                <a:lnTo>
                  <a:pt x="7498333" y="4295902"/>
                </a:lnTo>
                <a:lnTo>
                  <a:pt x="7480427" y="4293997"/>
                </a:lnTo>
                <a:close/>
              </a:path>
              <a:path w="9144000" h="5960745">
                <a:moveTo>
                  <a:pt x="7605714" y="4336033"/>
                </a:moveTo>
                <a:lnTo>
                  <a:pt x="7582534" y="4336033"/>
                </a:lnTo>
                <a:lnTo>
                  <a:pt x="7582027" y="4468241"/>
                </a:lnTo>
                <a:lnTo>
                  <a:pt x="7606030" y="4470908"/>
                </a:lnTo>
                <a:lnTo>
                  <a:pt x="7605714" y="4336033"/>
                </a:lnTo>
                <a:close/>
              </a:path>
              <a:path w="9144000" h="5960745">
                <a:moveTo>
                  <a:pt x="7589139" y="4305935"/>
                </a:moveTo>
                <a:lnTo>
                  <a:pt x="7544434" y="4325747"/>
                </a:lnTo>
                <a:lnTo>
                  <a:pt x="7551928" y="4347972"/>
                </a:lnTo>
                <a:lnTo>
                  <a:pt x="7582534" y="4336033"/>
                </a:lnTo>
                <a:lnTo>
                  <a:pt x="7605714" y="4336033"/>
                </a:lnTo>
                <a:lnTo>
                  <a:pt x="7605649" y="4307840"/>
                </a:lnTo>
                <a:lnTo>
                  <a:pt x="7589139" y="4305935"/>
                </a:lnTo>
                <a:close/>
              </a:path>
              <a:path w="9144000" h="5960745">
                <a:moveTo>
                  <a:pt x="7687564" y="4317746"/>
                </a:moveTo>
                <a:lnTo>
                  <a:pt x="7668259" y="4320540"/>
                </a:lnTo>
                <a:lnTo>
                  <a:pt x="7653147" y="4334510"/>
                </a:lnTo>
                <a:lnTo>
                  <a:pt x="7642859" y="4359910"/>
                </a:lnTo>
                <a:lnTo>
                  <a:pt x="7639050" y="4395597"/>
                </a:lnTo>
                <a:lnTo>
                  <a:pt x="7642352" y="4430522"/>
                </a:lnTo>
                <a:lnTo>
                  <a:pt x="7651750" y="4457446"/>
                </a:lnTo>
                <a:lnTo>
                  <a:pt x="7666863" y="4474083"/>
                </a:lnTo>
                <a:lnTo>
                  <a:pt x="7687056" y="4481703"/>
                </a:lnTo>
                <a:lnTo>
                  <a:pt x="7706359" y="4479290"/>
                </a:lnTo>
                <a:lnTo>
                  <a:pt x="7720965" y="4465447"/>
                </a:lnTo>
                <a:lnTo>
                  <a:pt x="7723419" y="4459478"/>
                </a:lnTo>
                <a:lnTo>
                  <a:pt x="7687056" y="4459478"/>
                </a:lnTo>
                <a:lnTo>
                  <a:pt x="7669657" y="4442333"/>
                </a:lnTo>
                <a:lnTo>
                  <a:pt x="7663942" y="4396358"/>
                </a:lnTo>
                <a:lnTo>
                  <a:pt x="7669657" y="4353560"/>
                </a:lnTo>
                <a:lnTo>
                  <a:pt x="7686548" y="4340352"/>
                </a:lnTo>
                <a:lnTo>
                  <a:pt x="7720544" y="4340352"/>
                </a:lnTo>
                <a:lnTo>
                  <a:pt x="7707757" y="4324985"/>
                </a:lnTo>
                <a:lnTo>
                  <a:pt x="7687564" y="4317746"/>
                </a:lnTo>
                <a:close/>
              </a:path>
              <a:path w="9144000" h="5960745">
                <a:moveTo>
                  <a:pt x="7720544" y="4340352"/>
                </a:moveTo>
                <a:lnTo>
                  <a:pt x="7686548" y="4340352"/>
                </a:lnTo>
                <a:lnTo>
                  <a:pt x="7703947" y="4357878"/>
                </a:lnTo>
                <a:lnTo>
                  <a:pt x="7709154" y="4404741"/>
                </a:lnTo>
                <a:lnTo>
                  <a:pt x="7703947" y="4446778"/>
                </a:lnTo>
                <a:lnTo>
                  <a:pt x="7687056" y="4459478"/>
                </a:lnTo>
                <a:lnTo>
                  <a:pt x="7723419" y="4459478"/>
                </a:lnTo>
                <a:lnTo>
                  <a:pt x="7731252" y="4440428"/>
                </a:lnTo>
                <a:lnTo>
                  <a:pt x="7734554" y="4406265"/>
                </a:lnTo>
                <a:lnTo>
                  <a:pt x="7731759" y="4370197"/>
                </a:lnTo>
                <a:lnTo>
                  <a:pt x="7722870" y="4343146"/>
                </a:lnTo>
                <a:lnTo>
                  <a:pt x="7720544" y="4340352"/>
                </a:lnTo>
                <a:close/>
              </a:path>
              <a:path w="9144000" h="5960745">
                <a:moveTo>
                  <a:pt x="7818461" y="4360291"/>
                </a:moveTo>
                <a:lnTo>
                  <a:pt x="7795259" y="4360291"/>
                </a:lnTo>
                <a:lnTo>
                  <a:pt x="7794879" y="4491608"/>
                </a:lnTo>
                <a:lnTo>
                  <a:pt x="7818882" y="4494022"/>
                </a:lnTo>
                <a:lnTo>
                  <a:pt x="7818461" y="4360291"/>
                </a:lnTo>
                <a:close/>
              </a:path>
              <a:path w="9144000" h="5960745">
                <a:moveTo>
                  <a:pt x="7800975" y="4330446"/>
                </a:moveTo>
                <a:lnTo>
                  <a:pt x="7758176" y="4349877"/>
                </a:lnTo>
                <a:lnTo>
                  <a:pt x="7764780" y="4372102"/>
                </a:lnTo>
                <a:lnTo>
                  <a:pt x="7795259" y="4360291"/>
                </a:lnTo>
                <a:lnTo>
                  <a:pt x="7818461" y="4360291"/>
                </a:lnTo>
                <a:lnTo>
                  <a:pt x="7818374" y="4332478"/>
                </a:lnTo>
                <a:lnTo>
                  <a:pt x="7800975" y="4330446"/>
                </a:lnTo>
                <a:close/>
              </a:path>
              <a:path w="9144000" h="5960745">
                <a:moveTo>
                  <a:pt x="7923403" y="4371721"/>
                </a:moveTo>
                <a:lnTo>
                  <a:pt x="7900289" y="4371721"/>
                </a:lnTo>
                <a:lnTo>
                  <a:pt x="7899781" y="4502658"/>
                </a:lnTo>
                <a:lnTo>
                  <a:pt x="7923403" y="4505071"/>
                </a:lnTo>
                <a:lnTo>
                  <a:pt x="7923403" y="4371721"/>
                </a:lnTo>
                <a:close/>
              </a:path>
              <a:path w="9144000" h="5960745">
                <a:moveTo>
                  <a:pt x="7906004" y="4342003"/>
                </a:moveTo>
                <a:lnTo>
                  <a:pt x="7863078" y="4361815"/>
                </a:lnTo>
                <a:lnTo>
                  <a:pt x="7870698" y="4383658"/>
                </a:lnTo>
                <a:lnTo>
                  <a:pt x="7900289" y="4371721"/>
                </a:lnTo>
                <a:lnTo>
                  <a:pt x="7923403" y="4371721"/>
                </a:lnTo>
                <a:lnTo>
                  <a:pt x="7923403" y="4344035"/>
                </a:lnTo>
                <a:lnTo>
                  <a:pt x="7906004" y="4342003"/>
                </a:lnTo>
                <a:close/>
              </a:path>
              <a:path w="9144000" h="5960745">
                <a:moveTo>
                  <a:pt x="8027990" y="4384421"/>
                </a:moveTo>
                <a:lnTo>
                  <a:pt x="8005318" y="4384421"/>
                </a:lnTo>
                <a:lnTo>
                  <a:pt x="8004809" y="4514596"/>
                </a:lnTo>
                <a:lnTo>
                  <a:pt x="8028305" y="4517008"/>
                </a:lnTo>
                <a:lnTo>
                  <a:pt x="8027990" y="4384421"/>
                </a:lnTo>
                <a:close/>
              </a:path>
              <a:path w="9144000" h="5960745">
                <a:moveTo>
                  <a:pt x="8010017" y="4354322"/>
                </a:moveTo>
                <a:lnTo>
                  <a:pt x="7968615" y="4374515"/>
                </a:lnTo>
                <a:lnTo>
                  <a:pt x="7974710" y="4395597"/>
                </a:lnTo>
                <a:lnTo>
                  <a:pt x="8005318" y="4384421"/>
                </a:lnTo>
                <a:lnTo>
                  <a:pt x="8027990" y="4384421"/>
                </a:lnTo>
                <a:lnTo>
                  <a:pt x="8027924" y="4356227"/>
                </a:lnTo>
                <a:lnTo>
                  <a:pt x="8010017" y="4354322"/>
                </a:lnTo>
                <a:close/>
              </a:path>
              <a:path w="9144000" h="5960745">
                <a:moveTo>
                  <a:pt x="8106918" y="4365371"/>
                </a:moveTo>
                <a:lnTo>
                  <a:pt x="8088122" y="4368165"/>
                </a:lnTo>
                <a:lnTo>
                  <a:pt x="8073517" y="4382897"/>
                </a:lnTo>
                <a:lnTo>
                  <a:pt x="8063610" y="4407408"/>
                </a:lnTo>
                <a:lnTo>
                  <a:pt x="8060817" y="4441952"/>
                </a:lnTo>
                <a:lnTo>
                  <a:pt x="8063610" y="4476877"/>
                </a:lnTo>
                <a:lnTo>
                  <a:pt x="8073517" y="4503166"/>
                </a:lnTo>
                <a:lnTo>
                  <a:pt x="8086725" y="4520183"/>
                </a:lnTo>
                <a:lnTo>
                  <a:pt x="8105521" y="4527296"/>
                </a:lnTo>
                <a:lnTo>
                  <a:pt x="8125333" y="4524502"/>
                </a:lnTo>
                <a:lnTo>
                  <a:pt x="8138922" y="4510658"/>
                </a:lnTo>
                <a:lnTo>
                  <a:pt x="8141321" y="4504690"/>
                </a:lnTo>
                <a:lnTo>
                  <a:pt x="8106536" y="4504690"/>
                </a:lnTo>
                <a:lnTo>
                  <a:pt x="8090027" y="4488053"/>
                </a:lnTo>
                <a:lnTo>
                  <a:pt x="8084311" y="4442333"/>
                </a:lnTo>
                <a:lnTo>
                  <a:pt x="8090027" y="4400677"/>
                </a:lnTo>
                <a:lnTo>
                  <a:pt x="8105521" y="4387596"/>
                </a:lnTo>
                <a:lnTo>
                  <a:pt x="8137674" y="4387596"/>
                </a:lnTo>
                <a:lnTo>
                  <a:pt x="8125841" y="4372991"/>
                </a:lnTo>
                <a:lnTo>
                  <a:pt x="8106918" y="4365371"/>
                </a:lnTo>
                <a:close/>
              </a:path>
              <a:path w="9144000" h="5960745">
                <a:moveTo>
                  <a:pt x="8137674" y="4387596"/>
                </a:moveTo>
                <a:lnTo>
                  <a:pt x="8105521" y="4387596"/>
                </a:lnTo>
                <a:lnTo>
                  <a:pt x="8122920" y="4405122"/>
                </a:lnTo>
                <a:lnTo>
                  <a:pt x="8128634" y="4451477"/>
                </a:lnTo>
                <a:lnTo>
                  <a:pt x="8122920" y="4492752"/>
                </a:lnTo>
                <a:lnTo>
                  <a:pt x="8106536" y="4504690"/>
                </a:lnTo>
                <a:lnTo>
                  <a:pt x="8141321" y="4504690"/>
                </a:lnTo>
                <a:lnTo>
                  <a:pt x="8148828" y="4486021"/>
                </a:lnTo>
                <a:lnTo>
                  <a:pt x="8152130" y="4452366"/>
                </a:lnTo>
                <a:lnTo>
                  <a:pt x="8148828" y="4416933"/>
                </a:lnTo>
                <a:lnTo>
                  <a:pt x="8139938" y="4390390"/>
                </a:lnTo>
                <a:lnTo>
                  <a:pt x="8137674" y="4387596"/>
                </a:lnTo>
                <a:close/>
              </a:path>
              <a:path w="9144000" h="5960745">
                <a:moveTo>
                  <a:pt x="8233156" y="4407408"/>
                </a:moveTo>
                <a:lnTo>
                  <a:pt x="8210550" y="4407408"/>
                </a:lnTo>
                <a:lnTo>
                  <a:pt x="8210550" y="4536440"/>
                </a:lnTo>
                <a:lnTo>
                  <a:pt x="8233156" y="4538853"/>
                </a:lnTo>
                <a:lnTo>
                  <a:pt x="8233156" y="4407408"/>
                </a:lnTo>
                <a:close/>
              </a:path>
              <a:path w="9144000" h="5960745">
                <a:moveTo>
                  <a:pt x="8215630" y="4378452"/>
                </a:moveTo>
                <a:lnTo>
                  <a:pt x="8174735" y="4397121"/>
                </a:lnTo>
                <a:lnTo>
                  <a:pt x="8181340" y="4419727"/>
                </a:lnTo>
                <a:lnTo>
                  <a:pt x="8210550" y="4407408"/>
                </a:lnTo>
                <a:lnTo>
                  <a:pt x="8233156" y="4407408"/>
                </a:lnTo>
                <a:lnTo>
                  <a:pt x="8233156" y="4380483"/>
                </a:lnTo>
                <a:lnTo>
                  <a:pt x="8215630" y="4378452"/>
                </a:lnTo>
                <a:close/>
              </a:path>
              <a:path w="9144000" h="5960745">
                <a:moveTo>
                  <a:pt x="8310753" y="4388866"/>
                </a:moveTo>
                <a:lnTo>
                  <a:pt x="8291449" y="4392422"/>
                </a:lnTo>
                <a:lnTo>
                  <a:pt x="8277352" y="4406265"/>
                </a:lnTo>
                <a:lnTo>
                  <a:pt x="8267954" y="4430903"/>
                </a:lnTo>
                <a:lnTo>
                  <a:pt x="8264652" y="4465066"/>
                </a:lnTo>
                <a:lnTo>
                  <a:pt x="8267446" y="4499483"/>
                </a:lnTo>
                <a:lnTo>
                  <a:pt x="8276844" y="4525391"/>
                </a:lnTo>
                <a:lnTo>
                  <a:pt x="8291068" y="4542408"/>
                </a:lnTo>
                <a:lnTo>
                  <a:pt x="8309356" y="4549521"/>
                </a:lnTo>
                <a:lnTo>
                  <a:pt x="8328152" y="4546346"/>
                </a:lnTo>
                <a:lnTo>
                  <a:pt x="8342757" y="4532503"/>
                </a:lnTo>
                <a:lnTo>
                  <a:pt x="8344867" y="4526915"/>
                </a:lnTo>
                <a:lnTo>
                  <a:pt x="8310372" y="4526915"/>
                </a:lnTo>
                <a:lnTo>
                  <a:pt x="8293861" y="4510658"/>
                </a:lnTo>
                <a:lnTo>
                  <a:pt x="8288655" y="4465447"/>
                </a:lnTo>
                <a:lnTo>
                  <a:pt x="8293354" y="4423791"/>
                </a:lnTo>
                <a:lnTo>
                  <a:pt x="8309356" y="4411091"/>
                </a:lnTo>
                <a:lnTo>
                  <a:pt x="8340863" y="4411091"/>
                </a:lnTo>
                <a:lnTo>
                  <a:pt x="8328659" y="4396358"/>
                </a:lnTo>
                <a:lnTo>
                  <a:pt x="8310753" y="4388866"/>
                </a:lnTo>
                <a:close/>
              </a:path>
              <a:path w="9144000" h="5960745">
                <a:moveTo>
                  <a:pt x="8340863" y="4411091"/>
                </a:moveTo>
                <a:lnTo>
                  <a:pt x="8309356" y="4411091"/>
                </a:lnTo>
                <a:lnTo>
                  <a:pt x="8325866" y="4428108"/>
                </a:lnTo>
                <a:lnTo>
                  <a:pt x="8331454" y="4473702"/>
                </a:lnTo>
                <a:lnTo>
                  <a:pt x="8326374" y="4514977"/>
                </a:lnTo>
                <a:lnTo>
                  <a:pt x="8310372" y="4526915"/>
                </a:lnTo>
                <a:lnTo>
                  <a:pt x="8344867" y="4526915"/>
                </a:lnTo>
                <a:lnTo>
                  <a:pt x="8351774" y="4508627"/>
                </a:lnTo>
                <a:lnTo>
                  <a:pt x="8354568" y="4474972"/>
                </a:lnTo>
                <a:lnTo>
                  <a:pt x="8351774" y="4440047"/>
                </a:lnTo>
                <a:lnTo>
                  <a:pt x="8342757" y="4413377"/>
                </a:lnTo>
                <a:lnTo>
                  <a:pt x="8340863" y="4411091"/>
                </a:lnTo>
                <a:close/>
              </a:path>
              <a:path w="9144000" h="5960745">
                <a:moveTo>
                  <a:pt x="8411464" y="4400296"/>
                </a:moveTo>
                <a:lnTo>
                  <a:pt x="8391779" y="4403090"/>
                </a:lnTo>
                <a:lnTo>
                  <a:pt x="8378063" y="4416933"/>
                </a:lnTo>
                <a:lnTo>
                  <a:pt x="8368665" y="4441952"/>
                </a:lnTo>
                <a:lnTo>
                  <a:pt x="8365871" y="4476115"/>
                </a:lnTo>
                <a:lnTo>
                  <a:pt x="8368665" y="4510278"/>
                </a:lnTo>
                <a:lnTo>
                  <a:pt x="8378063" y="4536440"/>
                </a:lnTo>
                <a:lnTo>
                  <a:pt x="8391779" y="4552696"/>
                </a:lnTo>
                <a:lnTo>
                  <a:pt x="8409686" y="4560316"/>
                </a:lnTo>
                <a:lnTo>
                  <a:pt x="8428482" y="4557522"/>
                </a:lnTo>
                <a:lnTo>
                  <a:pt x="8443087" y="4543171"/>
                </a:lnTo>
                <a:lnTo>
                  <a:pt x="8445163" y="4538091"/>
                </a:lnTo>
                <a:lnTo>
                  <a:pt x="8410575" y="4538091"/>
                </a:lnTo>
                <a:lnTo>
                  <a:pt x="8394573" y="4521327"/>
                </a:lnTo>
                <a:lnTo>
                  <a:pt x="8389366" y="4476115"/>
                </a:lnTo>
                <a:lnTo>
                  <a:pt x="8394065" y="4434840"/>
                </a:lnTo>
                <a:lnTo>
                  <a:pt x="8409686" y="4422521"/>
                </a:lnTo>
                <a:lnTo>
                  <a:pt x="8441198" y="4422521"/>
                </a:lnTo>
                <a:lnTo>
                  <a:pt x="8429371" y="4407408"/>
                </a:lnTo>
                <a:lnTo>
                  <a:pt x="8411464" y="4400296"/>
                </a:lnTo>
                <a:close/>
              </a:path>
              <a:path w="9144000" h="5960745">
                <a:moveTo>
                  <a:pt x="8441198" y="4422521"/>
                </a:moveTo>
                <a:lnTo>
                  <a:pt x="8409686" y="4422521"/>
                </a:lnTo>
                <a:lnTo>
                  <a:pt x="8426577" y="4439666"/>
                </a:lnTo>
                <a:lnTo>
                  <a:pt x="8431784" y="4485640"/>
                </a:lnTo>
                <a:lnTo>
                  <a:pt x="8426577" y="4526153"/>
                </a:lnTo>
                <a:lnTo>
                  <a:pt x="8410575" y="4538091"/>
                </a:lnTo>
                <a:lnTo>
                  <a:pt x="8445163" y="4538091"/>
                </a:lnTo>
                <a:lnTo>
                  <a:pt x="8452485" y="4520183"/>
                </a:lnTo>
                <a:lnTo>
                  <a:pt x="8454771" y="4486021"/>
                </a:lnTo>
                <a:lnTo>
                  <a:pt x="8451977" y="4451858"/>
                </a:lnTo>
                <a:lnTo>
                  <a:pt x="8443087" y="4424933"/>
                </a:lnTo>
                <a:lnTo>
                  <a:pt x="8441198" y="4422521"/>
                </a:lnTo>
                <a:close/>
              </a:path>
              <a:path w="9144000" h="5960745">
                <a:moveTo>
                  <a:pt x="8533980" y="4441952"/>
                </a:moveTo>
                <a:lnTo>
                  <a:pt x="8512683" y="4441952"/>
                </a:lnTo>
                <a:lnTo>
                  <a:pt x="8512683" y="4569333"/>
                </a:lnTo>
                <a:lnTo>
                  <a:pt x="8534400" y="4571746"/>
                </a:lnTo>
                <a:lnTo>
                  <a:pt x="8533980" y="4441952"/>
                </a:lnTo>
                <a:close/>
              </a:path>
              <a:path w="9144000" h="5960745">
                <a:moveTo>
                  <a:pt x="8517382" y="4412615"/>
                </a:moveTo>
                <a:lnTo>
                  <a:pt x="8477377" y="4432046"/>
                </a:lnTo>
                <a:lnTo>
                  <a:pt x="8483981" y="4453508"/>
                </a:lnTo>
                <a:lnTo>
                  <a:pt x="8512683" y="4441952"/>
                </a:lnTo>
                <a:lnTo>
                  <a:pt x="8533980" y="4441952"/>
                </a:lnTo>
                <a:lnTo>
                  <a:pt x="8533892" y="4414647"/>
                </a:lnTo>
                <a:lnTo>
                  <a:pt x="8517382" y="4412615"/>
                </a:lnTo>
                <a:close/>
              </a:path>
              <a:path w="9144000" h="5960745">
                <a:moveTo>
                  <a:pt x="8610219" y="4422902"/>
                </a:moveTo>
                <a:lnTo>
                  <a:pt x="8591804" y="4426458"/>
                </a:lnTo>
                <a:lnTo>
                  <a:pt x="8577707" y="4440047"/>
                </a:lnTo>
                <a:lnTo>
                  <a:pt x="8568309" y="4465066"/>
                </a:lnTo>
                <a:lnTo>
                  <a:pt x="8564499" y="4498721"/>
                </a:lnTo>
                <a:lnTo>
                  <a:pt x="8568309" y="4532503"/>
                </a:lnTo>
                <a:lnTo>
                  <a:pt x="8577199" y="4558283"/>
                </a:lnTo>
                <a:lnTo>
                  <a:pt x="8590407" y="4574540"/>
                </a:lnTo>
                <a:lnTo>
                  <a:pt x="8608822" y="4581652"/>
                </a:lnTo>
                <a:lnTo>
                  <a:pt x="8627110" y="4578477"/>
                </a:lnTo>
                <a:lnTo>
                  <a:pt x="8641207" y="4565396"/>
                </a:lnTo>
                <a:lnTo>
                  <a:pt x="8643295" y="4559808"/>
                </a:lnTo>
                <a:lnTo>
                  <a:pt x="8610600" y="4559808"/>
                </a:lnTo>
                <a:lnTo>
                  <a:pt x="8593709" y="4543171"/>
                </a:lnTo>
                <a:lnTo>
                  <a:pt x="8587994" y="4498721"/>
                </a:lnTo>
                <a:lnTo>
                  <a:pt x="8592820" y="4457446"/>
                </a:lnTo>
                <a:lnTo>
                  <a:pt x="8608314" y="4445508"/>
                </a:lnTo>
                <a:lnTo>
                  <a:pt x="8640137" y="4445508"/>
                </a:lnTo>
                <a:lnTo>
                  <a:pt x="8628507" y="4430522"/>
                </a:lnTo>
                <a:lnTo>
                  <a:pt x="8610219" y="4422902"/>
                </a:lnTo>
                <a:close/>
              </a:path>
              <a:path w="9144000" h="5960745">
                <a:moveTo>
                  <a:pt x="8640137" y="4445508"/>
                </a:moveTo>
                <a:lnTo>
                  <a:pt x="8608314" y="4445508"/>
                </a:lnTo>
                <a:lnTo>
                  <a:pt x="8625205" y="4461891"/>
                </a:lnTo>
                <a:lnTo>
                  <a:pt x="8630920" y="4507103"/>
                </a:lnTo>
                <a:lnTo>
                  <a:pt x="8626221" y="4547108"/>
                </a:lnTo>
                <a:lnTo>
                  <a:pt x="8610600" y="4559808"/>
                </a:lnTo>
                <a:lnTo>
                  <a:pt x="8643295" y="4559808"/>
                </a:lnTo>
                <a:lnTo>
                  <a:pt x="8650224" y="4541266"/>
                </a:lnTo>
                <a:lnTo>
                  <a:pt x="8653018" y="4508246"/>
                </a:lnTo>
                <a:lnTo>
                  <a:pt x="8650605" y="4473702"/>
                </a:lnTo>
                <a:lnTo>
                  <a:pt x="8641715" y="4447540"/>
                </a:lnTo>
                <a:lnTo>
                  <a:pt x="8640137" y="4445508"/>
                </a:lnTo>
                <a:close/>
              </a:path>
              <a:path w="9144000" h="5960745">
                <a:moveTo>
                  <a:pt x="8731209" y="4464177"/>
                </a:moveTo>
                <a:lnTo>
                  <a:pt x="8709914" y="4464177"/>
                </a:lnTo>
                <a:lnTo>
                  <a:pt x="8710422" y="4590033"/>
                </a:lnTo>
                <a:lnTo>
                  <a:pt x="8731631" y="4593208"/>
                </a:lnTo>
                <a:lnTo>
                  <a:pt x="8731209" y="4464177"/>
                </a:lnTo>
                <a:close/>
              </a:path>
              <a:path w="9144000" h="5960745">
                <a:moveTo>
                  <a:pt x="8714740" y="4435602"/>
                </a:moveTo>
                <a:lnTo>
                  <a:pt x="8675624" y="4454271"/>
                </a:lnTo>
                <a:lnTo>
                  <a:pt x="8682228" y="4475733"/>
                </a:lnTo>
                <a:lnTo>
                  <a:pt x="8709914" y="4464177"/>
                </a:lnTo>
                <a:lnTo>
                  <a:pt x="8731209" y="4464177"/>
                </a:lnTo>
                <a:lnTo>
                  <a:pt x="8731123" y="4437633"/>
                </a:lnTo>
                <a:lnTo>
                  <a:pt x="8714740" y="4435602"/>
                </a:lnTo>
                <a:close/>
              </a:path>
              <a:path w="9144000" h="5960745">
                <a:moveTo>
                  <a:pt x="8805545" y="4446016"/>
                </a:moveTo>
                <a:lnTo>
                  <a:pt x="8787130" y="4448683"/>
                </a:lnTo>
                <a:lnTo>
                  <a:pt x="8774049" y="4463033"/>
                </a:lnTo>
                <a:lnTo>
                  <a:pt x="8764524" y="4486783"/>
                </a:lnTo>
                <a:lnTo>
                  <a:pt x="8762238" y="4520565"/>
                </a:lnTo>
                <a:lnTo>
                  <a:pt x="8765032" y="4553966"/>
                </a:lnTo>
                <a:lnTo>
                  <a:pt x="8773541" y="4579747"/>
                </a:lnTo>
                <a:lnTo>
                  <a:pt x="8786241" y="4596003"/>
                </a:lnTo>
                <a:lnTo>
                  <a:pt x="8804148" y="4603115"/>
                </a:lnTo>
                <a:lnTo>
                  <a:pt x="8822944" y="4599940"/>
                </a:lnTo>
                <a:lnTo>
                  <a:pt x="8836660" y="4586478"/>
                </a:lnTo>
                <a:lnTo>
                  <a:pt x="8838598" y="4581271"/>
                </a:lnTo>
                <a:lnTo>
                  <a:pt x="8806053" y="4581271"/>
                </a:lnTo>
                <a:lnTo>
                  <a:pt x="8790051" y="4564633"/>
                </a:lnTo>
                <a:lnTo>
                  <a:pt x="8783828" y="4520565"/>
                </a:lnTo>
                <a:lnTo>
                  <a:pt x="8788527" y="4479671"/>
                </a:lnTo>
                <a:lnTo>
                  <a:pt x="8803640" y="4467733"/>
                </a:lnTo>
                <a:lnTo>
                  <a:pt x="8835357" y="4467733"/>
                </a:lnTo>
                <a:lnTo>
                  <a:pt x="8822944" y="4452747"/>
                </a:lnTo>
                <a:lnTo>
                  <a:pt x="8805545" y="4446016"/>
                </a:lnTo>
                <a:close/>
              </a:path>
              <a:path w="9144000" h="5960745">
                <a:moveTo>
                  <a:pt x="8835357" y="4467733"/>
                </a:moveTo>
                <a:lnTo>
                  <a:pt x="8803640" y="4467733"/>
                </a:lnTo>
                <a:lnTo>
                  <a:pt x="8820658" y="4484116"/>
                </a:lnTo>
                <a:lnTo>
                  <a:pt x="8825738" y="4528947"/>
                </a:lnTo>
                <a:lnTo>
                  <a:pt x="8821039" y="4569333"/>
                </a:lnTo>
                <a:lnTo>
                  <a:pt x="8806053" y="4581271"/>
                </a:lnTo>
                <a:lnTo>
                  <a:pt x="8838598" y="4581271"/>
                </a:lnTo>
                <a:lnTo>
                  <a:pt x="8845550" y="4562602"/>
                </a:lnTo>
                <a:lnTo>
                  <a:pt x="8848344" y="4530090"/>
                </a:lnTo>
                <a:lnTo>
                  <a:pt x="8846058" y="4495546"/>
                </a:lnTo>
                <a:lnTo>
                  <a:pt x="8837041" y="4469765"/>
                </a:lnTo>
                <a:lnTo>
                  <a:pt x="8835357" y="4467733"/>
                </a:lnTo>
                <a:close/>
              </a:path>
              <a:path w="9144000" h="5960745">
                <a:moveTo>
                  <a:pt x="8924736" y="4486021"/>
                </a:moveTo>
                <a:lnTo>
                  <a:pt x="8903462" y="4486021"/>
                </a:lnTo>
                <a:lnTo>
                  <a:pt x="8903970" y="4611497"/>
                </a:lnTo>
                <a:lnTo>
                  <a:pt x="8925052" y="4613402"/>
                </a:lnTo>
                <a:lnTo>
                  <a:pt x="8924736" y="4486021"/>
                </a:lnTo>
                <a:close/>
              </a:path>
              <a:path w="9144000" h="5960745">
                <a:moveTo>
                  <a:pt x="8908669" y="4457446"/>
                </a:moveTo>
                <a:lnTo>
                  <a:pt x="8869553" y="4476115"/>
                </a:lnTo>
                <a:lnTo>
                  <a:pt x="8875649" y="4497578"/>
                </a:lnTo>
                <a:lnTo>
                  <a:pt x="8903462" y="4486021"/>
                </a:lnTo>
                <a:lnTo>
                  <a:pt x="8924736" y="4486021"/>
                </a:lnTo>
                <a:lnTo>
                  <a:pt x="8924671" y="4459478"/>
                </a:lnTo>
                <a:lnTo>
                  <a:pt x="8908669" y="4457446"/>
                </a:lnTo>
                <a:close/>
              </a:path>
              <a:path w="9144000" h="5960745">
                <a:moveTo>
                  <a:pt x="9019023" y="4497197"/>
                </a:moveTo>
                <a:lnTo>
                  <a:pt x="8998585" y="4497197"/>
                </a:lnTo>
                <a:lnTo>
                  <a:pt x="8999474" y="4621783"/>
                </a:lnTo>
                <a:lnTo>
                  <a:pt x="9020175" y="4623816"/>
                </a:lnTo>
                <a:lnTo>
                  <a:pt x="9019023" y="4497197"/>
                </a:lnTo>
                <a:close/>
              </a:path>
              <a:path w="9144000" h="5960745">
                <a:moveTo>
                  <a:pt x="9004173" y="4469003"/>
                </a:moveTo>
                <a:lnTo>
                  <a:pt x="8965057" y="4487672"/>
                </a:lnTo>
                <a:lnTo>
                  <a:pt x="8972169" y="4508627"/>
                </a:lnTo>
                <a:lnTo>
                  <a:pt x="8998585" y="4497197"/>
                </a:lnTo>
                <a:lnTo>
                  <a:pt x="9019023" y="4497197"/>
                </a:lnTo>
                <a:lnTo>
                  <a:pt x="9018778" y="4470146"/>
                </a:lnTo>
                <a:lnTo>
                  <a:pt x="9004173" y="4469003"/>
                </a:lnTo>
                <a:close/>
              </a:path>
              <a:path w="9144000" h="5960745">
                <a:moveTo>
                  <a:pt x="9092692" y="4478908"/>
                </a:moveTo>
                <a:lnTo>
                  <a:pt x="9074277" y="4481703"/>
                </a:lnTo>
                <a:lnTo>
                  <a:pt x="9061196" y="4495165"/>
                </a:lnTo>
                <a:lnTo>
                  <a:pt x="9052687" y="4519041"/>
                </a:lnTo>
                <a:lnTo>
                  <a:pt x="9049385" y="4552315"/>
                </a:lnTo>
                <a:lnTo>
                  <a:pt x="9052687" y="4585716"/>
                </a:lnTo>
                <a:lnTo>
                  <a:pt x="9060688" y="4611116"/>
                </a:lnTo>
                <a:lnTo>
                  <a:pt x="9074277" y="4627372"/>
                </a:lnTo>
                <a:lnTo>
                  <a:pt x="9092692" y="4633722"/>
                </a:lnTo>
                <a:lnTo>
                  <a:pt x="9110091" y="4630928"/>
                </a:lnTo>
                <a:lnTo>
                  <a:pt x="9123807" y="4617466"/>
                </a:lnTo>
                <a:lnTo>
                  <a:pt x="9125633" y="4612640"/>
                </a:lnTo>
                <a:lnTo>
                  <a:pt x="9093200" y="4612640"/>
                </a:lnTo>
                <a:lnTo>
                  <a:pt x="9077198" y="4596003"/>
                </a:lnTo>
                <a:lnTo>
                  <a:pt x="9071483" y="4552696"/>
                </a:lnTo>
                <a:lnTo>
                  <a:pt x="9076690" y="4512691"/>
                </a:lnTo>
                <a:lnTo>
                  <a:pt x="9091803" y="4499991"/>
                </a:lnTo>
                <a:lnTo>
                  <a:pt x="9121751" y="4499991"/>
                </a:lnTo>
                <a:lnTo>
                  <a:pt x="9110091" y="4485640"/>
                </a:lnTo>
                <a:lnTo>
                  <a:pt x="9092692" y="4478908"/>
                </a:lnTo>
                <a:close/>
              </a:path>
              <a:path w="9144000" h="5960745">
                <a:moveTo>
                  <a:pt x="9121751" y="4499991"/>
                </a:moveTo>
                <a:lnTo>
                  <a:pt x="9091803" y="4499991"/>
                </a:lnTo>
                <a:lnTo>
                  <a:pt x="9107297" y="4516628"/>
                </a:lnTo>
                <a:lnTo>
                  <a:pt x="9112504" y="4560697"/>
                </a:lnTo>
                <a:lnTo>
                  <a:pt x="9107805" y="4600702"/>
                </a:lnTo>
                <a:lnTo>
                  <a:pt x="9093200" y="4612640"/>
                </a:lnTo>
                <a:lnTo>
                  <a:pt x="9125633" y="4612640"/>
                </a:lnTo>
                <a:lnTo>
                  <a:pt x="9132697" y="4593971"/>
                </a:lnTo>
                <a:lnTo>
                  <a:pt x="9135491" y="4561840"/>
                </a:lnTo>
                <a:lnTo>
                  <a:pt x="9132189" y="4528058"/>
                </a:lnTo>
                <a:lnTo>
                  <a:pt x="9123299" y="4501896"/>
                </a:lnTo>
                <a:lnTo>
                  <a:pt x="9121751" y="4499991"/>
                </a:lnTo>
                <a:close/>
              </a:path>
              <a:path w="9144000" h="5960745">
                <a:moveTo>
                  <a:pt x="97248" y="3798697"/>
                </a:moveTo>
                <a:lnTo>
                  <a:pt x="62885" y="3802633"/>
                </a:lnTo>
                <a:lnTo>
                  <a:pt x="35581" y="3821303"/>
                </a:lnTo>
                <a:lnTo>
                  <a:pt x="16752" y="3854196"/>
                </a:lnTo>
                <a:lnTo>
                  <a:pt x="9220" y="3900678"/>
                </a:lnTo>
                <a:lnTo>
                  <a:pt x="12515" y="3947160"/>
                </a:lnTo>
                <a:lnTo>
                  <a:pt x="28050" y="3983228"/>
                </a:lnTo>
                <a:lnTo>
                  <a:pt x="52528" y="4005833"/>
                </a:lnTo>
                <a:lnTo>
                  <a:pt x="86422" y="4015740"/>
                </a:lnTo>
                <a:lnTo>
                  <a:pt x="121257" y="4012183"/>
                </a:lnTo>
                <a:lnTo>
                  <a:pt x="148094" y="3994404"/>
                </a:lnTo>
                <a:lnTo>
                  <a:pt x="153207" y="3985641"/>
                </a:lnTo>
                <a:lnTo>
                  <a:pt x="88775" y="3985641"/>
                </a:lnTo>
                <a:lnTo>
                  <a:pt x="59118" y="3962654"/>
                </a:lnTo>
                <a:lnTo>
                  <a:pt x="52057" y="3901440"/>
                </a:lnTo>
                <a:lnTo>
                  <a:pt x="63826" y="3845941"/>
                </a:lnTo>
                <a:lnTo>
                  <a:pt x="94424" y="3829304"/>
                </a:lnTo>
                <a:lnTo>
                  <a:pt x="152765" y="3829304"/>
                </a:lnTo>
                <a:lnTo>
                  <a:pt x="131140" y="3809365"/>
                </a:lnTo>
                <a:lnTo>
                  <a:pt x="97248" y="3798697"/>
                </a:lnTo>
                <a:close/>
              </a:path>
              <a:path w="9144000" h="5960745">
                <a:moveTo>
                  <a:pt x="152765" y="3829304"/>
                </a:moveTo>
                <a:lnTo>
                  <a:pt x="94424" y="3829304"/>
                </a:lnTo>
                <a:lnTo>
                  <a:pt x="124081" y="3852672"/>
                </a:lnTo>
                <a:lnTo>
                  <a:pt x="131610" y="3915410"/>
                </a:lnTo>
                <a:lnTo>
                  <a:pt x="119373" y="3969766"/>
                </a:lnTo>
                <a:lnTo>
                  <a:pt x="88775" y="3985641"/>
                </a:lnTo>
                <a:lnTo>
                  <a:pt x="153207" y="3985641"/>
                </a:lnTo>
                <a:lnTo>
                  <a:pt x="166916" y="3962146"/>
                </a:lnTo>
                <a:lnTo>
                  <a:pt x="174917" y="3917315"/>
                </a:lnTo>
                <a:lnTo>
                  <a:pt x="171157" y="3869690"/>
                </a:lnTo>
                <a:lnTo>
                  <a:pt x="157035" y="3833241"/>
                </a:lnTo>
                <a:lnTo>
                  <a:pt x="152765" y="3829304"/>
                </a:lnTo>
                <a:close/>
              </a:path>
              <a:path w="9144000" h="5960745">
                <a:moveTo>
                  <a:pt x="321937" y="3858260"/>
                </a:moveTo>
                <a:lnTo>
                  <a:pt x="282727" y="3858260"/>
                </a:lnTo>
                <a:lnTo>
                  <a:pt x="275666" y="4031615"/>
                </a:lnTo>
                <a:lnTo>
                  <a:pt x="315671" y="4035679"/>
                </a:lnTo>
                <a:lnTo>
                  <a:pt x="321937" y="3858260"/>
                </a:lnTo>
                <a:close/>
              </a:path>
              <a:path w="9144000" h="5960745">
                <a:moveTo>
                  <a:pt x="294017" y="3819271"/>
                </a:moveTo>
                <a:lnTo>
                  <a:pt x="220116" y="3844290"/>
                </a:lnTo>
                <a:lnTo>
                  <a:pt x="230936" y="3873246"/>
                </a:lnTo>
                <a:lnTo>
                  <a:pt x="282727" y="3858260"/>
                </a:lnTo>
                <a:lnTo>
                  <a:pt x="321937" y="3858260"/>
                </a:lnTo>
                <a:lnTo>
                  <a:pt x="323202" y="3822446"/>
                </a:lnTo>
                <a:lnTo>
                  <a:pt x="294017" y="3819271"/>
                </a:lnTo>
                <a:close/>
              </a:path>
              <a:path w="9144000" h="5960745">
                <a:moveTo>
                  <a:pt x="463016" y="3836035"/>
                </a:moveTo>
                <a:lnTo>
                  <a:pt x="429120" y="3839972"/>
                </a:lnTo>
                <a:lnTo>
                  <a:pt x="402285" y="3858641"/>
                </a:lnTo>
                <a:lnTo>
                  <a:pt x="384873" y="3891533"/>
                </a:lnTo>
                <a:lnTo>
                  <a:pt x="376872" y="3937254"/>
                </a:lnTo>
                <a:lnTo>
                  <a:pt x="380161" y="3983228"/>
                </a:lnTo>
                <a:lnTo>
                  <a:pt x="395224" y="4018915"/>
                </a:lnTo>
                <a:lnTo>
                  <a:pt x="418769" y="4041521"/>
                </a:lnTo>
                <a:lnTo>
                  <a:pt x="452666" y="4051046"/>
                </a:lnTo>
                <a:lnTo>
                  <a:pt x="486549" y="4047490"/>
                </a:lnTo>
                <a:lnTo>
                  <a:pt x="513384" y="4029710"/>
                </a:lnTo>
                <a:lnTo>
                  <a:pt x="518453" y="4020947"/>
                </a:lnTo>
                <a:lnTo>
                  <a:pt x="455015" y="4020947"/>
                </a:lnTo>
                <a:lnTo>
                  <a:pt x="425831" y="3998341"/>
                </a:lnTo>
                <a:lnTo>
                  <a:pt x="418769" y="3938397"/>
                </a:lnTo>
                <a:lnTo>
                  <a:pt x="430060" y="3883279"/>
                </a:lnTo>
                <a:lnTo>
                  <a:pt x="459244" y="3866515"/>
                </a:lnTo>
                <a:lnTo>
                  <a:pt x="516830" y="3866515"/>
                </a:lnTo>
                <a:lnTo>
                  <a:pt x="496912" y="3846703"/>
                </a:lnTo>
                <a:lnTo>
                  <a:pt x="463016" y="3836035"/>
                </a:lnTo>
                <a:close/>
              </a:path>
              <a:path w="9144000" h="5960745">
                <a:moveTo>
                  <a:pt x="516830" y="3866515"/>
                </a:moveTo>
                <a:lnTo>
                  <a:pt x="459244" y="3866515"/>
                </a:lnTo>
                <a:lnTo>
                  <a:pt x="488911" y="3890010"/>
                </a:lnTo>
                <a:lnTo>
                  <a:pt x="496912" y="3950716"/>
                </a:lnTo>
                <a:lnTo>
                  <a:pt x="485140" y="4005453"/>
                </a:lnTo>
                <a:lnTo>
                  <a:pt x="455015" y="4020947"/>
                </a:lnTo>
                <a:lnTo>
                  <a:pt x="518453" y="4020947"/>
                </a:lnTo>
                <a:lnTo>
                  <a:pt x="531749" y="3997960"/>
                </a:lnTo>
                <a:lnTo>
                  <a:pt x="538810" y="3952621"/>
                </a:lnTo>
                <a:lnTo>
                  <a:pt x="535038" y="3906647"/>
                </a:lnTo>
                <a:lnTo>
                  <a:pt x="520915" y="3870579"/>
                </a:lnTo>
                <a:lnTo>
                  <a:pt x="516830" y="3866515"/>
                </a:lnTo>
                <a:close/>
              </a:path>
              <a:path w="9144000" h="5960745">
                <a:moveTo>
                  <a:pt x="683387" y="3895090"/>
                </a:moveTo>
                <a:lnTo>
                  <a:pt x="644728" y="3895090"/>
                </a:lnTo>
                <a:lnTo>
                  <a:pt x="638136" y="4066158"/>
                </a:lnTo>
                <a:lnTo>
                  <a:pt x="676732" y="4069715"/>
                </a:lnTo>
                <a:lnTo>
                  <a:pt x="683387" y="3895090"/>
                </a:lnTo>
                <a:close/>
              </a:path>
              <a:path w="9144000" h="5960745">
                <a:moveTo>
                  <a:pt x="655078" y="3856608"/>
                </a:moveTo>
                <a:lnTo>
                  <a:pt x="582117" y="3881247"/>
                </a:lnTo>
                <a:lnTo>
                  <a:pt x="592937" y="3909822"/>
                </a:lnTo>
                <a:lnTo>
                  <a:pt x="644728" y="3895090"/>
                </a:lnTo>
                <a:lnTo>
                  <a:pt x="683387" y="3895090"/>
                </a:lnTo>
                <a:lnTo>
                  <a:pt x="684733" y="3859783"/>
                </a:lnTo>
                <a:lnTo>
                  <a:pt x="655078" y="3856608"/>
                </a:lnTo>
                <a:close/>
              </a:path>
              <a:path w="9144000" h="5960745">
                <a:moveTo>
                  <a:pt x="820788" y="3872483"/>
                </a:moveTo>
                <a:lnTo>
                  <a:pt x="787361" y="3876421"/>
                </a:lnTo>
                <a:lnTo>
                  <a:pt x="761466" y="3895090"/>
                </a:lnTo>
                <a:lnTo>
                  <a:pt x="744054" y="3927729"/>
                </a:lnTo>
                <a:lnTo>
                  <a:pt x="736053" y="3972941"/>
                </a:lnTo>
                <a:lnTo>
                  <a:pt x="740283" y="4018153"/>
                </a:lnTo>
                <a:lnTo>
                  <a:pt x="754405" y="4053078"/>
                </a:lnTo>
                <a:lnTo>
                  <a:pt x="777938" y="4076065"/>
                </a:lnTo>
                <a:lnTo>
                  <a:pt x="810425" y="4085971"/>
                </a:lnTo>
                <a:lnTo>
                  <a:pt x="843851" y="4082415"/>
                </a:lnTo>
                <a:lnTo>
                  <a:pt x="869734" y="4064635"/>
                </a:lnTo>
                <a:lnTo>
                  <a:pt x="874752" y="4055491"/>
                </a:lnTo>
                <a:lnTo>
                  <a:pt x="813727" y="4055491"/>
                </a:lnTo>
                <a:lnTo>
                  <a:pt x="784999" y="4033266"/>
                </a:lnTo>
                <a:lnTo>
                  <a:pt x="777468" y="3974083"/>
                </a:lnTo>
                <a:lnTo>
                  <a:pt x="788771" y="3918966"/>
                </a:lnTo>
                <a:lnTo>
                  <a:pt x="817486" y="3902710"/>
                </a:lnTo>
                <a:lnTo>
                  <a:pt x="872446" y="3902710"/>
                </a:lnTo>
                <a:lnTo>
                  <a:pt x="853262" y="3883660"/>
                </a:lnTo>
                <a:lnTo>
                  <a:pt x="820788" y="3872483"/>
                </a:lnTo>
                <a:close/>
              </a:path>
              <a:path w="9144000" h="5960745">
                <a:moveTo>
                  <a:pt x="872446" y="3902710"/>
                </a:moveTo>
                <a:lnTo>
                  <a:pt x="817486" y="3902710"/>
                </a:lnTo>
                <a:lnTo>
                  <a:pt x="846201" y="3925697"/>
                </a:lnTo>
                <a:lnTo>
                  <a:pt x="853732" y="3986403"/>
                </a:lnTo>
                <a:lnTo>
                  <a:pt x="842441" y="4040378"/>
                </a:lnTo>
                <a:lnTo>
                  <a:pt x="813727" y="4055491"/>
                </a:lnTo>
                <a:lnTo>
                  <a:pt x="874752" y="4055491"/>
                </a:lnTo>
                <a:lnTo>
                  <a:pt x="887158" y="4032885"/>
                </a:lnTo>
                <a:lnTo>
                  <a:pt x="895159" y="3988435"/>
                </a:lnTo>
                <a:lnTo>
                  <a:pt x="890917" y="3942333"/>
                </a:lnTo>
                <a:lnTo>
                  <a:pt x="876795" y="3907028"/>
                </a:lnTo>
                <a:lnTo>
                  <a:pt x="872446" y="3902710"/>
                </a:lnTo>
                <a:close/>
              </a:path>
              <a:path w="9144000" h="5960745">
                <a:moveTo>
                  <a:pt x="1036594" y="3931285"/>
                </a:moveTo>
                <a:lnTo>
                  <a:pt x="998728" y="3931285"/>
                </a:lnTo>
                <a:lnTo>
                  <a:pt x="992136" y="4100322"/>
                </a:lnTo>
                <a:lnTo>
                  <a:pt x="1030732" y="4103878"/>
                </a:lnTo>
                <a:lnTo>
                  <a:pt x="1036594" y="3931285"/>
                </a:lnTo>
                <a:close/>
              </a:path>
              <a:path w="9144000" h="5960745">
                <a:moveTo>
                  <a:pt x="1008608" y="3893185"/>
                </a:moveTo>
                <a:lnTo>
                  <a:pt x="936586" y="3917315"/>
                </a:lnTo>
                <a:lnTo>
                  <a:pt x="946937" y="3945890"/>
                </a:lnTo>
                <a:lnTo>
                  <a:pt x="998728" y="3931285"/>
                </a:lnTo>
                <a:lnTo>
                  <a:pt x="1036594" y="3931285"/>
                </a:lnTo>
                <a:lnTo>
                  <a:pt x="1037793" y="3895979"/>
                </a:lnTo>
                <a:lnTo>
                  <a:pt x="1008608" y="3893185"/>
                </a:lnTo>
                <a:close/>
              </a:path>
              <a:path w="9144000" h="5960745">
                <a:moveTo>
                  <a:pt x="1209280" y="3948683"/>
                </a:moveTo>
                <a:lnTo>
                  <a:pt x="1171016" y="3948683"/>
                </a:lnTo>
                <a:lnTo>
                  <a:pt x="1165834" y="4117340"/>
                </a:lnTo>
                <a:lnTo>
                  <a:pt x="1203020" y="4120896"/>
                </a:lnTo>
                <a:lnTo>
                  <a:pt x="1209280" y="3948683"/>
                </a:lnTo>
                <a:close/>
              </a:path>
              <a:path w="9144000" h="5960745">
                <a:moveTo>
                  <a:pt x="1180896" y="3910583"/>
                </a:moveTo>
                <a:lnTo>
                  <a:pt x="1112177" y="3934841"/>
                </a:lnTo>
                <a:lnTo>
                  <a:pt x="1120648" y="3963035"/>
                </a:lnTo>
                <a:lnTo>
                  <a:pt x="1171016" y="3948683"/>
                </a:lnTo>
                <a:lnTo>
                  <a:pt x="1209280" y="3948683"/>
                </a:lnTo>
                <a:lnTo>
                  <a:pt x="1210564" y="3913378"/>
                </a:lnTo>
                <a:lnTo>
                  <a:pt x="1180896" y="3910583"/>
                </a:lnTo>
                <a:close/>
              </a:path>
              <a:path w="9144000" h="5960745">
                <a:moveTo>
                  <a:pt x="1342898" y="3926458"/>
                </a:moveTo>
                <a:lnTo>
                  <a:pt x="1310386" y="3929633"/>
                </a:lnTo>
                <a:lnTo>
                  <a:pt x="1284986" y="3948683"/>
                </a:lnTo>
                <a:lnTo>
                  <a:pt x="1268463" y="3980433"/>
                </a:lnTo>
                <a:lnTo>
                  <a:pt x="1260462" y="4024883"/>
                </a:lnTo>
                <a:lnTo>
                  <a:pt x="1264221" y="4069715"/>
                </a:lnTo>
                <a:lnTo>
                  <a:pt x="1278382" y="4104258"/>
                </a:lnTo>
                <a:lnTo>
                  <a:pt x="1301877" y="4126103"/>
                </a:lnTo>
                <a:lnTo>
                  <a:pt x="1333373" y="4135628"/>
                </a:lnTo>
                <a:lnTo>
                  <a:pt x="1366393" y="4132833"/>
                </a:lnTo>
                <a:lnTo>
                  <a:pt x="1392301" y="4114927"/>
                </a:lnTo>
                <a:lnTo>
                  <a:pt x="1396778" y="4106291"/>
                </a:lnTo>
                <a:lnTo>
                  <a:pt x="1336294" y="4106291"/>
                </a:lnTo>
                <a:lnTo>
                  <a:pt x="1308481" y="4084447"/>
                </a:lnTo>
                <a:lnTo>
                  <a:pt x="1300988" y="4025646"/>
                </a:lnTo>
                <a:lnTo>
                  <a:pt x="1311783" y="3972179"/>
                </a:lnTo>
                <a:lnTo>
                  <a:pt x="1339088" y="3956304"/>
                </a:lnTo>
                <a:lnTo>
                  <a:pt x="1394882" y="3956304"/>
                </a:lnTo>
                <a:lnTo>
                  <a:pt x="1374902" y="3936746"/>
                </a:lnTo>
                <a:lnTo>
                  <a:pt x="1342898" y="3926458"/>
                </a:lnTo>
                <a:close/>
              </a:path>
              <a:path w="9144000" h="5960745">
                <a:moveTo>
                  <a:pt x="1394882" y="3956304"/>
                </a:moveTo>
                <a:lnTo>
                  <a:pt x="1339088" y="3956304"/>
                </a:lnTo>
                <a:lnTo>
                  <a:pt x="1367790" y="3978910"/>
                </a:lnTo>
                <a:lnTo>
                  <a:pt x="1374902" y="4038346"/>
                </a:lnTo>
                <a:lnTo>
                  <a:pt x="1364488" y="4090797"/>
                </a:lnTo>
                <a:lnTo>
                  <a:pt x="1336294" y="4106291"/>
                </a:lnTo>
                <a:lnTo>
                  <a:pt x="1396778" y="4106291"/>
                </a:lnTo>
                <a:lnTo>
                  <a:pt x="1408303" y="4084066"/>
                </a:lnTo>
                <a:lnTo>
                  <a:pt x="1414399" y="4039616"/>
                </a:lnTo>
                <a:lnTo>
                  <a:pt x="1411605" y="3994404"/>
                </a:lnTo>
                <a:lnTo>
                  <a:pt x="1398905" y="3960241"/>
                </a:lnTo>
                <a:lnTo>
                  <a:pt x="1394882" y="3956304"/>
                </a:lnTo>
                <a:close/>
              </a:path>
              <a:path w="9144000" h="5960745">
                <a:moveTo>
                  <a:pt x="1550129" y="3983608"/>
                </a:moveTo>
                <a:lnTo>
                  <a:pt x="1512316" y="3983608"/>
                </a:lnTo>
                <a:lnTo>
                  <a:pt x="1507617" y="4149471"/>
                </a:lnTo>
                <a:lnTo>
                  <a:pt x="1543812" y="4153027"/>
                </a:lnTo>
                <a:lnTo>
                  <a:pt x="1550129" y="3983608"/>
                </a:lnTo>
                <a:close/>
              </a:path>
              <a:path w="9144000" h="5960745">
                <a:moveTo>
                  <a:pt x="1523619" y="3945890"/>
                </a:moveTo>
                <a:lnTo>
                  <a:pt x="1453896" y="3970147"/>
                </a:lnTo>
                <a:lnTo>
                  <a:pt x="1464818" y="3997960"/>
                </a:lnTo>
                <a:lnTo>
                  <a:pt x="1512316" y="3983608"/>
                </a:lnTo>
                <a:lnTo>
                  <a:pt x="1550129" y="3983608"/>
                </a:lnTo>
                <a:lnTo>
                  <a:pt x="1551432" y="3948683"/>
                </a:lnTo>
                <a:lnTo>
                  <a:pt x="1523619" y="3945890"/>
                </a:lnTo>
                <a:close/>
              </a:path>
              <a:path w="9144000" h="5960745">
                <a:moveTo>
                  <a:pt x="1679829" y="3961003"/>
                </a:moveTo>
                <a:lnTo>
                  <a:pt x="1648841" y="3964940"/>
                </a:lnTo>
                <a:lnTo>
                  <a:pt x="1623822" y="3983228"/>
                </a:lnTo>
                <a:lnTo>
                  <a:pt x="1607439" y="4014216"/>
                </a:lnTo>
                <a:lnTo>
                  <a:pt x="1600835" y="4058666"/>
                </a:lnTo>
                <a:lnTo>
                  <a:pt x="1604137" y="4102735"/>
                </a:lnTo>
                <a:lnTo>
                  <a:pt x="1617218" y="4136771"/>
                </a:lnTo>
                <a:lnTo>
                  <a:pt x="1640332" y="4158996"/>
                </a:lnTo>
                <a:lnTo>
                  <a:pt x="1672336" y="4168521"/>
                </a:lnTo>
                <a:lnTo>
                  <a:pt x="1703451" y="4164965"/>
                </a:lnTo>
                <a:lnTo>
                  <a:pt x="1728343" y="4147566"/>
                </a:lnTo>
                <a:lnTo>
                  <a:pt x="1732725" y="4139183"/>
                </a:lnTo>
                <a:lnTo>
                  <a:pt x="1674749" y="4139183"/>
                </a:lnTo>
                <a:lnTo>
                  <a:pt x="1646427" y="4117340"/>
                </a:lnTo>
                <a:lnTo>
                  <a:pt x="1638935" y="4059428"/>
                </a:lnTo>
                <a:lnTo>
                  <a:pt x="1649730" y="4005833"/>
                </a:lnTo>
                <a:lnTo>
                  <a:pt x="1677543" y="3990340"/>
                </a:lnTo>
                <a:lnTo>
                  <a:pt x="1730837" y="3990340"/>
                </a:lnTo>
                <a:lnTo>
                  <a:pt x="1711960" y="3971671"/>
                </a:lnTo>
                <a:lnTo>
                  <a:pt x="1679829" y="3961003"/>
                </a:lnTo>
                <a:close/>
              </a:path>
              <a:path w="9144000" h="5960745">
                <a:moveTo>
                  <a:pt x="1730837" y="3990340"/>
                </a:moveTo>
                <a:lnTo>
                  <a:pt x="1677543" y="3990340"/>
                </a:lnTo>
                <a:lnTo>
                  <a:pt x="1704848" y="4012946"/>
                </a:lnTo>
                <a:lnTo>
                  <a:pt x="1712341" y="4071747"/>
                </a:lnTo>
                <a:lnTo>
                  <a:pt x="1702054" y="4124071"/>
                </a:lnTo>
                <a:lnTo>
                  <a:pt x="1674749" y="4139183"/>
                </a:lnTo>
                <a:lnTo>
                  <a:pt x="1732725" y="4139183"/>
                </a:lnTo>
                <a:lnTo>
                  <a:pt x="1744345" y="4116958"/>
                </a:lnTo>
                <a:lnTo>
                  <a:pt x="1750949" y="4073652"/>
                </a:lnTo>
                <a:lnTo>
                  <a:pt x="1747647" y="4028821"/>
                </a:lnTo>
                <a:lnTo>
                  <a:pt x="1734947" y="3994404"/>
                </a:lnTo>
                <a:lnTo>
                  <a:pt x="1730837" y="3990340"/>
                </a:lnTo>
                <a:close/>
              </a:path>
              <a:path w="9144000" h="5960745">
                <a:moveTo>
                  <a:pt x="1882630" y="4017391"/>
                </a:moveTo>
                <a:lnTo>
                  <a:pt x="1846961" y="4017391"/>
                </a:lnTo>
                <a:lnTo>
                  <a:pt x="1842262" y="4182110"/>
                </a:lnTo>
                <a:lnTo>
                  <a:pt x="1877568" y="4184777"/>
                </a:lnTo>
                <a:lnTo>
                  <a:pt x="1882630" y="4017391"/>
                </a:lnTo>
                <a:close/>
              </a:path>
              <a:path w="9144000" h="5960745">
                <a:moveTo>
                  <a:pt x="1857375" y="3980433"/>
                </a:moveTo>
                <a:lnTo>
                  <a:pt x="1790573" y="4004310"/>
                </a:lnTo>
                <a:lnTo>
                  <a:pt x="1799970" y="4031615"/>
                </a:lnTo>
                <a:lnTo>
                  <a:pt x="1846961" y="4017391"/>
                </a:lnTo>
                <a:lnTo>
                  <a:pt x="1882630" y="4017391"/>
                </a:lnTo>
                <a:lnTo>
                  <a:pt x="1883664" y="3983228"/>
                </a:lnTo>
                <a:lnTo>
                  <a:pt x="1857375" y="3980433"/>
                </a:lnTo>
                <a:close/>
              </a:path>
              <a:path w="9144000" h="5960745">
                <a:moveTo>
                  <a:pt x="2010410" y="3995166"/>
                </a:moveTo>
                <a:lnTo>
                  <a:pt x="1979802" y="3999103"/>
                </a:lnTo>
                <a:lnTo>
                  <a:pt x="1955292" y="4017010"/>
                </a:lnTo>
                <a:lnTo>
                  <a:pt x="1938782" y="4048379"/>
                </a:lnTo>
                <a:lnTo>
                  <a:pt x="1932686" y="4091940"/>
                </a:lnTo>
                <a:lnTo>
                  <a:pt x="1935988" y="4135628"/>
                </a:lnTo>
                <a:lnTo>
                  <a:pt x="1949195" y="4168902"/>
                </a:lnTo>
                <a:lnTo>
                  <a:pt x="1972183" y="4190746"/>
                </a:lnTo>
                <a:lnTo>
                  <a:pt x="2002789" y="4200271"/>
                </a:lnTo>
                <a:lnTo>
                  <a:pt x="2033397" y="4196715"/>
                </a:lnTo>
                <a:lnTo>
                  <a:pt x="2057400" y="4178935"/>
                </a:lnTo>
                <a:lnTo>
                  <a:pt x="2061978" y="4170553"/>
                </a:lnTo>
                <a:lnTo>
                  <a:pt x="2004187" y="4170553"/>
                </a:lnTo>
                <a:lnTo>
                  <a:pt x="1978279" y="4149471"/>
                </a:lnTo>
                <a:lnTo>
                  <a:pt x="1971294" y="4092702"/>
                </a:lnTo>
                <a:lnTo>
                  <a:pt x="1982089" y="4039616"/>
                </a:lnTo>
                <a:lnTo>
                  <a:pt x="2008505" y="4024503"/>
                </a:lnTo>
                <a:lnTo>
                  <a:pt x="2060320" y="4024503"/>
                </a:lnTo>
                <a:lnTo>
                  <a:pt x="2040889" y="4005072"/>
                </a:lnTo>
                <a:lnTo>
                  <a:pt x="2010410" y="3995166"/>
                </a:lnTo>
                <a:close/>
              </a:path>
              <a:path w="9144000" h="5960745">
                <a:moveTo>
                  <a:pt x="2060320" y="4024503"/>
                </a:moveTo>
                <a:lnTo>
                  <a:pt x="2008505" y="4024503"/>
                </a:lnTo>
                <a:lnTo>
                  <a:pt x="2034413" y="4046347"/>
                </a:lnTo>
                <a:lnTo>
                  <a:pt x="2040889" y="4104258"/>
                </a:lnTo>
                <a:lnTo>
                  <a:pt x="2031111" y="4156202"/>
                </a:lnTo>
                <a:lnTo>
                  <a:pt x="2004187" y="4170553"/>
                </a:lnTo>
                <a:lnTo>
                  <a:pt x="2061978" y="4170553"/>
                </a:lnTo>
                <a:lnTo>
                  <a:pt x="2073910" y="4148708"/>
                </a:lnTo>
                <a:lnTo>
                  <a:pt x="2080514" y="4106291"/>
                </a:lnTo>
                <a:lnTo>
                  <a:pt x="2077212" y="4061460"/>
                </a:lnTo>
                <a:lnTo>
                  <a:pt x="2063495" y="4027678"/>
                </a:lnTo>
                <a:lnTo>
                  <a:pt x="2060320" y="4024503"/>
                </a:lnTo>
                <a:close/>
              </a:path>
              <a:path w="9144000" h="5960745">
                <a:moveTo>
                  <a:pt x="2210210" y="4050665"/>
                </a:moveTo>
                <a:lnTo>
                  <a:pt x="2173732" y="4050665"/>
                </a:lnTo>
                <a:lnTo>
                  <a:pt x="2169414" y="4213352"/>
                </a:lnTo>
                <a:lnTo>
                  <a:pt x="2204720" y="4216527"/>
                </a:lnTo>
                <a:lnTo>
                  <a:pt x="2210210" y="4050665"/>
                </a:lnTo>
                <a:close/>
              </a:path>
              <a:path w="9144000" h="5960745">
                <a:moveTo>
                  <a:pt x="2184527" y="4014216"/>
                </a:moveTo>
                <a:lnTo>
                  <a:pt x="2118106" y="4037583"/>
                </a:lnTo>
                <a:lnTo>
                  <a:pt x="2127504" y="4065016"/>
                </a:lnTo>
                <a:lnTo>
                  <a:pt x="2173732" y="4050665"/>
                </a:lnTo>
                <a:lnTo>
                  <a:pt x="2210210" y="4050665"/>
                </a:lnTo>
                <a:lnTo>
                  <a:pt x="2211324" y="4017010"/>
                </a:lnTo>
                <a:lnTo>
                  <a:pt x="2184527" y="4014216"/>
                </a:lnTo>
                <a:close/>
              </a:path>
              <a:path w="9144000" h="5960745">
                <a:moveTo>
                  <a:pt x="2370352" y="4066921"/>
                </a:moveTo>
                <a:lnTo>
                  <a:pt x="2334641" y="4066921"/>
                </a:lnTo>
                <a:lnTo>
                  <a:pt x="2330450" y="4228465"/>
                </a:lnTo>
                <a:lnTo>
                  <a:pt x="2364867" y="4232021"/>
                </a:lnTo>
                <a:lnTo>
                  <a:pt x="2370352" y="4066921"/>
                </a:lnTo>
                <a:close/>
              </a:path>
              <a:path w="9144000" h="5960745">
                <a:moveTo>
                  <a:pt x="2344547" y="4030472"/>
                </a:moveTo>
                <a:lnTo>
                  <a:pt x="2278253" y="4054221"/>
                </a:lnTo>
                <a:lnTo>
                  <a:pt x="2287651" y="4080891"/>
                </a:lnTo>
                <a:lnTo>
                  <a:pt x="2334641" y="4066921"/>
                </a:lnTo>
                <a:lnTo>
                  <a:pt x="2370352" y="4066921"/>
                </a:lnTo>
                <a:lnTo>
                  <a:pt x="2371471" y="4033266"/>
                </a:lnTo>
                <a:lnTo>
                  <a:pt x="2344547" y="4030472"/>
                </a:lnTo>
                <a:close/>
              </a:path>
              <a:path w="9144000" h="5960745">
                <a:moveTo>
                  <a:pt x="2492375" y="4044696"/>
                </a:moveTo>
                <a:lnTo>
                  <a:pt x="2463165" y="4048760"/>
                </a:lnTo>
                <a:lnTo>
                  <a:pt x="2439670" y="4066158"/>
                </a:lnTo>
                <a:lnTo>
                  <a:pt x="2424557" y="4096766"/>
                </a:lnTo>
                <a:lnTo>
                  <a:pt x="2418461" y="4139946"/>
                </a:lnTo>
                <a:lnTo>
                  <a:pt x="2422271" y="4182872"/>
                </a:lnTo>
                <a:lnTo>
                  <a:pt x="2435479" y="4215765"/>
                </a:lnTo>
                <a:lnTo>
                  <a:pt x="2456561" y="4237608"/>
                </a:lnTo>
                <a:lnTo>
                  <a:pt x="2486279" y="4246753"/>
                </a:lnTo>
                <a:lnTo>
                  <a:pt x="2515489" y="4243197"/>
                </a:lnTo>
                <a:lnTo>
                  <a:pt x="2538095" y="4226052"/>
                </a:lnTo>
                <a:lnTo>
                  <a:pt x="2542148" y="4218178"/>
                </a:lnTo>
                <a:lnTo>
                  <a:pt x="2488184" y="4218178"/>
                </a:lnTo>
                <a:lnTo>
                  <a:pt x="2462784" y="4197096"/>
                </a:lnTo>
                <a:lnTo>
                  <a:pt x="2455672" y="4141216"/>
                </a:lnTo>
                <a:lnTo>
                  <a:pt x="2465578" y="4088765"/>
                </a:lnTo>
                <a:lnTo>
                  <a:pt x="2490470" y="4072890"/>
                </a:lnTo>
                <a:lnTo>
                  <a:pt x="2539015" y="4072890"/>
                </a:lnTo>
                <a:lnTo>
                  <a:pt x="2521585" y="4054729"/>
                </a:lnTo>
                <a:lnTo>
                  <a:pt x="2492375" y="4044696"/>
                </a:lnTo>
                <a:close/>
              </a:path>
              <a:path w="9144000" h="5960745">
                <a:moveTo>
                  <a:pt x="2539015" y="4072890"/>
                </a:moveTo>
                <a:lnTo>
                  <a:pt x="2490470" y="4072890"/>
                </a:lnTo>
                <a:lnTo>
                  <a:pt x="2516378" y="4095496"/>
                </a:lnTo>
                <a:lnTo>
                  <a:pt x="2523490" y="4152646"/>
                </a:lnTo>
                <a:lnTo>
                  <a:pt x="2513584" y="4203446"/>
                </a:lnTo>
                <a:lnTo>
                  <a:pt x="2488184" y="4218178"/>
                </a:lnTo>
                <a:lnTo>
                  <a:pt x="2542148" y="4218178"/>
                </a:lnTo>
                <a:lnTo>
                  <a:pt x="2553589" y="4195953"/>
                </a:lnTo>
                <a:lnTo>
                  <a:pt x="2560193" y="4154297"/>
                </a:lnTo>
                <a:lnTo>
                  <a:pt x="2556002" y="4110228"/>
                </a:lnTo>
                <a:lnTo>
                  <a:pt x="2542794" y="4076827"/>
                </a:lnTo>
                <a:lnTo>
                  <a:pt x="2539015" y="4072890"/>
                </a:lnTo>
                <a:close/>
              </a:path>
              <a:path w="9144000" h="5960745">
                <a:moveTo>
                  <a:pt x="2685424" y="4099560"/>
                </a:moveTo>
                <a:lnTo>
                  <a:pt x="2651506" y="4099560"/>
                </a:lnTo>
                <a:lnTo>
                  <a:pt x="2646299" y="4259072"/>
                </a:lnTo>
                <a:lnTo>
                  <a:pt x="2681224" y="4262628"/>
                </a:lnTo>
                <a:lnTo>
                  <a:pt x="2685424" y="4099560"/>
                </a:lnTo>
                <a:close/>
              </a:path>
              <a:path w="9144000" h="5960745">
                <a:moveTo>
                  <a:pt x="2660015" y="4062983"/>
                </a:moveTo>
                <a:lnTo>
                  <a:pt x="2596388" y="4086352"/>
                </a:lnTo>
                <a:lnTo>
                  <a:pt x="2605786" y="4113403"/>
                </a:lnTo>
                <a:lnTo>
                  <a:pt x="2651506" y="4099560"/>
                </a:lnTo>
                <a:lnTo>
                  <a:pt x="2685424" y="4099560"/>
                </a:lnTo>
                <a:lnTo>
                  <a:pt x="2686304" y="4065397"/>
                </a:lnTo>
                <a:lnTo>
                  <a:pt x="2660015" y="4062983"/>
                </a:lnTo>
                <a:close/>
              </a:path>
              <a:path w="9144000" h="5960745">
                <a:moveTo>
                  <a:pt x="2805938" y="4077716"/>
                </a:moveTo>
                <a:lnTo>
                  <a:pt x="2777236" y="4080891"/>
                </a:lnTo>
                <a:lnTo>
                  <a:pt x="2754122" y="4098290"/>
                </a:lnTo>
                <a:lnTo>
                  <a:pt x="2738628" y="4128897"/>
                </a:lnTo>
                <a:lnTo>
                  <a:pt x="2732532" y="4171315"/>
                </a:lnTo>
                <a:lnTo>
                  <a:pt x="2735707" y="4213860"/>
                </a:lnTo>
                <a:lnTo>
                  <a:pt x="2749423" y="4246753"/>
                </a:lnTo>
                <a:lnTo>
                  <a:pt x="2770632" y="4267327"/>
                </a:lnTo>
                <a:lnTo>
                  <a:pt x="2798826" y="4276852"/>
                </a:lnTo>
                <a:lnTo>
                  <a:pt x="2828036" y="4273296"/>
                </a:lnTo>
                <a:lnTo>
                  <a:pt x="2850134" y="4255897"/>
                </a:lnTo>
                <a:lnTo>
                  <a:pt x="2854185" y="4247896"/>
                </a:lnTo>
                <a:lnTo>
                  <a:pt x="2800731" y="4247896"/>
                </a:lnTo>
                <a:lnTo>
                  <a:pt x="2775331" y="4227703"/>
                </a:lnTo>
                <a:lnTo>
                  <a:pt x="2768727" y="4172585"/>
                </a:lnTo>
                <a:lnTo>
                  <a:pt x="2778125" y="4120896"/>
                </a:lnTo>
                <a:lnTo>
                  <a:pt x="2803525" y="4105402"/>
                </a:lnTo>
                <a:lnTo>
                  <a:pt x="2852122" y="4105402"/>
                </a:lnTo>
                <a:lnTo>
                  <a:pt x="2834132" y="4086860"/>
                </a:lnTo>
                <a:lnTo>
                  <a:pt x="2805938" y="4077716"/>
                </a:lnTo>
                <a:close/>
              </a:path>
              <a:path w="9144000" h="5960745">
                <a:moveTo>
                  <a:pt x="2852122" y="4105402"/>
                </a:moveTo>
                <a:lnTo>
                  <a:pt x="2803525" y="4105402"/>
                </a:lnTo>
                <a:lnTo>
                  <a:pt x="2828544" y="4126865"/>
                </a:lnTo>
                <a:lnTo>
                  <a:pt x="2835529" y="4183253"/>
                </a:lnTo>
                <a:lnTo>
                  <a:pt x="2826131" y="4233672"/>
                </a:lnTo>
                <a:lnTo>
                  <a:pt x="2800731" y="4247896"/>
                </a:lnTo>
                <a:lnTo>
                  <a:pt x="2854185" y="4247896"/>
                </a:lnTo>
                <a:lnTo>
                  <a:pt x="2865247" y="4226052"/>
                </a:lnTo>
                <a:lnTo>
                  <a:pt x="2870835" y="4184777"/>
                </a:lnTo>
                <a:lnTo>
                  <a:pt x="2867533" y="4141597"/>
                </a:lnTo>
                <a:lnTo>
                  <a:pt x="2854833" y="4108196"/>
                </a:lnTo>
                <a:lnTo>
                  <a:pt x="2852122" y="4105402"/>
                </a:lnTo>
                <a:close/>
              </a:path>
              <a:path w="9144000" h="5960745">
                <a:moveTo>
                  <a:pt x="2993357" y="4130802"/>
                </a:moveTo>
                <a:lnTo>
                  <a:pt x="2960751" y="4130802"/>
                </a:lnTo>
                <a:lnTo>
                  <a:pt x="2956560" y="4289171"/>
                </a:lnTo>
                <a:lnTo>
                  <a:pt x="2989453" y="4292346"/>
                </a:lnTo>
                <a:lnTo>
                  <a:pt x="2993357" y="4130802"/>
                </a:lnTo>
                <a:close/>
              </a:path>
              <a:path w="9144000" h="5960745">
                <a:moveTo>
                  <a:pt x="2968752" y="4094733"/>
                </a:moveTo>
                <a:lnTo>
                  <a:pt x="2907538" y="4118102"/>
                </a:lnTo>
                <a:lnTo>
                  <a:pt x="2916555" y="4144772"/>
                </a:lnTo>
                <a:lnTo>
                  <a:pt x="2960751" y="4130802"/>
                </a:lnTo>
                <a:lnTo>
                  <a:pt x="2993357" y="4130802"/>
                </a:lnTo>
                <a:lnTo>
                  <a:pt x="2994152" y="4097908"/>
                </a:lnTo>
                <a:lnTo>
                  <a:pt x="2968752" y="4094733"/>
                </a:lnTo>
                <a:close/>
              </a:path>
              <a:path w="9144000" h="5960745">
                <a:moveTo>
                  <a:pt x="3112389" y="4108577"/>
                </a:moveTo>
                <a:lnTo>
                  <a:pt x="3083179" y="4113022"/>
                </a:lnTo>
                <a:lnTo>
                  <a:pt x="3061462" y="4129658"/>
                </a:lnTo>
                <a:lnTo>
                  <a:pt x="3045968" y="4160266"/>
                </a:lnTo>
                <a:lnTo>
                  <a:pt x="3039364" y="4201922"/>
                </a:lnTo>
                <a:lnTo>
                  <a:pt x="3043174" y="4243958"/>
                </a:lnTo>
                <a:lnTo>
                  <a:pt x="3056382" y="4276471"/>
                </a:lnTo>
                <a:lnTo>
                  <a:pt x="3076575" y="4297172"/>
                </a:lnTo>
                <a:lnTo>
                  <a:pt x="3105277" y="4305935"/>
                </a:lnTo>
                <a:lnTo>
                  <a:pt x="3133598" y="4302252"/>
                </a:lnTo>
                <a:lnTo>
                  <a:pt x="3155188" y="4285996"/>
                </a:lnTo>
                <a:lnTo>
                  <a:pt x="3159297" y="4277741"/>
                </a:lnTo>
                <a:lnTo>
                  <a:pt x="3106674" y="4277741"/>
                </a:lnTo>
                <a:lnTo>
                  <a:pt x="3082290" y="4257802"/>
                </a:lnTo>
                <a:lnTo>
                  <a:pt x="3075178" y="4203446"/>
                </a:lnTo>
                <a:lnTo>
                  <a:pt x="3084576" y="4151503"/>
                </a:lnTo>
                <a:lnTo>
                  <a:pt x="3108579" y="4136771"/>
                </a:lnTo>
                <a:lnTo>
                  <a:pt x="3157258" y="4136771"/>
                </a:lnTo>
                <a:lnTo>
                  <a:pt x="3139694" y="4118102"/>
                </a:lnTo>
                <a:lnTo>
                  <a:pt x="3112389" y="4108577"/>
                </a:lnTo>
                <a:close/>
              </a:path>
              <a:path w="9144000" h="5960745">
                <a:moveTo>
                  <a:pt x="3157258" y="4136771"/>
                </a:moveTo>
                <a:lnTo>
                  <a:pt x="3108579" y="4136771"/>
                </a:lnTo>
                <a:lnTo>
                  <a:pt x="3133979" y="4157472"/>
                </a:lnTo>
                <a:lnTo>
                  <a:pt x="3141091" y="4214241"/>
                </a:lnTo>
                <a:lnTo>
                  <a:pt x="3132074" y="4263390"/>
                </a:lnTo>
                <a:lnTo>
                  <a:pt x="3106674" y="4277741"/>
                </a:lnTo>
                <a:lnTo>
                  <a:pt x="3159297" y="4277741"/>
                </a:lnTo>
                <a:lnTo>
                  <a:pt x="3169793" y="4256658"/>
                </a:lnTo>
                <a:lnTo>
                  <a:pt x="3175889" y="4215765"/>
                </a:lnTo>
                <a:lnTo>
                  <a:pt x="3172206" y="4172585"/>
                </a:lnTo>
                <a:lnTo>
                  <a:pt x="3159887" y="4139565"/>
                </a:lnTo>
                <a:lnTo>
                  <a:pt x="3157258" y="4136771"/>
                </a:lnTo>
                <a:close/>
              </a:path>
              <a:path w="9144000" h="5960745">
                <a:moveTo>
                  <a:pt x="3295915" y="4162171"/>
                </a:moveTo>
                <a:lnTo>
                  <a:pt x="3263011" y="4162171"/>
                </a:lnTo>
                <a:lnTo>
                  <a:pt x="3259709" y="4318635"/>
                </a:lnTo>
                <a:lnTo>
                  <a:pt x="3291204" y="4321810"/>
                </a:lnTo>
                <a:lnTo>
                  <a:pt x="3295915" y="4162171"/>
                </a:lnTo>
                <a:close/>
              </a:path>
              <a:path w="9144000" h="5960745">
                <a:moveTo>
                  <a:pt x="3271520" y="4125722"/>
                </a:moveTo>
                <a:lnTo>
                  <a:pt x="3211195" y="4149090"/>
                </a:lnTo>
                <a:lnTo>
                  <a:pt x="3219704" y="4176141"/>
                </a:lnTo>
                <a:lnTo>
                  <a:pt x="3263011" y="4162171"/>
                </a:lnTo>
                <a:lnTo>
                  <a:pt x="3295915" y="4162171"/>
                </a:lnTo>
                <a:lnTo>
                  <a:pt x="3296920" y="4128135"/>
                </a:lnTo>
                <a:lnTo>
                  <a:pt x="3271520" y="4125722"/>
                </a:lnTo>
                <a:close/>
              </a:path>
              <a:path w="9144000" h="5960745">
                <a:moveTo>
                  <a:pt x="3444917" y="4176903"/>
                </a:moveTo>
                <a:lnTo>
                  <a:pt x="3411728" y="4176903"/>
                </a:lnTo>
                <a:lnTo>
                  <a:pt x="3408934" y="4332478"/>
                </a:lnTo>
                <a:lnTo>
                  <a:pt x="3441446" y="4335653"/>
                </a:lnTo>
                <a:lnTo>
                  <a:pt x="3444917" y="4176903"/>
                </a:lnTo>
                <a:close/>
              </a:path>
              <a:path w="9144000" h="5960745">
                <a:moveTo>
                  <a:pt x="3420745" y="4141597"/>
                </a:moveTo>
                <a:lnTo>
                  <a:pt x="3359912" y="4164583"/>
                </a:lnTo>
                <a:lnTo>
                  <a:pt x="3369817" y="4190365"/>
                </a:lnTo>
                <a:lnTo>
                  <a:pt x="3411728" y="4176903"/>
                </a:lnTo>
                <a:lnTo>
                  <a:pt x="3444917" y="4176903"/>
                </a:lnTo>
                <a:lnTo>
                  <a:pt x="3445637" y="4144010"/>
                </a:lnTo>
                <a:lnTo>
                  <a:pt x="3420745" y="4141597"/>
                </a:lnTo>
                <a:close/>
              </a:path>
              <a:path w="9144000" h="5960745">
                <a:moveTo>
                  <a:pt x="3558159" y="4155058"/>
                </a:moveTo>
                <a:lnTo>
                  <a:pt x="3530854" y="4158615"/>
                </a:lnTo>
                <a:lnTo>
                  <a:pt x="3510153" y="4175252"/>
                </a:lnTo>
                <a:lnTo>
                  <a:pt x="3495548" y="4205478"/>
                </a:lnTo>
                <a:lnTo>
                  <a:pt x="3489452" y="4247133"/>
                </a:lnTo>
                <a:lnTo>
                  <a:pt x="3493135" y="4288408"/>
                </a:lnTo>
                <a:lnTo>
                  <a:pt x="3504946" y="4319778"/>
                </a:lnTo>
                <a:lnTo>
                  <a:pt x="3525266" y="4340352"/>
                </a:lnTo>
                <a:lnTo>
                  <a:pt x="3552063" y="4349496"/>
                </a:lnTo>
                <a:lnTo>
                  <a:pt x="3579749" y="4345940"/>
                </a:lnTo>
                <a:lnTo>
                  <a:pt x="3600958" y="4329303"/>
                </a:lnTo>
                <a:lnTo>
                  <a:pt x="3605038" y="4320921"/>
                </a:lnTo>
                <a:lnTo>
                  <a:pt x="3554349" y="4320921"/>
                </a:lnTo>
                <a:lnTo>
                  <a:pt x="3530854" y="4301871"/>
                </a:lnTo>
                <a:lnTo>
                  <a:pt x="3523741" y="4247515"/>
                </a:lnTo>
                <a:lnTo>
                  <a:pt x="3532759" y="4197096"/>
                </a:lnTo>
                <a:lnTo>
                  <a:pt x="3555746" y="4182491"/>
                </a:lnTo>
                <a:lnTo>
                  <a:pt x="3603048" y="4182491"/>
                </a:lnTo>
                <a:lnTo>
                  <a:pt x="3585972" y="4164203"/>
                </a:lnTo>
                <a:lnTo>
                  <a:pt x="3558159" y="4155058"/>
                </a:lnTo>
                <a:close/>
              </a:path>
              <a:path w="9144000" h="5960745">
                <a:moveTo>
                  <a:pt x="3603048" y="4182491"/>
                </a:moveTo>
                <a:lnTo>
                  <a:pt x="3555746" y="4182491"/>
                </a:lnTo>
                <a:lnTo>
                  <a:pt x="3579749" y="4203446"/>
                </a:lnTo>
                <a:lnTo>
                  <a:pt x="3586861" y="4258691"/>
                </a:lnTo>
                <a:lnTo>
                  <a:pt x="3577971" y="4307078"/>
                </a:lnTo>
                <a:lnTo>
                  <a:pt x="3554349" y="4320921"/>
                </a:lnTo>
                <a:lnTo>
                  <a:pt x="3605038" y="4320921"/>
                </a:lnTo>
                <a:lnTo>
                  <a:pt x="3615054" y="4300347"/>
                </a:lnTo>
                <a:lnTo>
                  <a:pt x="3620770" y="4259833"/>
                </a:lnTo>
                <a:lnTo>
                  <a:pt x="3618357" y="4217797"/>
                </a:lnTo>
                <a:lnTo>
                  <a:pt x="3605657" y="4185285"/>
                </a:lnTo>
                <a:lnTo>
                  <a:pt x="3603048" y="4182491"/>
                </a:lnTo>
                <a:close/>
              </a:path>
              <a:path w="9144000" h="5960745">
                <a:moveTo>
                  <a:pt x="3704590" y="4169410"/>
                </a:moveTo>
                <a:lnTo>
                  <a:pt x="3677285" y="4173347"/>
                </a:lnTo>
                <a:lnTo>
                  <a:pt x="3656584" y="4190746"/>
                </a:lnTo>
                <a:lnTo>
                  <a:pt x="3641979" y="4220591"/>
                </a:lnTo>
                <a:lnTo>
                  <a:pt x="3635883" y="4261485"/>
                </a:lnTo>
                <a:lnTo>
                  <a:pt x="3639566" y="4302760"/>
                </a:lnTo>
                <a:lnTo>
                  <a:pt x="3651377" y="4334510"/>
                </a:lnTo>
                <a:lnTo>
                  <a:pt x="3671189" y="4355083"/>
                </a:lnTo>
                <a:lnTo>
                  <a:pt x="3698494" y="4363466"/>
                </a:lnTo>
                <a:lnTo>
                  <a:pt x="3726179" y="4359910"/>
                </a:lnTo>
                <a:lnTo>
                  <a:pt x="3747389" y="4343527"/>
                </a:lnTo>
                <a:lnTo>
                  <a:pt x="3750938" y="4336033"/>
                </a:lnTo>
                <a:lnTo>
                  <a:pt x="3700779" y="4336033"/>
                </a:lnTo>
                <a:lnTo>
                  <a:pt x="3676777" y="4316222"/>
                </a:lnTo>
                <a:lnTo>
                  <a:pt x="3669665" y="4261866"/>
                </a:lnTo>
                <a:lnTo>
                  <a:pt x="3678174" y="4212208"/>
                </a:lnTo>
                <a:lnTo>
                  <a:pt x="3702177" y="4197096"/>
                </a:lnTo>
                <a:lnTo>
                  <a:pt x="3748637" y="4197096"/>
                </a:lnTo>
                <a:lnTo>
                  <a:pt x="3731387" y="4179316"/>
                </a:lnTo>
                <a:lnTo>
                  <a:pt x="3704590" y="4169410"/>
                </a:lnTo>
                <a:close/>
              </a:path>
              <a:path w="9144000" h="5960745">
                <a:moveTo>
                  <a:pt x="3748637" y="4197096"/>
                </a:moveTo>
                <a:lnTo>
                  <a:pt x="3702177" y="4197096"/>
                </a:lnTo>
                <a:lnTo>
                  <a:pt x="3725799" y="4218178"/>
                </a:lnTo>
                <a:lnTo>
                  <a:pt x="3732784" y="4272915"/>
                </a:lnTo>
                <a:lnTo>
                  <a:pt x="3724275" y="4321810"/>
                </a:lnTo>
                <a:lnTo>
                  <a:pt x="3700779" y="4336033"/>
                </a:lnTo>
                <a:lnTo>
                  <a:pt x="3750938" y="4336033"/>
                </a:lnTo>
                <a:lnTo>
                  <a:pt x="3761104" y="4314571"/>
                </a:lnTo>
                <a:lnTo>
                  <a:pt x="3766185" y="4273677"/>
                </a:lnTo>
                <a:lnTo>
                  <a:pt x="3763391" y="4232021"/>
                </a:lnTo>
                <a:lnTo>
                  <a:pt x="3752088" y="4200652"/>
                </a:lnTo>
                <a:lnTo>
                  <a:pt x="3748637" y="4197096"/>
                </a:lnTo>
                <a:close/>
              </a:path>
              <a:path w="9144000" h="5960745">
                <a:moveTo>
                  <a:pt x="3881773" y="4221353"/>
                </a:moveTo>
                <a:lnTo>
                  <a:pt x="3850513" y="4221353"/>
                </a:lnTo>
                <a:lnTo>
                  <a:pt x="3846703" y="4374896"/>
                </a:lnTo>
                <a:lnTo>
                  <a:pt x="3878199" y="4377690"/>
                </a:lnTo>
                <a:lnTo>
                  <a:pt x="3881773" y="4221353"/>
                </a:lnTo>
                <a:close/>
              </a:path>
              <a:path w="9144000" h="5960745">
                <a:moveTo>
                  <a:pt x="3859022" y="4186428"/>
                </a:moveTo>
                <a:lnTo>
                  <a:pt x="3800602" y="4209415"/>
                </a:lnTo>
                <a:lnTo>
                  <a:pt x="3809491" y="4235196"/>
                </a:lnTo>
                <a:lnTo>
                  <a:pt x="3850513" y="4221353"/>
                </a:lnTo>
                <a:lnTo>
                  <a:pt x="3881773" y="4221353"/>
                </a:lnTo>
                <a:lnTo>
                  <a:pt x="3882516" y="4188841"/>
                </a:lnTo>
                <a:lnTo>
                  <a:pt x="3859022" y="4186428"/>
                </a:lnTo>
                <a:close/>
              </a:path>
              <a:path w="9144000" h="5960745">
                <a:moveTo>
                  <a:pt x="3992245" y="4199508"/>
                </a:moveTo>
                <a:lnTo>
                  <a:pt x="3964940" y="4203446"/>
                </a:lnTo>
                <a:lnTo>
                  <a:pt x="3943730" y="4220210"/>
                </a:lnTo>
                <a:lnTo>
                  <a:pt x="3930015" y="4249547"/>
                </a:lnTo>
                <a:lnTo>
                  <a:pt x="3924427" y="4290441"/>
                </a:lnTo>
                <a:lnTo>
                  <a:pt x="3927729" y="4331335"/>
                </a:lnTo>
                <a:lnTo>
                  <a:pt x="3940429" y="4361815"/>
                </a:lnTo>
                <a:lnTo>
                  <a:pt x="3960114" y="4382897"/>
                </a:lnTo>
                <a:lnTo>
                  <a:pt x="3986529" y="4391152"/>
                </a:lnTo>
                <a:lnTo>
                  <a:pt x="4013327" y="4387596"/>
                </a:lnTo>
                <a:lnTo>
                  <a:pt x="4034536" y="4371340"/>
                </a:lnTo>
                <a:lnTo>
                  <a:pt x="4038181" y="4363847"/>
                </a:lnTo>
                <a:lnTo>
                  <a:pt x="3987927" y="4363847"/>
                </a:lnTo>
                <a:lnTo>
                  <a:pt x="3964940" y="4344035"/>
                </a:lnTo>
                <a:lnTo>
                  <a:pt x="3957828" y="4290822"/>
                </a:lnTo>
                <a:lnTo>
                  <a:pt x="3966717" y="4241546"/>
                </a:lnTo>
                <a:lnTo>
                  <a:pt x="3990340" y="4227322"/>
                </a:lnTo>
                <a:lnTo>
                  <a:pt x="4035700" y="4227322"/>
                </a:lnTo>
                <a:lnTo>
                  <a:pt x="4018026" y="4208653"/>
                </a:lnTo>
                <a:lnTo>
                  <a:pt x="3992245" y="4199508"/>
                </a:lnTo>
                <a:close/>
              </a:path>
              <a:path w="9144000" h="5960745">
                <a:moveTo>
                  <a:pt x="4035700" y="4227322"/>
                </a:moveTo>
                <a:lnTo>
                  <a:pt x="3990340" y="4227322"/>
                </a:lnTo>
                <a:lnTo>
                  <a:pt x="4012946" y="4247515"/>
                </a:lnTo>
                <a:lnTo>
                  <a:pt x="4019423" y="4301108"/>
                </a:lnTo>
                <a:lnTo>
                  <a:pt x="4011041" y="4349877"/>
                </a:lnTo>
                <a:lnTo>
                  <a:pt x="3987927" y="4363847"/>
                </a:lnTo>
                <a:lnTo>
                  <a:pt x="4038181" y="4363847"/>
                </a:lnTo>
                <a:lnTo>
                  <a:pt x="4048252" y="4343146"/>
                </a:lnTo>
                <a:lnTo>
                  <a:pt x="4052951" y="4302760"/>
                </a:lnTo>
                <a:lnTo>
                  <a:pt x="4049649" y="4261485"/>
                </a:lnTo>
                <a:lnTo>
                  <a:pt x="4038346" y="4230116"/>
                </a:lnTo>
                <a:lnTo>
                  <a:pt x="4035700" y="4227322"/>
                </a:lnTo>
                <a:close/>
              </a:path>
              <a:path w="9144000" h="5960745">
                <a:moveTo>
                  <a:pt x="4166126" y="4250690"/>
                </a:moveTo>
                <a:lnTo>
                  <a:pt x="4134358" y="4250690"/>
                </a:lnTo>
                <a:lnTo>
                  <a:pt x="4131945" y="4402328"/>
                </a:lnTo>
                <a:lnTo>
                  <a:pt x="4162552" y="4405122"/>
                </a:lnTo>
                <a:lnTo>
                  <a:pt x="4166126" y="4250690"/>
                </a:lnTo>
                <a:close/>
              </a:path>
              <a:path w="9144000" h="5960745">
                <a:moveTo>
                  <a:pt x="4142866" y="4216146"/>
                </a:moveTo>
                <a:lnTo>
                  <a:pt x="4086860" y="4238371"/>
                </a:lnTo>
                <a:lnTo>
                  <a:pt x="4094353" y="4263771"/>
                </a:lnTo>
                <a:lnTo>
                  <a:pt x="4134358" y="4250690"/>
                </a:lnTo>
                <a:lnTo>
                  <a:pt x="4166126" y="4250690"/>
                </a:lnTo>
                <a:lnTo>
                  <a:pt x="4166870" y="4218558"/>
                </a:lnTo>
                <a:lnTo>
                  <a:pt x="4142866" y="4216146"/>
                </a:lnTo>
                <a:close/>
              </a:path>
              <a:path w="9144000" h="5960745">
                <a:moveTo>
                  <a:pt x="4272788" y="4228465"/>
                </a:moveTo>
                <a:lnTo>
                  <a:pt x="4246880" y="4232402"/>
                </a:lnTo>
                <a:lnTo>
                  <a:pt x="4227068" y="4249166"/>
                </a:lnTo>
                <a:lnTo>
                  <a:pt x="4212971" y="4277741"/>
                </a:lnTo>
                <a:lnTo>
                  <a:pt x="4207256" y="4318635"/>
                </a:lnTo>
                <a:lnTo>
                  <a:pt x="4211574" y="4359021"/>
                </a:lnTo>
                <a:lnTo>
                  <a:pt x="4223258" y="4389628"/>
                </a:lnTo>
                <a:lnTo>
                  <a:pt x="4242181" y="4409440"/>
                </a:lnTo>
                <a:lnTo>
                  <a:pt x="4267581" y="4418203"/>
                </a:lnTo>
                <a:lnTo>
                  <a:pt x="4294378" y="4415028"/>
                </a:lnTo>
                <a:lnTo>
                  <a:pt x="4314698" y="4398391"/>
                </a:lnTo>
                <a:lnTo>
                  <a:pt x="4318370" y="4390771"/>
                </a:lnTo>
                <a:lnTo>
                  <a:pt x="4269486" y="4390771"/>
                </a:lnTo>
                <a:lnTo>
                  <a:pt x="4247769" y="4371721"/>
                </a:lnTo>
                <a:lnTo>
                  <a:pt x="4241165" y="4319016"/>
                </a:lnTo>
                <a:lnTo>
                  <a:pt x="4249166" y="4269740"/>
                </a:lnTo>
                <a:lnTo>
                  <a:pt x="4271772" y="4255516"/>
                </a:lnTo>
                <a:lnTo>
                  <a:pt x="4316195" y="4255516"/>
                </a:lnTo>
                <a:lnTo>
                  <a:pt x="4299077" y="4237608"/>
                </a:lnTo>
                <a:lnTo>
                  <a:pt x="4272788" y="4228465"/>
                </a:lnTo>
                <a:close/>
              </a:path>
              <a:path w="9144000" h="5960745">
                <a:moveTo>
                  <a:pt x="4316195" y="4255516"/>
                </a:moveTo>
                <a:lnTo>
                  <a:pt x="4271772" y="4255516"/>
                </a:lnTo>
                <a:lnTo>
                  <a:pt x="4293489" y="4275708"/>
                </a:lnTo>
                <a:lnTo>
                  <a:pt x="4299585" y="4329683"/>
                </a:lnTo>
                <a:lnTo>
                  <a:pt x="4292092" y="4377308"/>
                </a:lnTo>
                <a:lnTo>
                  <a:pt x="4269486" y="4390771"/>
                </a:lnTo>
                <a:lnTo>
                  <a:pt x="4318370" y="4390771"/>
                </a:lnTo>
                <a:lnTo>
                  <a:pt x="4328287" y="4370197"/>
                </a:lnTo>
                <a:lnTo>
                  <a:pt x="4332986" y="4331335"/>
                </a:lnTo>
                <a:lnTo>
                  <a:pt x="4330192" y="4290060"/>
                </a:lnTo>
                <a:lnTo>
                  <a:pt x="4318381" y="4257802"/>
                </a:lnTo>
                <a:lnTo>
                  <a:pt x="4316195" y="4255516"/>
                </a:lnTo>
                <a:close/>
              </a:path>
              <a:path w="9144000" h="5960745">
                <a:moveTo>
                  <a:pt x="4444057" y="4278883"/>
                </a:moveTo>
                <a:lnTo>
                  <a:pt x="4414012" y="4278883"/>
                </a:lnTo>
                <a:lnTo>
                  <a:pt x="4411599" y="4429633"/>
                </a:lnTo>
                <a:lnTo>
                  <a:pt x="4441317" y="4432046"/>
                </a:lnTo>
                <a:lnTo>
                  <a:pt x="4444057" y="4278883"/>
                </a:lnTo>
                <a:close/>
              </a:path>
              <a:path w="9144000" h="5960745">
                <a:moveTo>
                  <a:pt x="4420997" y="4245102"/>
                </a:moveTo>
                <a:lnTo>
                  <a:pt x="4364990" y="4267327"/>
                </a:lnTo>
                <a:lnTo>
                  <a:pt x="4372991" y="4292346"/>
                </a:lnTo>
                <a:lnTo>
                  <a:pt x="4414012" y="4278883"/>
                </a:lnTo>
                <a:lnTo>
                  <a:pt x="4444057" y="4278883"/>
                </a:lnTo>
                <a:lnTo>
                  <a:pt x="4444619" y="4247515"/>
                </a:lnTo>
                <a:lnTo>
                  <a:pt x="4420997" y="4245102"/>
                </a:lnTo>
                <a:close/>
              </a:path>
              <a:path w="9144000" h="5960745">
                <a:moveTo>
                  <a:pt x="4580888" y="4292727"/>
                </a:moveTo>
                <a:lnTo>
                  <a:pt x="4550918" y="4292727"/>
                </a:lnTo>
                <a:lnTo>
                  <a:pt x="4548632" y="4442333"/>
                </a:lnTo>
                <a:lnTo>
                  <a:pt x="4577842" y="4444746"/>
                </a:lnTo>
                <a:lnTo>
                  <a:pt x="4580888" y="4292727"/>
                </a:lnTo>
                <a:close/>
              </a:path>
              <a:path w="9144000" h="5960745">
                <a:moveTo>
                  <a:pt x="4558030" y="4259072"/>
                </a:moveTo>
                <a:lnTo>
                  <a:pt x="4502531" y="4280916"/>
                </a:lnTo>
                <a:lnTo>
                  <a:pt x="4510024" y="4306316"/>
                </a:lnTo>
                <a:lnTo>
                  <a:pt x="4550918" y="4292727"/>
                </a:lnTo>
                <a:lnTo>
                  <a:pt x="4580888" y="4292727"/>
                </a:lnTo>
                <a:lnTo>
                  <a:pt x="4581525" y="4260977"/>
                </a:lnTo>
                <a:lnTo>
                  <a:pt x="4558030" y="4259072"/>
                </a:lnTo>
                <a:close/>
              </a:path>
              <a:path w="9144000" h="5960745">
                <a:moveTo>
                  <a:pt x="4686046" y="4271010"/>
                </a:moveTo>
                <a:lnTo>
                  <a:pt x="4659757" y="4274947"/>
                </a:lnTo>
                <a:lnTo>
                  <a:pt x="4640453" y="4291203"/>
                </a:lnTo>
                <a:lnTo>
                  <a:pt x="4627626" y="4320158"/>
                </a:lnTo>
                <a:lnTo>
                  <a:pt x="4622546" y="4359910"/>
                </a:lnTo>
                <a:lnTo>
                  <a:pt x="4626229" y="4399533"/>
                </a:lnTo>
                <a:lnTo>
                  <a:pt x="4637532" y="4430141"/>
                </a:lnTo>
                <a:lnTo>
                  <a:pt x="4656455" y="4449953"/>
                </a:lnTo>
                <a:lnTo>
                  <a:pt x="4681855" y="4457827"/>
                </a:lnTo>
                <a:lnTo>
                  <a:pt x="4706239" y="4454271"/>
                </a:lnTo>
                <a:lnTo>
                  <a:pt x="4726051" y="4438777"/>
                </a:lnTo>
                <a:lnTo>
                  <a:pt x="4729254" y="4431665"/>
                </a:lnTo>
                <a:lnTo>
                  <a:pt x="4682744" y="4431665"/>
                </a:lnTo>
                <a:lnTo>
                  <a:pt x="4660646" y="4412233"/>
                </a:lnTo>
                <a:lnTo>
                  <a:pt x="4654042" y="4360291"/>
                </a:lnTo>
                <a:lnTo>
                  <a:pt x="4661535" y="4312285"/>
                </a:lnTo>
                <a:lnTo>
                  <a:pt x="4684141" y="4298315"/>
                </a:lnTo>
                <a:lnTo>
                  <a:pt x="4727201" y="4298315"/>
                </a:lnTo>
                <a:lnTo>
                  <a:pt x="4710557" y="4279646"/>
                </a:lnTo>
                <a:lnTo>
                  <a:pt x="4686046" y="4271010"/>
                </a:lnTo>
                <a:close/>
              </a:path>
              <a:path w="9144000" h="5960745">
                <a:moveTo>
                  <a:pt x="4727201" y="4298315"/>
                </a:moveTo>
                <a:lnTo>
                  <a:pt x="4684141" y="4298315"/>
                </a:lnTo>
                <a:lnTo>
                  <a:pt x="4706239" y="4317746"/>
                </a:lnTo>
                <a:lnTo>
                  <a:pt x="4713351" y="4370197"/>
                </a:lnTo>
                <a:lnTo>
                  <a:pt x="4704842" y="4417822"/>
                </a:lnTo>
                <a:lnTo>
                  <a:pt x="4682744" y="4431665"/>
                </a:lnTo>
                <a:lnTo>
                  <a:pt x="4729254" y="4431665"/>
                </a:lnTo>
                <a:lnTo>
                  <a:pt x="4738751" y="4410583"/>
                </a:lnTo>
                <a:lnTo>
                  <a:pt x="4744466" y="4371721"/>
                </a:lnTo>
                <a:lnTo>
                  <a:pt x="4740656" y="4331716"/>
                </a:lnTo>
                <a:lnTo>
                  <a:pt x="4729353" y="4300728"/>
                </a:lnTo>
                <a:lnTo>
                  <a:pt x="4727201" y="4298315"/>
                </a:lnTo>
                <a:close/>
              </a:path>
              <a:path w="9144000" h="5960745">
                <a:moveTo>
                  <a:pt x="4850371" y="4320540"/>
                </a:moveTo>
                <a:lnTo>
                  <a:pt x="4821682" y="4320540"/>
                </a:lnTo>
                <a:lnTo>
                  <a:pt x="4818380" y="4469003"/>
                </a:lnTo>
                <a:lnTo>
                  <a:pt x="4848479" y="4471416"/>
                </a:lnTo>
                <a:lnTo>
                  <a:pt x="4850371" y="4320540"/>
                </a:lnTo>
                <a:close/>
              </a:path>
              <a:path w="9144000" h="5960745">
                <a:moveTo>
                  <a:pt x="4829175" y="4286885"/>
                </a:moveTo>
                <a:lnTo>
                  <a:pt x="4775454" y="4309110"/>
                </a:lnTo>
                <a:lnTo>
                  <a:pt x="4783074" y="4333621"/>
                </a:lnTo>
                <a:lnTo>
                  <a:pt x="4821682" y="4320540"/>
                </a:lnTo>
                <a:lnTo>
                  <a:pt x="4850371" y="4320540"/>
                </a:lnTo>
                <a:lnTo>
                  <a:pt x="4850765" y="4289171"/>
                </a:lnTo>
                <a:lnTo>
                  <a:pt x="4829175" y="4286885"/>
                </a:lnTo>
                <a:close/>
              </a:path>
              <a:path w="9144000" h="5960745">
                <a:moveTo>
                  <a:pt x="4953381" y="4298696"/>
                </a:moveTo>
                <a:lnTo>
                  <a:pt x="4928489" y="4302760"/>
                </a:lnTo>
                <a:lnTo>
                  <a:pt x="4909185" y="4318635"/>
                </a:lnTo>
                <a:lnTo>
                  <a:pt x="4896485" y="4347210"/>
                </a:lnTo>
                <a:lnTo>
                  <a:pt x="4891278" y="4386833"/>
                </a:lnTo>
                <a:lnTo>
                  <a:pt x="4894580" y="4426077"/>
                </a:lnTo>
                <a:lnTo>
                  <a:pt x="4906391" y="4455922"/>
                </a:lnTo>
                <a:lnTo>
                  <a:pt x="4924679" y="4475353"/>
                </a:lnTo>
                <a:lnTo>
                  <a:pt x="4948682" y="4483608"/>
                </a:lnTo>
                <a:lnTo>
                  <a:pt x="4974209" y="4480941"/>
                </a:lnTo>
                <a:lnTo>
                  <a:pt x="4993005" y="4464177"/>
                </a:lnTo>
                <a:lnTo>
                  <a:pt x="4996135" y="4457446"/>
                </a:lnTo>
                <a:lnTo>
                  <a:pt x="4950587" y="4457446"/>
                </a:lnTo>
                <a:lnTo>
                  <a:pt x="4928489" y="4438396"/>
                </a:lnTo>
                <a:lnTo>
                  <a:pt x="4921885" y="4387215"/>
                </a:lnTo>
                <a:lnTo>
                  <a:pt x="4929886" y="4339208"/>
                </a:lnTo>
                <a:lnTo>
                  <a:pt x="4951095" y="4324985"/>
                </a:lnTo>
                <a:lnTo>
                  <a:pt x="4993828" y="4324985"/>
                </a:lnTo>
                <a:lnTo>
                  <a:pt x="4977892" y="4307840"/>
                </a:lnTo>
                <a:lnTo>
                  <a:pt x="4953381" y="4298696"/>
                </a:lnTo>
                <a:close/>
              </a:path>
              <a:path w="9144000" h="5960745">
                <a:moveTo>
                  <a:pt x="4993828" y="4324985"/>
                </a:moveTo>
                <a:lnTo>
                  <a:pt x="4951095" y="4324985"/>
                </a:lnTo>
                <a:lnTo>
                  <a:pt x="4973193" y="4345178"/>
                </a:lnTo>
                <a:lnTo>
                  <a:pt x="4979797" y="4397121"/>
                </a:lnTo>
                <a:lnTo>
                  <a:pt x="4972685" y="4443983"/>
                </a:lnTo>
                <a:lnTo>
                  <a:pt x="4950587" y="4457446"/>
                </a:lnTo>
                <a:lnTo>
                  <a:pt x="4996135" y="4457446"/>
                </a:lnTo>
                <a:lnTo>
                  <a:pt x="5005705" y="4436872"/>
                </a:lnTo>
                <a:lnTo>
                  <a:pt x="5010404" y="4398772"/>
                </a:lnTo>
                <a:lnTo>
                  <a:pt x="5007102" y="4358258"/>
                </a:lnTo>
                <a:lnTo>
                  <a:pt x="4996307" y="4327652"/>
                </a:lnTo>
                <a:lnTo>
                  <a:pt x="4993828" y="4324985"/>
                </a:lnTo>
                <a:close/>
              </a:path>
              <a:path w="9144000" h="5960745">
                <a:moveTo>
                  <a:pt x="5114024" y="4347591"/>
                </a:moveTo>
                <a:lnTo>
                  <a:pt x="5086223" y="4347591"/>
                </a:lnTo>
                <a:lnTo>
                  <a:pt x="5083810" y="4494022"/>
                </a:lnTo>
                <a:lnTo>
                  <a:pt x="5112131" y="4497197"/>
                </a:lnTo>
                <a:lnTo>
                  <a:pt x="5114024" y="4347591"/>
                </a:lnTo>
                <a:close/>
              </a:path>
              <a:path w="9144000" h="5960745">
                <a:moveTo>
                  <a:pt x="5093208" y="4314190"/>
                </a:moveTo>
                <a:lnTo>
                  <a:pt x="5040503" y="4336415"/>
                </a:lnTo>
                <a:lnTo>
                  <a:pt x="5048504" y="4361053"/>
                </a:lnTo>
                <a:lnTo>
                  <a:pt x="5086223" y="4347591"/>
                </a:lnTo>
                <a:lnTo>
                  <a:pt x="5114024" y="4347591"/>
                </a:lnTo>
                <a:lnTo>
                  <a:pt x="5114417" y="4316603"/>
                </a:lnTo>
                <a:lnTo>
                  <a:pt x="5093208" y="4314190"/>
                </a:lnTo>
                <a:close/>
              </a:path>
              <a:path w="9144000" h="5960745">
                <a:moveTo>
                  <a:pt x="5245578" y="4361053"/>
                </a:moveTo>
                <a:lnTo>
                  <a:pt x="5216525" y="4361053"/>
                </a:lnTo>
                <a:lnTo>
                  <a:pt x="5214239" y="4506722"/>
                </a:lnTo>
                <a:lnTo>
                  <a:pt x="5242433" y="4509516"/>
                </a:lnTo>
                <a:lnTo>
                  <a:pt x="5245578" y="4361053"/>
                </a:lnTo>
                <a:close/>
              </a:path>
              <a:path w="9144000" h="5960745">
                <a:moveTo>
                  <a:pt x="5223637" y="4327652"/>
                </a:moveTo>
                <a:lnTo>
                  <a:pt x="5170932" y="4349496"/>
                </a:lnTo>
                <a:lnTo>
                  <a:pt x="5178933" y="4373753"/>
                </a:lnTo>
                <a:lnTo>
                  <a:pt x="5216525" y="4361053"/>
                </a:lnTo>
                <a:lnTo>
                  <a:pt x="5245578" y="4361053"/>
                </a:lnTo>
                <a:lnTo>
                  <a:pt x="5246243" y="4329683"/>
                </a:lnTo>
                <a:lnTo>
                  <a:pt x="5223637" y="4327652"/>
                </a:lnTo>
                <a:close/>
              </a:path>
              <a:path w="9144000" h="5960745">
                <a:moveTo>
                  <a:pt x="5373858" y="4374515"/>
                </a:moveTo>
                <a:lnTo>
                  <a:pt x="5346065" y="4374515"/>
                </a:lnTo>
                <a:lnTo>
                  <a:pt x="5344160" y="4519422"/>
                </a:lnTo>
                <a:lnTo>
                  <a:pt x="5371973" y="4522216"/>
                </a:lnTo>
                <a:lnTo>
                  <a:pt x="5373858" y="4374515"/>
                </a:lnTo>
                <a:close/>
              </a:path>
              <a:path w="9144000" h="5960745">
                <a:moveTo>
                  <a:pt x="5353050" y="4340352"/>
                </a:moveTo>
                <a:lnTo>
                  <a:pt x="5300853" y="4362196"/>
                </a:lnTo>
                <a:lnTo>
                  <a:pt x="5309362" y="4387215"/>
                </a:lnTo>
                <a:lnTo>
                  <a:pt x="5346065" y="4374515"/>
                </a:lnTo>
                <a:lnTo>
                  <a:pt x="5373858" y="4374515"/>
                </a:lnTo>
                <a:lnTo>
                  <a:pt x="5374259" y="4343146"/>
                </a:lnTo>
                <a:lnTo>
                  <a:pt x="5353050" y="4340352"/>
                </a:lnTo>
                <a:close/>
              </a:path>
              <a:path w="9144000" h="5960745">
                <a:moveTo>
                  <a:pt x="5501143" y="4387215"/>
                </a:moveTo>
                <a:lnTo>
                  <a:pt x="5473192" y="4387215"/>
                </a:lnTo>
                <a:lnTo>
                  <a:pt x="5472176" y="4531233"/>
                </a:lnTo>
                <a:lnTo>
                  <a:pt x="5499989" y="4534408"/>
                </a:lnTo>
                <a:lnTo>
                  <a:pt x="5501143" y="4387215"/>
                </a:lnTo>
                <a:close/>
              </a:path>
              <a:path w="9144000" h="5960745">
                <a:moveTo>
                  <a:pt x="5480177" y="4354322"/>
                </a:moveTo>
                <a:lnTo>
                  <a:pt x="5428869" y="4375785"/>
                </a:lnTo>
                <a:lnTo>
                  <a:pt x="5436870" y="4400296"/>
                </a:lnTo>
                <a:lnTo>
                  <a:pt x="5473192" y="4387215"/>
                </a:lnTo>
                <a:lnTo>
                  <a:pt x="5501143" y="4387215"/>
                </a:lnTo>
                <a:lnTo>
                  <a:pt x="5501386" y="4356227"/>
                </a:lnTo>
                <a:lnTo>
                  <a:pt x="5480177" y="4354322"/>
                </a:lnTo>
                <a:close/>
              </a:path>
              <a:path w="9144000" h="5960745">
                <a:moveTo>
                  <a:pt x="5599303" y="4365752"/>
                </a:moveTo>
                <a:lnTo>
                  <a:pt x="5575808" y="4369435"/>
                </a:lnTo>
                <a:lnTo>
                  <a:pt x="5558409" y="4385310"/>
                </a:lnTo>
                <a:lnTo>
                  <a:pt x="5545582" y="4412996"/>
                </a:lnTo>
                <a:lnTo>
                  <a:pt x="5540883" y="4451858"/>
                </a:lnTo>
                <a:lnTo>
                  <a:pt x="5544693" y="4489958"/>
                </a:lnTo>
                <a:lnTo>
                  <a:pt x="5555107" y="4519422"/>
                </a:lnTo>
                <a:lnTo>
                  <a:pt x="5572506" y="4538472"/>
                </a:lnTo>
                <a:lnTo>
                  <a:pt x="5596001" y="4546346"/>
                </a:lnTo>
                <a:lnTo>
                  <a:pt x="5619115" y="4543171"/>
                </a:lnTo>
                <a:lnTo>
                  <a:pt x="5637911" y="4528058"/>
                </a:lnTo>
                <a:lnTo>
                  <a:pt x="5641012" y="4520565"/>
                </a:lnTo>
                <a:lnTo>
                  <a:pt x="5596890" y="4520565"/>
                </a:lnTo>
                <a:lnTo>
                  <a:pt x="5576697" y="4501896"/>
                </a:lnTo>
                <a:lnTo>
                  <a:pt x="5570093" y="4452366"/>
                </a:lnTo>
                <a:lnTo>
                  <a:pt x="5577586" y="4405122"/>
                </a:lnTo>
                <a:lnTo>
                  <a:pt x="5596890" y="4391152"/>
                </a:lnTo>
                <a:lnTo>
                  <a:pt x="5638057" y="4391152"/>
                </a:lnTo>
                <a:lnTo>
                  <a:pt x="5623306" y="4374515"/>
                </a:lnTo>
                <a:lnTo>
                  <a:pt x="5599303" y="4365752"/>
                </a:lnTo>
                <a:close/>
              </a:path>
              <a:path w="9144000" h="5960745">
                <a:moveTo>
                  <a:pt x="5638057" y="4391152"/>
                </a:moveTo>
                <a:lnTo>
                  <a:pt x="5596890" y="4391152"/>
                </a:lnTo>
                <a:lnTo>
                  <a:pt x="5617718" y="4410583"/>
                </a:lnTo>
                <a:lnTo>
                  <a:pt x="5624195" y="4461891"/>
                </a:lnTo>
                <a:lnTo>
                  <a:pt x="5617210" y="4507103"/>
                </a:lnTo>
                <a:lnTo>
                  <a:pt x="5596890" y="4520565"/>
                </a:lnTo>
                <a:lnTo>
                  <a:pt x="5641012" y="4520565"/>
                </a:lnTo>
                <a:lnTo>
                  <a:pt x="5649214" y="4500753"/>
                </a:lnTo>
                <a:lnTo>
                  <a:pt x="5653024" y="4463033"/>
                </a:lnTo>
                <a:lnTo>
                  <a:pt x="5650103" y="4423791"/>
                </a:lnTo>
                <a:lnTo>
                  <a:pt x="5640197" y="4393565"/>
                </a:lnTo>
                <a:lnTo>
                  <a:pt x="5638057" y="4391152"/>
                </a:lnTo>
                <a:close/>
              </a:path>
              <a:path w="9144000" h="5960745">
                <a:moveTo>
                  <a:pt x="5752835" y="4412996"/>
                </a:moveTo>
                <a:lnTo>
                  <a:pt x="5725922" y="4412996"/>
                </a:lnTo>
                <a:lnTo>
                  <a:pt x="5724525" y="4556252"/>
                </a:lnTo>
                <a:lnTo>
                  <a:pt x="5750941" y="4558665"/>
                </a:lnTo>
                <a:lnTo>
                  <a:pt x="5752835" y="4412996"/>
                </a:lnTo>
                <a:close/>
              </a:path>
              <a:path w="9144000" h="5960745">
                <a:moveTo>
                  <a:pt x="5733415" y="4380865"/>
                </a:moveTo>
                <a:lnTo>
                  <a:pt x="5682107" y="4402328"/>
                </a:lnTo>
                <a:lnTo>
                  <a:pt x="5689727" y="4426077"/>
                </a:lnTo>
                <a:lnTo>
                  <a:pt x="5725922" y="4412996"/>
                </a:lnTo>
                <a:lnTo>
                  <a:pt x="5752835" y="4412996"/>
                </a:lnTo>
                <a:lnTo>
                  <a:pt x="5753227" y="4382897"/>
                </a:lnTo>
                <a:lnTo>
                  <a:pt x="5733415" y="4380865"/>
                </a:lnTo>
                <a:close/>
              </a:path>
              <a:path w="9144000" h="5960745">
                <a:moveTo>
                  <a:pt x="5848731" y="4391533"/>
                </a:moveTo>
                <a:lnTo>
                  <a:pt x="5826633" y="4395597"/>
                </a:lnTo>
                <a:lnTo>
                  <a:pt x="5808726" y="4411091"/>
                </a:lnTo>
                <a:lnTo>
                  <a:pt x="5796534" y="4438396"/>
                </a:lnTo>
                <a:lnTo>
                  <a:pt x="5791835" y="4476115"/>
                </a:lnTo>
                <a:lnTo>
                  <a:pt x="5795137" y="4514977"/>
                </a:lnTo>
                <a:lnTo>
                  <a:pt x="5805932" y="4543933"/>
                </a:lnTo>
                <a:lnTo>
                  <a:pt x="5823839" y="4562602"/>
                </a:lnTo>
                <a:lnTo>
                  <a:pt x="5846445" y="4570222"/>
                </a:lnTo>
                <a:lnTo>
                  <a:pt x="5869051" y="4566666"/>
                </a:lnTo>
                <a:lnTo>
                  <a:pt x="5886958" y="4551933"/>
                </a:lnTo>
                <a:lnTo>
                  <a:pt x="5890029" y="4544822"/>
                </a:lnTo>
                <a:lnTo>
                  <a:pt x="5847842" y="4544822"/>
                </a:lnTo>
                <a:lnTo>
                  <a:pt x="5827141" y="4526915"/>
                </a:lnTo>
                <a:lnTo>
                  <a:pt x="5820537" y="4477258"/>
                </a:lnTo>
                <a:lnTo>
                  <a:pt x="5827649" y="4430903"/>
                </a:lnTo>
                <a:lnTo>
                  <a:pt x="5848350" y="4416933"/>
                </a:lnTo>
                <a:lnTo>
                  <a:pt x="5887323" y="4416933"/>
                </a:lnTo>
                <a:lnTo>
                  <a:pt x="5872861" y="4400296"/>
                </a:lnTo>
                <a:lnTo>
                  <a:pt x="5848731" y="4391533"/>
                </a:lnTo>
                <a:close/>
              </a:path>
              <a:path w="9144000" h="5960745">
                <a:moveTo>
                  <a:pt x="5887323" y="4416933"/>
                </a:moveTo>
                <a:lnTo>
                  <a:pt x="5848350" y="4416933"/>
                </a:lnTo>
                <a:lnTo>
                  <a:pt x="5868035" y="4435983"/>
                </a:lnTo>
                <a:lnTo>
                  <a:pt x="5873750" y="4486783"/>
                </a:lnTo>
                <a:lnTo>
                  <a:pt x="5866638" y="4531233"/>
                </a:lnTo>
                <a:lnTo>
                  <a:pt x="5847842" y="4544822"/>
                </a:lnTo>
                <a:lnTo>
                  <a:pt x="5890029" y="4544822"/>
                </a:lnTo>
                <a:lnTo>
                  <a:pt x="5898642" y="4524883"/>
                </a:lnTo>
                <a:lnTo>
                  <a:pt x="5902960" y="4487672"/>
                </a:lnTo>
                <a:lnTo>
                  <a:pt x="5899658" y="4448683"/>
                </a:lnTo>
                <a:lnTo>
                  <a:pt x="5889752" y="4419727"/>
                </a:lnTo>
                <a:lnTo>
                  <a:pt x="5887323" y="4416933"/>
                </a:lnTo>
                <a:close/>
              </a:path>
              <a:path w="9144000" h="5960745">
                <a:moveTo>
                  <a:pt x="5999546" y="4438396"/>
                </a:moveTo>
                <a:lnTo>
                  <a:pt x="5973572" y="4438396"/>
                </a:lnTo>
                <a:lnTo>
                  <a:pt x="5971159" y="4580128"/>
                </a:lnTo>
                <a:lnTo>
                  <a:pt x="5998083" y="4582541"/>
                </a:lnTo>
                <a:lnTo>
                  <a:pt x="5999546" y="4438396"/>
                </a:lnTo>
                <a:close/>
              </a:path>
              <a:path w="9144000" h="5960745">
                <a:moveTo>
                  <a:pt x="5980557" y="4405503"/>
                </a:moveTo>
                <a:lnTo>
                  <a:pt x="5930265" y="4426966"/>
                </a:lnTo>
                <a:lnTo>
                  <a:pt x="5937250" y="4451477"/>
                </a:lnTo>
                <a:lnTo>
                  <a:pt x="5973572" y="4438396"/>
                </a:lnTo>
                <a:lnTo>
                  <a:pt x="5999546" y="4438396"/>
                </a:lnTo>
                <a:lnTo>
                  <a:pt x="5999861" y="4407408"/>
                </a:lnTo>
                <a:lnTo>
                  <a:pt x="5980557" y="4405503"/>
                </a:lnTo>
                <a:close/>
              </a:path>
              <a:path w="9144000" h="5960745">
                <a:moveTo>
                  <a:pt x="6093587" y="4416933"/>
                </a:moveTo>
                <a:lnTo>
                  <a:pt x="6071489" y="4420997"/>
                </a:lnTo>
                <a:lnTo>
                  <a:pt x="6053582" y="4436491"/>
                </a:lnTo>
                <a:lnTo>
                  <a:pt x="6041771" y="4463415"/>
                </a:lnTo>
                <a:lnTo>
                  <a:pt x="6037580" y="4501133"/>
                </a:lnTo>
                <a:lnTo>
                  <a:pt x="6041390" y="4538853"/>
                </a:lnTo>
                <a:lnTo>
                  <a:pt x="6052185" y="4567808"/>
                </a:lnTo>
                <a:lnTo>
                  <a:pt x="6068695" y="4586097"/>
                </a:lnTo>
                <a:lnTo>
                  <a:pt x="6091174" y="4593971"/>
                </a:lnTo>
                <a:lnTo>
                  <a:pt x="6114288" y="4590415"/>
                </a:lnTo>
                <a:lnTo>
                  <a:pt x="6132195" y="4575683"/>
                </a:lnTo>
                <a:lnTo>
                  <a:pt x="6135267" y="4568571"/>
                </a:lnTo>
                <a:lnTo>
                  <a:pt x="6092698" y="4568571"/>
                </a:lnTo>
                <a:lnTo>
                  <a:pt x="6072378" y="4550791"/>
                </a:lnTo>
                <a:lnTo>
                  <a:pt x="6066790" y="4501515"/>
                </a:lnTo>
                <a:lnTo>
                  <a:pt x="6073775" y="4455922"/>
                </a:lnTo>
                <a:lnTo>
                  <a:pt x="6093587" y="4442333"/>
                </a:lnTo>
                <a:lnTo>
                  <a:pt x="6132206" y="4442333"/>
                </a:lnTo>
                <a:lnTo>
                  <a:pt x="6116701" y="4425696"/>
                </a:lnTo>
                <a:lnTo>
                  <a:pt x="6093587" y="4416933"/>
                </a:lnTo>
                <a:close/>
              </a:path>
              <a:path w="9144000" h="5960745">
                <a:moveTo>
                  <a:pt x="6132206" y="4442333"/>
                </a:moveTo>
                <a:lnTo>
                  <a:pt x="6093587" y="4442333"/>
                </a:lnTo>
                <a:lnTo>
                  <a:pt x="6113399" y="4461002"/>
                </a:lnTo>
                <a:lnTo>
                  <a:pt x="6118479" y="4511421"/>
                </a:lnTo>
                <a:lnTo>
                  <a:pt x="6112002" y="4555871"/>
                </a:lnTo>
                <a:lnTo>
                  <a:pt x="6092698" y="4568571"/>
                </a:lnTo>
                <a:lnTo>
                  <a:pt x="6135267" y="4568571"/>
                </a:lnTo>
                <a:lnTo>
                  <a:pt x="6143498" y="4549521"/>
                </a:lnTo>
                <a:lnTo>
                  <a:pt x="6147308" y="4512691"/>
                </a:lnTo>
                <a:lnTo>
                  <a:pt x="6144006" y="4473702"/>
                </a:lnTo>
                <a:lnTo>
                  <a:pt x="6134100" y="4444365"/>
                </a:lnTo>
                <a:lnTo>
                  <a:pt x="6132206" y="4442333"/>
                </a:lnTo>
                <a:close/>
              </a:path>
              <a:path w="9144000" h="5960745">
                <a:moveTo>
                  <a:pt x="6242569" y="4463033"/>
                </a:moveTo>
                <a:lnTo>
                  <a:pt x="6216396" y="4463033"/>
                </a:lnTo>
                <a:lnTo>
                  <a:pt x="6214618" y="4603877"/>
                </a:lnTo>
                <a:lnTo>
                  <a:pt x="6241415" y="4606671"/>
                </a:lnTo>
                <a:lnTo>
                  <a:pt x="6242569" y="4463033"/>
                </a:lnTo>
                <a:close/>
              </a:path>
              <a:path w="9144000" h="5960745">
                <a:moveTo>
                  <a:pt x="6223508" y="4430903"/>
                </a:moveTo>
                <a:lnTo>
                  <a:pt x="6173597" y="4451858"/>
                </a:lnTo>
                <a:lnTo>
                  <a:pt x="6181598" y="4475733"/>
                </a:lnTo>
                <a:lnTo>
                  <a:pt x="6216396" y="4463033"/>
                </a:lnTo>
                <a:lnTo>
                  <a:pt x="6242569" y="4463033"/>
                </a:lnTo>
                <a:lnTo>
                  <a:pt x="6242812" y="4432808"/>
                </a:lnTo>
                <a:lnTo>
                  <a:pt x="6223508" y="4430903"/>
                </a:lnTo>
                <a:close/>
              </a:path>
              <a:path w="9144000" h="5960745">
                <a:moveTo>
                  <a:pt x="6362588" y="4475353"/>
                </a:moveTo>
                <a:lnTo>
                  <a:pt x="6336030" y="4475353"/>
                </a:lnTo>
                <a:lnTo>
                  <a:pt x="6335522" y="4615433"/>
                </a:lnTo>
                <a:lnTo>
                  <a:pt x="6361430" y="4617847"/>
                </a:lnTo>
                <a:lnTo>
                  <a:pt x="6362588" y="4475353"/>
                </a:lnTo>
                <a:close/>
              </a:path>
              <a:path w="9144000" h="5960745">
                <a:moveTo>
                  <a:pt x="6343015" y="4443603"/>
                </a:moveTo>
                <a:lnTo>
                  <a:pt x="6293612" y="4465066"/>
                </a:lnTo>
                <a:lnTo>
                  <a:pt x="6302121" y="4488053"/>
                </a:lnTo>
                <a:lnTo>
                  <a:pt x="6336030" y="4475353"/>
                </a:lnTo>
                <a:lnTo>
                  <a:pt x="6362588" y="4475353"/>
                </a:lnTo>
                <a:lnTo>
                  <a:pt x="6362827" y="4446016"/>
                </a:lnTo>
                <a:lnTo>
                  <a:pt x="6343015" y="4443603"/>
                </a:lnTo>
                <a:close/>
              </a:path>
              <a:path w="9144000" h="5960745">
                <a:moveTo>
                  <a:pt x="6453251" y="4454271"/>
                </a:moveTo>
                <a:lnTo>
                  <a:pt x="6431153" y="4457827"/>
                </a:lnTo>
                <a:lnTo>
                  <a:pt x="6414135" y="4473321"/>
                </a:lnTo>
                <a:lnTo>
                  <a:pt x="6402832" y="4499991"/>
                </a:lnTo>
                <a:lnTo>
                  <a:pt x="6399530" y="4536821"/>
                </a:lnTo>
                <a:lnTo>
                  <a:pt x="6402832" y="4574540"/>
                </a:lnTo>
                <a:lnTo>
                  <a:pt x="6413627" y="4603115"/>
                </a:lnTo>
                <a:lnTo>
                  <a:pt x="6429248" y="4621022"/>
                </a:lnTo>
                <a:lnTo>
                  <a:pt x="6449949" y="4628515"/>
                </a:lnTo>
                <a:lnTo>
                  <a:pt x="6472555" y="4625340"/>
                </a:lnTo>
                <a:lnTo>
                  <a:pt x="6489446" y="4610608"/>
                </a:lnTo>
                <a:lnTo>
                  <a:pt x="6492312" y="4603877"/>
                </a:lnTo>
                <a:lnTo>
                  <a:pt x="6451346" y="4603877"/>
                </a:lnTo>
                <a:lnTo>
                  <a:pt x="6432931" y="4586097"/>
                </a:lnTo>
                <a:lnTo>
                  <a:pt x="6426835" y="4538091"/>
                </a:lnTo>
                <a:lnTo>
                  <a:pt x="6433439" y="4492752"/>
                </a:lnTo>
                <a:lnTo>
                  <a:pt x="6451854" y="4478908"/>
                </a:lnTo>
                <a:lnTo>
                  <a:pt x="6489259" y="4478908"/>
                </a:lnTo>
                <a:lnTo>
                  <a:pt x="6474841" y="4462272"/>
                </a:lnTo>
                <a:lnTo>
                  <a:pt x="6453251" y="4454271"/>
                </a:lnTo>
                <a:close/>
              </a:path>
              <a:path w="9144000" h="5960745">
                <a:moveTo>
                  <a:pt x="6489259" y="4478908"/>
                </a:moveTo>
                <a:lnTo>
                  <a:pt x="6451854" y="4478908"/>
                </a:lnTo>
                <a:lnTo>
                  <a:pt x="6471158" y="4497197"/>
                </a:lnTo>
                <a:lnTo>
                  <a:pt x="6477254" y="4546727"/>
                </a:lnTo>
                <a:lnTo>
                  <a:pt x="6470650" y="4591177"/>
                </a:lnTo>
                <a:lnTo>
                  <a:pt x="6451346" y="4603877"/>
                </a:lnTo>
                <a:lnTo>
                  <a:pt x="6492312" y="4603877"/>
                </a:lnTo>
                <a:lnTo>
                  <a:pt x="6500749" y="4584065"/>
                </a:lnTo>
                <a:lnTo>
                  <a:pt x="6504558" y="4547997"/>
                </a:lnTo>
                <a:lnTo>
                  <a:pt x="6501257" y="4510278"/>
                </a:lnTo>
                <a:lnTo>
                  <a:pt x="6491351" y="4481322"/>
                </a:lnTo>
                <a:lnTo>
                  <a:pt x="6489259" y="4478908"/>
                </a:lnTo>
                <a:close/>
              </a:path>
              <a:path w="9144000" h="5960745">
                <a:moveTo>
                  <a:pt x="6598268" y="4499483"/>
                </a:moveTo>
                <a:lnTo>
                  <a:pt x="6572758" y="4499483"/>
                </a:lnTo>
                <a:lnTo>
                  <a:pt x="6571360" y="4638421"/>
                </a:lnTo>
                <a:lnTo>
                  <a:pt x="6596380" y="4640833"/>
                </a:lnTo>
                <a:lnTo>
                  <a:pt x="6598268" y="4499483"/>
                </a:lnTo>
                <a:close/>
              </a:path>
              <a:path w="9144000" h="5960745">
                <a:moveTo>
                  <a:pt x="6578473" y="4467733"/>
                </a:moveTo>
                <a:lnTo>
                  <a:pt x="6530848" y="4488815"/>
                </a:lnTo>
                <a:lnTo>
                  <a:pt x="6538468" y="4512183"/>
                </a:lnTo>
                <a:lnTo>
                  <a:pt x="6572758" y="4499483"/>
                </a:lnTo>
                <a:lnTo>
                  <a:pt x="6598268" y="4499483"/>
                </a:lnTo>
                <a:lnTo>
                  <a:pt x="6598666" y="4469765"/>
                </a:lnTo>
                <a:lnTo>
                  <a:pt x="6578473" y="4467733"/>
                </a:lnTo>
                <a:close/>
              </a:path>
              <a:path w="9144000" h="5960745">
                <a:moveTo>
                  <a:pt x="6687693" y="4478908"/>
                </a:moveTo>
                <a:lnTo>
                  <a:pt x="6665595" y="4482083"/>
                </a:lnTo>
                <a:lnTo>
                  <a:pt x="6649466" y="4497578"/>
                </a:lnTo>
                <a:lnTo>
                  <a:pt x="6638671" y="4524121"/>
                </a:lnTo>
                <a:lnTo>
                  <a:pt x="6634480" y="4560697"/>
                </a:lnTo>
                <a:lnTo>
                  <a:pt x="6638290" y="4597527"/>
                </a:lnTo>
                <a:lnTo>
                  <a:pt x="6648069" y="4625721"/>
                </a:lnTo>
                <a:lnTo>
                  <a:pt x="6663690" y="4644008"/>
                </a:lnTo>
                <a:lnTo>
                  <a:pt x="6684391" y="4651121"/>
                </a:lnTo>
                <a:lnTo>
                  <a:pt x="6705981" y="4647946"/>
                </a:lnTo>
                <a:lnTo>
                  <a:pt x="6722491" y="4633341"/>
                </a:lnTo>
                <a:lnTo>
                  <a:pt x="6725136" y="4626991"/>
                </a:lnTo>
                <a:lnTo>
                  <a:pt x="6685280" y="4626991"/>
                </a:lnTo>
                <a:lnTo>
                  <a:pt x="6666483" y="4609465"/>
                </a:lnTo>
                <a:lnTo>
                  <a:pt x="6660769" y="4561458"/>
                </a:lnTo>
                <a:lnTo>
                  <a:pt x="6667881" y="4516628"/>
                </a:lnTo>
                <a:lnTo>
                  <a:pt x="6685280" y="4503166"/>
                </a:lnTo>
                <a:lnTo>
                  <a:pt x="6722274" y="4503166"/>
                </a:lnTo>
                <a:lnTo>
                  <a:pt x="6708394" y="4486783"/>
                </a:lnTo>
                <a:lnTo>
                  <a:pt x="6687693" y="4478908"/>
                </a:lnTo>
                <a:close/>
              </a:path>
              <a:path w="9144000" h="5960745">
                <a:moveTo>
                  <a:pt x="6722274" y="4503166"/>
                </a:moveTo>
                <a:lnTo>
                  <a:pt x="6685280" y="4503166"/>
                </a:lnTo>
                <a:lnTo>
                  <a:pt x="6705092" y="4520946"/>
                </a:lnTo>
                <a:lnTo>
                  <a:pt x="6711188" y="4570603"/>
                </a:lnTo>
                <a:lnTo>
                  <a:pt x="6704076" y="4613783"/>
                </a:lnTo>
                <a:lnTo>
                  <a:pt x="6685280" y="4626991"/>
                </a:lnTo>
                <a:lnTo>
                  <a:pt x="6725136" y="4626991"/>
                </a:lnTo>
                <a:lnTo>
                  <a:pt x="6733285" y="4607433"/>
                </a:lnTo>
                <a:lnTo>
                  <a:pt x="6737096" y="4571365"/>
                </a:lnTo>
                <a:lnTo>
                  <a:pt x="6733794" y="4533265"/>
                </a:lnTo>
                <a:lnTo>
                  <a:pt x="6723888" y="4505071"/>
                </a:lnTo>
                <a:lnTo>
                  <a:pt x="6722274" y="4503166"/>
                </a:lnTo>
                <a:close/>
              </a:path>
              <a:path w="9144000" h="5960745">
                <a:moveTo>
                  <a:pt x="6828990" y="4522978"/>
                </a:moveTo>
                <a:lnTo>
                  <a:pt x="6803898" y="4522978"/>
                </a:lnTo>
                <a:lnTo>
                  <a:pt x="6803517" y="4660646"/>
                </a:lnTo>
                <a:lnTo>
                  <a:pt x="6827520" y="4663058"/>
                </a:lnTo>
                <a:lnTo>
                  <a:pt x="6828990" y="4522978"/>
                </a:lnTo>
                <a:close/>
              </a:path>
              <a:path w="9144000" h="5960745">
                <a:moveTo>
                  <a:pt x="6809994" y="4491608"/>
                </a:moveTo>
                <a:lnTo>
                  <a:pt x="6763893" y="4512691"/>
                </a:lnTo>
                <a:lnTo>
                  <a:pt x="6771005" y="4535297"/>
                </a:lnTo>
                <a:lnTo>
                  <a:pt x="6803898" y="4522978"/>
                </a:lnTo>
                <a:lnTo>
                  <a:pt x="6828990" y="4522978"/>
                </a:lnTo>
                <a:lnTo>
                  <a:pt x="6829298" y="4493641"/>
                </a:lnTo>
                <a:lnTo>
                  <a:pt x="6809994" y="4491608"/>
                </a:lnTo>
                <a:close/>
              </a:path>
              <a:path w="9144000" h="5960745">
                <a:moveTo>
                  <a:pt x="6916420" y="4502658"/>
                </a:moveTo>
                <a:lnTo>
                  <a:pt x="6895210" y="4506341"/>
                </a:lnTo>
                <a:lnTo>
                  <a:pt x="6879208" y="4521327"/>
                </a:lnTo>
                <a:lnTo>
                  <a:pt x="6868922" y="4547997"/>
                </a:lnTo>
                <a:lnTo>
                  <a:pt x="6864604" y="4584065"/>
                </a:lnTo>
                <a:lnTo>
                  <a:pt x="6868414" y="4620641"/>
                </a:lnTo>
                <a:lnTo>
                  <a:pt x="6878320" y="4648708"/>
                </a:lnTo>
                <a:lnTo>
                  <a:pt x="6893814" y="4666233"/>
                </a:lnTo>
                <a:lnTo>
                  <a:pt x="6914133" y="4673727"/>
                </a:lnTo>
                <a:lnTo>
                  <a:pt x="6935724" y="4670171"/>
                </a:lnTo>
                <a:lnTo>
                  <a:pt x="6952233" y="4655947"/>
                </a:lnTo>
                <a:lnTo>
                  <a:pt x="6954867" y="4649216"/>
                </a:lnTo>
                <a:lnTo>
                  <a:pt x="6915531" y="4649216"/>
                </a:lnTo>
                <a:lnTo>
                  <a:pt x="6897116" y="4631690"/>
                </a:lnTo>
                <a:lnTo>
                  <a:pt x="6890511" y="4584065"/>
                </a:lnTo>
                <a:lnTo>
                  <a:pt x="6897116" y="4539996"/>
                </a:lnTo>
                <a:lnTo>
                  <a:pt x="6915023" y="4526533"/>
                </a:lnTo>
                <a:lnTo>
                  <a:pt x="6950814" y="4526533"/>
                </a:lnTo>
                <a:lnTo>
                  <a:pt x="6938136" y="4510658"/>
                </a:lnTo>
                <a:lnTo>
                  <a:pt x="6916420" y="4502658"/>
                </a:lnTo>
                <a:close/>
              </a:path>
              <a:path w="9144000" h="5960745">
                <a:moveTo>
                  <a:pt x="6950814" y="4526533"/>
                </a:moveTo>
                <a:lnTo>
                  <a:pt x="6915023" y="4526533"/>
                </a:lnTo>
                <a:lnTo>
                  <a:pt x="6933819" y="4544441"/>
                </a:lnTo>
                <a:lnTo>
                  <a:pt x="6940423" y="4593208"/>
                </a:lnTo>
                <a:lnTo>
                  <a:pt x="6933819" y="4636897"/>
                </a:lnTo>
                <a:lnTo>
                  <a:pt x="6915531" y="4649216"/>
                </a:lnTo>
                <a:lnTo>
                  <a:pt x="6954867" y="4649216"/>
                </a:lnTo>
                <a:lnTo>
                  <a:pt x="6962521" y="4629658"/>
                </a:lnTo>
                <a:lnTo>
                  <a:pt x="6966331" y="4593971"/>
                </a:lnTo>
                <a:lnTo>
                  <a:pt x="6962521" y="4556633"/>
                </a:lnTo>
                <a:lnTo>
                  <a:pt x="6952742" y="4528947"/>
                </a:lnTo>
                <a:lnTo>
                  <a:pt x="6950814" y="4526533"/>
                </a:lnTo>
                <a:close/>
              </a:path>
              <a:path w="9144000" h="5960745">
                <a:moveTo>
                  <a:pt x="7055358" y="4546346"/>
                </a:moveTo>
                <a:lnTo>
                  <a:pt x="7030847" y="4546346"/>
                </a:lnTo>
                <a:lnTo>
                  <a:pt x="7030847" y="4682108"/>
                </a:lnTo>
                <a:lnTo>
                  <a:pt x="7055358" y="4684522"/>
                </a:lnTo>
                <a:lnTo>
                  <a:pt x="7055358" y="4546346"/>
                </a:lnTo>
                <a:close/>
              </a:path>
              <a:path w="9144000" h="5960745">
                <a:moveTo>
                  <a:pt x="7036943" y="4515358"/>
                </a:moveTo>
                <a:lnTo>
                  <a:pt x="6992239" y="4536058"/>
                </a:lnTo>
                <a:lnTo>
                  <a:pt x="6997827" y="4558665"/>
                </a:lnTo>
                <a:lnTo>
                  <a:pt x="7030847" y="4546346"/>
                </a:lnTo>
                <a:lnTo>
                  <a:pt x="7055358" y="4546346"/>
                </a:lnTo>
                <a:lnTo>
                  <a:pt x="7055358" y="4517008"/>
                </a:lnTo>
                <a:lnTo>
                  <a:pt x="7036943" y="4515358"/>
                </a:lnTo>
                <a:close/>
              </a:path>
              <a:path w="9144000" h="5960745">
                <a:moveTo>
                  <a:pt x="7141972" y="4525391"/>
                </a:moveTo>
                <a:lnTo>
                  <a:pt x="7121271" y="4528947"/>
                </a:lnTo>
                <a:lnTo>
                  <a:pt x="7105269" y="4544441"/>
                </a:lnTo>
                <a:lnTo>
                  <a:pt x="7094855" y="4570603"/>
                </a:lnTo>
                <a:lnTo>
                  <a:pt x="7091045" y="4606671"/>
                </a:lnTo>
                <a:lnTo>
                  <a:pt x="7094347" y="4642866"/>
                </a:lnTo>
                <a:lnTo>
                  <a:pt x="7103745" y="4670171"/>
                </a:lnTo>
                <a:lnTo>
                  <a:pt x="7118858" y="4688458"/>
                </a:lnTo>
                <a:lnTo>
                  <a:pt x="7139558" y="4695571"/>
                </a:lnTo>
                <a:lnTo>
                  <a:pt x="7160768" y="4692396"/>
                </a:lnTo>
                <a:lnTo>
                  <a:pt x="7177278" y="4677791"/>
                </a:lnTo>
                <a:lnTo>
                  <a:pt x="7179695" y="4671822"/>
                </a:lnTo>
                <a:lnTo>
                  <a:pt x="7140956" y="4671822"/>
                </a:lnTo>
                <a:lnTo>
                  <a:pt x="7123049" y="4654296"/>
                </a:lnTo>
                <a:lnTo>
                  <a:pt x="7116953" y="4607052"/>
                </a:lnTo>
                <a:lnTo>
                  <a:pt x="7123049" y="4563491"/>
                </a:lnTo>
                <a:lnTo>
                  <a:pt x="7140067" y="4549902"/>
                </a:lnTo>
                <a:lnTo>
                  <a:pt x="7175633" y="4549902"/>
                </a:lnTo>
                <a:lnTo>
                  <a:pt x="7162165" y="4533265"/>
                </a:lnTo>
                <a:lnTo>
                  <a:pt x="7141972" y="4525391"/>
                </a:lnTo>
                <a:close/>
              </a:path>
              <a:path w="9144000" h="5960745">
                <a:moveTo>
                  <a:pt x="7175633" y="4549902"/>
                </a:moveTo>
                <a:lnTo>
                  <a:pt x="7140067" y="4549902"/>
                </a:lnTo>
                <a:lnTo>
                  <a:pt x="7158355" y="4567808"/>
                </a:lnTo>
                <a:lnTo>
                  <a:pt x="7164958" y="4615433"/>
                </a:lnTo>
                <a:lnTo>
                  <a:pt x="7158355" y="4658741"/>
                </a:lnTo>
                <a:lnTo>
                  <a:pt x="7140956" y="4671822"/>
                </a:lnTo>
                <a:lnTo>
                  <a:pt x="7179695" y="4671822"/>
                </a:lnTo>
                <a:lnTo>
                  <a:pt x="7187565" y="4652391"/>
                </a:lnTo>
                <a:lnTo>
                  <a:pt x="7190867" y="4616577"/>
                </a:lnTo>
                <a:lnTo>
                  <a:pt x="7187565" y="4579747"/>
                </a:lnTo>
                <a:lnTo>
                  <a:pt x="7177278" y="4551933"/>
                </a:lnTo>
                <a:lnTo>
                  <a:pt x="7175633" y="4549902"/>
                </a:lnTo>
                <a:close/>
              </a:path>
              <a:path w="9144000" h="5960745">
                <a:moveTo>
                  <a:pt x="7277900" y="4569333"/>
                </a:moveTo>
                <a:lnTo>
                  <a:pt x="7254494" y="4569333"/>
                </a:lnTo>
                <a:lnTo>
                  <a:pt x="7253478" y="4703953"/>
                </a:lnTo>
                <a:lnTo>
                  <a:pt x="7277481" y="4706239"/>
                </a:lnTo>
                <a:lnTo>
                  <a:pt x="7277900" y="4569333"/>
                </a:lnTo>
                <a:close/>
              </a:path>
              <a:path w="9144000" h="5960745">
                <a:moveTo>
                  <a:pt x="7259193" y="4538472"/>
                </a:moveTo>
                <a:lnTo>
                  <a:pt x="7215885" y="4559427"/>
                </a:lnTo>
                <a:lnTo>
                  <a:pt x="7222871" y="4581652"/>
                </a:lnTo>
                <a:lnTo>
                  <a:pt x="7254494" y="4569333"/>
                </a:lnTo>
                <a:lnTo>
                  <a:pt x="7277900" y="4569333"/>
                </a:lnTo>
                <a:lnTo>
                  <a:pt x="7277989" y="4540377"/>
                </a:lnTo>
                <a:lnTo>
                  <a:pt x="7259193" y="4538472"/>
                </a:lnTo>
                <a:close/>
              </a:path>
              <a:path w="9144000" h="5960745">
                <a:moveTo>
                  <a:pt x="7363586" y="4548378"/>
                </a:moveTo>
                <a:lnTo>
                  <a:pt x="7342505" y="4552315"/>
                </a:lnTo>
                <a:lnTo>
                  <a:pt x="7326883" y="4567428"/>
                </a:lnTo>
                <a:lnTo>
                  <a:pt x="7316597" y="4593208"/>
                </a:lnTo>
                <a:lnTo>
                  <a:pt x="7312786" y="4628896"/>
                </a:lnTo>
                <a:lnTo>
                  <a:pt x="7316089" y="4664583"/>
                </a:lnTo>
                <a:lnTo>
                  <a:pt x="7325486" y="4692015"/>
                </a:lnTo>
                <a:lnTo>
                  <a:pt x="7341489" y="4709922"/>
                </a:lnTo>
                <a:lnTo>
                  <a:pt x="7361301" y="4717033"/>
                </a:lnTo>
                <a:lnTo>
                  <a:pt x="7382002" y="4713858"/>
                </a:lnTo>
                <a:lnTo>
                  <a:pt x="7398004" y="4699508"/>
                </a:lnTo>
                <a:lnTo>
                  <a:pt x="7400443" y="4693158"/>
                </a:lnTo>
                <a:lnTo>
                  <a:pt x="7362698" y="4693158"/>
                </a:lnTo>
                <a:lnTo>
                  <a:pt x="7344791" y="4676140"/>
                </a:lnTo>
                <a:lnTo>
                  <a:pt x="7339203" y="4629277"/>
                </a:lnTo>
                <a:lnTo>
                  <a:pt x="7344283" y="4585716"/>
                </a:lnTo>
                <a:lnTo>
                  <a:pt x="7361301" y="4572127"/>
                </a:lnTo>
                <a:lnTo>
                  <a:pt x="7396854" y="4572127"/>
                </a:lnTo>
                <a:lnTo>
                  <a:pt x="7383907" y="4556252"/>
                </a:lnTo>
                <a:lnTo>
                  <a:pt x="7363586" y="4548378"/>
                </a:lnTo>
                <a:close/>
              </a:path>
              <a:path w="9144000" h="5960745">
                <a:moveTo>
                  <a:pt x="7396854" y="4572127"/>
                </a:moveTo>
                <a:lnTo>
                  <a:pt x="7361301" y="4572127"/>
                </a:lnTo>
                <a:lnTo>
                  <a:pt x="7380097" y="4590033"/>
                </a:lnTo>
                <a:lnTo>
                  <a:pt x="7386193" y="4638040"/>
                </a:lnTo>
                <a:lnTo>
                  <a:pt x="7381113" y="4680077"/>
                </a:lnTo>
                <a:lnTo>
                  <a:pt x="7362698" y="4693158"/>
                </a:lnTo>
                <a:lnTo>
                  <a:pt x="7400443" y="4693158"/>
                </a:lnTo>
                <a:lnTo>
                  <a:pt x="7407909" y="4673727"/>
                </a:lnTo>
                <a:lnTo>
                  <a:pt x="7410196" y="4638802"/>
                </a:lnTo>
                <a:lnTo>
                  <a:pt x="7407909" y="4601972"/>
                </a:lnTo>
                <a:lnTo>
                  <a:pt x="7398511" y="4574158"/>
                </a:lnTo>
                <a:lnTo>
                  <a:pt x="7396854" y="4572127"/>
                </a:lnTo>
                <a:close/>
              </a:path>
              <a:path w="9144000" h="5960745">
                <a:moveTo>
                  <a:pt x="7496494" y="4591558"/>
                </a:moveTo>
                <a:lnTo>
                  <a:pt x="7473315" y="4591558"/>
                </a:lnTo>
                <a:lnTo>
                  <a:pt x="7473315" y="4725289"/>
                </a:lnTo>
                <a:lnTo>
                  <a:pt x="7496809" y="4727702"/>
                </a:lnTo>
                <a:lnTo>
                  <a:pt x="7496494" y="4591558"/>
                </a:lnTo>
                <a:close/>
              </a:path>
              <a:path w="9144000" h="5960745">
                <a:moveTo>
                  <a:pt x="7479919" y="4561458"/>
                </a:moveTo>
                <a:lnTo>
                  <a:pt x="7435215" y="4581652"/>
                </a:lnTo>
                <a:lnTo>
                  <a:pt x="7442200" y="4603877"/>
                </a:lnTo>
                <a:lnTo>
                  <a:pt x="7473315" y="4591558"/>
                </a:lnTo>
                <a:lnTo>
                  <a:pt x="7496494" y="4591558"/>
                </a:lnTo>
                <a:lnTo>
                  <a:pt x="7496429" y="4563491"/>
                </a:lnTo>
                <a:lnTo>
                  <a:pt x="7479919" y="4561458"/>
                </a:lnTo>
                <a:close/>
              </a:path>
              <a:path w="9144000" h="5960745">
                <a:moveTo>
                  <a:pt x="7605560" y="4602733"/>
                </a:moveTo>
                <a:lnTo>
                  <a:pt x="7582027" y="4602733"/>
                </a:lnTo>
                <a:lnTo>
                  <a:pt x="7581646" y="4735703"/>
                </a:lnTo>
                <a:lnTo>
                  <a:pt x="7605141" y="4737608"/>
                </a:lnTo>
                <a:lnTo>
                  <a:pt x="7605560" y="4602733"/>
                </a:lnTo>
                <a:close/>
              </a:path>
              <a:path w="9144000" h="5960745">
                <a:moveTo>
                  <a:pt x="7587742" y="4572508"/>
                </a:moveTo>
                <a:lnTo>
                  <a:pt x="7544434" y="4592828"/>
                </a:lnTo>
                <a:lnTo>
                  <a:pt x="7550531" y="4615053"/>
                </a:lnTo>
                <a:lnTo>
                  <a:pt x="7582027" y="4602733"/>
                </a:lnTo>
                <a:lnTo>
                  <a:pt x="7605560" y="4602733"/>
                </a:lnTo>
                <a:lnTo>
                  <a:pt x="7605649" y="4574158"/>
                </a:lnTo>
                <a:lnTo>
                  <a:pt x="7587742" y="4572508"/>
                </a:lnTo>
                <a:close/>
              </a:path>
              <a:path w="9144000" h="5960745">
                <a:moveTo>
                  <a:pt x="7687564" y="4582033"/>
                </a:moveTo>
                <a:lnTo>
                  <a:pt x="7667244" y="4585716"/>
                </a:lnTo>
                <a:lnTo>
                  <a:pt x="7652258" y="4600702"/>
                </a:lnTo>
                <a:lnTo>
                  <a:pt x="7642352" y="4625721"/>
                </a:lnTo>
                <a:lnTo>
                  <a:pt x="7638542" y="4661916"/>
                </a:lnTo>
                <a:lnTo>
                  <a:pt x="7642352" y="4697222"/>
                </a:lnTo>
                <a:lnTo>
                  <a:pt x="7651750" y="4723765"/>
                </a:lnTo>
                <a:lnTo>
                  <a:pt x="7666355" y="4741164"/>
                </a:lnTo>
                <a:lnTo>
                  <a:pt x="7685658" y="4748403"/>
                </a:lnTo>
                <a:lnTo>
                  <a:pt x="7705852" y="4745228"/>
                </a:lnTo>
                <a:lnTo>
                  <a:pt x="7720965" y="4730877"/>
                </a:lnTo>
                <a:lnTo>
                  <a:pt x="7723419" y="4724908"/>
                </a:lnTo>
                <a:lnTo>
                  <a:pt x="7687056" y="4724908"/>
                </a:lnTo>
                <a:lnTo>
                  <a:pt x="7669149" y="4707890"/>
                </a:lnTo>
                <a:lnTo>
                  <a:pt x="7663942" y="4661916"/>
                </a:lnTo>
                <a:lnTo>
                  <a:pt x="7669657" y="4618990"/>
                </a:lnTo>
                <a:lnTo>
                  <a:pt x="7686548" y="4605908"/>
                </a:lnTo>
                <a:lnTo>
                  <a:pt x="7720188" y="4605908"/>
                </a:lnTo>
                <a:lnTo>
                  <a:pt x="7706868" y="4589653"/>
                </a:lnTo>
                <a:lnTo>
                  <a:pt x="7687564" y="4582033"/>
                </a:lnTo>
                <a:close/>
              </a:path>
              <a:path w="9144000" h="5960745">
                <a:moveTo>
                  <a:pt x="7720188" y="4605908"/>
                </a:moveTo>
                <a:lnTo>
                  <a:pt x="7686548" y="4605908"/>
                </a:lnTo>
                <a:lnTo>
                  <a:pt x="7703947" y="4623308"/>
                </a:lnTo>
                <a:lnTo>
                  <a:pt x="7709154" y="4670171"/>
                </a:lnTo>
                <a:lnTo>
                  <a:pt x="7703566" y="4712208"/>
                </a:lnTo>
                <a:lnTo>
                  <a:pt x="7687056" y="4724908"/>
                </a:lnTo>
                <a:lnTo>
                  <a:pt x="7723419" y="4724908"/>
                </a:lnTo>
                <a:lnTo>
                  <a:pt x="7731252" y="4705858"/>
                </a:lnTo>
                <a:lnTo>
                  <a:pt x="7734554" y="4670933"/>
                </a:lnTo>
                <a:lnTo>
                  <a:pt x="7731252" y="4635246"/>
                </a:lnTo>
                <a:lnTo>
                  <a:pt x="7721854" y="4607941"/>
                </a:lnTo>
                <a:lnTo>
                  <a:pt x="7720188" y="4605908"/>
                </a:lnTo>
                <a:close/>
              </a:path>
              <a:path w="9144000" h="5960745">
                <a:moveTo>
                  <a:pt x="7818374" y="4624578"/>
                </a:moveTo>
                <a:lnTo>
                  <a:pt x="7795259" y="4624578"/>
                </a:lnTo>
                <a:lnTo>
                  <a:pt x="7794879" y="4756658"/>
                </a:lnTo>
                <a:lnTo>
                  <a:pt x="7818374" y="4758690"/>
                </a:lnTo>
                <a:lnTo>
                  <a:pt x="7818374" y="4624578"/>
                </a:lnTo>
                <a:close/>
              </a:path>
              <a:path w="9144000" h="5960745">
                <a:moveTo>
                  <a:pt x="7800975" y="4594733"/>
                </a:moveTo>
                <a:lnTo>
                  <a:pt x="7758176" y="4615053"/>
                </a:lnTo>
                <a:lnTo>
                  <a:pt x="7764780" y="4636897"/>
                </a:lnTo>
                <a:lnTo>
                  <a:pt x="7795259" y="4624578"/>
                </a:lnTo>
                <a:lnTo>
                  <a:pt x="7818374" y="4624578"/>
                </a:lnTo>
                <a:lnTo>
                  <a:pt x="7818374" y="4596765"/>
                </a:lnTo>
                <a:lnTo>
                  <a:pt x="7800975" y="4594733"/>
                </a:lnTo>
                <a:close/>
              </a:path>
              <a:path w="9144000" h="5960745">
                <a:moveTo>
                  <a:pt x="7922983" y="4635246"/>
                </a:moveTo>
                <a:lnTo>
                  <a:pt x="7899781" y="4635246"/>
                </a:lnTo>
                <a:lnTo>
                  <a:pt x="7900289" y="4767072"/>
                </a:lnTo>
                <a:lnTo>
                  <a:pt x="7923403" y="4768977"/>
                </a:lnTo>
                <a:lnTo>
                  <a:pt x="7922983" y="4635246"/>
                </a:lnTo>
                <a:close/>
              </a:path>
              <a:path w="9144000" h="5960745">
                <a:moveTo>
                  <a:pt x="7906384" y="4605528"/>
                </a:moveTo>
                <a:lnTo>
                  <a:pt x="7863078" y="4625340"/>
                </a:lnTo>
                <a:lnTo>
                  <a:pt x="7869682" y="4647183"/>
                </a:lnTo>
                <a:lnTo>
                  <a:pt x="7899781" y="4635246"/>
                </a:lnTo>
                <a:lnTo>
                  <a:pt x="7922983" y="4635246"/>
                </a:lnTo>
                <a:lnTo>
                  <a:pt x="7922895" y="4607052"/>
                </a:lnTo>
                <a:lnTo>
                  <a:pt x="7906384" y="4605528"/>
                </a:lnTo>
                <a:close/>
              </a:path>
              <a:path w="9144000" h="5960745">
                <a:moveTo>
                  <a:pt x="8028238" y="4646422"/>
                </a:moveTo>
                <a:lnTo>
                  <a:pt x="8006207" y="4646422"/>
                </a:lnTo>
                <a:lnTo>
                  <a:pt x="8005318" y="4776978"/>
                </a:lnTo>
                <a:lnTo>
                  <a:pt x="8027924" y="4778883"/>
                </a:lnTo>
                <a:lnTo>
                  <a:pt x="8028238" y="4646422"/>
                </a:lnTo>
                <a:close/>
              </a:path>
              <a:path w="9144000" h="5960745">
                <a:moveTo>
                  <a:pt x="8010906" y="4616577"/>
                </a:moveTo>
                <a:lnTo>
                  <a:pt x="7967599" y="4636516"/>
                </a:lnTo>
                <a:lnTo>
                  <a:pt x="7974710" y="4658233"/>
                </a:lnTo>
                <a:lnTo>
                  <a:pt x="8006207" y="4646422"/>
                </a:lnTo>
                <a:lnTo>
                  <a:pt x="8028238" y="4646422"/>
                </a:lnTo>
                <a:lnTo>
                  <a:pt x="8028305" y="4618608"/>
                </a:lnTo>
                <a:lnTo>
                  <a:pt x="8010906" y="4616577"/>
                </a:lnTo>
                <a:close/>
              </a:path>
              <a:path w="9144000" h="5960745">
                <a:moveTo>
                  <a:pt x="8106536" y="4625721"/>
                </a:moveTo>
                <a:lnTo>
                  <a:pt x="8087614" y="4629277"/>
                </a:lnTo>
                <a:lnTo>
                  <a:pt x="8072628" y="4644008"/>
                </a:lnTo>
                <a:lnTo>
                  <a:pt x="8063610" y="4669028"/>
                </a:lnTo>
                <a:lnTo>
                  <a:pt x="8060817" y="4703572"/>
                </a:lnTo>
                <a:lnTo>
                  <a:pt x="8063230" y="4738878"/>
                </a:lnTo>
                <a:lnTo>
                  <a:pt x="8072628" y="4765040"/>
                </a:lnTo>
                <a:lnTo>
                  <a:pt x="8086725" y="4782058"/>
                </a:lnTo>
                <a:lnTo>
                  <a:pt x="8106536" y="4788408"/>
                </a:lnTo>
                <a:lnTo>
                  <a:pt x="8125333" y="4785614"/>
                </a:lnTo>
                <a:lnTo>
                  <a:pt x="8139938" y="4771771"/>
                </a:lnTo>
                <a:lnTo>
                  <a:pt x="8142360" y="4765421"/>
                </a:lnTo>
                <a:lnTo>
                  <a:pt x="8106536" y="4765421"/>
                </a:lnTo>
                <a:lnTo>
                  <a:pt x="8090534" y="4749165"/>
                </a:lnTo>
                <a:lnTo>
                  <a:pt x="8085328" y="4704333"/>
                </a:lnTo>
                <a:lnTo>
                  <a:pt x="8090027" y="4661916"/>
                </a:lnTo>
                <a:lnTo>
                  <a:pt x="8105013" y="4648708"/>
                </a:lnTo>
                <a:lnTo>
                  <a:pt x="8138291" y="4648708"/>
                </a:lnTo>
                <a:lnTo>
                  <a:pt x="8125841" y="4633341"/>
                </a:lnTo>
                <a:lnTo>
                  <a:pt x="8106536" y="4625721"/>
                </a:lnTo>
                <a:close/>
              </a:path>
              <a:path w="9144000" h="5960745">
                <a:moveTo>
                  <a:pt x="8138291" y="4648708"/>
                </a:moveTo>
                <a:lnTo>
                  <a:pt x="8105013" y="4648708"/>
                </a:lnTo>
                <a:lnTo>
                  <a:pt x="8122920" y="4665853"/>
                </a:lnTo>
                <a:lnTo>
                  <a:pt x="8128634" y="4712208"/>
                </a:lnTo>
                <a:lnTo>
                  <a:pt x="8122920" y="4753483"/>
                </a:lnTo>
                <a:lnTo>
                  <a:pt x="8106536" y="4765421"/>
                </a:lnTo>
                <a:lnTo>
                  <a:pt x="8142360" y="4765421"/>
                </a:lnTo>
                <a:lnTo>
                  <a:pt x="8149335" y="4747133"/>
                </a:lnTo>
                <a:lnTo>
                  <a:pt x="8151622" y="4713097"/>
                </a:lnTo>
                <a:lnTo>
                  <a:pt x="8148828" y="4677791"/>
                </a:lnTo>
                <a:lnTo>
                  <a:pt x="8139938" y="4650740"/>
                </a:lnTo>
                <a:lnTo>
                  <a:pt x="8138291" y="4648708"/>
                </a:lnTo>
                <a:close/>
              </a:path>
              <a:path w="9144000" h="5960745">
                <a:moveTo>
                  <a:pt x="8233156" y="4667758"/>
                </a:moveTo>
                <a:lnTo>
                  <a:pt x="8210550" y="4667758"/>
                </a:lnTo>
                <a:lnTo>
                  <a:pt x="8211439" y="4796790"/>
                </a:lnTo>
                <a:lnTo>
                  <a:pt x="8233156" y="4799583"/>
                </a:lnTo>
                <a:lnTo>
                  <a:pt x="8233156" y="4667758"/>
                </a:lnTo>
                <a:close/>
              </a:path>
              <a:path w="9144000" h="5960745">
                <a:moveTo>
                  <a:pt x="8216138" y="4637278"/>
                </a:moveTo>
                <a:lnTo>
                  <a:pt x="8175244" y="4657090"/>
                </a:lnTo>
                <a:lnTo>
                  <a:pt x="8181848" y="4679696"/>
                </a:lnTo>
                <a:lnTo>
                  <a:pt x="8210550" y="4667758"/>
                </a:lnTo>
                <a:lnTo>
                  <a:pt x="8233156" y="4667758"/>
                </a:lnTo>
                <a:lnTo>
                  <a:pt x="8233156" y="4639183"/>
                </a:lnTo>
                <a:lnTo>
                  <a:pt x="8216138" y="4637278"/>
                </a:lnTo>
                <a:close/>
              </a:path>
              <a:path w="9144000" h="5960745">
                <a:moveTo>
                  <a:pt x="8310753" y="4647183"/>
                </a:moveTo>
                <a:lnTo>
                  <a:pt x="8291957" y="4650740"/>
                </a:lnTo>
                <a:lnTo>
                  <a:pt x="8277352" y="4665091"/>
                </a:lnTo>
                <a:lnTo>
                  <a:pt x="8268461" y="4689983"/>
                </a:lnTo>
                <a:lnTo>
                  <a:pt x="8265541" y="4724527"/>
                </a:lnTo>
                <a:lnTo>
                  <a:pt x="8268461" y="4759071"/>
                </a:lnTo>
                <a:lnTo>
                  <a:pt x="8277352" y="4785614"/>
                </a:lnTo>
                <a:lnTo>
                  <a:pt x="8291449" y="4801997"/>
                </a:lnTo>
                <a:lnTo>
                  <a:pt x="8310372" y="4808728"/>
                </a:lnTo>
                <a:lnTo>
                  <a:pt x="8328659" y="4805553"/>
                </a:lnTo>
                <a:lnTo>
                  <a:pt x="8342757" y="4791583"/>
                </a:lnTo>
                <a:lnTo>
                  <a:pt x="8344850" y="4786122"/>
                </a:lnTo>
                <a:lnTo>
                  <a:pt x="8310372" y="4786122"/>
                </a:lnTo>
                <a:lnTo>
                  <a:pt x="8294370" y="4769739"/>
                </a:lnTo>
                <a:lnTo>
                  <a:pt x="8288655" y="4724527"/>
                </a:lnTo>
                <a:lnTo>
                  <a:pt x="8293861" y="4682490"/>
                </a:lnTo>
                <a:lnTo>
                  <a:pt x="8310372" y="4670171"/>
                </a:lnTo>
                <a:lnTo>
                  <a:pt x="8342742" y="4670171"/>
                </a:lnTo>
                <a:lnTo>
                  <a:pt x="8329168" y="4654296"/>
                </a:lnTo>
                <a:lnTo>
                  <a:pt x="8310753" y="4647183"/>
                </a:lnTo>
                <a:close/>
              </a:path>
              <a:path w="9144000" h="5960745">
                <a:moveTo>
                  <a:pt x="8342742" y="4670171"/>
                </a:moveTo>
                <a:lnTo>
                  <a:pt x="8310372" y="4670171"/>
                </a:lnTo>
                <a:lnTo>
                  <a:pt x="8326755" y="4686427"/>
                </a:lnTo>
                <a:lnTo>
                  <a:pt x="8332851" y="4732908"/>
                </a:lnTo>
                <a:lnTo>
                  <a:pt x="8326755" y="4773803"/>
                </a:lnTo>
                <a:lnTo>
                  <a:pt x="8310372" y="4786122"/>
                </a:lnTo>
                <a:lnTo>
                  <a:pt x="8344850" y="4786122"/>
                </a:lnTo>
                <a:lnTo>
                  <a:pt x="8352155" y="4767072"/>
                </a:lnTo>
                <a:lnTo>
                  <a:pt x="8355965" y="4733671"/>
                </a:lnTo>
                <a:lnTo>
                  <a:pt x="8352663" y="4697983"/>
                </a:lnTo>
                <a:lnTo>
                  <a:pt x="8344154" y="4671822"/>
                </a:lnTo>
                <a:lnTo>
                  <a:pt x="8342742" y="4670171"/>
                </a:lnTo>
                <a:close/>
              </a:path>
              <a:path w="9144000" h="5960745">
                <a:moveTo>
                  <a:pt x="8411972" y="4657090"/>
                </a:moveTo>
                <a:lnTo>
                  <a:pt x="8393176" y="4661027"/>
                </a:lnTo>
                <a:lnTo>
                  <a:pt x="8379459" y="4674997"/>
                </a:lnTo>
                <a:lnTo>
                  <a:pt x="8369681" y="4700016"/>
                </a:lnTo>
                <a:lnTo>
                  <a:pt x="8365871" y="4734814"/>
                </a:lnTo>
                <a:lnTo>
                  <a:pt x="8369681" y="4768596"/>
                </a:lnTo>
                <a:lnTo>
                  <a:pt x="8378063" y="4794758"/>
                </a:lnTo>
                <a:lnTo>
                  <a:pt x="8392160" y="4811903"/>
                </a:lnTo>
                <a:lnTo>
                  <a:pt x="8410575" y="4819015"/>
                </a:lnTo>
                <a:lnTo>
                  <a:pt x="8429371" y="4815840"/>
                </a:lnTo>
                <a:lnTo>
                  <a:pt x="8443595" y="4801997"/>
                </a:lnTo>
                <a:lnTo>
                  <a:pt x="8445980" y="4795647"/>
                </a:lnTo>
                <a:lnTo>
                  <a:pt x="8410575" y="4795647"/>
                </a:lnTo>
                <a:lnTo>
                  <a:pt x="8394573" y="4779772"/>
                </a:lnTo>
                <a:lnTo>
                  <a:pt x="8389366" y="4734814"/>
                </a:lnTo>
                <a:lnTo>
                  <a:pt x="8394065" y="4693158"/>
                </a:lnTo>
                <a:lnTo>
                  <a:pt x="8410067" y="4680077"/>
                </a:lnTo>
                <a:lnTo>
                  <a:pt x="8442849" y="4680077"/>
                </a:lnTo>
                <a:lnTo>
                  <a:pt x="8430387" y="4664583"/>
                </a:lnTo>
                <a:lnTo>
                  <a:pt x="8411972" y="4657090"/>
                </a:lnTo>
                <a:close/>
              </a:path>
              <a:path w="9144000" h="5960745">
                <a:moveTo>
                  <a:pt x="8442849" y="4680077"/>
                </a:moveTo>
                <a:lnTo>
                  <a:pt x="8410067" y="4680077"/>
                </a:lnTo>
                <a:lnTo>
                  <a:pt x="8427085" y="4697222"/>
                </a:lnTo>
                <a:lnTo>
                  <a:pt x="8433181" y="4742815"/>
                </a:lnTo>
                <a:lnTo>
                  <a:pt x="8427974" y="4783708"/>
                </a:lnTo>
                <a:lnTo>
                  <a:pt x="8410575" y="4795647"/>
                </a:lnTo>
                <a:lnTo>
                  <a:pt x="8445980" y="4795647"/>
                </a:lnTo>
                <a:lnTo>
                  <a:pt x="8452993" y="4776978"/>
                </a:lnTo>
                <a:lnTo>
                  <a:pt x="8456676" y="4743577"/>
                </a:lnTo>
                <a:lnTo>
                  <a:pt x="8452993" y="4708271"/>
                </a:lnTo>
                <a:lnTo>
                  <a:pt x="8444484" y="4682108"/>
                </a:lnTo>
                <a:lnTo>
                  <a:pt x="8442849" y="4680077"/>
                </a:lnTo>
                <a:close/>
              </a:path>
              <a:path w="9144000" h="5960745">
                <a:moveTo>
                  <a:pt x="8534555" y="4698365"/>
                </a:moveTo>
                <a:lnTo>
                  <a:pt x="8513191" y="4698365"/>
                </a:lnTo>
                <a:lnTo>
                  <a:pt x="8513191" y="4826127"/>
                </a:lnTo>
                <a:lnTo>
                  <a:pt x="8535289" y="4828158"/>
                </a:lnTo>
                <a:lnTo>
                  <a:pt x="8534555" y="4698365"/>
                </a:lnTo>
                <a:close/>
              </a:path>
              <a:path w="9144000" h="5960745">
                <a:moveTo>
                  <a:pt x="8517890" y="4669028"/>
                </a:moveTo>
                <a:lnTo>
                  <a:pt x="8478393" y="4689221"/>
                </a:lnTo>
                <a:lnTo>
                  <a:pt x="8484997" y="4710303"/>
                </a:lnTo>
                <a:lnTo>
                  <a:pt x="8513191" y="4698365"/>
                </a:lnTo>
                <a:lnTo>
                  <a:pt x="8534555" y="4698365"/>
                </a:lnTo>
                <a:lnTo>
                  <a:pt x="8534400" y="4670933"/>
                </a:lnTo>
                <a:lnTo>
                  <a:pt x="8517890" y="4669028"/>
                </a:lnTo>
                <a:close/>
              </a:path>
              <a:path w="9144000" h="5960745">
                <a:moveTo>
                  <a:pt x="8610600" y="4678172"/>
                </a:moveTo>
                <a:lnTo>
                  <a:pt x="8592312" y="4681728"/>
                </a:lnTo>
                <a:lnTo>
                  <a:pt x="8578215" y="4695952"/>
                </a:lnTo>
                <a:lnTo>
                  <a:pt x="8569198" y="4720208"/>
                </a:lnTo>
                <a:lnTo>
                  <a:pt x="8566404" y="4754372"/>
                </a:lnTo>
                <a:lnTo>
                  <a:pt x="8569198" y="4788789"/>
                </a:lnTo>
                <a:lnTo>
                  <a:pt x="8577707" y="4814189"/>
                </a:lnTo>
                <a:lnTo>
                  <a:pt x="8591804" y="4831333"/>
                </a:lnTo>
                <a:lnTo>
                  <a:pt x="8610600" y="4837683"/>
                </a:lnTo>
                <a:lnTo>
                  <a:pt x="8628507" y="4834128"/>
                </a:lnTo>
                <a:lnTo>
                  <a:pt x="8641715" y="4821047"/>
                </a:lnTo>
                <a:lnTo>
                  <a:pt x="8643991" y="4815078"/>
                </a:lnTo>
                <a:lnTo>
                  <a:pt x="8611108" y="4815078"/>
                </a:lnTo>
                <a:lnTo>
                  <a:pt x="8594217" y="4798822"/>
                </a:lnTo>
                <a:lnTo>
                  <a:pt x="8589010" y="4755133"/>
                </a:lnTo>
                <a:lnTo>
                  <a:pt x="8594217" y="4713478"/>
                </a:lnTo>
                <a:lnTo>
                  <a:pt x="8608822" y="4700397"/>
                </a:lnTo>
                <a:lnTo>
                  <a:pt x="8641048" y="4700397"/>
                </a:lnTo>
                <a:lnTo>
                  <a:pt x="8629015" y="4685665"/>
                </a:lnTo>
                <a:lnTo>
                  <a:pt x="8610600" y="4678172"/>
                </a:lnTo>
                <a:close/>
              </a:path>
              <a:path w="9144000" h="5960745">
                <a:moveTo>
                  <a:pt x="8641048" y="4700397"/>
                </a:moveTo>
                <a:lnTo>
                  <a:pt x="8608822" y="4700397"/>
                </a:lnTo>
                <a:lnTo>
                  <a:pt x="8626221" y="4717415"/>
                </a:lnTo>
                <a:lnTo>
                  <a:pt x="8631809" y="4762627"/>
                </a:lnTo>
                <a:lnTo>
                  <a:pt x="8626602" y="4802758"/>
                </a:lnTo>
                <a:lnTo>
                  <a:pt x="8611108" y="4815078"/>
                </a:lnTo>
                <a:lnTo>
                  <a:pt x="8643991" y="4815078"/>
                </a:lnTo>
                <a:lnTo>
                  <a:pt x="8651113" y="4796408"/>
                </a:lnTo>
                <a:lnTo>
                  <a:pt x="8654923" y="4763389"/>
                </a:lnTo>
                <a:lnTo>
                  <a:pt x="8652129" y="4728972"/>
                </a:lnTo>
                <a:lnTo>
                  <a:pt x="8642604" y="4702302"/>
                </a:lnTo>
                <a:lnTo>
                  <a:pt x="8641048" y="4700397"/>
                </a:lnTo>
                <a:close/>
              </a:path>
              <a:path w="9144000" h="5960745">
                <a:moveTo>
                  <a:pt x="8732139" y="4718939"/>
                </a:moveTo>
                <a:lnTo>
                  <a:pt x="8711438" y="4718939"/>
                </a:lnTo>
                <a:lnTo>
                  <a:pt x="8712327" y="4845558"/>
                </a:lnTo>
                <a:lnTo>
                  <a:pt x="8732139" y="4847590"/>
                </a:lnTo>
                <a:lnTo>
                  <a:pt x="8732139" y="4718939"/>
                </a:lnTo>
                <a:close/>
              </a:path>
              <a:path w="9144000" h="5960745">
                <a:moveTo>
                  <a:pt x="8716137" y="4689602"/>
                </a:moveTo>
                <a:lnTo>
                  <a:pt x="8676132" y="4709033"/>
                </a:lnTo>
                <a:lnTo>
                  <a:pt x="8682609" y="4730877"/>
                </a:lnTo>
                <a:lnTo>
                  <a:pt x="8711438" y="4718939"/>
                </a:lnTo>
                <a:lnTo>
                  <a:pt x="8732139" y="4718939"/>
                </a:lnTo>
                <a:lnTo>
                  <a:pt x="8732139" y="4691253"/>
                </a:lnTo>
                <a:lnTo>
                  <a:pt x="8716137" y="4689602"/>
                </a:lnTo>
                <a:close/>
              </a:path>
              <a:path w="9144000" h="5960745">
                <a:moveTo>
                  <a:pt x="8806434" y="4698365"/>
                </a:moveTo>
                <a:lnTo>
                  <a:pt x="8788146" y="4701921"/>
                </a:lnTo>
                <a:lnTo>
                  <a:pt x="8774430" y="4716272"/>
                </a:lnTo>
                <a:lnTo>
                  <a:pt x="8766048" y="4740783"/>
                </a:lnTo>
                <a:lnTo>
                  <a:pt x="8762746" y="4774183"/>
                </a:lnTo>
                <a:lnTo>
                  <a:pt x="8766048" y="4808347"/>
                </a:lnTo>
                <a:lnTo>
                  <a:pt x="8774049" y="4833747"/>
                </a:lnTo>
                <a:lnTo>
                  <a:pt x="8787638" y="4850003"/>
                </a:lnTo>
                <a:lnTo>
                  <a:pt x="8806053" y="4856733"/>
                </a:lnTo>
                <a:lnTo>
                  <a:pt x="8824341" y="4853558"/>
                </a:lnTo>
                <a:lnTo>
                  <a:pt x="8838438" y="4839589"/>
                </a:lnTo>
                <a:lnTo>
                  <a:pt x="8840426" y="4834128"/>
                </a:lnTo>
                <a:lnTo>
                  <a:pt x="8806942" y="4834128"/>
                </a:lnTo>
                <a:lnTo>
                  <a:pt x="8790940" y="4818253"/>
                </a:lnTo>
                <a:lnTo>
                  <a:pt x="8785352" y="4774183"/>
                </a:lnTo>
                <a:lnTo>
                  <a:pt x="8790051" y="4733290"/>
                </a:lnTo>
                <a:lnTo>
                  <a:pt x="8805545" y="4720971"/>
                </a:lnTo>
                <a:lnTo>
                  <a:pt x="8836803" y="4720971"/>
                </a:lnTo>
                <a:lnTo>
                  <a:pt x="8824341" y="4705477"/>
                </a:lnTo>
                <a:lnTo>
                  <a:pt x="8806434" y="4698365"/>
                </a:lnTo>
                <a:close/>
              </a:path>
              <a:path w="9144000" h="5960745">
                <a:moveTo>
                  <a:pt x="8836803" y="4720971"/>
                </a:moveTo>
                <a:lnTo>
                  <a:pt x="8805545" y="4720971"/>
                </a:lnTo>
                <a:lnTo>
                  <a:pt x="8822055" y="4737227"/>
                </a:lnTo>
                <a:lnTo>
                  <a:pt x="8827135" y="4782439"/>
                </a:lnTo>
                <a:lnTo>
                  <a:pt x="8822436" y="4822190"/>
                </a:lnTo>
                <a:lnTo>
                  <a:pt x="8806942" y="4834128"/>
                </a:lnTo>
                <a:lnTo>
                  <a:pt x="8840426" y="4834128"/>
                </a:lnTo>
                <a:lnTo>
                  <a:pt x="8846947" y="4816221"/>
                </a:lnTo>
                <a:lnTo>
                  <a:pt x="8849360" y="4782947"/>
                </a:lnTo>
                <a:lnTo>
                  <a:pt x="8846439" y="4748783"/>
                </a:lnTo>
                <a:lnTo>
                  <a:pt x="8838438" y="4723003"/>
                </a:lnTo>
                <a:lnTo>
                  <a:pt x="8836803" y="4720971"/>
                </a:lnTo>
                <a:close/>
              </a:path>
              <a:path w="9144000" h="5960745">
                <a:moveTo>
                  <a:pt x="8925648" y="4738497"/>
                </a:moveTo>
                <a:lnTo>
                  <a:pt x="8904351" y="4738497"/>
                </a:lnTo>
                <a:lnTo>
                  <a:pt x="8904859" y="4864608"/>
                </a:lnTo>
                <a:lnTo>
                  <a:pt x="8926068" y="4866640"/>
                </a:lnTo>
                <a:lnTo>
                  <a:pt x="8925648" y="4738497"/>
                </a:lnTo>
                <a:close/>
              </a:path>
              <a:path w="9144000" h="5960745">
                <a:moveTo>
                  <a:pt x="8909558" y="4709414"/>
                </a:moveTo>
                <a:lnTo>
                  <a:pt x="8870950" y="4728972"/>
                </a:lnTo>
                <a:lnTo>
                  <a:pt x="8877046" y="4750308"/>
                </a:lnTo>
                <a:lnTo>
                  <a:pt x="8904351" y="4738497"/>
                </a:lnTo>
                <a:lnTo>
                  <a:pt x="8925648" y="4738497"/>
                </a:lnTo>
                <a:lnTo>
                  <a:pt x="8925560" y="4711446"/>
                </a:lnTo>
                <a:lnTo>
                  <a:pt x="8909558" y="4709414"/>
                </a:lnTo>
                <a:close/>
              </a:path>
              <a:path w="9144000" h="5960745">
                <a:moveTo>
                  <a:pt x="9020772" y="4748403"/>
                </a:moveTo>
                <a:lnTo>
                  <a:pt x="8999982" y="4748403"/>
                </a:lnTo>
                <a:lnTo>
                  <a:pt x="9000363" y="4873371"/>
                </a:lnTo>
                <a:lnTo>
                  <a:pt x="9021191" y="4875403"/>
                </a:lnTo>
                <a:lnTo>
                  <a:pt x="9020772" y="4748403"/>
                </a:lnTo>
                <a:close/>
              </a:path>
              <a:path w="9144000" h="5960745">
                <a:moveTo>
                  <a:pt x="9006078" y="4719828"/>
                </a:moveTo>
                <a:lnTo>
                  <a:pt x="8966581" y="4739258"/>
                </a:lnTo>
                <a:lnTo>
                  <a:pt x="8973566" y="4760214"/>
                </a:lnTo>
                <a:lnTo>
                  <a:pt x="8999982" y="4748403"/>
                </a:lnTo>
                <a:lnTo>
                  <a:pt x="9020772" y="4748403"/>
                </a:lnTo>
                <a:lnTo>
                  <a:pt x="9020683" y="4721352"/>
                </a:lnTo>
                <a:lnTo>
                  <a:pt x="9006078" y="4719828"/>
                </a:lnTo>
                <a:close/>
              </a:path>
              <a:path w="9144000" h="5960745">
                <a:moveTo>
                  <a:pt x="9093581" y="4728464"/>
                </a:moveTo>
                <a:lnTo>
                  <a:pt x="9076182" y="4731639"/>
                </a:lnTo>
                <a:lnTo>
                  <a:pt x="9062593" y="4745608"/>
                </a:lnTo>
                <a:lnTo>
                  <a:pt x="9053576" y="4769739"/>
                </a:lnTo>
                <a:lnTo>
                  <a:pt x="9050782" y="4802758"/>
                </a:lnTo>
                <a:lnTo>
                  <a:pt x="9053576" y="4836922"/>
                </a:lnTo>
                <a:lnTo>
                  <a:pt x="9062593" y="4862322"/>
                </a:lnTo>
                <a:lnTo>
                  <a:pt x="9076182" y="4878197"/>
                </a:lnTo>
                <a:lnTo>
                  <a:pt x="9093581" y="4884547"/>
                </a:lnTo>
                <a:lnTo>
                  <a:pt x="9111488" y="4881372"/>
                </a:lnTo>
                <a:lnTo>
                  <a:pt x="9125585" y="4868164"/>
                </a:lnTo>
                <a:lnTo>
                  <a:pt x="9127692" y="4862703"/>
                </a:lnTo>
                <a:lnTo>
                  <a:pt x="9095105" y="4862703"/>
                </a:lnTo>
                <a:lnTo>
                  <a:pt x="9078976" y="4846828"/>
                </a:lnTo>
                <a:lnTo>
                  <a:pt x="9072880" y="4803521"/>
                </a:lnTo>
                <a:lnTo>
                  <a:pt x="9078595" y="4762627"/>
                </a:lnTo>
                <a:lnTo>
                  <a:pt x="9093200" y="4750308"/>
                </a:lnTo>
                <a:lnTo>
                  <a:pt x="9123566" y="4750308"/>
                </a:lnTo>
                <a:lnTo>
                  <a:pt x="9111488" y="4735322"/>
                </a:lnTo>
                <a:lnTo>
                  <a:pt x="9093581" y="4728464"/>
                </a:lnTo>
                <a:close/>
              </a:path>
              <a:path w="9144000" h="5960745">
                <a:moveTo>
                  <a:pt x="9123566" y="4750308"/>
                </a:moveTo>
                <a:lnTo>
                  <a:pt x="9093200" y="4750308"/>
                </a:lnTo>
                <a:lnTo>
                  <a:pt x="9108694" y="4766564"/>
                </a:lnTo>
                <a:lnTo>
                  <a:pt x="9113901" y="4811522"/>
                </a:lnTo>
                <a:lnTo>
                  <a:pt x="9109583" y="4850765"/>
                </a:lnTo>
                <a:lnTo>
                  <a:pt x="9095105" y="4862703"/>
                </a:lnTo>
                <a:lnTo>
                  <a:pt x="9127692" y="4862703"/>
                </a:lnTo>
                <a:lnTo>
                  <a:pt x="9134602" y="4844796"/>
                </a:lnTo>
                <a:lnTo>
                  <a:pt x="9137396" y="4811903"/>
                </a:lnTo>
                <a:lnTo>
                  <a:pt x="9133586" y="4778121"/>
                </a:lnTo>
                <a:lnTo>
                  <a:pt x="9125204" y="4752340"/>
                </a:lnTo>
                <a:lnTo>
                  <a:pt x="9123566" y="4750308"/>
                </a:lnTo>
                <a:close/>
              </a:path>
              <a:path w="9144000" h="5960745">
                <a:moveTo>
                  <a:pt x="124924" y="4189222"/>
                </a:moveTo>
                <a:lnTo>
                  <a:pt x="84068" y="4189222"/>
                </a:lnTo>
                <a:lnTo>
                  <a:pt x="77477" y="4363847"/>
                </a:lnTo>
                <a:lnTo>
                  <a:pt x="117491" y="4367403"/>
                </a:lnTo>
                <a:lnTo>
                  <a:pt x="124924" y="4189222"/>
                </a:lnTo>
                <a:close/>
              </a:path>
              <a:path w="9144000" h="5960745">
                <a:moveTo>
                  <a:pt x="94895" y="4149852"/>
                </a:moveTo>
                <a:lnTo>
                  <a:pt x="19577" y="4176141"/>
                </a:lnTo>
                <a:lnTo>
                  <a:pt x="28991" y="4204335"/>
                </a:lnTo>
                <a:lnTo>
                  <a:pt x="84068" y="4189222"/>
                </a:lnTo>
                <a:lnTo>
                  <a:pt x="124924" y="4189222"/>
                </a:lnTo>
                <a:lnTo>
                  <a:pt x="126434" y="4153027"/>
                </a:lnTo>
                <a:lnTo>
                  <a:pt x="94895" y="4149852"/>
                </a:lnTo>
                <a:close/>
              </a:path>
              <a:path w="9144000" h="5960745">
                <a:moveTo>
                  <a:pt x="268605" y="4164965"/>
                </a:moveTo>
                <a:lnTo>
                  <a:pt x="234238" y="4168902"/>
                </a:lnTo>
                <a:lnTo>
                  <a:pt x="207403" y="4188460"/>
                </a:lnTo>
                <a:lnTo>
                  <a:pt x="188099" y="4221733"/>
                </a:lnTo>
                <a:lnTo>
                  <a:pt x="180568" y="4266946"/>
                </a:lnTo>
                <a:lnTo>
                  <a:pt x="184340" y="4314190"/>
                </a:lnTo>
                <a:lnTo>
                  <a:pt x="198932" y="4349877"/>
                </a:lnTo>
                <a:lnTo>
                  <a:pt x="223875" y="4372102"/>
                </a:lnTo>
                <a:lnTo>
                  <a:pt x="256832" y="4381627"/>
                </a:lnTo>
                <a:lnTo>
                  <a:pt x="290728" y="4377690"/>
                </a:lnTo>
                <a:lnTo>
                  <a:pt x="317563" y="4359910"/>
                </a:lnTo>
                <a:lnTo>
                  <a:pt x="322341" y="4351528"/>
                </a:lnTo>
                <a:lnTo>
                  <a:pt x="259651" y="4351528"/>
                </a:lnTo>
                <a:lnTo>
                  <a:pt x="229997" y="4329303"/>
                </a:lnTo>
                <a:lnTo>
                  <a:pt x="222935" y="4268597"/>
                </a:lnTo>
                <a:lnTo>
                  <a:pt x="234708" y="4212590"/>
                </a:lnTo>
                <a:lnTo>
                  <a:pt x="264363" y="4196333"/>
                </a:lnTo>
                <a:lnTo>
                  <a:pt x="321831" y="4196333"/>
                </a:lnTo>
                <a:lnTo>
                  <a:pt x="301078" y="4176141"/>
                </a:lnTo>
                <a:lnTo>
                  <a:pt x="268605" y="4164965"/>
                </a:lnTo>
                <a:close/>
              </a:path>
              <a:path w="9144000" h="5960745">
                <a:moveTo>
                  <a:pt x="321831" y="4196333"/>
                </a:moveTo>
                <a:lnTo>
                  <a:pt x="264363" y="4196333"/>
                </a:lnTo>
                <a:lnTo>
                  <a:pt x="294017" y="4219321"/>
                </a:lnTo>
                <a:lnTo>
                  <a:pt x="302018" y="4280535"/>
                </a:lnTo>
                <a:lnTo>
                  <a:pt x="289788" y="4335653"/>
                </a:lnTo>
                <a:lnTo>
                  <a:pt x="259651" y="4351528"/>
                </a:lnTo>
                <a:lnTo>
                  <a:pt x="322341" y="4351528"/>
                </a:lnTo>
                <a:lnTo>
                  <a:pt x="336384" y="4326890"/>
                </a:lnTo>
                <a:lnTo>
                  <a:pt x="343916" y="4281297"/>
                </a:lnTo>
                <a:lnTo>
                  <a:pt x="339686" y="4235196"/>
                </a:lnTo>
                <a:lnTo>
                  <a:pt x="325094" y="4199508"/>
                </a:lnTo>
                <a:lnTo>
                  <a:pt x="321831" y="4196333"/>
                </a:lnTo>
                <a:close/>
              </a:path>
              <a:path w="9144000" h="5960745">
                <a:moveTo>
                  <a:pt x="489592" y="4222496"/>
                </a:moveTo>
                <a:lnTo>
                  <a:pt x="450303" y="4222496"/>
                </a:lnTo>
                <a:lnTo>
                  <a:pt x="443712" y="4395216"/>
                </a:lnTo>
                <a:lnTo>
                  <a:pt x="483730" y="4398772"/>
                </a:lnTo>
                <a:lnTo>
                  <a:pt x="489592" y="4222496"/>
                </a:lnTo>
                <a:close/>
              </a:path>
              <a:path w="9144000" h="5960745">
                <a:moveTo>
                  <a:pt x="461606" y="4184015"/>
                </a:moveTo>
                <a:lnTo>
                  <a:pt x="387223" y="4209415"/>
                </a:lnTo>
                <a:lnTo>
                  <a:pt x="397116" y="4237608"/>
                </a:lnTo>
                <a:lnTo>
                  <a:pt x="450303" y="4222496"/>
                </a:lnTo>
                <a:lnTo>
                  <a:pt x="489592" y="4222496"/>
                </a:lnTo>
                <a:lnTo>
                  <a:pt x="490791" y="4186428"/>
                </a:lnTo>
                <a:lnTo>
                  <a:pt x="461606" y="4184015"/>
                </a:lnTo>
                <a:close/>
              </a:path>
              <a:path w="9144000" h="5960745">
                <a:moveTo>
                  <a:pt x="631075" y="4198366"/>
                </a:moveTo>
                <a:lnTo>
                  <a:pt x="597179" y="4202303"/>
                </a:lnTo>
                <a:lnTo>
                  <a:pt x="570344" y="4221353"/>
                </a:lnTo>
                <a:lnTo>
                  <a:pt x="552462" y="4253865"/>
                </a:lnTo>
                <a:lnTo>
                  <a:pt x="544461" y="4299077"/>
                </a:lnTo>
                <a:lnTo>
                  <a:pt x="548220" y="4345940"/>
                </a:lnTo>
                <a:lnTo>
                  <a:pt x="562813" y="4381246"/>
                </a:lnTo>
                <a:lnTo>
                  <a:pt x="586828" y="4403090"/>
                </a:lnTo>
                <a:lnTo>
                  <a:pt x="619302" y="4412615"/>
                </a:lnTo>
                <a:lnTo>
                  <a:pt x="653669" y="4409058"/>
                </a:lnTo>
                <a:lnTo>
                  <a:pt x="679564" y="4390771"/>
                </a:lnTo>
                <a:lnTo>
                  <a:pt x="684223" y="4382516"/>
                </a:lnTo>
                <a:lnTo>
                  <a:pt x="623074" y="4382516"/>
                </a:lnTo>
                <a:lnTo>
                  <a:pt x="594829" y="4360291"/>
                </a:lnTo>
                <a:lnTo>
                  <a:pt x="586828" y="4300728"/>
                </a:lnTo>
                <a:lnTo>
                  <a:pt x="598119" y="4244721"/>
                </a:lnTo>
                <a:lnTo>
                  <a:pt x="627303" y="4228465"/>
                </a:lnTo>
                <a:lnTo>
                  <a:pt x="683373" y="4228465"/>
                </a:lnTo>
                <a:lnTo>
                  <a:pt x="663079" y="4208653"/>
                </a:lnTo>
                <a:lnTo>
                  <a:pt x="631075" y="4198366"/>
                </a:lnTo>
                <a:close/>
              </a:path>
              <a:path w="9144000" h="5960745">
                <a:moveTo>
                  <a:pt x="683373" y="4228465"/>
                </a:moveTo>
                <a:lnTo>
                  <a:pt x="627303" y="4228465"/>
                </a:lnTo>
                <a:lnTo>
                  <a:pt x="656018" y="4251452"/>
                </a:lnTo>
                <a:lnTo>
                  <a:pt x="663549" y="4312666"/>
                </a:lnTo>
                <a:lnTo>
                  <a:pt x="652729" y="4367022"/>
                </a:lnTo>
                <a:lnTo>
                  <a:pt x="623074" y="4382516"/>
                </a:lnTo>
                <a:lnTo>
                  <a:pt x="684223" y="4382516"/>
                </a:lnTo>
                <a:lnTo>
                  <a:pt x="697915" y="4358258"/>
                </a:lnTo>
                <a:lnTo>
                  <a:pt x="704977" y="4313047"/>
                </a:lnTo>
                <a:lnTo>
                  <a:pt x="701687" y="4267327"/>
                </a:lnTo>
                <a:lnTo>
                  <a:pt x="686625" y="4231640"/>
                </a:lnTo>
                <a:lnTo>
                  <a:pt x="683373" y="4228465"/>
                </a:lnTo>
                <a:close/>
              </a:path>
              <a:path w="9144000" h="5960745">
                <a:moveTo>
                  <a:pt x="848130" y="4255516"/>
                </a:moveTo>
                <a:lnTo>
                  <a:pt x="809015" y="4255516"/>
                </a:lnTo>
                <a:lnTo>
                  <a:pt x="802894" y="4426077"/>
                </a:lnTo>
                <a:lnTo>
                  <a:pt x="841489" y="4428871"/>
                </a:lnTo>
                <a:lnTo>
                  <a:pt x="848130" y="4255516"/>
                </a:lnTo>
                <a:close/>
              </a:path>
              <a:path w="9144000" h="5960745">
                <a:moveTo>
                  <a:pt x="819365" y="4216527"/>
                </a:moveTo>
                <a:lnTo>
                  <a:pt x="747344" y="4241927"/>
                </a:lnTo>
                <a:lnTo>
                  <a:pt x="757707" y="4269740"/>
                </a:lnTo>
                <a:lnTo>
                  <a:pt x="809015" y="4255516"/>
                </a:lnTo>
                <a:lnTo>
                  <a:pt x="848130" y="4255516"/>
                </a:lnTo>
                <a:lnTo>
                  <a:pt x="849503" y="4219702"/>
                </a:lnTo>
                <a:lnTo>
                  <a:pt x="819365" y="4216527"/>
                </a:lnTo>
                <a:close/>
              </a:path>
              <a:path w="9144000" h="5960745">
                <a:moveTo>
                  <a:pt x="985075" y="4231258"/>
                </a:moveTo>
                <a:lnTo>
                  <a:pt x="951649" y="4235196"/>
                </a:lnTo>
                <a:lnTo>
                  <a:pt x="925753" y="4253865"/>
                </a:lnTo>
                <a:lnTo>
                  <a:pt x="907872" y="4286377"/>
                </a:lnTo>
                <a:lnTo>
                  <a:pt x="900811" y="4331335"/>
                </a:lnTo>
                <a:lnTo>
                  <a:pt x="904570" y="4376928"/>
                </a:lnTo>
                <a:lnTo>
                  <a:pt x="918692" y="4411472"/>
                </a:lnTo>
                <a:lnTo>
                  <a:pt x="942238" y="4434078"/>
                </a:lnTo>
                <a:lnTo>
                  <a:pt x="975182" y="4442841"/>
                </a:lnTo>
                <a:lnTo>
                  <a:pt x="1008608" y="4439666"/>
                </a:lnTo>
                <a:lnTo>
                  <a:pt x="1034034" y="4421758"/>
                </a:lnTo>
                <a:lnTo>
                  <a:pt x="1038473" y="4412996"/>
                </a:lnTo>
                <a:lnTo>
                  <a:pt x="978484" y="4412996"/>
                </a:lnTo>
                <a:lnTo>
                  <a:pt x="949769" y="4391152"/>
                </a:lnTo>
                <a:lnTo>
                  <a:pt x="941768" y="4332097"/>
                </a:lnTo>
                <a:lnTo>
                  <a:pt x="952588" y="4276852"/>
                </a:lnTo>
                <a:lnTo>
                  <a:pt x="981773" y="4260977"/>
                </a:lnTo>
                <a:lnTo>
                  <a:pt x="1037292" y="4260977"/>
                </a:lnTo>
                <a:lnTo>
                  <a:pt x="1017079" y="4241165"/>
                </a:lnTo>
                <a:lnTo>
                  <a:pt x="985075" y="4231258"/>
                </a:lnTo>
                <a:close/>
              </a:path>
              <a:path w="9144000" h="5960745">
                <a:moveTo>
                  <a:pt x="1037292" y="4260977"/>
                </a:moveTo>
                <a:lnTo>
                  <a:pt x="981773" y="4260977"/>
                </a:lnTo>
                <a:lnTo>
                  <a:pt x="1010018" y="4283202"/>
                </a:lnTo>
                <a:lnTo>
                  <a:pt x="1017549" y="4344035"/>
                </a:lnTo>
                <a:lnTo>
                  <a:pt x="1007198" y="4397121"/>
                </a:lnTo>
                <a:lnTo>
                  <a:pt x="978484" y="4412996"/>
                </a:lnTo>
                <a:lnTo>
                  <a:pt x="1038473" y="4412996"/>
                </a:lnTo>
                <a:lnTo>
                  <a:pt x="1050505" y="4389247"/>
                </a:lnTo>
                <a:lnTo>
                  <a:pt x="1057567" y="4344416"/>
                </a:lnTo>
                <a:lnTo>
                  <a:pt x="1054265" y="4299077"/>
                </a:lnTo>
                <a:lnTo>
                  <a:pt x="1040142" y="4263771"/>
                </a:lnTo>
                <a:lnTo>
                  <a:pt x="1037292" y="4260977"/>
                </a:lnTo>
                <a:close/>
              </a:path>
              <a:path w="9144000" h="5960745">
                <a:moveTo>
                  <a:pt x="1197087" y="4287266"/>
                </a:moveTo>
                <a:lnTo>
                  <a:pt x="1159243" y="4287266"/>
                </a:lnTo>
                <a:lnTo>
                  <a:pt x="1154074" y="4454652"/>
                </a:lnTo>
                <a:lnTo>
                  <a:pt x="1191260" y="4458208"/>
                </a:lnTo>
                <a:lnTo>
                  <a:pt x="1197087" y="4287266"/>
                </a:lnTo>
                <a:close/>
              </a:path>
              <a:path w="9144000" h="5960745">
                <a:moveTo>
                  <a:pt x="1169136" y="4248785"/>
                </a:moveTo>
                <a:lnTo>
                  <a:pt x="1098994" y="4273296"/>
                </a:lnTo>
                <a:lnTo>
                  <a:pt x="1108875" y="4301871"/>
                </a:lnTo>
                <a:lnTo>
                  <a:pt x="1159243" y="4287266"/>
                </a:lnTo>
                <a:lnTo>
                  <a:pt x="1197087" y="4287266"/>
                </a:lnTo>
                <a:lnTo>
                  <a:pt x="1198321" y="4251071"/>
                </a:lnTo>
                <a:lnTo>
                  <a:pt x="1169136" y="4248785"/>
                </a:lnTo>
                <a:close/>
              </a:path>
              <a:path w="9144000" h="5960745">
                <a:moveTo>
                  <a:pt x="1369132" y="4302760"/>
                </a:moveTo>
                <a:lnTo>
                  <a:pt x="1331976" y="4302760"/>
                </a:lnTo>
                <a:lnTo>
                  <a:pt x="1326769" y="4470146"/>
                </a:lnTo>
                <a:lnTo>
                  <a:pt x="1363980" y="4473321"/>
                </a:lnTo>
                <a:lnTo>
                  <a:pt x="1369132" y="4302760"/>
                </a:lnTo>
                <a:close/>
              </a:path>
              <a:path w="9144000" h="5960745">
                <a:moveTo>
                  <a:pt x="1343279" y="4265041"/>
                </a:moveTo>
                <a:lnTo>
                  <a:pt x="1272286" y="4289171"/>
                </a:lnTo>
                <a:lnTo>
                  <a:pt x="1281684" y="4316603"/>
                </a:lnTo>
                <a:lnTo>
                  <a:pt x="1331976" y="4302760"/>
                </a:lnTo>
                <a:lnTo>
                  <a:pt x="1369132" y="4302760"/>
                </a:lnTo>
                <a:lnTo>
                  <a:pt x="1370203" y="4267327"/>
                </a:lnTo>
                <a:lnTo>
                  <a:pt x="1343279" y="4265041"/>
                </a:lnTo>
                <a:close/>
              </a:path>
              <a:path w="9144000" h="5960745">
                <a:moveTo>
                  <a:pt x="1501521" y="4278503"/>
                </a:moveTo>
                <a:lnTo>
                  <a:pt x="1469009" y="4282440"/>
                </a:lnTo>
                <a:lnTo>
                  <a:pt x="1443990" y="4300728"/>
                </a:lnTo>
                <a:lnTo>
                  <a:pt x="1427607" y="4332478"/>
                </a:lnTo>
                <a:lnTo>
                  <a:pt x="1421003" y="4376928"/>
                </a:lnTo>
                <a:lnTo>
                  <a:pt x="1423797" y="4421758"/>
                </a:lnTo>
                <a:lnTo>
                  <a:pt x="1437513" y="4455922"/>
                </a:lnTo>
                <a:lnTo>
                  <a:pt x="1460500" y="4477766"/>
                </a:lnTo>
                <a:lnTo>
                  <a:pt x="1492123" y="4486783"/>
                </a:lnTo>
                <a:lnTo>
                  <a:pt x="1523619" y="4483227"/>
                </a:lnTo>
                <a:lnTo>
                  <a:pt x="1548511" y="4465447"/>
                </a:lnTo>
                <a:lnTo>
                  <a:pt x="1552799" y="4457446"/>
                </a:lnTo>
                <a:lnTo>
                  <a:pt x="1494917" y="4457446"/>
                </a:lnTo>
                <a:lnTo>
                  <a:pt x="1467104" y="4435983"/>
                </a:lnTo>
                <a:lnTo>
                  <a:pt x="1459611" y="4377690"/>
                </a:lnTo>
                <a:lnTo>
                  <a:pt x="1469898" y="4323715"/>
                </a:lnTo>
                <a:lnTo>
                  <a:pt x="1497203" y="4307840"/>
                </a:lnTo>
                <a:lnTo>
                  <a:pt x="1552273" y="4307840"/>
                </a:lnTo>
                <a:lnTo>
                  <a:pt x="1532128" y="4288028"/>
                </a:lnTo>
                <a:lnTo>
                  <a:pt x="1501521" y="4278503"/>
                </a:lnTo>
                <a:close/>
              </a:path>
              <a:path w="9144000" h="5960745">
                <a:moveTo>
                  <a:pt x="1552273" y="4307840"/>
                </a:moveTo>
                <a:lnTo>
                  <a:pt x="1497203" y="4307840"/>
                </a:lnTo>
                <a:lnTo>
                  <a:pt x="1525524" y="4330065"/>
                </a:lnTo>
                <a:lnTo>
                  <a:pt x="1532509" y="4389247"/>
                </a:lnTo>
                <a:lnTo>
                  <a:pt x="1521714" y="4441952"/>
                </a:lnTo>
                <a:lnTo>
                  <a:pt x="1494917" y="4457446"/>
                </a:lnTo>
                <a:lnTo>
                  <a:pt x="1552799" y="4457446"/>
                </a:lnTo>
                <a:lnTo>
                  <a:pt x="1565529" y="4433697"/>
                </a:lnTo>
                <a:lnTo>
                  <a:pt x="1572133" y="4389628"/>
                </a:lnTo>
                <a:lnTo>
                  <a:pt x="1568323" y="4345178"/>
                </a:lnTo>
                <a:lnTo>
                  <a:pt x="1555115" y="4310633"/>
                </a:lnTo>
                <a:lnTo>
                  <a:pt x="1552273" y="4307840"/>
                </a:lnTo>
                <a:close/>
              </a:path>
              <a:path w="9144000" h="5960745">
                <a:moveTo>
                  <a:pt x="1707104" y="4333240"/>
                </a:moveTo>
                <a:lnTo>
                  <a:pt x="1670431" y="4333240"/>
                </a:lnTo>
                <a:lnTo>
                  <a:pt x="1664843" y="4497958"/>
                </a:lnTo>
                <a:lnTo>
                  <a:pt x="1702054" y="4501896"/>
                </a:lnTo>
                <a:lnTo>
                  <a:pt x="1707104" y="4333240"/>
                </a:lnTo>
                <a:close/>
              </a:path>
              <a:path w="9144000" h="5960745">
                <a:moveTo>
                  <a:pt x="1681352" y="4295902"/>
                </a:moveTo>
                <a:lnTo>
                  <a:pt x="1612138" y="4320540"/>
                </a:lnTo>
                <a:lnTo>
                  <a:pt x="1621028" y="4347591"/>
                </a:lnTo>
                <a:lnTo>
                  <a:pt x="1670431" y="4333240"/>
                </a:lnTo>
                <a:lnTo>
                  <a:pt x="1707104" y="4333240"/>
                </a:lnTo>
                <a:lnTo>
                  <a:pt x="1708150" y="4298315"/>
                </a:lnTo>
                <a:lnTo>
                  <a:pt x="1681352" y="4295902"/>
                </a:lnTo>
                <a:close/>
              </a:path>
              <a:path w="9144000" h="5960745">
                <a:moveTo>
                  <a:pt x="1835658" y="4309110"/>
                </a:moveTo>
                <a:lnTo>
                  <a:pt x="1805051" y="4313047"/>
                </a:lnTo>
                <a:lnTo>
                  <a:pt x="1781048" y="4331716"/>
                </a:lnTo>
                <a:lnTo>
                  <a:pt x="1764157" y="4363085"/>
                </a:lnTo>
                <a:lnTo>
                  <a:pt x="1758061" y="4406646"/>
                </a:lnTo>
                <a:lnTo>
                  <a:pt x="1760855" y="4450715"/>
                </a:lnTo>
                <a:lnTo>
                  <a:pt x="1774570" y="4484116"/>
                </a:lnTo>
                <a:lnTo>
                  <a:pt x="1797558" y="4506722"/>
                </a:lnTo>
                <a:lnTo>
                  <a:pt x="1827657" y="4515358"/>
                </a:lnTo>
                <a:lnTo>
                  <a:pt x="1858772" y="4511421"/>
                </a:lnTo>
                <a:lnTo>
                  <a:pt x="1882775" y="4494022"/>
                </a:lnTo>
                <a:lnTo>
                  <a:pt x="1887037" y="4486021"/>
                </a:lnTo>
                <a:lnTo>
                  <a:pt x="1830070" y="4486021"/>
                </a:lnTo>
                <a:lnTo>
                  <a:pt x="1803273" y="4465066"/>
                </a:lnTo>
                <a:lnTo>
                  <a:pt x="1796669" y="4407408"/>
                </a:lnTo>
                <a:lnTo>
                  <a:pt x="1807464" y="4353941"/>
                </a:lnTo>
                <a:lnTo>
                  <a:pt x="1832864" y="4338066"/>
                </a:lnTo>
                <a:lnTo>
                  <a:pt x="1885695" y="4338066"/>
                </a:lnTo>
                <a:lnTo>
                  <a:pt x="1866264" y="4318635"/>
                </a:lnTo>
                <a:lnTo>
                  <a:pt x="1835658" y="4309110"/>
                </a:lnTo>
                <a:close/>
              </a:path>
              <a:path w="9144000" h="5960745">
                <a:moveTo>
                  <a:pt x="1885695" y="4338066"/>
                </a:moveTo>
                <a:lnTo>
                  <a:pt x="1832864" y="4338066"/>
                </a:lnTo>
                <a:lnTo>
                  <a:pt x="1859280" y="4359910"/>
                </a:lnTo>
                <a:lnTo>
                  <a:pt x="1866773" y="4418583"/>
                </a:lnTo>
                <a:lnTo>
                  <a:pt x="1856358" y="4470908"/>
                </a:lnTo>
                <a:lnTo>
                  <a:pt x="1830070" y="4486021"/>
                </a:lnTo>
                <a:lnTo>
                  <a:pt x="1887037" y="4486021"/>
                </a:lnTo>
                <a:lnTo>
                  <a:pt x="1899285" y="4463033"/>
                </a:lnTo>
                <a:lnTo>
                  <a:pt x="1905889" y="4419727"/>
                </a:lnTo>
                <a:lnTo>
                  <a:pt x="1902587" y="4374896"/>
                </a:lnTo>
                <a:lnTo>
                  <a:pt x="1888870" y="4341241"/>
                </a:lnTo>
                <a:lnTo>
                  <a:pt x="1885695" y="4338066"/>
                </a:lnTo>
                <a:close/>
              </a:path>
              <a:path w="9144000" h="5960745">
                <a:moveTo>
                  <a:pt x="2037868" y="4363466"/>
                </a:moveTo>
                <a:lnTo>
                  <a:pt x="2000504" y="4363466"/>
                </a:lnTo>
                <a:lnTo>
                  <a:pt x="1996186" y="4526533"/>
                </a:lnTo>
                <a:lnTo>
                  <a:pt x="2032000" y="4530090"/>
                </a:lnTo>
                <a:lnTo>
                  <a:pt x="2037868" y="4363466"/>
                </a:lnTo>
                <a:close/>
              </a:path>
              <a:path w="9144000" h="5960745">
                <a:moveTo>
                  <a:pt x="2010791" y="4325747"/>
                </a:moveTo>
                <a:lnTo>
                  <a:pt x="1943481" y="4349877"/>
                </a:lnTo>
                <a:lnTo>
                  <a:pt x="1952879" y="4377308"/>
                </a:lnTo>
                <a:lnTo>
                  <a:pt x="2000504" y="4363466"/>
                </a:lnTo>
                <a:lnTo>
                  <a:pt x="2037868" y="4363466"/>
                </a:lnTo>
                <a:lnTo>
                  <a:pt x="2039112" y="4328160"/>
                </a:lnTo>
                <a:lnTo>
                  <a:pt x="2010791" y="4325747"/>
                </a:lnTo>
                <a:close/>
              </a:path>
              <a:path w="9144000" h="5960745">
                <a:moveTo>
                  <a:pt x="2162810" y="4339590"/>
                </a:moveTo>
                <a:lnTo>
                  <a:pt x="2133219" y="4343146"/>
                </a:lnTo>
                <a:lnTo>
                  <a:pt x="2109216" y="4361433"/>
                </a:lnTo>
                <a:lnTo>
                  <a:pt x="2092706" y="4392422"/>
                </a:lnTo>
                <a:lnTo>
                  <a:pt x="2085720" y="4434840"/>
                </a:lnTo>
                <a:lnTo>
                  <a:pt x="2090420" y="4479290"/>
                </a:lnTo>
                <a:lnTo>
                  <a:pt x="2104517" y="4513072"/>
                </a:lnTo>
                <a:lnTo>
                  <a:pt x="2126107" y="4534027"/>
                </a:lnTo>
                <a:lnTo>
                  <a:pt x="2155317" y="4543171"/>
                </a:lnTo>
                <a:lnTo>
                  <a:pt x="2185416" y="4539233"/>
                </a:lnTo>
                <a:lnTo>
                  <a:pt x="2209419" y="4521327"/>
                </a:lnTo>
                <a:lnTo>
                  <a:pt x="2213063" y="4514215"/>
                </a:lnTo>
                <a:lnTo>
                  <a:pt x="2157222" y="4514215"/>
                </a:lnTo>
                <a:lnTo>
                  <a:pt x="2131822" y="4493133"/>
                </a:lnTo>
                <a:lnTo>
                  <a:pt x="2125218" y="4436491"/>
                </a:lnTo>
                <a:lnTo>
                  <a:pt x="2135632" y="4383658"/>
                </a:lnTo>
                <a:lnTo>
                  <a:pt x="2161413" y="4368165"/>
                </a:lnTo>
                <a:lnTo>
                  <a:pt x="2211467" y="4368165"/>
                </a:lnTo>
                <a:lnTo>
                  <a:pt x="2192528" y="4349115"/>
                </a:lnTo>
                <a:lnTo>
                  <a:pt x="2162810" y="4339590"/>
                </a:lnTo>
                <a:close/>
              </a:path>
              <a:path w="9144000" h="5960745">
                <a:moveTo>
                  <a:pt x="2211467" y="4368165"/>
                </a:moveTo>
                <a:lnTo>
                  <a:pt x="2161413" y="4368165"/>
                </a:lnTo>
                <a:lnTo>
                  <a:pt x="2186940" y="4389628"/>
                </a:lnTo>
                <a:lnTo>
                  <a:pt x="2193036" y="4447921"/>
                </a:lnTo>
                <a:lnTo>
                  <a:pt x="2183130" y="4498721"/>
                </a:lnTo>
                <a:lnTo>
                  <a:pt x="2157222" y="4514215"/>
                </a:lnTo>
                <a:lnTo>
                  <a:pt x="2213063" y="4514215"/>
                </a:lnTo>
                <a:lnTo>
                  <a:pt x="2225040" y="4490847"/>
                </a:lnTo>
                <a:lnTo>
                  <a:pt x="2231644" y="4448302"/>
                </a:lnTo>
                <a:lnTo>
                  <a:pt x="2227834" y="4404233"/>
                </a:lnTo>
                <a:lnTo>
                  <a:pt x="2214245" y="4370958"/>
                </a:lnTo>
                <a:lnTo>
                  <a:pt x="2211467" y="4368165"/>
                </a:lnTo>
                <a:close/>
              </a:path>
              <a:path w="9144000" h="5960745">
                <a:moveTo>
                  <a:pt x="2360825" y="4392422"/>
                </a:moveTo>
                <a:lnTo>
                  <a:pt x="2325751" y="4392422"/>
                </a:lnTo>
                <a:lnTo>
                  <a:pt x="2320544" y="4554347"/>
                </a:lnTo>
                <a:lnTo>
                  <a:pt x="2355469" y="4557522"/>
                </a:lnTo>
                <a:lnTo>
                  <a:pt x="2360825" y="4392422"/>
                </a:lnTo>
                <a:close/>
              </a:path>
              <a:path w="9144000" h="5960745">
                <a:moveTo>
                  <a:pt x="2334641" y="4355465"/>
                </a:moveTo>
                <a:lnTo>
                  <a:pt x="2268728" y="4379722"/>
                </a:lnTo>
                <a:lnTo>
                  <a:pt x="2278253" y="4406265"/>
                </a:lnTo>
                <a:lnTo>
                  <a:pt x="2325751" y="4392422"/>
                </a:lnTo>
                <a:lnTo>
                  <a:pt x="2360825" y="4392422"/>
                </a:lnTo>
                <a:lnTo>
                  <a:pt x="2361946" y="4357878"/>
                </a:lnTo>
                <a:lnTo>
                  <a:pt x="2334641" y="4355465"/>
                </a:lnTo>
                <a:close/>
              </a:path>
              <a:path w="9144000" h="5960745">
                <a:moveTo>
                  <a:pt x="2482977" y="4368165"/>
                </a:moveTo>
                <a:lnTo>
                  <a:pt x="2453767" y="4372102"/>
                </a:lnTo>
                <a:lnTo>
                  <a:pt x="2429764" y="4390771"/>
                </a:lnTo>
                <a:lnTo>
                  <a:pt x="2415159" y="4421758"/>
                </a:lnTo>
                <a:lnTo>
                  <a:pt x="2409063" y="4463796"/>
                </a:lnTo>
                <a:lnTo>
                  <a:pt x="2411857" y="4507483"/>
                </a:lnTo>
                <a:lnTo>
                  <a:pt x="2426081" y="4540377"/>
                </a:lnTo>
                <a:lnTo>
                  <a:pt x="2447163" y="4561458"/>
                </a:lnTo>
                <a:lnTo>
                  <a:pt x="2476373" y="4570222"/>
                </a:lnTo>
                <a:lnTo>
                  <a:pt x="2505583" y="4566158"/>
                </a:lnTo>
                <a:lnTo>
                  <a:pt x="2528697" y="4549521"/>
                </a:lnTo>
                <a:lnTo>
                  <a:pt x="2532443" y="4542028"/>
                </a:lnTo>
                <a:lnTo>
                  <a:pt x="2478786" y="4542028"/>
                </a:lnTo>
                <a:lnTo>
                  <a:pt x="2453259" y="4521327"/>
                </a:lnTo>
                <a:lnTo>
                  <a:pt x="2446274" y="4465066"/>
                </a:lnTo>
                <a:lnTo>
                  <a:pt x="2456180" y="4412615"/>
                </a:lnTo>
                <a:lnTo>
                  <a:pt x="2481072" y="4397121"/>
                </a:lnTo>
                <a:lnTo>
                  <a:pt x="2531636" y="4397121"/>
                </a:lnTo>
                <a:lnTo>
                  <a:pt x="2513076" y="4378452"/>
                </a:lnTo>
                <a:lnTo>
                  <a:pt x="2482977" y="4368165"/>
                </a:lnTo>
                <a:close/>
              </a:path>
              <a:path w="9144000" h="5960745">
                <a:moveTo>
                  <a:pt x="2531636" y="4397121"/>
                </a:moveTo>
                <a:lnTo>
                  <a:pt x="2481072" y="4397121"/>
                </a:lnTo>
                <a:lnTo>
                  <a:pt x="2506980" y="4418583"/>
                </a:lnTo>
                <a:lnTo>
                  <a:pt x="2514092" y="4475733"/>
                </a:lnTo>
                <a:lnTo>
                  <a:pt x="2504186" y="4526533"/>
                </a:lnTo>
                <a:lnTo>
                  <a:pt x="2478786" y="4542028"/>
                </a:lnTo>
                <a:lnTo>
                  <a:pt x="2532443" y="4542028"/>
                </a:lnTo>
                <a:lnTo>
                  <a:pt x="2544191" y="4518533"/>
                </a:lnTo>
                <a:lnTo>
                  <a:pt x="2550795" y="4475733"/>
                </a:lnTo>
                <a:lnTo>
                  <a:pt x="2546985" y="4432808"/>
                </a:lnTo>
                <a:lnTo>
                  <a:pt x="2534793" y="4400296"/>
                </a:lnTo>
                <a:lnTo>
                  <a:pt x="2531636" y="4397121"/>
                </a:lnTo>
                <a:close/>
              </a:path>
              <a:path w="9144000" h="5960745">
                <a:moveTo>
                  <a:pt x="2676014" y="4420997"/>
                </a:moveTo>
                <a:lnTo>
                  <a:pt x="2642108" y="4420997"/>
                </a:lnTo>
                <a:lnTo>
                  <a:pt x="2637790" y="4581652"/>
                </a:lnTo>
                <a:lnTo>
                  <a:pt x="2671699" y="4584446"/>
                </a:lnTo>
                <a:lnTo>
                  <a:pt x="2676014" y="4420997"/>
                </a:lnTo>
                <a:close/>
              </a:path>
              <a:path w="9144000" h="5960745">
                <a:moveTo>
                  <a:pt x="2650998" y="4384802"/>
                </a:moveTo>
                <a:lnTo>
                  <a:pt x="2586990" y="4409058"/>
                </a:lnTo>
                <a:lnTo>
                  <a:pt x="2597404" y="4434840"/>
                </a:lnTo>
                <a:lnTo>
                  <a:pt x="2642108" y="4420997"/>
                </a:lnTo>
                <a:lnTo>
                  <a:pt x="2676014" y="4420997"/>
                </a:lnTo>
                <a:lnTo>
                  <a:pt x="2676906" y="4387215"/>
                </a:lnTo>
                <a:lnTo>
                  <a:pt x="2650998" y="4384802"/>
                </a:lnTo>
                <a:close/>
              </a:path>
              <a:path w="9144000" h="5960745">
                <a:moveTo>
                  <a:pt x="2798318" y="4397121"/>
                </a:moveTo>
                <a:lnTo>
                  <a:pt x="2768219" y="4401058"/>
                </a:lnTo>
                <a:lnTo>
                  <a:pt x="2745232" y="4418965"/>
                </a:lnTo>
                <a:lnTo>
                  <a:pt x="2730119" y="4449953"/>
                </a:lnTo>
                <a:lnTo>
                  <a:pt x="2724023" y="4491608"/>
                </a:lnTo>
                <a:lnTo>
                  <a:pt x="2727706" y="4534916"/>
                </a:lnTo>
                <a:lnTo>
                  <a:pt x="2740533" y="4567808"/>
                </a:lnTo>
                <a:lnTo>
                  <a:pt x="2761615" y="4588383"/>
                </a:lnTo>
                <a:lnTo>
                  <a:pt x="2789936" y="4597146"/>
                </a:lnTo>
                <a:lnTo>
                  <a:pt x="2819146" y="4593208"/>
                </a:lnTo>
                <a:lnTo>
                  <a:pt x="2841244" y="4576191"/>
                </a:lnTo>
                <a:lnTo>
                  <a:pt x="2845150" y="4568571"/>
                </a:lnTo>
                <a:lnTo>
                  <a:pt x="2791841" y="4568571"/>
                </a:lnTo>
                <a:lnTo>
                  <a:pt x="2766314" y="4548378"/>
                </a:lnTo>
                <a:lnTo>
                  <a:pt x="2760218" y="4492752"/>
                </a:lnTo>
                <a:lnTo>
                  <a:pt x="2769616" y="4440428"/>
                </a:lnTo>
                <a:lnTo>
                  <a:pt x="2794635" y="4425696"/>
                </a:lnTo>
                <a:lnTo>
                  <a:pt x="2843343" y="4425696"/>
                </a:lnTo>
                <a:lnTo>
                  <a:pt x="2825623" y="4406646"/>
                </a:lnTo>
                <a:lnTo>
                  <a:pt x="2798318" y="4397121"/>
                </a:lnTo>
                <a:close/>
              </a:path>
              <a:path w="9144000" h="5960745">
                <a:moveTo>
                  <a:pt x="2843343" y="4425696"/>
                </a:moveTo>
                <a:lnTo>
                  <a:pt x="2794635" y="4425696"/>
                </a:lnTo>
                <a:lnTo>
                  <a:pt x="2819527" y="4446778"/>
                </a:lnTo>
                <a:lnTo>
                  <a:pt x="2826639" y="4503166"/>
                </a:lnTo>
                <a:lnTo>
                  <a:pt x="2817241" y="4553966"/>
                </a:lnTo>
                <a:lnTo>
                  <a:pt x="2791841" y="4568571"/>
                </a:lnTo>
                <a:lnTo>
                  <a:pt x="2845150" y="4568571"/>
                </a:lnTo>
                <a:lnTo>
                  <a:pt x="2856738" y="4545965"/>
                </a:lnTo>
                <a:lnTo>
                  <a:pt x="2861945" y="4503547"/>
                </a:lnTo>
                <a:lnTo>
                  <a:pt x="2858643" y="4461383"/>
                </a:lnTo>
                <a:lnTo>
                  <a:pt x="2845943" y="4428490"/>
                </a:lnTo>
                <a:lnTo>
                  <a:pt x="2843343" y="4425696"/>
                </a:lnTo>
                <a:close/>
              </a:path>
              <a:path w="9144000" h="5960745">
                <a:moveTo>
                  <a:pt x="2985594" y="4449572"/>
                </a:moveTo>
                <a:lnTo>
                  <a:pt x="2951861" y="4449572"/>
                </a:lnTo>
                <a:lnTo>
                  <a:pt x="2948051" y="4607941"/>
                </a:lnTo>
                <a:lnTo>
                  <a:pt x="2980563" y="4611116"/>
                </a:lnTo>
                <a:lnTo>
                  <a:pt x="2985594" y="4449572"/>
                </a:lnTo>
                <a:close/>
              </a:path>
              <a:path w="9144000" h="5960745">
                <a:moveTo>
                  <a:pt x="2960751" y="4412996"/>
                </a:moveTo>
                <a:lnTo>
                  <a:pt x="2899156" y="4437633"/>
                </a:lnTo>
                <a:lnTo>
                  <a:pt x="2907538" y="4463033"/>
                </a:lnTo>
                <a:lnTo>
                  <a:pt x="2951861" y="4449572"/>
                </a:lnTo>
                <a:lnTo>
                  <a:pt x="2985594" y="4449572"/>
                </a:lnTo>
                <a:lnTo>
                  <a:pt x="2986659" y="4415408"/>
                </a:lnTo>
                <a:lnTo>
                  <a:pt x="2960751" y="4412996"/>
                </a:lnTo>
                <a:close/>
              </a:path>
              <a:path w="9144000" h="5960745">
                <a:moveTo>
                  <a:pt x="3138290" y="4463033"/>
                </a:moveTo>
                <a:lnTo>
                  <a:pt x="3105277" y="4463033"/>
                </a:lnTo>
                <a:lnTo>
                  <a:pt x="3101086" y="4621022"/>
                </a:lnTo>
                <a:lnTo>
                  <a:pt x="3133979" y="4623816"/>
                </a:lnTo>
                <a:lnTo>
                  <a:pt x="3138290" y="4463033"/>
                </a:lnTo>
                <a:close/>
              </a:path>
              <a:path w="9144000" h="5960745">
                <a:moveTo>
                  <a:pt x="3113278" y="4426966"/>
                </a:moveTo>
                <a:lnTo>
                  <a:pt x="3052064" y="4450715"/>
                </a:lnTo>
                <a:lnTo>
                  <a:pt x="3060065" y="4476877"/>
                </a:lnTo>
                <a:lnTo>
                  <a:pt x="3105277" y="4463033"/>
                </a:lnTo>
                <a:lnTo>
                  <a:pt x="3138290" y="4463033"/>
                </a:lnTo>
                <a:lnTo>
                  <a:pt x="3139186" y="4429633"/>
                </a:lnTo>
                <a:lnTo>
                  <a:pt x="3113278" y="4426966"/>
                </a:lnTo>
                <a:close/>
              </a:path>
              <a:path w="9144000" h="5960745">
                <a:moveTo>
                  <a:pt x="3254502" y="4439666"/>
                </a:moveTo>
                <a:lnTo>
                  <a:pt x="3225800" y="4442841"/>
                </a:lnTo>
                <a:lnTo>
                  <a:pt x="3204210" y="4461002"/>
                </a:lnTo>
                <a:lnTo>
                  <a:pt x="3188589" y="4491228"/>
                </a:lnTo>
                <a:lnTo>
                  <a:pt x="3183382" y="4532503"/>
                </a:lnTo>
                <a:lnTo>
                  <a:pt x="3187192" y="4574540"/>
                </a:lnTo>
                <a:lnTo>
                  <a:pt x="3199892" y="4607052"/>
                </a:lnTo>
                <a:lnTo>
                  <a:pt x="3220212" y="4627372"/>
                </a:lnTo>
                <a:lnTo>
                  <a:pt x="3247898" y="4636008"/>
                </a:lnTo>
                <a:lnTo>
                  <a:pt x="3275711" y="4631690"/>
                </a:lnTo>
                <a:lnTo>
                  <a:pt x="3296920" y="4615433"/>
                </a:lnTo>
                <a:lnTo>
                  <a:pt x="3300602" y="4607941"/>
                </a:lnTo>
                <a:lnTo>
                  <a:pt x="3250311" y="4607941"/>
                </a:lnTo>
                <a:lnTo>
                  <a:pt x="3225292" y="4588002"/>
                </a:lnTo>
                <a:lnTo>
                  <a:pt x="3217799" y="4533265"/>
                </a:lnTo>
                <a:lnTo>
                  <a:pt x="3227197" y="4482846"/>
                </a:lnTo>
                <a:lnTo>
                  <a:pt x="3251200" y="4467352"/>
                </a:lnTo>
                <a:lnTo>
                  <a:pt x="3299415" y="4467352"/>
                </a:lnTo>
                <a:lnTo>
                  <a:pt x="3281299" y="4448683"/>
                </a:lnTo>
                <a:lnTo>
                  <a:pt x="3254502" y="4439666"/>
                </a:lnTo>
                <a:close/>
              </a:path>
              <a:path w="9144000" h="5960745">
                <a:moveTo>
                  <a:pt x="3299415" y="4467352"/>
                </a:moveTo>
                <a:lnTo>
                  <a:pt x="3251200" y="4467352"/>
                </a:lnTo>
                <a:lnTo>
                  <a:pt x="3276219" y="4488053"/>
                </a:lnTo>
                <a:lnTo>
                  <a:pt x="3283204" y="4543171"/>
                </a:lnTo>
                <a:lnTo>
                  <a:pt x="3273805" y="4593590"/>
                </a:lnTo>
                <a:lnTo>
                  <a:pt x="3250311" y="4607941"/>
                </a:lnTo>
                <a:lnTo>
                  <a:pt x="3300602" y="4607941"/>
                </a:lnTo>
                <a:lnTo>
                  <a:pt x="3311525" y="4585716"/>
                </a:lnTo>
                <a:lnTo>
                  <a:pt x="3317621" y="4543933"/>
                </a:lnTo>
                <a:lnTo>
                  <a:pt x="3314319" y="4501896"/>
                </a:lnTo>
                <a:lnTo>
                  <a:pt x="3302127" y="4470146"/>
                </a:lnTo>
                <a:lnTo>
                  <a:pt x="3299415" y="4467352"/>
                </a:lnTo>
                <a:close/>
              </a:path>
              <a:path w="9144000" h="5960745">
                <a:moveTo>
                  <a:pt x="3436925" y="4489958"/>
                </a:moveTo>
                <a:lnTo>
                  <a:pt x="3405124" y="4489958"/>
                </a:lnTo>
                <a:lnTo>
                  <a:pt x="3401441" y="4646803"/>
                </a:lnTo>
                <a:lnTo>
                  <a:pt x="3433445" y="4649216"/>
                </a:lnTo>
                <a:lnTo>
                  <a:pt x="3436925" y="4489958"/>
                </a:lnTo>
                <a:close/>
              </a:path>
              <a:path w="9144000" h="5960745">
                <a:moveTo>
                  <a:pt x="3413125" y="4454652"/>
                </a:moveTo>
                <a:lnTo>
                  <a:pt x="3353435" y="4478908"/>
                </a:lnTo>
                <a:lnTo>
                  <a:pt x="3361816" y="4503547"/>
                </a:lnTo>
                <a:lnTo>
                  <a:pt x="3405124" y="4489958"/>
                </a:lnTo>
                <a:lnTo>
                  <a:pt x="3436925" y="4489958"/>
                </a:lnTo>
                <a:lnTo>
                  <a:pt x="3437636" y="4457446"/>
                </a:lnTo>
                <a:lnTo>
                  <a:pt x="3413125" y="4454652"/>
                </a:lnTo>
                <a:close/>
              </a:path>
              <a:path w="9144000" h="5960745">
                <a:moveTo>
                  <a:pt x="3584314" y="4503547"/>
                </a:moveTo>
                <a:lnTo>
                  <a:pt x="3552952" y="4503547"/>
                </a:lnTo>
                <a:lnTo>
                  <a:pt x="3549269" y="4659122"/>
                </a:lnTo>
                <a:lnTo>
                  <a:pt x="3581273" y="4661916"/>
                </a:lnTo>
                <a:lnTo>
                  <a:pt x="3584314" y="4503547"/>
                </a:lnTo>
                <a:close/>
              </a:path>
              <a:path w="9144000" h="5960745">
                <a:moveTo>
                  <a:pt x="3560064" y="4468241"/>
                </a:moveTo>
                <a:lnTo>
                  <a:pt x="3501644" y="4491608"/>
                </a:lnTo>
                <a:lnTo>
                  <a:pt x="3510153" y="4517008"/>
                </a:lnTo>
                <a:lnTo>
                  <a:pt x="3552952" y="4503547"/>
                </a:lnTo>
                <a:lnTo>
                  <a:pt x="3584314" y="4503547"/>
                </a:lnTo>
                <a:lnTo>
                  <a:pt x="3584955" y="4470146"/>
                </a:lnTo>
                <a:lnTo>
                  <a:pt x="3560064" y="4468241"/>
                </a:lnTo>
                <a:close/>
              </a:path>
              <a:path w="9144000" h="5960745">
                <a:moveTo>
                  <a:pt x="3730575" y="4517008"/>
                </a:moveTo>
                <a:lnTo>
                  <a:pt x="3698875" y="4517008"/>
                </a:lnTo>
                <a:lnTo>
                  <a:pt x="3695191" y="4670933"/>
                </a:lnTo>
                <a:lnTo>
                  <a:pt x="3726688" y="4674616"/>
                </a:lnTo>
                <a:lnTo>
                  <a:pt x="3730575" y="4517008"/>
                </a:lnTo>
                <a:close/>
              </a:path>
              <a:path w="9144000" h="5960745">
                <a:moveTo>
                  <a:pt x="3707384" y="4482083"/>
                </a:moveTo>
                <a:lnTo>
                  <a:pt x="3647566" y="4505452"/>
                </a:lnTo>
                <a:lnTo>
                  <a:pt x="3656584" y="4530471"/>
                </a:lnTo>
                <a:lnTo>
                  <a:pt x="3698875" y="4517008"/>
                </a:lnTo>
                <a:lnTo>
                  <a:pt x="3730575" y="4517008"/>
                </a:lnTo>
                <a:lnTo>
                  <a:pt x="3731387" y="4484116"/>
                </a:lnTo>
                <a:lnTo>
                  <a:pt x="3707384" y="4482083"/>
                </a:lnTo>
                <a:close/>
              </a:path>
              <a:path w="9144000" h="5960745">
                <a:moveTo>
                  <a:pt x="3842512" y="4493641"/>
                </a:moveTo>
                <a:lnTo>
                  <a:pt x="3815207" y="4497578"/>
                </a:lnTo>
                <a:lnTo>
                  <a:pt x="3794505" y="4514977"/>
                </a:lnTo>
                <a:lnTo>
                  <a:pt x="3780409" y="4544441"/>
                </a:lnTo>
                <a:lnTo>
                  <a:pt x="3775202" y="4585208"/>
                </a:lnTo>
                <a:lnTo>
                  <a:pt x="3778504" y="4626483"/>
                </a:lnTo>
                <a:lnTo>
                  <a:pt x="3790696" y="4657852"/>
                </a:lnTo>
                <a:lnTo>
                  <a:pt x="3810508" y="4678172"/>
                </a:lnTo>
                <a:lnTo>
                  <a:pt x="3835908" y="4686046"/>
                </a:lnTo>
                <a:lnTo>
                  <a:pt x="3863721" y="4682490"/>
                </a:lnTo>
                <a:lnTo>
                  <a:pt x="3884803" y="4666233"/>
                </a:lnTo>
                <a:lnTo>
                  <a:pt x="3888128" y="4659122"/>
                </a:lnTo>
                <a:lnTo>
                  <a:pt x="3838194" y="4659122"/>
                </a:lnTo>
                <a:lnTo>
                  <a:pt x="3815207" y="4639183"/>
                </a:lnTo>
                <a:lnTo>
                  <a:pt x="3808603" y="4586097"/>
                </a:lnTo>
                <a:lnTo>
                  <a:pt x="3817112" y="4535297"/>
                </a:lnTo>
                <a:lnTo>
                  <a:pt x="3840099" y="4520565"/>
                </a:lnTo>
                <a:lnTo>
                  <a:pt x="3886260" y="4520565"/>
                </a:lnTo>
                <a:lnTo>
                  <a:pt x="3868801" y="4502658"/>
                </a:lnTo>
                <a:lnTo>
                  <a:pt x="3842512" y="4493641"/>
                </a:lnTo>
                <a:close/>
              </a:path>
              <a:path w="9144000" h="5960745">
                <a:moveTo>
                  <a:pt x="3886260" y="4520565"/>
                </a:moveTo>
                <a:lnTo>
                  <a:pt x="3840099" y="4520565"/>
                </a:lnTo>
                <a:lnTo>
                  <a:pt x="3863721" y="4540758"/>
                </a:lnTo>
                <a:lnTo>
                  <a:pt x="3870198" y="4595622"/>
                </a:lnTo>
                <a:lnTo>
                  <a:pt x="3861308" y="4644390"/>
                </a:lnTo>
                <a:lnTo>
                  <a:pt x="3838194" y="4659122"/>
                </a:lnTo>
                <a:lnTo>
                  <a:pt x="3888128" y="4659122"/>
                </a:lnTo>
                <a:lnTo>
                  <a:pt x="3898519" y="4636897"/>
                </a:lnTo>
                <a:lnTo>
                  <a:pt x="3903726" y="4596003"/>
                </a:lnTo>
                <a:lnTo>
                  <a:pt x="3900424" y="4554728"/>
                </a:lnTo>
                <a:lnTo>
                  <a:pt x="3888613" y="4522978"/>
                </a:lnTo>
                <a:lnTo>
                  <a:pt x="3886260" y="4520565"/>
                </a:lnTo>
                <a:close/>
              </a:path>
              <a:path w="9144000" h="5960745">
                <a:moveTo>
                  <a:pt x="4017293" y="4543171"/>
                </a:moveTo>
                <a:lnTo>
                  <a:pt x="3986529" y="4543171"/>
                </a:lnTo>
                <a:lnTo>
                  <a:pt x="3983228" y="4695952"/>
                </a:lnTo>
                <a:lnTo>
                  <a:pt x="4013835" y="4698365"/>
                </a:lnTo>
                <a:lnTo>
                  <a:pt x="4017293" y="4543171"/>
                </a:lnTo>
                <a:close/>
              </a:path>
              <a:path w="9144000" h="5960745">
                <a:moveTo>
                  <a:pt x="3995928" y="4508246"/>
                </a:moveTo>
                <a:lnTo>
                  <a:pt x="3936619" y="4531233"/>
                </a:lnTo>
                <a:lnTo>
                  <a:pt x="3945128" y="4556633"/>
                </a:lnTo>
                <a:lnTo>
                  <a:pt x="3986529" y="4543171"/>
                </a:lnTo>
                <a:lnTo>
                  <a:pt x="4017293" y="4543171"/>
                </a:lnTo>
                <a:lnTo>
                  <a:pt x="4018026" y="4510278"/>
                </a:lnTo>
                <a:lnTo>
                  <a:pt x="3995928" y="4508246"/>
                </a:lnTo>
                <a:close/>
              </a:path>
              <a:path w="9144000" h="5960745">
                <a:moveTo>
                  <a:pt x="4127246" y="4520183"/>
                </a:moveTo>
                <a:lnTo>
                  <a:pt x="4101338" y="4524121"/>
                </a:lnTo>
                <a:lnTo>
                  <a:pt x="4080637" y="4540758"/>
                </a:lnTo>
                <a:lnTo>
                  <a:pt x="4066540" y="4570222"/>
                </a:lnTo>
                <a:lnTo>
                  <a:pt x="4061333" y="4609846"/>
                </a:lnTo>
                <a:lnTo>
                  <a:pt x="4065142" y="4651121"/>
                </a:lnTo>
                <a:lnTo>
                  <a:pt x="4076954" y="4682108"/>
                </a:lnTo>
                <a:lnTo>
                  <a:pt x="4096639" y="4702302"/>
                </a:lnTo>
                <a:lnTo>
                  <a:pt x="4122547" y="4711065"/>
                </a:lnTo>
                <a:lnTo>
                  <a:pt x="4148454" y="4707128"/>
                </a:lnTo>
                <a:lnTo>
                  <a:pt x="4168648" y="4690491"/>
                </a:lnTo>
                <a:lnTo>
                  <a:pt x="4172142" y="4683252"/>
                </a:lnTo>
                <a:lnTo>
                  <a:pt x="4124452" y="4683252"/>
                </a:lnTo>
                <a:lnTo>
                  <a:pt x="4101338" y="4664202"/>
                </a:lnTo>
                <a:lnTo>
                  <a:pt x="4094861" y="4611116"/>
                </a:lnTo>
                <a:lnTo>
                  <a:pt x="4103751" y="4561840"/>
                </a:lnTo>
                <a:lnTo>
                  <a:pt x="4125341" y="4546727"/>
                </a:lnTo>
                <a:lnTo>
                  <a:pt x="4170783" y="4546727"/>
                </a:lnTo>
                <a:lnTo>
                  <a:pt x="4153662" y="4528947"/>
                </a:lnTo>
                <a:lnTo>
                  <a:pt x="4127246" y="4520183"/>
                </a:lnTo>
                <a:close/>
              </a:path>
              <a:path w="9144000" h="5960745">
                <a:moveTo>
                  <a:pt x="4170783" y="4546727"/>
                </a:moveTo>
                <a:lnTo>
                  <a:pt x="4125341" y="4546727"/>
                </a:lnTo>
                <a:lnTo>
                  <a:pt x="4147947" y="4566666"/>
                </a:lnTo>
                <a:lnTo>
                  <a:pt x="4154551" y="4621022"/>
                </a:lnTo>
                <a:lnTo>
                  <a:pt x="4146169" y="4669028"/>
                </a:lnTo>
                <a:lnTo>
                  <a:pt x="4124452" y="4683252"/>
                </a:lnTo>
                <a:lnTo>
                  <a:pt x="4172142" y="4683252"/>
                </a:lnTo>
                <a:lnTo>
                  <a:pt x="4182872" y="4661027"/>
                </a:lnTo>
                <a:lnTo>
                  <a:pt x="4187952" y="4621403"/>
                </a:lnTo>
                <a:lnTo>
                  <a:pt x="4184777" y="4580128"/>
                </a:lnTo>
                <a:lnTo>
                  <a:pt x="4173474" y="4549521"/>
                </a:lnTo>
                <a:lnTo>
                  <a:pt x="4170783" y="4546727"/>
                </a:lnTo>
                <a:close/>
              </a:path>
              <a:path w="9144000" h="5960745">
                <a:moveTo>
                  <a:pt x="4267073" y="4532503"/>
                </a:moveTo>
                <a:lnTo>
                  <a:pt x="4241165" y="4536440"/>
                </a:lnTo>
                <a:lnTo>
                  <a:pt x="4220464" y="4553458"/>
                </a:lnTo>
                <a:lnTo>
                  <a:pt x="4206367" y="4582541"/>
                </a:lnTo>
                <a:lnTo>
                  <a:pt x="4201160" y="4622546"/>
                </a:lnTo>
                <a:lnTo>
                  <a:pt x="4205859" y="4663058"/>
                </a:lnTo>
                <a:lnTo>
                  <a:pt x="4218178" y="4695190"/>
                </a:lnTo>
                <a:lnTo>
                  <a:pt x="4236974" y="4714240"/>
                </a:lnTo>
                <a:lnTo>
                  <a:pt x="4262374" y="4722114"/>
                </a:lnTo>
                <a:lnTo>
                  <a:pt x="4288790" y="4718939"/>
                </a:lnTo>
                <a:lnTo>
                  <a:pt x="4308983" y="4702302"/>
                </a:lnTo>
                <a:lnTo>
                  <a:pt x="4312213" y="4695571"/>
                </a:lnTo>
                <a:lnTo>
                  <a:pt x="4264279" y="4695571"/>
                </a:lnTo>
                <a:lnTo>
                  <a:pt x="4241165" y="4676140"/>
                </a:lnTo>
                <a:lnTo>
                  <a:pt x="4234561" y="4623816"/>
                </a:lnTo>
                <a:lnTo>
                  <a:pt x="4243578" y="4574158"/>
                </a:lnTo>
                <a:lnTo>
                  <a:pt x="4265168" y="4559427"/>
                </a:lnTo>
                <a:lnTo>
                  <a:pt x="4309572" y="4559427"/>
                </a:lnTo>
                <a:lnTo>
                  <a:pt x="4292981" y="4541266"/>
                </a:lnTo>
                <a:lnTo>
                  <a:pt x="4267073" y="4532503"/>
                </a:lnTo>
                <a:close/>
              </a:path>
              <a:path w="9144000" h="5960745">
                <a:moveTo>
                  <a:pt x="4309572" y="4559427"/>
                </a:moveTo>
                <a:lnTo>
                  <a:pt x="4265168" y="4559427"/>
                </a:lnTo>
                <a:lnTo>
                  <a:pt x="4288282" y="4579747"/>
                </a:lnTo>
                <a:lnTo>
                  <a:pt x="4294886" y="4633341"/>
                </a:lnTo>
                <a:lnTo>
                  <a:pt x="4286377" y="4681728"/>
                </a:lnTo>
                <a:lnTo>
                  <a:pt x="4264279" y="4695571"/>
                </a:lnTo>
                <a:lnTo>
                  <a:pt x="4312213" y="4695571"/>
                </a:lnTo>
                <a:lnTo>
                  <a:pt x="4322699" y="4673727"/>
                </a:lnTo>
                <a:lnTo>
                  <a:pt x="4327398" y="4633722"/>
                </a:lnTo>
                <a:lnTo>
                  <a:pt x="4323588" y="4593208"/>
                </a:lnTo>
                <a:lnTo>
                  <a:pt x="4311777" y="4561840"/>
                </a:lnTo>
                <a:lnTo>
                  <a:pt x="4309572" y="4559427"/>
                </a:lnTo>
                <a:close/>
              </a:path>
              <a:path w="9144000" h="5960745">
                <a:moveTo>
                  <a:pt x="4438243" y="4581652"/>
                </a:moveTo>
                <a:lnTo>
                  <a:pt x="4408805" y="4581652"/>
                </a:lnTo>
                <a:lnTo>
                  <a:pt x="4404995" y="4731639"/>
                </a:lnTo>
                <a:lnTo>
                  <a:pt x="4435094" y="4734814"/>
                </a:lnTo>
                <a:lnTo>
                  <a:pt x="4438243" y="4581652"/>
                </a:lnTo>
                <a:close/>
              </a:path>
              <a:path w="9144000" h="5960745">
                <a:moveTo>
                  <a:pt x="4416298" y="4547108"/>
                </a:moveTo>
                <a:lnTo>
                  <a:pt x="4359783" y="4570222"/>
                </a:lnTo>
                <a:lnTo>
                  <a:pt x="4367403" y="4594733"/>
                </a:lnTo>
                <a:lnTo>
                  <a:pt x="4408805" y="4581652"/>
                </a:lnTo>
                <a:lnTo>
                  <a:pt x="4438243" y="4581652"/>
                </a:lnTo>
                <a:lnTo>
                  <a:pt x="4438904" y="4549521"/>
                </a:lnTo>
                <a:lnTo>
                  <a:pt x="4416298" y="4547108"/>
                </a:lnTo>
                <a:close/>
              </a:path>
              <a:path w="9144000" h="5960745">
                <a:moveTo>
                  <a:pt x="4542917" y="4558283"/>
                </a:moveTo>
                <a:lnTo>
                  <a:pt x="4517517" y="4562221"/>
                </a:lnTo>
                <a:lnTo>
                  <a:pt x="4497705" y="4579366"/>
                </a:lnTo>
                <a:lnTo>
                  <a:pt x="4484116" y="4607433"/>
                </a:lnTo>
                <a:lnTo>
                  <a:pt x="4479417" y="4646803"/>
                </a:lnTo>
                <a:lnTo>
                  <a:pt x="4483227" y="4687697"/>
                </a:lnTo>
                <a:lnTo>
                  <a:pt x="4495419" y="4718177"/>
                </a:lnTo>
                <a:lnTo>
                  <a:pt x="4514215" y="4738497"/>
                </a:lnTo>
                <a:lnTo>
                  <a:pt x="4539234" y="4746371"/>
                </a:lnTo>
                <a:lnTo>
                  <a:pt x="4565015" y="4742433"/>
                </a:lnTo>
                <a:lnTo>
                  <a:pt x="4584319" y="4726558"/>
                </a:lnTo>
                <a:lnTo>
                  <a:pt x="4587928" y="4718939"/>
                </a:lnTo>
                <a:lnTo>
                  <a:pt x="4540123" y="4718939"/>
                </a:lnTo>
                <a:lnTo>
                  <a:pt x="4518533" y="4700016"/>
                </a:lnTo>
                <a:lnTo>
                  <a:pt x="4511929" y="4648327"/>
                </a:lnTo>
                <a:lnTo>
                  <a:pt x="4519930" y="4599178"/>
                </a:lnTo>
                <a:lnTo>
                  <a:pt x="4541520" y="4584446"/>
                </a:lnTo>
                <a:lnTo>
                  <a:pt x="4585507" y="4584446"/>
                </a:lnTo>
                <a:lnTo>
                  <a:pt x="4568825" y="4566666"/>
                </a:lnTo>
                <a:lnTo>
                  <a:pt x="4542917" y="4558283"/>
                </a:lnTo>
                <a:close/>
              </a:path>
              <a:path w="9144000" h="5960745">
                <a:moveTo>
                  <a:pt x="4585507" y="4584446"/>
                </a:moveTo>
                <a:lnTo>
                  <a:pt x="4541520" y="4584446"/>
                </a:lnTo>
                <a:lnTo>
                  <a:pt x="4564126" y="4604766"/>
                </a:lnTo>
                <a:lnTo>
                  <a:pt x="4571238" y="4657852"/>
                </a:lnTo>
                <a:lnTo>
                  <a:pt x="4563237" y="4705096"/>
                </a:lnTo>
                <a:lnTo>
                  <a:pt x="4540123" y="4718939"/>
                </a:lnTo>
                <a:lnTo>
                  <a:pt x="4587928" y="4718939"/>
                </a:lnTo>
                <a:lnTo>
                  <a:pt x="4598035" y="4697603"/>
                </a:lnTo>
                <a:lnTo>
                  <a:pt x="4603242" y="4658233"/>
                </a:lnTo>
                <a:lnTo>
                  <a:pt x="4599940" y="4617466"/>
                </a:lnTo>
                <a:lnTo>
                  <a:pt x="4588129" y="4587240"/>
                </a:lnTo>
                <a:lnTo>
                  <a:pt x="4585507" y="4584446"/>
                </a:lnTo>
                <a:close/>
              </a:path>
              <a:path w="9144000" h="5960745">
                <a:moveTo>
                  <a:pt x="4711944" y="4606671"/>
                </a:moveTo>
                <a:lnTo>
                  <a:pt x="4682744" y="4606671"/>
                </a:lnTo>
                <a:lnTo>
                  <a:pt x="4679950" y="4755133"/>
                </a:lnTo>
                <a:lnTo>
                  <a:pt x="4709541" y="4757547"/>
                </a:lnTo>
                <a:lnTo>
                  <a:pt x="4711944" y="4606671"/>
                </a:lnTo>
                <a:close/>
              </a:path>
              <a:path w="9144000" h="5960745">
                <a:moveTo>
                  <a:pt x="4690745" y="4572127"/>
                </a:moveTo>
                <a:lnTo>
                  <a:pt x="4633849" y="4594733"/>
                </a:lnTo>
                <a:lnTo>
                  <a:pt x="4641850" y="4619371"/>
                </a:lnTo>
                <a:lnTo>
                  <a:pt x="4682744" y="4606671"/>
                </a:lnTo>
                <a:lnTo>
                  <a:pt x="4711944" y="4606671"/>
                </a:lnTo>
                <a:lnTo>
                  <a:pt x="4712462" y="4574158"/>
                </a:lnTo>
                <a:lnTo>
                  <a:pt x="4690745" y="4572127"/>
                </a:lnTo>
                <a:close/>
              </a:path>
              <a:path w="9144000" h="5960745">
                <a:moveTo>
                  <a:pt x="4815078" y="4583683"/>
                </a:moveTo>
                <a:lnTo>
                  <a:pt x="4790059" y="4587240"/>
                </a:lnTo>
                <a:lnTo>
                  <a:pt x="4770755" y="4603877"/>
                </a:lnTo>
                <a:lnTo>
                  <a:pt x="4757674" y="4632452"/>
                </a:lnTo>
                <a:lnTo>
                  <a:pt x="4752467" y="4670933"/>
                </a:lnTo>
                <a:lnTo>
                  <a:pt x="4756150" y="4711446"/>
                </a:lnTo>
                <a:lnTo>
                  <a:pt x="4767961" y="4741672"/>
                </a:lnTo>
                <a:lnTo>
                  <a:pt x="4786376" y="4761103"/>
                </a:lnTo>
                <a:lnTo>
                  <a:pt x="4810379" y="4769739"/>
                </a:lnTo>
                <a:lnTo>
                  <a:pt x="4835779" y="4765421"/>
                </a:lnTo>
                <a:lnTo>
                  <a:pt x="4855083" y="4749165"/>
                </a:lnTo>
                <a:lnTo>
                  <a:pt x="4858057" y="4742815"/>
                </a:lnTo>
                <a:lnTo>
                  <a:pt x="4812157" y="4742815"/>
                </a:lnTo>
                <a:lnTo>
                  <a:pt x="4790059" y="4723765"/>
                </a:lnTo>
                <a:lnTo>
                  <a:pt x="4783963" y="4672203"/>
                </a:lnTo>
                <a:lnTo>
                  <a:pt x="4791456" y="4623816"/>
                </a:lnTo>
                <a:lnTo>
                  <a:pt x="4812665" y="4609465"/>
                </a:lnTo>
                <a:lnTo>
                  <a:pt x="4855141" y="4609465"/>
                </a:lnTo>
                <a:lnTo>
                  <a:pt x="4839081" y="4592066"/>
                </a:lnTo>
                <a:lnTo>
                  <a:pt x="4815078" y="4583683"/>
                </a:lnTo>
                <a:close/>
              </a:path>
              <a:path w="9144000" h="5960745">
                <a:moveTo>
                  <a:pt x="4855141" y="4609465"/>
                </a:moveTo>
                <a:lnTo>
                  <a:pt x="4812665" y="4609465"/>
                </a:lnTo>
                <a:lnTo>
                  <a:pt x="4834382" y="4628896"/>
                </a:lnTo>
                <a:lnTo>
                  <a:pt x="4841367" y="4682108"/>
                </a:lnTo>
                <a:lnTo>
                  <a:pt x="4833874" y="4728972"/>
                </a:lnTo>
                <a:lnTo>
                  <a:pt x="4812157" y="4742815"/>
                </a:lnTo>
                <a:lnTo>
                  <a:pt x="4858057" y="4742815"/>
                </a:lnTo>
                <a:lnTo>
                  <a:pt x="4868291" y="4720971"/>
                </a:lnTo>
                <a:lnTo>
                  <a:pt x="4872990" y="4682108"/>
                </a:lnTo>
                <a:lnTo>
                  <a:pt x="4869180" y="4642358"/>
                </a:lnTo>
                <a:lnTo>
                  <a:pt x="4857369" y="4611878"/>
                </a:lnTo>
                <a:lnTo>
                  <a:pt x="4855141" y="4609465"/>
                </a:lnTo>
                <a:close/>
              </a:path>
              <a:path w="9144000" h="5960745">
                <a:moveTo>
                  <a:pt x="4979227" y="4630547"/>
                </a:moveTo>
                <a:lnTo>
                  <a:pt x="4949698" y="4630547"/>
                </a:lnTo>
                <a:lnTo>
                  <a:pt x="4947793" y="4778502"/>
                </a:lnTo>
                <a:lnTo>
                  <a:pt x="4976495" y="4780915"/>
                </a:lnTo>
                <a:lnTo>
                  <a:pt x="4979227" y="4630547"/>
                </a:lnTo>
                <a:close/>
              </a:path>
              <a:path w="9144000" h="5960745">
                <a:moveTo>
                  <a:pt x="4957191" y="4597146"/>
                </a:moveTo>
                <a:lnTo>
                  <a:pt x="4903597" y="4619371"/>
                </a:lnTo>
                <a:lnTo>
                  <a:pt x="4911090" y="4643247"/>
                </a:lnTo>
                <a:lnTo>
                  <a:pt x="4949698" y="4630547"/>
                </a:lnTo>
                <a:lnTo>
                  <a:pt x="4979227" y="4630547"/>
                </a:lnTo>
                <a:lnTo>
                  <a:pt x="4979797" y="4599178"/>
                </a:lnTo>
                <a:lnTo>
                  <a:pt x="4957191" y="4597146"/>
                </a:lnTo>
                <a:close/>
              </a:path>
              <a:path w="9144000" h="5960745">
                <a:moveTo>
                  <a:pt x="5110629" y="4642866"/>
                </a:moveTo>
                <a:lnTo>
                  <a:pt x="5081016" y="4642866"/>
                </a:lnTo>
                <a:lnTo>
                  <a:pt x="5079111" y="4789678"/>
                </a:lnTo>
                <a:lnTo>
                  <a:pt x="5108321" y="4791964"/>
                </a:lnTo>
                <a:lnTo>
                  <a:pt x="5110629" y="4642866"/>
                </a:lnTo>
                <a:close/>
              </a:path>
              <a:path w="9144000" h="5960745">
                <a:moveTo>
                  <a:pt x="5088509" y="4609465"/>
                </a:moveTo>
                <a:lnTo>
                  <a:pt x="5035804" y="4631690"/>
                </a:lnTo>
                <a:lnTo>
                  <a:pt x="5043805" y="4655947"/>
                </a:lnTo>
                <a:lnTo>
                  <a:pt x="5081016" y="4642866"/>
                </a:lnTo>
                <a:lnTo>
                  <a:pt x="5110629" y="4642866"/>
                </a:lnTo>
                <a:lnTo>
                  <a:pt x="5111115" y="4611497"/>
                </a:lnTo>
                <a:lnTo>
                  <a:pt x="5088509" y="4609465"/>
                </a:lnTo>
                <a:close/>
              </a:path>
              <a:path w="9144000" h="5960745">
                <a:moveTo>
                  <a:pt x="5211445" y="4619752"/>
                </a:moveTo>
                <a:lnTo>
                  <a:pt x="5186426" y="4623816"/>
                </a:lnTo>
                <a:lnTo>
                  <a:pt x="5168519" y="4640453"/>
                </a:lnTo>
                <a:lnTo>
                  <a:pt x="5155438" y="4668266"/>
                </a:lnTo>
                <a:lnTo>
                  <a:pt x="5150231" y="4706239"/>
                </a:lnTo>
                <a:lnTo>
                  <a:pt x="5153533" y="4746371"/>
                </a:lnTo>
                <a:lnTo>
                  <a:pt x="5164836" y="4776089"/>
                </a:lnTo>
                <a:lnTo>
                  <a:pt x="5182743" y="4795647"/>
                </a:lnTo>
                <a:lnTo>
                  <a:pt x="5206238" y="4802758"/>
                </a:lnTo>
                <a:lnTo>
                  <a:pt x="5231638" y="4799583"/>
                </a:lnTo>
                <a:lnTo>
                  <a:pt x="5249545" y="4784090"/>
                </a:lnTo>
                <a:lnTo>
                  <a:pt x="5253008" y="4776597"/>
                </a:lnTo>
                <a:lnTo>
                  <a:pt x="5207635" y="4776597"/>
                </a:lnTo>
                <a:lnTo>
                  <a:pt x="5187823" y="4758308"/>
                </a:lnTo>
                <a:lnTo>
                  <a:pt x="5180838" y="4707508"/>
                </a:lnTo>
                <a:lnTo>
                  <a:pt x="5188331" y="4659883"/>
                </a:lnTo>
                <a:lnTo>
                  <a:pt x="5209032" y="4646041"/>
                </a:lnTo>
                <a:lnTo>
                  <a:pt x="5251549" y="4646041"/>
                </a:lnTo>
                <a:lnTo>
                  <a:pt x="5234940" y="4628515"/>
                </a:lnTo>
                <a:lnTo>
                  <a:pt x="5211445" y="4619752"/>
                </a:lnTo>
                <a:close/>
              </a:path>
              <a:path w="9144000" h="5960745">
                <a:moveTo>
                  <a:pt x="5251549" y="4646041"/>
                </a:moveTo>
                <a:lnTo>
                  <a:pt x="5209032" y="4646041"/>
                </a:lnTo>
                <a:lnTo>
                  <a:pt x="5230241" y="4664583"/>
                </a:lnTo>
                <a:lnTo>
                  <a:pt x="5236845" y="4717033"/>
                </a:lnTo>
                <a:lnTo>
                  <a:pt x="5229733" y="4763008"/>
                </a:lnTo>
                <a:lnTo>
                  <a:pt x="5207635" y="4776597"/>
                </a:lnTo>
                <a:lnTo>
                  <a:pt x="5253008" y="4776597"/>
                </a:lnTo>
                <a:lnTo>
                  <a:pt x="5262753" y="4755515"/>
                </a:lnTo>
                <a:lnTo>
                  <a:pt x="5267452" y="4717415"/>
                </a:lnTo>
                <a:lnTo>
                  <a:pt x="5264658" y="4677791"/>
                </a:lnTo>
                <a:lnTo>
                  <a:pt x="5253355" y="4647946"/>
                </a:lnTo>
                <a:lnTo>
                  <a:pt x="5251549" y="4646041"/>
                </a:lnTo>
                <a:close/>
              </a:path>
              <a:path w="9144000" h="5960745">
                <a:moveTo>
                  <a:pt x="5340350" y="4631308"/>
                </a:moveTo>
                <a:lnTo>
                  <a:pt x="5316347" y="4635246"/>
                </a:lnTo>
                <a:lnTo>
                  <a:pt x="5298059" y="4651883"/>
                </a:lnTo>
                <a:lnTo>
                  <a:pt x="5285740" y="4679696"/>
                </a:lnTo>
                <a:lnTo>
                  <a:pt x="5281041" y="4718177"/>
                </a:lnTo>
                <a:lnTo>
                  <a:pt x="5283962" y="4757547"/>
                </a:lnTo>
                <a:lnTo>
                  <a:pt x="5295138" y="4787646"/>
                </a:lnTo>
                <a:lnTo>
                  <a:pt x="5313045" y="4806315"/>
                </a:lnTo>
                <a:lnTo>
                  <a:pt x="5335651" y="4813808"/>
                </a:lnTo>
                <a:lnTo>
                  <a:pt x="5360162" y="4810252"/>
                </a:lnTo>
                <a:lnTo>
                  <a:pt x="5378577" y="4794377"/>
                </a:lnTo>
                <a:lnTo>
                  <a:pt x="5381242" y="4788408"/>
                </a:lnTo>
                <a:lnTo>
                  <a:pt x="5338064" y="4788408"/>
                </a:lnTo>
                <a:lnTo>
                  <a:pt x="5316855" y="4769739"/>
                </a:lnTo>
                <a:lnTo>
                  <a:pt x="5310251" y="4719447"/>
                </a:lnTo>
                <a:lnTo>
                  <a:pt x="5318252" y="4670933"/>
                </a:lnTo>
                <a:lnTo>
                  <a:pt x="5338953" y="4657090"/>
                </a:lnTo>
                <a:lnTo>
                  <a:pt x="5379407" y="4657090"/>
                </a:lnTo>
                <a:lnTo>
                  <a:pt x="5364353" y="4640072"/>
                </a:lnTo>
                <a:lnTo>
                  <a:pt x="5340350" y="4631308"/>
                </a:lnTo>
                <a:close/>
              </a:path>
              <a:path w="9144000" h="5960745">
                <a:moveTo>
                  <a:pt x="5379407" y="4657090"/>
                </a:moveTo>
                <a:lnTo>
                  <a:pt x="5338953" y="4657090"/>
                </a:lnTo>
                <a:lnTo>
                  <a:pt x="5360162" y="4676521"/>
                </a:lnTo>
                <a:lnTo>
                  <a:pt x="5366766" y="4728464"/>
                </a:lnTo>
                <a:lnTo>
                  <a:pt x="5358765" y="4774565"/>
                </a:lnTo>
                <a:lnTo>
                  <a:pt x="5338064" y="4788408"/>
                </a:lnTo>
                <a:lnTo>
                  <a:pt x="5381242" y="4788408"/>
                </a:lnTo>
                <a:lnTo>
                  <a:pt x="5390769" y="4767072"/>
                </a:lnTo>
                <a:lnTo>
                  <a:pt x="5395468" y="4728464"/>
                </a:lnTo>
                <a:lnTo>
                  <a:pt x="5392674" y="4689602"/>
                </a:lnTo>
                <a:lnTo>
                  <a:pt x="5381879" y="4659883"/>
                </a:lnTo>
                <a:lnTo>
                  <a:pt x="5379407" y="4657090"/>
                </a:lnTo>
                <a:close/>
              </a:path>
              <a:path w="9144000" h="5960745">
                <a:moveTo>
                  <a:pt x="5469382" y="4644008"/>
                </a:moveTo>
                <a:lnTo>
                  <a:pt x="5444363" y="4647946"/>
                </a:lnTo>
                <a:lnTo>
                  <a:pt x="5426583" y="4663821"/>
                </a:lnTo>
                <a:lnTo>
                  <a:pt x="5414264" y="4691633"/>
                </a:lnTo>
                <a:lnTo>
                  <a:pt x="5409565" y="4729353"/>
                </a:lnTo>
                <a:lnTo>
                  <a:pt x="5413375" y="4768977"/>
                </a:lnTo>
                <a:lnTo>
                  <a:pt x="5423281" y="4798314"/>
                </a:lnTo>
                <a:lnTo>
                  <a:pt x="5440680" y="4817364"/>
                </a:lnTo>
                <a:lnTo>
                  <a:pt x="5465191" y="4825365"/>
                </a:lnTo>
                <a:lnTo>
                  <a:pt x="5488686" y="4821808"/>
                </a:lnTo>
                <a:lnTo>
                  <a:pt x="5507482" y="4805553"/>
                </a:lnTo>
                <a:lnTo>
                  <a:pt x="5510504" y="4798822"/>
                </a:lnTo>
                <a:lnTo>
                  <a:pt x="5466080" y="4798822"/>
                </a:lnTo>
                <a:lnTo>
                  <a:pt x="5444871" y="4780915"/>
                </a:lnTo>
                <a:lnTo>
                  <a:pt x="5438267" y="4730496"/>
                </a:lnTo>
                <a:lnTo>
                  <a:pt x="5446268" y="4683252"/>
                </a:lnTo>
                <a:lnTo>
                  <a:pt x="5466969" y="4669028"/>
                </a:lnTo>
                <a:lnTo>
                  <a:pt x="5508055" y="4669028"/>
                </a:lnTo>
                <a:lnTo>
                  <a:pt x="5491988" y="4652391"/>
                </a:lnTo>
                <a:lnTo>
                  <a:pt x="5469382" y="4644008"/>
                </a:lnTo>
                <a:close/>
              </a:path>
              <a:path w="9144000" h="5960745">
                <a:moveTo>
                  <a:pt x="5508055" y="4669028"/>
                </a:moveTo>
                <a:lnTo>
                  <a:pt x="5466969" y="4669028"/>
                </a:lnTo>
                <a:lnTo>
                  <a:pt x="5488178" y="4688078"/>
                </a:lnTo>
                <a:lnTo>
                  <a:pt x="5494274" y="4739258"/>
                </a:lnTo>
                <a:lnTo>
                  <a:pt x="5486781" y="4785614"/>
                </a:lnTo>
                <a:lnTo>
                  <a:pt x="5466080" y="4798822"/>
                </a:lnTo>
                <a:lnTo>
                  <a:pt x="5510504" y="4798822"/>
                </a:lnTo>
                <a:lnTo>
                  <a:pt x="5519801" y="4778121"/>
                </a:lnTo>
                <a:lnTo>
                  <a:pt x="5523992" y="4740402"/>
                </a:lnTo>
                <a:lnTo>
                  <a:pt x="5520690" y="4701158"/>
                </a:lnTo>
                <a:lnTo>
                  <a:pt x="5509895" y="4670933"/>
                </a:lnTo>
                <a:lnTo>
                  <a:pt x="5508055" y="4669028"/>
                </a:lnTo>
                <a:close/>
              </a:path>
              <a:path w="9144000" h="5960745">
                <a:moveTo>
                  <a:pt x="5624305" y="4689602"/>
                </a:moveTo>
                <a:lnTo>
                  <a:pt x="5596890" y="4689602"/>
                </a:lnTo>
                <a:lnTo>
                  <a:pt x="5595493" y="4833747"/>
                </a:lnTo>
                <a:lnTo>
                  <a:pt x="5622417" y="4836033"/>
                </a:lnTo>
                <a:lnTo>
                  <a:pt x="5624305" y="4689602"/>
                </a:lnTo>
                <a:close/>
              </a:path>
              <a:path w="9144000" h="5960745">
                <a:moveTo>
                  <a:pt x="5604002" y="4656708"/>
                </a:moveTo>
                <a:lnTo>
                  <a:pt x="5553583" y="4679315"/>
                </a:lnTo>
                <a:lnTo>
                  <a:pt x="5561203" y="4701921"/>
                </a:lnTo>
                <a:lnTo>
                  <a:pt x="5596890" y="4689602"/>
                </a:lnTo>
                <a:lnTo>
                  <a:pt x="5624305" y="4689602"/>
                </a:lnTo>
                <a:lnTo>
                  <a:pt x="5624703" y="4658741"/>
                </a:lnTo>
                <a:lnTo>
                  <a:pt x="5604002" y="4656708"/>
                </a:lnTo>
                <a:close/>
              </a:path>
              <a:path w="9144000" h="5960745">
                <a:moveTo>
                  <a:pt x="5721223" y="4666615"/>
                </a:moveTo>
                <a:lnTo>
                  <a:pt x="5697220" y="4670171"/>
                </a:lnTo>
                <a:lnTo>
                  <a:pt x="5679313" y="4686427"/>
                </a:lnTo>
                <a:lnTo>
                  <a:pt x="5667502" y="4714240"/>
                </a:lnTo>
                <a:lnTo>
                  <a:pt x="5663311" y="4752340"/>
                </a:lnTo>
                <a:lnTo>
                  <a:pt x="5666613" y="4790821"/>
                </a:lnTo>
                <a:lnTo>
                  <a:pt x="5677408" y="4820158"/>
                </a:lnTo>
                <a:lnTo>
                  <a:pt x="5693918" y="4839208"/>
                </a:lnTo>
                <a:lnTo>
                  <a:pt x="5717032" y="4845939"/>
                </a:lnTo>
                <a:lnTo>
                  <a:pt x="5741035" y="4842764"/>
                </a:lnTo>
                <a:lnTo>
                  <a:pt x="5759323" y="4827397"/>
                </a:lnTo>
                <a:lnTo>
                  <a:pt x="5761892" y="4821428"/>
                </a:lnTo>
                <a:lnTo>
                  <a:pt x="5719318" y="4821428"/>
                </a:lnTo>
                <a:lnTo>
                  <a:pt x="5698617" y="4802758"/>
                </a:lnTo>
                <a:lnTo>
                  <a:pt x="5692013" y="4753102"/>
                </a:lnTo>
                <a:lnTo>
                  <a:pt x="5699125" y="4706239"/>
                </a:lnTo>
                <a:lnTo>
                  <a:pt x="5719318" y="4692396"/>
                </a:lnTo>
                <a:lnTo>
                  <a:pt x="5760297" y="4692396"/>
                </a:lnTo>
                <a:lnTo>
                  <a:pt x="5744718" y="4674997"/>
                </a:lnTo>
                <a:lnTo>
                  <a:pt x="5721223" y="4666615"/>
                </a:lnTo>
                <a:close/>
              </a:path>
              <a:path w="9144000" h="5960745">
                <a:moveTo>
                  <a:pt x="5760297" y="4692396"/>
                </a:moveTo>
                <a:lnTo>
                  <a:pt x="5719318" y="4692396"/>
                </a:lnTo>
                <a:lnTo>
                  <a:pt x="5740019" y="4711446"/>
                </a:lnTo>
                <a:lnTo>
                  <a:pt x="5746115" y="4761483"/>
                </a:lnTo>
                <a:lnTo>
                  <a:pt x="5739130" y="4807458"/>
                </a:lnTo>
                <a:lnTo>
                  <a:pt x="5719318" y="4821428"/>
                </a:lnTo>
                <a:lnTo>
                  <a:pt x="5761892" y="4821428"/>
                </a:lnTo>
                <a:lnTo>
                  <a:pt x="5771134" y="4799965"/>
                </a:lnTo>
                <a:lnTo>
                  <a:pt x="5775325" y="4762246"/>
                </a:lnTo>
                <a:lnTo>
                  <a:pt x="5773039" y="4723765"/>
                </a:lnTo>
                <a:lnTo>
                  <a:pt x="5762117" y="4694428"/>
                </a:lnTo>
                <a:lnTo>
                  <a:pt x="5760297" y="4692396"/>
                </a:lnTo>
                <a:close/>
              </a:path>
              <a:path w="9144000" h="5960745">
                <a:moveTo>
                  <a:pt x="5874015" y="4712208"/>
                </a:moveTo>
                <a:lnTo>
                  <a:pt x="5847842" y="4712208"/>
                </a:lnTo>
                <a:lnTo>
                  <a:pt x="5845937" y="4855464"/>
                </a:lnTo>
                <a:lnTo>
                  <a:pt x="5872861" y="4857496"/>
                </a:lnTo>
                <a:lnTo>
                  <a:pt x="5874015" y="4712208"/>
                </a:lnTo>
                <a:close/>
              </a:path>
              <a:path w="9144000" h="5960745">
                <a:moveTo>
                  <a:pt x="5854954" y="4680077"/>
                </a:moveTo>
                <a:lnTo>
                  <a:pt x="5804027" y="4701921"/>
                </a:lnTo>
                <a:lnTo>
                  <a:pt x="5811139" y="4724908"/>
                </a:lnTo>
                <a:lnTo>
                  <a:pt x="5847842" y="4712208"/>
                </a:lnTo>
                <a:lnTo>
                  <a:pt x="5874015" y="4712208"/>
                </a:lnTo>
                <a:lnTo>
                  <a:pt x="5874258" y="4681728"/>
                </a:lnTo>
                <a:lnTo>
                  <a:pt x="5854954" y="4680077"/>
                </a:lnTo>
                <a:close/>
              </a:path>
              <a:path w="9144000" h="5960745">
                <a:moveTo>
                  <a:pt x="5968873" y="4689602"/>
                </a:moveTo>
                <a:lnTo>
                  <a:pt x="5946267" y="4693666"/>
                </a:lnTo>
                <a:lnTo>
                  <a:pt x="5927852" y="4709414"/>
                </a:lnTo>
                <a:lnTo>
                  <a:pt x="5917057" y="4736846"/>
                </a:lnTo>
                <a:lnTo>
                  <a:pt x="5912866" y="4774565"/>
                </a:lnTo>
                <a:lnTo>
                  <a:pt x="5915660" y="4813046"/>
                </a:lnTo>
                <a:lnTo>
                  <a:pt x="5926455" y="4842002"/>
                </a:lnTo>
                <a:lnTo>
                  <a:pt x="5943473" y="4860671"/>
                </a:lnTo>
                <a:lnTo>
                  <a:pt x="5966460" y="4867402"/>
                </a:lnTo>
                <a:lnTo>
                  <a:pt x="5988558" y="4864227"/>
                </a:lnTo>
                <a:lnTo>
                  <a:pt x="6006465" y="4849114"/>
                </a:lnTo>
                <a:lnTo>
                  <a:pt x="6009211" y="4842764"/>
                </a:lnTo>
                <a:lnTo>
                  <a:pt x="5967476" y="4842764"/>
                </a:lnTo>
                <a:lnTo>
                  <a:pt x="5946648" y="4824983"/>
                </a:lnTo>
                <a:lnTo>
                  <a:pt x="5940552" y="4774946"/>
                </a:lnTo>
                <a:lnTo>
                  <a:pt x="5948172" y="4728972"/>
                </a:lnTo>
                <a:lnTo>
                  <a:pt x="5967476" y="4715002"/>
                </a:lnTo>
                <a:lnTo>
                  <a:pt x="6006209" y="4715002"/>
                </a:lnTo>
                <a:lnTo>
                  <a:pt x="5990971" y="4697983"/>
                </a:lnTo>
                <a:lnTo>
                  <a:pt x="5968873" y="4689602"/>
                </a:lnTo>
                <a:close/>
              </a:path>
              <a:path w="9144000" h="5960745">
                <a:moveTo>
                  <a:pt x="6006209" y="4715002"/>
                </a:moveTo>
                <a:lnTo>
                  <a:pt x="5967476" y="4715002"/>
                </a:lnTo>
                <a:lnTo>
                  <a:pt x="5987669" y="4733290"/>
                </a:lnTo>
                <a:lnTo>
                  <a:pt x="5993257" y="4784090"/>
                </a:lnTo>
                <a:lnTo>
                  <a:pt x="5986272" y="4829302"/>
                </a:lnTo>
                <a:lnTo>
                  <a:pt x="5967476" y="4842764"/>
                </a:lnTo>
                <a:lnTo>
                  <a:pt x="6009211" y="4842764"/>
                </a:lnTo>
                <a:lnTo>
                  <a:pt x="6018276" y="4821808"/>
                </a:lnTo>
                <a:lnTo>
                  <a:pt x="6022467" y="4784090"/>
                </a:lnTo>
                <a:lnTo>
                  <a:pt x="6019673" y="4746371"/>
                </a:lnTo>
                <a:lnTo>
                  <a:pt x="6008370" y="4717415"/>
                </a:lnTo>
                <a:lnTo>
                  <a:pt x="6006209" y="4715002"/>
                </a:lnTo>
                <a:close/>
              </a:path>
              <a:path w="9144000" h="5960745">
                <a:moveTo>
                  <a:pt x="6119736" y="4734814"/>
                </a:moveTo>
                <a:lnTo>
                  <a:pt x="6093079" y="4734814"/>
                </a:lnTo>
                <a:lnTo>
                  <a:pt x="6091174" y="4876165"/>
                </a:lnTo>
                <a:lnTo>
                  <a:pt x="6118479" y="4878958"/>
                </a:lnTo>
                <a:lnTo>
                  <a:pt x="6119736" y="4734814"/>
                </a:lnTo>
                <a:close/>
              </a:path>
              <a:path w="9144000" h="5960745">
                <a:moveTo>
                  <a:pt x="6100191" y="4702302"/>
                </a:moveTo>
                <a:lnTo>
                  <a:pt x="6050788" y="4724527"/>
                </a:lnTo>
                <a:lnTo>
                  <a:pt x="6057773" y="4747133"/>
                </a:lnTo>
                <a:lnTo>
                  <a:pt x="6093079" y="4734814"/>
                </a:lnTo>
                <a:lnTo>
                  <a:pt x="6119736" y="4734814"/>
                </a:lnTo>
                <a:lnTo>
                  <a:pt x="6120003" y="4704333"/>
                </a:lnTo>
                <a:lnTo>
                  <a:pt x="6100191" y="4702302"/>
                </a:lnTo>
                <a:close/>
              </a:path>
              <a:path w="9144000" h="5960745">
                <a:moveTo>
                  <a:pt x="6239840" y="4745608"/>
                </a:moveTo>
                <a:lnTo>
                  <a:pt x="6213602" y="4745608"/>
                </a:lnTo>
                <a:lnTo>
                  <a:pt x="6211697" y="4886452"/>
                </a:lnTo>
                <a:lnTo>
                  <a:pt x="6239002" y="4888865"/>
                </a:lnTo>
                <a:lnTo>
                  <a:pt x="6239840" y="4745608"/>
                </a:lnTo>
                <a:close/>
              </a:path>
              <a:path w="9144000" h="5960745">
                <a:moveTo>
                  <a:pt x="6220714" y="4713478"/>
                </a:moveTo>
                <a:lnTo>
                  <a:pt x="6171692" y="4735322"/>
                </a:lnTo>
                <a:lnTo>
                  <a:pt x="6178804" y="4758308"/>
                </a:lnTo>
                <a:lnTo>
                  <a:pt x="6213602" y="4745608"/>
                </a:lnTo>
                <a:lnTo>
                  <a:pt x="6239840" y="4745608"/>
                </a:lnTo>
                <a:lnTo>
                  <a:pt x="6240018" y="4715383"/>
                </a:lnTo>
                <a:lnTo>
                  <a:pt x="6220714" y="4713478"/>
                </a:lnTo>
                <a:close/>
              </a:path>
              <a:path w="9144000" h="5960745">
                <a:moveTo>
                  <a:pt x="6332728" y="4723383"/>
                </a:moveTo>
                <a:lnTo>
                  <a:pt x="6309614" y="4726940"/>
                </a:lnTo>
                <a:lnTo>
                  <a:pt x="6291707" y="4742815"/>
                </a:lnTo>
                <a:lnTo>
                  <a:pt x="6280023" y="4769739"/>
                </a:lnTo>
                <a:lnTo>
                  <a:pt x="6276213" y="4806696"/>
                </a:lnTo>
                <a:lnTo>
                  <a:pt x="6280023" y="4844796"/>
                </a:lnTo>
                <a:lnTo>
                  <a:pt x="6291326" y="4873371"/>
                </a:lnTo>
                <a:lnTo>
                  <a:pt x="6307709" y="4891278"/>
                </a:lnTo>
                <a:lnTo>
                  <a:pt x="6330315" y="4898771"/>
                </a:lnTo>
                <a:lnTo>
                  <a:pt x="6352921" y="4895215"/>
                </a:lnTo>
                <a:lnTo>
                  <a:pt x="6369939" y="4880102"/>
                </a:lnTo>
                <a:lnTo>
                  <a:pt x="6372252" y="4874133"/>
                </a:lnTo>
                <a:lnTo>
                  <a:pt x="6330315" y="4874133"/>
                </a:lnTo>
                <a:lnTo>
                  <a:pt x="6311011" y="4856733"/>
                </a:lnTo>
                <a:lnTo>
                  <a:pt x="6305423" y="4807458"/>
                </a:lnTo>
                <a:lnTo>
                  <a:pt x="6312027" y="4762246"/>
                </a:lnTo>
                <a:lnTo>
                  <a:pt x="6331331" y="4748783"/>
                </a:lnTo>
                <a:lnTo>
                  <a:pt x="6370441" y="4748783"/>
                </a:lnTo>
                <a:lnTo>
                  <a:pt x="6354318" y="4731258"/>
                </a:lnTo>
                <a:lnTo>
                  <a:pt x="6332728" y="4723383"/>
                </a:lnTo>
                <a:close/>
              </a:path>
              <a:path w="9144000" h="5960745">
                <a:moveTo>
                  <a:pt x="6370441" y="4748783"/>
                </a:moveTo>
                <a:lnTo>
                  <a:pt x="6331331" y="4748783"/>
                </a:lnTo>
                <a:lnTo>
                  <a:pt x="6351016" y="4766564"/>
                </a:lnTo>
                <a:lnTo>
                  <a:pt x="6356223" y="4815840"/>
                </a:lnTo>
                <a:lnTo>
                  <a:pt x="6349619" y="4860671"/>
                </a:lnTo>
                <a:lnTo>
                  <a:pt x="6330315" y="4874133"/>
                </a:lnTo>
                <a:lnTo>
                  <a:pt x="6372252" y="4874133"/>
                </a:lnTo>
                <a:lnTo>
                  <a:pt x="6380226" y="4853558"/>
                </a:lnTo>
                <a:lnTo>
                  <a:pt x="6384544" y="4816221"/>
                </a:lnTo>
                <a:lnTo>
                  <a:pt x="6381623" y="4778883"/>
                </a:lnTo>
                <a:lnTo>
                  <a:pt x="6371844" y="4750308"/>
                </a:lnTo>
                <a:lnTo>
                  <a:pt x="6370441" y="4748783"/>
                </a:lnTo>
                <a:close/>
              </a:path>
              <a:path w="9144000" h="5960745">
                <a:moveTo>
                  <a:pt x="6478734" y="4767833"/>
                </a:moveTo>
                <a:lnTo>
                  <a:pt x="6452235" y="4767833"/>
                </a:lnTo>
                <a:lnTo>
                  <a:pt x="6451854" y="4907533"/>
                </a:lnTo>
                <a:lnTo>
                  <a:pt x="6476746" y="4909439"/>
                </a:lnTo>
                <a:lnTo>
                  <a:pt x="6478734" y="4767833"/>
                </a:lnTo>
                <a:close/>
              </a:path>
              <a:path w="9144000" h="5960745">
                <a:moveTo>
                  <a:pt x="6459347" y="4735703"/>
                </a:moveTo>
                <a:lnTo>
                  <a:pt x="6410452" y="4757039"/>
                </a:lnTo>
                <a:lnTo>
                  <a:pt x="6417437" y="4780153"/>
                </a:lnTo>
                <a:lnTo>
                  <a:pt x="6452235" y="4767833"/>
                </a:lnTo>
                <a:lnTo>
                  <a:pt x="6478734" y="4767833"/>
                </a:lnTo>
                <a:lnTo>
                  <a:pt x="6479159" y="4737608"/>
                </a:lnTo>
                <a:lnTo>
                  <a:pt x="6459347" y="4735703"/>
                </a:lnTo>
                <a:close/>
              </a:path>
              <a:path w="9144000" h="5960745">
                <a:moveTo>
                  <a:pt x="6569075" y="4745228"/>
                </a:moveTo>
                <a:lnTo>
                  <a:pt x="6546850" y="4748783"/>
                </a:lnTo>
                <a:lnTo>
                  <a:pt x="6529451" y="4764658"/>
                </a:lnTo>
                <a:lnTo>
                  <a:pt x="6519164" y="4791583"/>
                </a:lnTo>
                <a:lnTo>
                  <a:pt x="6514846" y="4828158"/>
                </a:lnTo>
                <a:lnTo>
                  <a:pt x="6517767" y="4865497"/>
                </a:lnTo>
                <a:lnTo>
                  <a:pt x="6528561" y="4894453"/>
                </a:lnTo>
                <a:lnTo>
                  <a:pt x="6544564" y="4911852"/>
                </a:lnTo>
                <a:lnTo>
                  <a:pt x="6566154" y="4919472"/>
                </a:lnTo>
                <a:lnTo>
                  <a:pt x="6587871" y="4915789"/>
                </a:lnTo>
                <a:lnTo>
                  <a:pt x="6605270" y="4900803"/>
                </a:lnTo>
                <a:lnTo>
                  <a:pt x="6607961" y="4894453"/>
                </a:lnTo>
                <a:lnTo>
                  <a:pt x="6566661" y="4894453"/>
                </a:lnTo>
                <a:lnTo>
                  <a:pt x="6547866" y="4876927"/>
                </a:lnTo>
                <a:lnTo>
                  <a:pt x="6542151" y="4828921"/>
                </a:lnTo>
                <a:lnTo>
                  <a:pt x="6548755" y="4782947"/>
                </a:lnTo>
                <a:lnTo>
                  <a:pt x="6567678" y="4769739"/>
                </a:lnTo>
                <a:lnTo>
                  <a:pt x="6604417" y="4769739"/>
                </a:lnTo>
                <a:lnTo>
                  <a:pt x="6590157" y="4753102"/>
                </a:lnTo>
                <a:lnTo>
                  <a:pt x="6569075" y="4745228"/>
                </a:lnTo>
                <a:close/>
              </a:path>
              <a:path w="9144000" h="5960745">
                <a:moveTo>
                  <a:pt x="6604417" y="4769739"/>
                </a:moveTo>
                <a:lnTo>
                  <a:pt x="6567678" y="4769739"/>
                </a:lnTo>
                <a:lnTo>
                  <a:pt x="6586982" y="4788027"/>
                </a:lnTo>
                <a:lnTo>
                  <a:pt x="6593458" y="4837303"/>
                </a:lnTo>
                <a:lnTo>
                  <a:pt x="6586474" y="4881372"/>
                </a:lnTo>
                <a:lnTo>
                  <a:pt x="6566661" y="4894453"/>
                </a:lnTo>
                <a:lnTo>
                  <a:pt x="6607961" y="4894453"/>
                </a:lnTo>
                <a:lnTo>
                  <a:pt x="6616573" y="4874133"/>
                </a:lnTo>
                <a:lnTo>
                  <a:pt x="6620383" y="4837303"/>
                </a:lnTo>
                <a:lnTo>
                  <a:pt x="6617081" y="4800346"/>
                </a:lnTo>
                <a:lnTo>
                  <a:pt x="6606158" y="4771771"/>
                </a:lnTo>
                <a:lnTo>
                  <a:pt x="6604417" y="4769739"/>
                </a:lnTo>
                <a:close/>
              </a:path>
              <a:path w="9144000" h="5960745">
                <a:moveTo>
                  <a:pt x="6711921" y="4788789"/>
                </a:moveTo>
                <a:lnTo>
                  <a:pt x="6686677" y="4788789"/>
                </a:lnTo>
                <a:lnTo>
                  <a:pt x="6685788" y="4926583"/>
                </a:lnTo>
                <a:lnTo>
                  <a:pt x="6711188" y="4929378"/>
                </a:lnTo>
                <a:lnTo>
                  <a:pt x="6711921" y="4788789"/>
                </a:lnTo>
                <a:close/>
              </a:path>
              <a:path w="9144000" h="5960745">
                <a:moveTo>
                  <a:pt x="6692392" y="4757547"/>
                </a:moveTo>
                <a:lnTo>
                  <a:pt x="6646672" y="4778883"/>
                </a:lnTo>
                <a:lnTo>
                  <a:pt x="6653783" y="4801489"/>
                </a:lnTo>
                <a:lnTo>
                  <a:pt x="6686677" y="4788789"/>
                </a:lnTo>
                <a:lnTo>
                  <a:pt x="6711921" y="4788789"/>
                </a:lnTo>
                <a:lnTo>
                  <a:pt x="6712077" y="4759071"/>
                </a:lnTo>
                <a:lnTo>
                  <a:pt x="6692392" y="4757547"/>
                </a:lnTo>
                <a:close/>
              </a:path>
              <a:path w="9144000" h="5960745">
                <a:moveTo>
                  <a:pt x="6800596" y="4766564"/>
                </a:moveTo>
                <a:lnTo>
                  <a:pt x="6779006" y="4770628"/>
                </a:lnTo>
                <a:lnTo>
                  <a:pt x="6763511" y="4786122"/>
                </a:lnTo>
                <a:lnTo>
                  <a:pt x="6751701" y="4812283"/>
                </a:lnTo>
                <a:lnTo>
                  <a:pt x="6747383" y="4848733"/>
                </a:lnTo>
                <a:lnTo>
                  <a:pt x="6750684" y="4886071"/>
                </a:lnTo>
                <a:lnTo>
                  <a:pt x="6761099" y="4913883"/>
                </a:lnTo>
                <a:lnTo>
                  <a:pt x="6776593" y="4932172"/>
                </a:lnTo>
                <a:lnTo>
                  <a:pt x="6798309" y="4939283"/>
                </a:lnTo>
                <a:lnTo>
                  <a:pt x="6819900" y="4935728"/>
                </a:lnTo>
                <a:lnTo>
                  <a:pt x="6836409" y="4920615"/>
                </a:lnTo>
                <a:lnTo>
                  <a:pt x="6839030" y="4914265"/>
                </a:lnTo>
                <a:lnTo>
                  <a:pt x="6799199" y="4914265"/>
                </a:lnTo>
                <a:lnTo>
                  <a:pt x="6780403" y="4896739"/>
                </a:lnTo>
                <a:lnTo>
                  <a:pt x="6774307" y="4849114"/>
                </a:lnTo>
                <a:lnTo>
                  <a:pt x="6780910" y="4804283"/>
                </a:lnTo>
                <a:lnTo>
                  <a:pt x="6799199" y="4790821"/>
                </a:lnTo>
                <a:lnTo>
                  <a:pt x="6836085" y="4790821"/>
                </a:lnTo>
                <a:lnTo>
                  <a:pt x="6822313" y="4774565"/>
                </a:lnTo>
                <a:lnTo>
                  <a:pt x="6800596" y="4766564"/>
                </a:lnTo>
                <a:close/>
              </a:path>
              <a:path w="9144000" h="5960745">
                <a:moveTo>
                  <a:pt x="6836085" y="4790821"/>
                </a:moveTo>
                <a:lnTo>
                  <a:pt x="6799199" y="4790821"/>
                </a:lnTo>
                <a:lnTo>
                  <a:pt x="6818503" y="4808728"/>
                </a:lnTo>
                <a:lnTo>
                  <a:pt x="6825107" y="4858258"/>
                </a:lnTo>
                <a:lnTo>
                  <a:pt x="6817995" y="4901565"/>
                </a:lnTo>
                <a:lnTo>
                  <a:pt x="6799199" y="4914265"/>
                </a:lnTo>
                <a:lnTo>
                  <a:pt x="6839030" y="4914265"/>
                </a:lnTo>
                <a:lnTo>
                  <a:pt x="6847205" y="4894453"/>
                </a:lnTo>
                <a:lnTo>
                  <a:pt x="6851015" y="4858258"/>
                </a:lnTo>
                <a:lnTo>
                  <a:pt x="6847713" y="4821047"/>
                </a:lnTo>
                <a:lnTo>
                  <a:pt x="6837807" y="4792853"/>
                </a:lnTo>
                <a:lnTo>
                  <a:pt x="6836085" y="4790821"/>
                </a:lnTo>
                <a:close/>
              </a:path>
              <a:path w="9144000" h="5960745">
                <a:moveTo>
                  <a:pt x="6941350" y="4809871"/>
                </a:moveTo>
                <a:lnTo>
                  <a:pt x="6916420" y="4809871"/>
                </a:lnTo>
                <a:lnTo>
                  <a:pt x="6915531" y="4946777"/>
                </a:lnTo>
                <a:lnTo>
                  <a:pt x="6940931" y="4948808"/>
                </a:lnTo>
                <a:lnTo>
                  <a:pt x="6941350" y="4809871"/>
                </a:lnTo>
                <a:close/>
              </a:path>
              <a:path w="9144000" h="5960745">
                <a:moveTo>
                  <a:pt x="6922516" y="4778502"/>
                </a:moveTo>
                <a:lnTo>
                  <a:pt x="6876923" y="4799965"/>
                </a:lnTo>
                <a:lnTo>
                  <a:pt x="6883908" y="4822190"/>
                </a:lnTo>
                <a:lnTo>
                  <a:pt x="6916420" y="4809871"/>
                </a:lnTo>
                <a:lnTo>
                  <a:pt x="6941350" y="4809871"/>
                </a:lnTo>
                <a:lnTo>
                  <a:pt x="6941439" y="4780533"/>
                </a:lnTo>
                <a:lnTo>
                  <a:pt x="6922516" y="4778502"/>
                </a:lnTo>
                <a:close/>
              </a:path>
              <a:path w="9144000" h="5960745">
                <a:moveTo>
                  <a:pt x="7053960" y="4820158"/>
                </a:moveTo>
                <a:lnTo>
                  <a:pt x="7029831" y="4820158"/>
                </a:lnTo>
                <a:lnTo>
                  <a:pt x="7028433" y="4956683"/>
                </a:lnTo>
                <a:lnTo>
                  <a:pt x="7053960" y="4959096"/>
                </a:lnTo>
                <a:lnTo>
                  <a:pt x="7053960" y="4820158"/>
                </a:lnTo>
                <a:close/>
              </a:path>
              <a:path w="9144000" h="5960745">
                <a:moveTo>
                  <a:pt x="7036054" y="4788789"/>
                </a:moveTo>
                <a:lnTo>
                  <a:pt x="6990333" y="4810252"/>
                </a:lnTo>
                <a:lnTo>
                  <a:pt x="6996938" y="4832096"/>
                </a:lnTo>
                <a:lnTo>
                  <a:pt x="7029831" y="4820158"/>
                </a:lnTo>
                <a:lnTo>
                  <a:pt x="7053960" y="4820158"/>
                </a:lnTo>
                <a:lnTo>
                  <a:pt x="7053960" y="4790821"/>
                </a:lnTo>
                <a:lnTo>
                  <a:pt x="7036054" y="4788789"/>
                </a:lnTo>
                <a:close/>
              </a:path>
              <a:path w="9144000" h="5960745">
                <a:moveTo>
                  <a:pt x="7140956" y="4797933"/>
                </a:moveTo>
                <a:lnTo>
                  <a:pt x="7120255" y="4801997"/>
                </a:lnTo>
                <a:lnTo>
                  <a:pt x="7104253" y="4817364"/>
                </a:lnTo>
                <a:lnTo>
                  <a:pt x="7093458" y="4843272"/>
                </a:lnTo>
                <a:lnTo>
                  <a:pt x="7090156" y="4879340"/>
                </a:lnTo>
                <a:lnTo>
                  <a:pt x="7092950" y="4915789"/>
                </a:lnTo>
                <a:lnTo>
                  <a:pt x="7102348" y="4943602"/>
                </a:lnTo>
                <a:lnTo>
                  <a:pt x="7117969" y="4961508"/>
                </a:lnTo>
                <a:lnTo>
                  <a:pt x="7139051" y="4967858"/>
                </a:lnTo>
                <a:lnTo>
                  <a:pt x="7159752" y="4965065"/>
                </a:lnTo>
                <a:lnTo>
                  <a:pt x="7176261" y="4949952"/>
                </a:lnTo>
                <a:lnTo>
                  <a:pt x="7178522" y="4943983"/>
                </a:lnTo>
                <a:lnTo>
                  <a:pt x="7139558" y="4943983"/>
                </a:lnTo>
                <a:lnTo>
                  <a:pt x="7121652" y="4927346"/>
                </a:lnTo>
                <a:lnTo>
                  <a:pt x="7116064" y="4880102"/>
                </a:lnTo>
                <a:lnTo>
                  <a:pt x="7121652" y="4835271"/>
                </a:lnTo>
                <a:lnTo>
                  <a:pt x="7139051" y="4821808"/>
                </a:lnTo>
                <a:lnTo>
                  <a:pt x="7174656" y="4821808"/>
                </a:lnTo>
                <a:lnTo>
                  <a:pt x="7161276" y="4805933"/>
                </a:lnTo>
                <a:lnTo>
                  <a:pt x="7140956" y="4797933"/>
                </a:lnTo>
                <a:close/>
              </a:path>
              <a:path w="9144000" h="5960745">
                <a:moveTo>
                  <a:pt x="7174656" y="4821808"/>
                </a:moveTo>
                <a:lnTo>
                  <a:pt x="7139051" y="4821808"/>
                </a:lnTo>
                <a:lnTo>
                  <a:pt x="7157974" y="4839589"/>
                </a:lnTo>
                <a:lnTo>
                  <a:pt x="7163561" y="4888103"/>
                </a:lnTo>
                <a:lnTo>
                  <a:pt x="7157974" y="4931283"/>
                </a:lnTo>
                <a:lnTo>
                  <a:pt x="7139558" y="4943983"/>
                </a:lnTo>
                <a:lnTo>
                  <a:pt x="7178522" y="4943983"/>
                </a:lnTo>
                <a:lnTo>
                  <a:pt x="7186168" y="4923790"/>
                </a:lnTo>
                <a:lnTo>
                  <a:pt x="7189978" y="4888103"/>
                </a:lnTo>
                <a:lnTo>
                  <a:pt x="7186168" y="4851527"/>
                </a:lnTo>
                <a:lnTo>
                  <a:pt x="7176261" y="4823714"/>
                </a:lnTo>
                <a:lnTo>
                  <a:pt x="7174656" y="4821808"/>
                </a:lnTo>
                <a:close/>
              </a:path>
              <a:path w="9144000" h="5960745">
                <a:moveTo>
                  <a:pt x="7276973" y="4840858"/>
                </a:moveTo>
                <a:lnTo>
                  <a:pt x="7253478" y="4840858"/>
                </a:lnTo>
                <a:lnTo>
                  <a:pt x="7252970" y="4975352"/>
                </a:lnTo>
                <a:lnTo>
                  <a:pt x="7276973" y="4977383"/>
                </a:lnTo>
                <a:lnTo>
                  <a:pt x="7276973" y="4840858"/>
                </a:lnTo>
                <a:close/>
              </a:path>
              <a:path w="9144000" h="5960745">
                <a:moveTo>
                  <a:pt x="7258684" y="4809871"/>
                </a:moveTo>
                <a:lnTo>
                  <a:pt x="7214361" y="4831333"/>
                </a:lnTo>
                <a:lnTo>
                  <a:pt x="7221474" y="4852797"/>
                </a:lnTo>
                <a:lnTo>
                  <a:pt x="7253478" y="4840858"/>
                </a:lnTo>
                <a:lnTo>
                  <a:pt x="7276973" y="4840858"/>
                </a:lnTo>
                <a:lnTo>
                  <a:pt x="7276973" y="4811522"/>
                </a:lnTo>
                <a:lnTo>
                  <a:pt x="7258684" y="4809871"/>
                </a:lnTo>
                <a:close/>
              </a:path>
              <a:path w="9144000" h="5960745">
                <a:moveTo>
                  <a:pt x="7363206" y="4819015"/>
                </a:moveTo>
                <a:lnTo>
                  <a:pt x="7341997" y="4822190"/>
                </a:lnTo>
                <a:lnTo>
                  <a:pt x="7326503" y="4837683"/>
                </a:lnTo>
                <a:lnTo>
                  <a:pt x="7316089" y="4863465"/>
                </a:lnTo>
                <a:lnTo>
                  <a:pt x="7311898" y="4898771"/>
                </a:lnTo>
                <a:lnTo>
                  <a:pt x="7315200" y="4935347"/>
                </a:lnTo>
                <a:lnTo>
                  <a:pt x="7324598" y="4962652"/>
                </a:lnTo>
                <a:lnTo>
                  <a:pt x="7340092" y="4980558"/>
                </a:lnTo>
                <a:lnTo>
                  <a:pt x="7360793" y="4987290"/>
                </a:lnTo>
                <a:lnTo>
                  <a:pt x="7381494" y="4983733"/>
                </a:lnTo>
                <a:lnTo>
                  <a:pt x="7397496" y="4969383"/>
                </a:lnTo>
                <a:lnTo>
                  <a:pt x="7399777" y="4963033"/>
                </a:lnTo>
                <a:lnTo>
                  <a:pt x="7361808" y="4963033"/>
                </a:lnTo>
                <a:lnTo>
                  <a:pt x="7343902" y="4946015"/>
                </a:lnTo>
                <a:lnTo>
                  <a:pt x="7337298" y="4899533"/>
                </a:lnTo>
                <a:lnTo>
                  <a:pt x="7342885" y="4855464"/>
                </a:lnTo>
                <a:lnTo>
                  <a:pt x="7360793" y="4842764"/>
                </a:lnTo>
                <a:lnTo>
                  <a:pt x="7396905" y="4842764"/>
                </a:lnTo>
                <a:lnTo>
                  <a:pt x="7382509" y="4826127"/>
                </a:lnTo>
                <a:lnTo>
                  <a:pt x="7363206" y="4819015"/>
                </a:lnTo>
                <a:close/>
              </a:path>
              <a:path w="9144000" h="5960745">
                <a:moveTo>
                  <a:pt x="7396905" y="4842764"/>
                </a:moveTo>
                <a:lnTo>
                  <a:pt x="7360793" y="4842764"/>
                </a:lnTo>
                <a:lnTo>
                  <a:pt x="7379208" y="4860290"/>
                </a:lnTo>
                <a:lnTo>
                  <a:pt x="7384796" y="4907915"/>
                </a:lnTo>
                <a:lnTo>
                  <a:pt x="7379208" y="4949952"/>
                </a:lnTo>
                <a:lnTo>
                  <a:pt x="7361808" y="4963033"/>
                </a:lnTo>
                <a:lnTo>
                  <a:pt x="7399777" y="4963033"/>
                </a:lnTo>
                <a:lnTo>
                  <a:pt x="7406894" y="4943221"/>
                </a:lnTo>
                <a:lnTo>
                  <a:pt x="7409815" y="4907915"/>
                </a:lnTo>
                <a:lnTo>
                  <a:pt x="7407402" y="4871339"/>
                </a:lnTo>
                <a:lnTo>
                  <a:pt x="7398004" y="4844033"/>
                </a:lnTo>
                <a:lnTo>
                  <a:pt x="7396905" y="4842764"/>
                </a:lnTo>
                <a:close/>
              </a:path>
              <a:path w="9144000" h="5960745">
                <a:moveTo>
                  <a:pt x="7496429" y="4860671"/>
                </a:moveTo>
                <a:lnTo>
                  <a:pt x="7472807" y="4860671"/>
                </a:lnTo>
                <a:lnTo>
                  <a:pt x="7472426" y="4994402"/>
                </a:lnTo>
                <a:lnTo>
                  <a:pt x="7496429" y="4996433"/>
                </a:lnTo>
                <a:lnTo>
                  <a:pt x="7496429" y="4860671"/>
                </a:lnTo>
                <a:close/>
              </a:path>
              <a:path w="9144000" h="5960745">
                <a:moveTo>
                  <a:pt x="7479030" y="4829683"/>
                </a:moveTo>
                <a:lnTo>
                  <a:pt x="7434707" y="4850765"/>
                </a:lnTo>
                <a:lnTo>
                  <a:pt x="7442200" y="4872608"/>
                </a:lnTo>
                <a:lnTo>
                  <a:pt x="7472807" y="4860671"/>
                </a:lnTo>
                <a:lnTo>
                  <a:pt x="7496429" y="4860671"/>
                </a:lnTo>
                <a:lnTo>
                  <a:pt x="7496429" y="4831333"/>
                </a:lnTo>
                <a:lnTo>
                  <a:pt x="7479030" y="4829683"/>
                </a:lnTo>
                <a:close/>
              </a:path>
              <a:path w="9144000" h="5960745">
                <a:moveTo>
                  <a:pt x="7580249" y="4839208"/>
                </a:moveTo>
                <a:lnTo>
                  <a:pt x="7559929" y="4842764"/>
                </a:lnTo>
                <a:lnTo>
                  <a:pt x="7544943" y="4857496"/>
                </a:lnTo>
                <a:lnTo>
                  <a:pt x="7534021" y="4883277"/>
                </a:lnTo>
                <a:lnTo>
                  <a:pt x="7530338" y="4918202"/>
                </a:lnTo>
                <a:lnTo>
                  <a:pt x="7533640" y="4954778"/>
                </a:lnTo>
                <a:lnTo>
                  <a:pt x="7543038" y="4981321"/>
                </a:lnTo>
                <a:lnTo>
                  <a:pt x="7558532" y="4998847"/>
                </a:lnTo>
                <a:lnTo>
                  <a:pt x="7579741" y="5005958"/>
                </a:lnTo>
                <a:lnTo>
                  <a:pt x="7599045" y="5002403"/>
                </a:lnTo>
                <a:lnTo>
                  <a:pt x="7613650" y="4988052"/>
                </a:lnTo>
                <a:lnTo>
                  <a:pt x="7616146" y="4981702"/>
                </a:lnTo>
                <a:lnTo>
                  <a:pt x="7579741" y="4981702"/>
                </a:lnTo>
                <a:lnTo>
                  <a:pt x="7561326" y="4965446"/>
                </a:lnTo>
                <a:lnTo>
                  <a:pt x="7555230" y="4918583"/>
                </a:lnTo>
                <a:lnTo>
                  <a:pt x="7561326" y="4875403"/>
                </a:lnTo>
                <a:lnTo>
                  <a:pt x="7579233" y="4862703"/>
                </a:lnTo>
                <a:lnTo>
                  <a:pt x="7614231" y="4862703"/>
                </a:lnTo>
                <a:lnTo>
                  <a:pt x="7600442" y="4846828"/>
                </a:lnTo>
                <a:lnTo>
                  <a:pt x="7580249" y="4839208"/>
                </a:lnTo>
                <a:close/>
              </a:path>
              <a:path w="9144000" h="5960745">
                <a:moveTo>
                  <a:pt x="7614231" y="4862703"/>
                </a:moveTo>
                <a:lnTo>
                  <a:pt x="7579233" y="4862703"/>
                </a:lnTo>
                <a:lnTo>
                  <a:pt x="7596632" y="4880102"/>
                </a:lnTo>
                <a:lnTo>
                  <a:pt x="7601839" y="4926583"/>
                </a:lnTo>
                <a:lnTo>
                  <a:pt x="7596632" y="4969383"/>
                </a:lnTo>
                <a:lnTo>
                  <a:pt x="7579741" y="4981702"/>
                </a:lnTo>
                <a:lnTo>
                  <a:pt x="7616146" y="4981702"/>
                </a:lnTo>
                <a:lnTo>
                  <a:pt x="7623936" y="4961890"/>
                </a:lnTo>
                <a:lnTo>
                  <a:pt x="7627239" y="4926583"/>
                </a:lnTo>
                <a:lnTo>
                  <a:pt x="7624445" y="4891278"/>
                </a:lnTo>
                <a:lnTo>
                  <a:pt x="7615555" y="4864227"/>
                </a:lnTo>
                <a:lnTo>
                  <a:pt x="7614231" y="4862703"/>
                </a:lnTo>
                <a:close/>
              </a:path>
              <a:path w="9144000" h="5960745">
                <a:moveTo>
                  <a:pt x="7711478" y="4880102"/>
                </a:moveTo>
                <a:lnTo>
                  <a:pt x="7687945" y="4880102"/>
                </a:lnTo>
                <a:lnTo>
                  <a:pt x="7687564" y="5013071"/>
                </a:lnTo>
                <a:lnTo>
                  <a:pt x="7711058" y="5015103"/>
                </a:lnTo>
                <a:lnTo>
                  <a:pt x="7711478" y="4880102"/>
                </a:lnTo>
                <a:close/>
              </a:path>
              <a:path w="9144000" h="5960745">
                <a:moveTo>
                  <a:pt x="7694168" y="4849622"/>
                </a:moveTo>
                <a:lnTo>
                  <a:pt x="7650860" y="4870577"/>
                </a:lnTo>
                <a:lnTo>
                  <a:pt x="7657338" y="4892040"/>
                </a:lnTo>
                <a:lnTo>
                  <a:pt x="7687945" y="4880102"/>
                </a:lnTo>
                <a:lnTo>
                  <a:pt x="7711478" y="4880102"/>
                </a:lnTo>
                <a:lnTo>
                  <a:pt x="7711567" y="4851527"/>
                </a:lnTo>
                <a:lnTo>
                  <a:pt x="7694168" y="4849622"/>
                </a:lnTo>
                <a:close/>
              </a:path>
              <a:path w="9144000" h="5960745">
                <a:moveTo>
                  <a:pt x="7818792" y="4890008"/>
                </a:moveTo>
                <a:lnTo>
                  <a:pt x="7794371" y="4890008"/>
                </a:lnTo>
                <a:lnTo>
                  <a:pt x="7794879" y="5022215"/>
                </a:lnTo>
                <a:lnTo>
                  <a:pt x="7818374" y="5024120"/>
                </a:lnTo>
                <a:lnTo>
                  <a:pt x="7818792" y="4890008"/>
                </a:lnTo>
                <a:close/>
              </a:path>
              <a:path w="9144000" h="5960745">
                <a:moveTo>
                  <a:pt x="7801483" y="4860290"/>
                </a:moveTo>
                <a:lnTo>
                  <a:pt x="7757159" y="4880864"/>
                </a:lnTo>
                <a:lnTo>
                  <a:pt x="7764780" y="4901946"/>
                </a:lnTo>
                <a:lnTo>
                  <a:pt x="7794371" y="4890008"/>
                </a:lnTo>
                <a:lnTo>
                  <a:pt x="7818792" y="4890008"/>
                </a:lnTo>
                <a:lnTo>
                  <a:pt x="7818882" y="4861433"/>
                </a:lnTo>
                <a:lnTo>
                  <a:pt x="7801483" y="4860290"/>
                </a:lnTo>
                <a:close/>
              </a:path>
              <a:path w="9144000" h="5960745">
                <a:moveTo>
                  <a:pt x="7898003" y="4868672"/>
                </a:moveTo>
                <a:lnTo>
                  <a:pt x="7879080" y="4872228"/>
                </a:lnTo>
                <a:lnTo>
                  <a:pt x="7864475" y="4886833"/>
                </a:lnTo>
                <a:lnTo>
                  <a:pt x="7854569" y="4912233"/>
                </a:lnTo>
                <a:lnTo>
                  <a:pt x="7851394" y="4946777"/>
                </a:lnTo>
                <a:lnTo>
                  <a:pt x="7854569" y="4982464"/>
                </a:lnTo>
                <a:lnTo>
                  <a:pt x="7864094" y="5009133"/>
                </a:lnTo>
                <a:lnTo>
                  <a:pt x="7878699" y="5026152"/>
                </a:lnTo>
                <a:lnTo>
                  <a:pt x="7897495" y="5033264"/>
                </a:lnTo>
                <a:lnTo>
                  <a:pt x="7917688" y="5029708"/>
                </a:lnTo>
                <a:lnTo>
                  <a:pt x="7932293" y="5015103"/>
                </a:lnTo>
                <a:lnTo>
                  <a:pt x="7934248" y="5009896"/>
                </a:lnTo>
                <a:lnTo>
                  <a:pt x="7898892" y="5009896"/>
                </a:lnTo>
                <a:lnTo>
                  <a:pt x="7880984" y="4993258"/>
                </a:lnTo>
                <a:lnTo>
                  <a:pt x="7875778" y="4947158"/>
                </a:lnTo>
                <a:lnTo>
                  <a:pt x="7880984" y="4904358"/>
                </a:lnTo>
                <a:lnTo>
                  <a:pt x="7898003" y="4892040"/>
                </a:lnTo>
                <a:lnTo>
                  <a:pt x="7931346" y="4892040"/>
                </a:lnTo>
                <a:lnTo>
                  <a:pt x="7918196" y="4876165"/>
                </a:lnTo>
                <a:lnTo>
                  <a:pt x="7898003" y="4868672"/>
                </a:lnTo>
                <a:close/>
              </a:path>
              <a:path w="9144000" h="5960745">
                <a:moveTo>
                  <a:pt x="7931346" y="4892040"/>
                </a:moveTo>
                <a:lnTo>
                  <a:pt x="7898003" y="4892040"/>
                </a:lnTo>
                <a:lnTo>
                  <a:pt x="7914385" y="4908677"/>
                </a:lnTo>
                <a:lnTo>
                  <a:pt x="7920482" y="4955540"/>
                </a:lnTo>
                <a:lnTo>
                  <a:pt x="7914385" y="4996815"/>
                </a:lnTo>
                <a:lnTo>
                  <a:pt x="7898892" y="5009896"/>
                </a:lnTo>
                <a:lnTo>
                  <a:pt x="7934248" y="5009896"/>
                </a:lnTo>
                <a:lnTo>
                  <a:pt x="7941691" y="4990083"/>
                </a:lnTo>
                <a:lnTo>
                  <a:pt x="7945501" y="4955540"/>
                </a:lnTo>
                <a:lnTo>
                  <a:pt x="7942199" y="4920233"/>
                </a:lnTo>
                <a:lnTo>
                  <a:pt x="7932293" y="4893183"/>
                </a:lnTo>
                <a:lnTo>
                  <a:pt x="7931346" y="4892040"/>
                </a:lnTo>
                <a:close/>
              </a:path>
              <a:path w="9144000" h="5960745">
                <a:moveTo>
                  <a:pt x="8003921" y="4878197"/>
                </a:moveTo>
                <a:lnTo>
                  <a:pt x="7984108" y="4881372"/>
                </a:lnTo>
                <a:lnTo>
                  <a:pt x="7968996" y="4896358"/>
                </a:lnTo>
                <a:lnTo>
                  <a:pt x="7958708" y="4921758"/>
                </a:lnTo>
                <a:lnTo>
                  <a:pt x="7955788" y="4956683"/>
                </a:lnTo>
                <a:lnTo>
                  <a:pt x="7958708" y="4991989"/>
                </a:lnTo>
                <a:lnTo>
                  <a:pt x="7968996" y="5018658"/>
                </a:lnTo>
                <a:lnTo>
                  <a:pt x="7983093" y="5035677"/>
                </a:lnTo>
                <a:lnTo>
                  <a:pt x="8002397" y="5042027"/>
                </a:lnTo>
                <a:lnTo>
                  <a:pt x="8022208" y="5038471"/>
                </a:lnTo>
                <a:lnTo>
                  <a:pt x="8036814" y="5024628"/>
                </a:lnTo>
                <a:lnTo>
                  <a:pt x="8039141" y="5018658"/>
                </a:lnTo>
                <a:lnTo>
                  <a:pt x="8002905" y="5018658"/>
                </a:lnTo>
                <a:lnTo>
                  <a:pt x="7986014" y="5002403"/>
                </a:lnTo>
                <a:lnTo>
                  <a:pt x="7980299" y="4957064"/>
                </a:lnTo>
                <a:lnTo>
                  <a:pt x="7985506" y="4913883"/>
                </a:lnTo>
                <a:lnTo>
                  <a:pt x="8002397" y="4900803"/>
                </a:lnTo>
                <a:lnTo>
                  <a:pt x="8035471" y="4900803"/>
                </a:lnTo>
                <a:lnTo>
                  <a:pt x="8023098" y="4885308"/>
                </a:lnTo>
                <a:lnTo>
                  <a:pt x="8003921" y="4878197"/>
                </a:lnTo>
                <a:close/>
              </a:path>
              <a:path w="9144000" h="5960745">
                <a:moveTo>
                  <a:pt x="8035471" y="4900803"/>
                </a:moveTo>
                <a:lnTo>
                  <a:pt x="8002397" y="4900803"/>
                </a:lnTo>
                <a:lnTo>
                  <a:pt x="8018907" y="4918202"/>
                </a:lnTo>
                <a:lnTo>
                  <a:pt x="8025003" y="4964683"/>
                </a:lnTo>
                <a:lnTo>
                  <a:pt x="8019923" y="5006340"/>
                </a:lnTo>
                <a:lnTo>
                  <a:pt x="8002905" y="5018658"/>
                </a:lnTo>
                <a:lnTo>
                  <a:pt x="8039141" y="5018658"/>
                </a:lnTo>
                <a:lnTo>
                  <a:pt x="8046720" y="4999228"/>
                </a:lnTo>
                <a:lnTo>
                  <a:pt x="8050403" y="4964683"/>
                </a:lnTo>
                <a:lnTo>
                  <a:pt x="8046720" y="4929758"/>
                </a:lnTo>
                <a:lnTo>
                  <a:pt x="8037703" y="4903597"/>
                </a:lnTo>
                <a:lnTo>
                  <a:pt x="8035471" y="4900803"/>
                </a:lnTo>
                <a:close/>
              </a:path>
              <a:path w="9144000" h="5960745">
                <a:moveTo>
                  <a:pt x="8130921" y="4918583"/>
                </a:moveTo>
                <a:lnTo>
                  <a:pt x="8108823" y="4918583"/>
                </a:lnTo>
                <a:lnTo>
                  <a:pt x="8108823" y="5049139"/>
                </a:lnTo>
                <a:lnTo>
                  <a:pt x="8130921" y="5050408"/>
                </a:lnTo>
                <a:lnTo>
                  <a:pt x="8130921" y="4918583"/>
                </a:lnTo>
                <a:close/>
              </a:path>
              <a:path w="9144000" h="5960745">
                <a:moveTo>
                  <a:pt x="8113522" y="4888865"/>
                </a:moveTo>
                <a:lnTo>
                  <a:pt x="8072628" y="4909439"/>
                </a:lnTo>
                <a:lnTo>
                  <a:pt x="8079232" y="4930521"/>
                </a:lnTo>
                <a:lnTo>
                  <a:pt x="8108823" y="4918583"/>
                </a:lnTo>
                <a:lnTo>
                  <a:pt x="8130921" y="4918583"/>
                </a:lnTo>
                <a:lnTo>
                  <a:pt x="8130921" y="4890389"/>
                </a:lnTo>
                <a:lnTo>
                  <a:pt x="8113522" y="4888865"/>
                </a:lnTo>
                <a:close/>
              </a:path>
              <a:path w="9144000" h="5960745">
                <a:moveTo>
                  <a:pt x="8209533" y="4897628"/>
                </a:moveTo>
                <a:lnTo>
                  <a:pt x="8190738" y="4900803"/>
                </a:lnTo>
                <a:lnTo>
                  <a:pt x="8176133" y="4915789"/>
                </a:lnTo>
                <a:lnTo>
                  <a:pt x="8165846" y="4940427"/>
                </a:lnTo>
                <a:lnTo>
                  <a:pt x="8162925" y="4974590"/>
                </a:lnTo>
                <a:lnTo>
                  <a:pt x="8166734" y="5009896"/>
                </a:lnTo>
                <a:lnTo>
                  <a:pt x="8176133" y="5036058"/>
                </a:lnTo>
                <a:lnTo>
                  <a:pt x="8190230" y="5053203"/>
                </a:lnTo>
                <a:lnTo>
                  <a:pt x="8208136" y="5059933"/>
                </a:lnTo>
                <a:lnTo>
                  <a:pt x="8227949" y="5056378"/>
                </a:lnTo>
                <a:lnTo>
                  <a:pt x="8242046" y="5042408"/>
                </a:lnTo>
                <a:lnTo>
                  <a:pt x="8244373" y="5036439"/>
                </a:lnTo>
                <a:lnTo>
                  <a:pt x="8209533" y="5036439"/>
                </a:lnTo>
                <a:lnTo>
                  <a:pt x="8193151" y="5020183"/>
                </a:lnTo>
                <a:lnTo>
                  <a:pt x="8186928" y="4975352"/>
                </a:lnTo>
                <a:lnTo>
                  <a:pt x="8192643" y="4932553"/>
                </a:lnTo>
                <a:lnTo>
                  <a:pt x="8208136" y="4920233"/>
                </a:lnTo>
                <a:lnTo>
                  <a:pt x="8241666" y="4920233"/>
                </a:lnTo>
                <a:lnTo>
                  <a:pt x="8228457" y="4904358"/>
                </a:lnTo>
                <a:lnTo>
                  <a:pt x="8209533" y="4897628"/>
                </a:lnTo>
                <a:close/>
              </a:path>
              <a:path w="9144000" h="5960745">
                <a:moveTo>
                  <a:pt x="8241666" y="4920233"/>
                </a:moveTo>
                <a:lnTo>
                  <a:pt x="8208136" y="4920233"/>
                </a:lnTo>
                <a:lnTo>
                  <a:pt x="8225535" y="4936490"/>
                </a:lnTo>
                <a:lnTo>
                  <a:pt x="8230743" y="4983353"/>
                </a:lnTo>
                <a:lnTo>
                  <a:pt x="8226044" y="5024120"/>
                </a:lnTo>
                <a:lnTo>
                  <a:pt x="8209533" y="5036439"/>
                </a:lnTo>
                <a:lnTo>
                  <a:pt x="8244373" y="5036439"/>
                </a:lnTo>
                <a:lnTo>
                  <a:pt x="8251952" y="5017008"/>
                </a:lnTo>
                <a:lnTo>
                  <a:pt x="8255761" y="4982972"/>
                </a:lnTo>
                <a:lnTo>
                  <a:pt x="8251952" y="4948047"/>
                </a:lnTo>
                <a:lnTo>
                  <a:pt x="8242934" y="4921758"/>
                </a:lnTo>
                <a:lnTo>
                  <a:pt x="8241666" y="4920233"/>
                </a:lnTo>
                <a:close/>
              </a:path>
              <a:path w="9144000" h="5960745">
                <a:moveTo>
                  <a:pt x="8334933" y="4937633"/>
                </a:moveTo>
                <a:lnTo>
                  <a:pt x="8313547" y="4937633"/>
                </a:lnTo>
                <a:lnTo>
                  <a:pt x="8313547" y="5066283"/>
                </a:lnTo>
                <a:lnTo>
                  <a:pt x="8335772" y="5068189"/>
                </a:lnTo>
                <a:lnTo>
                  <a:pt x="8334933" y="4937633"/>
                </a:lnTo>
                <a:close/>
              </a:path>
              <a:path w="9144000" h="5960745">
                <a:moveTo>
                  <a:pt x="8317357" y="4907915"/>
                </a:moveTo>
                <a:lnTo>
                  <a:pt x="8277859" y="4927727"/>
                </a:lnTo>
                <a:lnTo>
                  <a:pt x="8284464" y="4949190"/>
                </a:lnTo>
                <a:lnTo>
                  <a:pt x="8313547" y="4937633"/>
                </a:lnTo>
                <a:lnTo>
                  <a:pt x="8334933" y="4937633"/>
                </a:lnTo>
                <a:lnTo>
                  <a:pt x="8334756" y="4909947"/>
                </a:lnTo>
                <a:lnTo>
                  <a:pt x="8317357" y="4907915"/>
                </a:lnTo>
                <a:close/>
              </a:path>
              <a:path w="9144000" h="5960745">
                <a:moveTo>
                  <a:pt x="8411972" y="4916297"/>
                </a:moveTo>
                <a:lnTo>
                  <a:pt x="8393684" y="4919853"/>
                </a:lnTo>
                <a:lnTo>
                  <a:pt x="8379459" y="4934077"/>
                </a:lnTo>
                <a:lnTo>
                  <a:pt x="8370061" y="4959096"/>
                </a:lnTo>
                <a:lnTo>
                  <a:pt x="8366379" y="4992878"/>
                </a:lnTo>
                <a:lnTo>
                  <a:pt x="8369681" y="5028183"/>
                </a:lnTo>
                <a:lnTo>
                  <a:pt x="8378063" y="5053965"/>
                </a:lnTo>
                <a:lnTo>
                  <a:pt x="8393176" y="5070983"/>
                </a:lnTo>
                <a:lnTo>
                  <a:pt x="8411464" y="5077333"/>
                </a:lnTo>
                <a:lnTo>
                  <a:pt x="8430387" y="5073777"/>
                </a:lnTo>
                <a:lnTo>
                  <a:pt x="8444992" y="5059553"/>
                </a:lnTo>
                <a:lnTo>
                  <a:pt x="8447039" y="5053965"/>
                </a:lnTo>
                <a:lnTo>
                  <a:pt x="8411972" y="5053965"/>
                </a:lnTo>
                <a:lnTo>
                  <a:pt x="8395462" y="5038090"/>
                </a:lnTo>
                <a:lnTo>
                  <a:pt x="8389366" y="4993258"/>
                </a:lnTo>
                <a:lnTo>
                  <a:pt x="8395462" y="4951603"/>
                </a:lnTo>
                <a:lnTo>
                  <a:pt x="8411464" y="4938522"/>
                </a:lnTo>
                <a:lnTo>
                  <a:pt x="8443689" y="4938522"/>
                </a:lnTo>
                <a:lnTo>
                  <a:pt x="8430768" y="4923408"/>
                </a:lnTo>
                <a:lnTo>
                  <a:pt x="8411972" y="4916297"/>
                </a:lnTo>
                <a:close/>
              </a:path>
              <a:path w="9144000" h="5960745">
                <a:moveTo>
                  <a:pt x="8443689" y="4938522"/>
                </a:moveTo>
                <a:lnTo>
                  <a:pt x="8411464" y="4938522"/>
                </a:lnTo>
                <a:lnTo>
                  <a:pt x="8427974" y="4955540"/>
                </a:lnTo>
                <a:lnTo>
                  <a:pt x="8433689" y="5001133"/>
                </a:lnTo>
                <a:lnTo>
                  <a:pt x="8428482" y="5042027"/>
                </a:lnTo>
                <a:lnTo>
                  <a:pt x="8411972" y="5053965"/>
                </a:lnTo>
                <a:lnTo>
                  <a:pt x="8447039" y="5053965"/>
                </a:lnTo>
                <a:lnTo>
                  <a:pt x="8453882" y="5035296"/>
                </a:lnTo>
                <a:lnTo>
                  <a:pt x="8456676" y="5001133"/>
                </a:lnTo>
                <a:lnTo>
                  <a:pt x="8453882" y="4966589"/>
                </a:lnTo>
                <a:lnTo>
                  <a:pt x="8444992" y="4940046"/>
                </a:lnTo>
                <a:lnTo>
                  <a:pt x="8443689" y="4938522"/>
                </a:lnTo>
                <a:close/>
              </a:path>
              <a:path w="9144000" h="5960745">
                <a:moveTo>
                  <a:pt x="8535886" y="4955540"/>
                </a:moveTo>
                <a:lnTo>
                  <a:pt x="8514588" y="4955540"/>
                </a:lnTo>
                <a:lnTo>
                  <a:pt x="8515096" y="5083683"/>
                </a:lnTo>
                <a:lnTo>
                  <a:pt x="8536305" y="5085715"/>
                </a:lnTo>
                <a:lnTo>
                  <a:pt x="8535886" y="4955540"/>
                </a:lnTo>
                <a:close/>
              </a:path>
              <a:path w="9144000" h="5960745">
                <a:moveTo>
                  <a:pt x="8519287" y="4926203"/>
                </a:moveTo>
                <a:lnTo>
                  <a:pt x="8479282" y="4946777"/>
                </a:lnTo>
                <a:lnTo>
                  <a:pt x="8485378" y="4967097"/>
                </a:lnTo>
                <a:lnTo>
                  <a:pt x="8514588" y="4955540"/>
                </a:lnTo>
                <a:lnTo>
                  <a:pt x="8535886" y="4955540"/>
                </a:lnTo>
                <a:lnTo>
                  <a:pt x="8535797" y="4927727"/>
                </a:lnTo>
                <a:lnTo>
                  <a:pt x="8519287" y="4926203"/>
                </a:lnTo>
                <a:close/>
              </a:path>
              <a:path w="9144000" h="5960745">
                <a:moveTo>
                  <a:pt x="8634782" y="4965065"/>
                </a:moveTo>
                <a:lnTo>
                  <a:pt x="8613521" y="4965065"/>
                </a:lnTo>
                <a:lnTo>
                  <a:pt x="8613521" y="5092446"/>
                </a:lnTo>
                <a:lnTo>
                  <a:pt x="8635619" y="5094478"/>
                </a:lnTo>
                <a:lnTo>
                  <a:pt x="8634782" y="4965065"/>
                </a:lnTo>
                <a:close/>
              </a:path>
              <a:path w="9144000" h="5960745">
                <a:moveTo>
                  <a:pt x="8618220" y="4935728"/>
                </a:moveTo>
                <a:lnTo>
                  <a:pt x="8578596" y="4955921"/>
                </a:lnTo>
                <a:lnTo>
                  <a:pt x="8584819" y="4976622"/>
                </a:lnTo>
                <a:lnTo>
                  <a:pt x="8613521" y="4965065"/>
                </a:lnTo>
                <a:lnTo>
                  <a:pt x="8634782" y="4965065"/>
                </a:lnTo>
                <a:lnTo>
                  <a:pt x="8634603" y="4937252"/>
                </a:lnTo>
                <a:lnTo>
                  <a:pt x="8618220" y="4935728"/>
                </a:lnTo>
                <a:close/>
              </a:path>
              <a:path w="9144000" h="5960745">
                <a:moveTo>
                  <a:pt x="8710422" y="4943602"/>
                </a:moveTo>
                <a:lnTo>
                  <a:pt x="8692134" y="4947158"/>
                </a:lnTo>
                <a:lnTo>
                  <a:pt x="8677910" y="4961508"/>
                </a:lnTo>
                <a:lnTo>
                  <a:pt x="8669020" y="4986147"/>
                </a:lnTo>
                <a:lnTo>
                  <a:pt x="8666226" y="5019040"/>
                </a:lnTo>
                <a:lnTo>
                  <a:pt x="8669020" y="5053965"/>
                </a:lnTo>
                <a:lnTo>
                  <a:pt x="8677910" y="5079746"/>
                </a:lnTo>
                <a:lnTo>
                  <a:pt x="8691626" y="5096383"/>
                </a:lnTo>
                <a:lnTo>
                  <a:pt x="8709914" y="5102733"/>
                </a:lnTo>
                <a:lnTo>
                  <a:pt x="8728837" y="5099558"/>
                </a:lnTo>
                <a:lnTo>
                  <a:pt x="8742934" y="5085715"/>
                </a:lnTo>
                <a:lnTo>
                  <a:pt x="8744872" y="5079746"/>
                </a:lnTo>
                <a:lnTo>
                  <a:pt x="8710930" y="5079746"/>
                </a:lnTo>
                <a:lnTo>
                  <a:pt x="8694928" y="5064252"/>
                </a:lnTo>
                <a:lnTo>
                  <a:pt x="8689213" y="5019802"/>
                </a:lnTo>
                <a:lnTo>
                  <a:pt x="8693912" y="4978527"/>
                </a:lnTo>
                <a:lnTo>
                  <a:pt x="8709914" y="4965827"/>
                </a:lnTo>
                <a:lnTo>
                  <a:pt x="8740744" y="4965827"/>
                </a:lnTo>
                <a:lnTo>
                  <a:pt x="8728837" y="4950714"/>
                </a:lnTo>
                <a:lnTo>
                  <a:pt x="8710422" y="4943602"/>
                </a:lnTo>
                <a:close/>
              </a:path>
              <a:path w="9144000" h="5960745">
                <a:moveTo>
                  <a:pt x="8740744" y="4965827"/>
                </a:moveTo>
                <a:lnTo>
                  <a:pt x="8709914" y="4965827"/>
                </a:lnTo>
                <a:lnTo>
                  <a:pt x="8725535" y="4982464"/>
                </a:lnTo>
                <a:lnTo>
                  <a:pt x="8731123" y="5027803"/>
                </a:lnTo>
                <a:lnTo>
                  <a:pt x="8726424" y="5067808"/>
                </a:lnTo>
                <a:lnTo>
                  <a:pt x="8710930" y="5079746"/>
                </a:lnTo>
                <a:lnTo>
                  <a:pt x="8744872" y="5079746"/>
                </a:lnTo>
                <a:lnTo>
                  <a:pt x="8750935" y="5061077"/>
                </a:lnTo>
                <a:lnTo>
                  <a:pt x="8753221" y="5027803"/>
                </a:lnTo>
                <a:lnTo>
                  <a:pt x="8750935" y="4993258"/>
                </a:lnTo>
                <a:lnTo>
                  <a:pt x="8742045" y="4967478"/>
                </a:lnTo>
                <a:lnTo>
                  <a:pt x="8740744" y="4965827"/>
                </a:lnTo>
                <a:close/>
              </a:path>
              <a:path w="9144000" h="5960745">
                <a:moveTo>
                  <a:pt x="8829637" y="4982972"/>
                </a:moveTo>
                <a:lnTo>
                  <a:pt x="8809355" y="4982972"/>
                </a:lnTo>
                <a:lnTo>
                  <a:pt x="8810244" y="5109083"/>
                </a:lnTo>
                <a:lnTo>
                  <a:pt x="8830056" y="5111115"/>
                </a:lnTo>
                <a:lnTo>
                  <a:pt x="8829637" y="4982972"/>
                </a:lnTo>
                <a:close/>
              </a:path>
              <a:path w="9144000" h="5960745">
                <a:moveTo>
                  <a:pt x="8814054" y="4953508"/>
                </a:moveTo>
                <a:lnTo>
                  <a:pt x="8774430" y="4973447"/>
                </a:lnTo>
                <a:lnTo>
                  <a:pt x="8781034" y="4994402"/>
                </a:lnTo>
                <a:lnTo>
                  <a:pt x="8809355" y="4982972"/>
                </a:lnTo>
                <a:lnTo>
                  <a:pt x="8829637" y="4982972"/>
                </a:lnTo>
                <a:lnTo>
                  <a:pt x="8829548" y="4955540"/>
                </a:lnTo>
                <a:lnTo>
                  <a:pt x="8814054" y="4953508"/>
                </a:lnTo>
                <a:close/>
              </a:path>
              <a:path w="9144000" h="5960745">
                <a:moveTo>
                  <a:pt x="8904351" y="4961508"/>
                </a:moveTo>
                <a:lnTo>
                  <a:pt x="8886444" y="4965446"/>
                </a:lnTo>
                <a:lnTo>
                  <a:pt x="8872347" y="4979289"/>
                </a:lnTo>
                <a:lnTo>
                  <a:pt x="8863965" y="5003927"/>
                </a:lnTo>
                <a:lnTo>
                  <a:pt x="8860663" y="5037328"/>
                </a:lnTo>
                <a:lnTo>
                  <a:pt x="8863965" y="5071364"/>
                </a:lnTo>
                <a:lnTo>
                  <a:pt x="8872347" y="5096764"/>
                </a:lnTo>
                <a:lnTo>
                  <a:pt x="8886063" y="5113020"/>
                </a:lnTo>
                <a:lnTo>
                  <a:pt x="8904351" y="5119878"/>
                </a:lnTo>
                <a:lnTo>
                  <a:pt x="8922258" y="5116703"/>
                </a:lnTo>
                <a:lnTo>
                  <a:pt x="8935466" y="5102352"/>
                </a:lnTo>
                <a:lnTo>
                  <a:pt x="8937482" y="5096764"/>
                </a:lnTo>
                <a:lnTo>
                  <a:pt x="8904859" y="5096764"/>
                </a:lnTo>
                <a:lnTo>
                  <a:pt x="8888857" y="5081270"/>
                </a:lnTo>
                <a:lnTo>
                  <a:pt x="8883269" y="5037328"/>
                </a:lnTo>
                <a:lnTo>
                  <a:pt x="8887968" y="4996433"/>
                </a:lnTo>
                <a:lnTo>
                  <a:pt x="8903462" y="4983733"/>
                </a:lnTo>
                <a:lnTo>
                  <a:pt x="8935110" y="4983733"/>
                </a:lnTo>
                <a:lnTo>
                  <a:pt x="8922766" y="4968621"/>
                </a:lnTo>
                <a:lnTo>
                  <a:pt x="8904351" y="4961508"/>
                </a:lnTo>
                <a:close/>
              </a:path>
              <a:path w="9144000" h="5960745">
                <a:moveTo>
                  <a:pt x="8935110" y="4983733"/>
                </a:moveTo>
                <a:lnTo>
                  <a:pt x="8903462" y="4983733"/>
                </a:lnTo>
                <a:lnTo>
                  <a:pt x="8919972" y="5000371"/>
                </a:lnTo>
                <a:lnTo>
                  <a:pt x="8925052" y="5044440"/>
                </a:lnTo>
                <a:lnTo>
                  <a:pt x="8920353" y="5084953"/>
                </a:lnTo>
                <a:lnTo>
                  <a:pt x="8904859" y="5096764"/>
                </a:lnTo>
                <a:lnTo>
                  <a:pt x="8937482" y="5096764"/>
                </a:lnTo>
                <a:lnTo>
                  <a:pt x="8944356" y="5077714"/>
                </a:lnTo>
                <a:lnTo>
                  <a:pt x="8947277" y="5044440"/>
                </a:lnTo>
                <a:lnTo>
                  <a:pt x="8944356" y="5010658"/>
                </a:lnTo>
                <a:lnTo>
                  <a:pt x="8936355" y="4985258"/>
                </a:lnTo>
                <a:lnTo>
                  <a:pt x="8935110" y="4983733"/>
                </a:lnTo>
                <a:close/>
              </a:path>
              <a:path w="9144000" h="5960745">
                <a:moveTo>
                  <a:pt x="9021816" y="4999990"/>
                </a:moveTo>
                <a:lnTo>
                  <a:pt x="9001887" y="4999990"/>
                </a:lnTo>
                <a:lnTo>
                  <a:pt x="9002268" y="5126228"/>
                </a:lnTo>
                <a:lnTo>
                  <a:pt x="9022969" y="5127752"/>
                </a:lnTo>
                <a:lnTo>
                  <a:pt x="9021816" y="4999990"/>
                </a:lnTo>
                <a:close/>
              </a:path>
              <a:path w="9144000" h="5960745">
                <a:moveTo>
                  <a:pt x="9006967" y="4971415"/>
                </a:moveTo>
                <a:lnTo>
                  <a:pt x="8967978" y="4991227"/>
                </a:lnTo>
                <a:lnTo>
                  <a:pt x="8974582" y="5011928"/>
                </a:lnTo>
                <a:lnTo>
                  <a:pt x="9001887" y="4999990"/>
                </a:lnTo>
                <a:lnTo>
                  <a:pt x="9021816" y="4999990"/>
                </a:lnTo>
                <a:lnTo>
                  <a:pt x="9021572" y="4972939"/>
                </a:lnTo>
                <a:lnTo>
                  <a:pt x="9006967" y="4971415"/>
                </a:lnTo>
                <a:close/>
              </a:path>
              <a:path w="9144000" h="5960745">
                <a:moveTo>
                  <a:pt x="9116943" y="5009133"/>
                </a:moveTo>
                <a:lnTo>
                  <a:pt x="9096502" y="5009133"/>
                </a:lnTo>
                <a:lnTo>
                  <a:pt x="9097391" y="5134102"/>
                </a:lnTo>
                <a:lnTo>
                  <a:pt x="9118092" y="5135753"/>
                </a:lnTo>
                <a:lnTo>
                  <a:pt x="9116943" y="5009133"/>
                </a:lnTo>
                <a:close/>
              </a:path>
              <a:path w="9144000" h="5960745">
                <a:moveTo>
                  <a:pt x="9102090" y="4980558"/>
                </a:moveTo>
                <a:lnTo>
                  <a:pt x="9062974" y="5000371"/>
                </a:lnTo>
                <a:lnTo>
                  <a:pt x="9069578" y="5020564"/>
                </a:lnTo>
                <a:lnTo>
                  <a:pt x="9096502" y="5009133"/>
                </a:lnTo>
                <a:lnTo>
                  <a:pt x="9116943" y="5009133"/>
                </a:lnTo>
                <a:lnTo>
                  <a:pt x="9116695" y="4981702"/>
                </a:lnTo>
                <a:lnTo>
                  <a:pt x="9102090" y="4980558"/>
                </a:lnTo>
                <a:close/>
              </a:path>
              <a:path w="9144000" h="5960745">
                <a:moveTo>
                  <a:pt x="110696" y="4540377"/>
                </a:moveTo>
                <a:lnTo>
                  <a:pt x="70416" y="4540377"/>
                </a:lnTo>
                <a:lnTo>
                  <a:pt x="62885" y="4715764"/>
                </a:lnTo>
                <a:lnTo>
                  <a:pt x="102897" y="4718177"/>
                </a:lnTo>
                <a:lnTo>
                  <a:pt x="110696" y="4540377"/>
                </a:lnTo>
                <a:close/>
              </a:path>
              <a:path w="9144000" h="5960745">
                <a:moveTo>
                  <a:pt x="80302" y="4501133"/>
                </a:moveTo>
                <a:lnTo>
                  <a:pt x="4983" y="4526915"/>
                </a:lnTo>
                <a:lnTo>
                  <a:pt x="14397" y="4555871"/>
                </a:lnTo>
                <a:lnTo>
                  <a:pt x="70416" y="4540377"/>
                </a:lnTo>
                <a:lnTo>
                  <a:pt x="110696" y="4540377"/>
                </a:lnTo>
                <a:lnTo>
                  <a:pt x="112312" y="4503547"/>
                </a:lnTo>
                <a:lnTo>
                  <a:pt x="80302" y="4501133"/>
                </a:lnTo>
                <a:close/>
              </a:path>
              <a:path w="9144000" h="5960745">
                <a:moveTo>
                  <a:pt x="254012" y="4514215"/>
                </a:moveTo>
                <a:lnTo>
                  <a:pt x="219646" y="4518533"/>
                </a:lnTo>
                <a:lnTo>
                  <a:pt x="192811" y="4538091"/>
                </a:lnTo>
                <a:lnTo>
                  <a:pt x="173977" y="4571746"/>
                </a:lnTo>
                <a:lnTo>
                  <a:pt x="166446" y="4617466"/>
                </a:lnTo>
                <a:lnTo>
                  <a:pt x="170218" y="4664583"/>
                </a:lnTo>
                <a:lnTo>
                  <a:pt x="185280" y="4700016"/>
                </a:lnTo>
                <a:lnTo>
                  <a:pt x="209753" y="4722114"/>
                </a:lnTo>
                <a:lnTo>
                  <a:pt x="243179" y="4731639"/>
                </a:lnTo>
                <a:lnTo>
                  <a:pt x="277545" y="4727321"/>
                </a:lnTo>
                <a:lnTo>
                  <a:pt x="303911" y="4709033"/>
                </a:lnTo>
                <a:lnTo>
                  <a:pt x="308253" y="4701158"/>
                </a:lnTo>
                <a:lnTo>
                  <a:pt x="245529" y="4701158"/>
                </a:lnTo>
                <a:lnTo>
                  <a:pt x="216814" y="4678553"/>
                </a:lnTo>
                <a:lnTo>
                  <a:pt x="209753" y="4618990"/>
                </a:lnTo>
                <a:lnTo>
                  <a:pt x="220586" y="4561840"/>
                </a:lnTo>
                <a:lnTo>
                  <a:pt x="249770" y="4545203"/>
                </a:lnTo>
                <a:lnTo>
                  <a:pt x="308576" y="4545203"/>
                </a:lnTo>
                <a:lnTo>
                  <a:pt x="286956" y="4524121"/>
                </a:lnTo>
                <a:lnTo>
                  <a:pt x="254012" y="4514215"/>
                </a:lnTo>
                <a:close/>
              </a:path>
              <a:path w="9144000" h="5960745">
                <a:moveTo>
                  <a:pt x="308576" y="4545203"/>
                </a:moveTo>
                <a:lnTo>
                  <a:pt x="249770" y="4545203"/>
                </a:lnTo>
                <a:lnTo>
                  <a:pt x="279895" y="4568190"/>
                </a:lnTo>
                <a:lnTo>
                  <a:pt x="287426" y="4629658"/>
                </a:lnTo>
                <a:lnTo>
                  <a:pt x="275666" y="4684522"/>
                </a:lnTo>
                <a:lnTo>
                  <a:pt x="245529" y="4701158"/>
                </a:lnTo>
                <a:lnTo>
                  <a:pt x="308253" y="4701158"/>
                </a:lnTo>
                <a:lnTo>
                  <a:pt x="322262" y="4675758"/>
                </a:lnTo>
                <a:lnTo>
                  <a:pt x="329793" y="4629658"/>
                </a:lnTo>
                <a:lnTo>
                  <a:pt x="326504" y="4583303"/>
                </a:lnTo>
                <a:lnTo>
                  <a:pt x="311442" y="4547997"/>
                </a:lnTo>
                <a:lnTo>
                  <a:pt x="308576" y="4545203"/>
                </a:lnTo>
                <a:close/>
              </a:path>
              <a:path w="9144000" h="5960745">
                <a:moveTo>
                  <a:pt x="476619" y="4569841"/>
                </a:moveTo>
                <a:lnTo>
                  <a:pt x="437121" y="4569841"/>
                </a:lnTo>
                <a:lnTo>
                  <a:pt x="430060" y="4742815"/>
                </a:lnTo>
                <a:lnTo>
                  <a:pt x="469607" y="4745608"/>
                </a:lnTo>
                <a:lnTo>
                  <a:pt x="476619" y="4569841"/>
                </a:lnTo>
                <a:close/>
              </a:path>
              <a:path w="9144000" h="5960745">
                <a:moveTo>
                  <a:pt x="447484" y="4530090"/>
                </a:moveTo>
                <a:lnTo>
                  <a:pt x="373100" y="4556252"/>
                </a:lnTo>
                <a:lnTo>
                  <a:pt x="383933" y="4585208"/>
                </a:lnTo>
                <a:lnTo>
                  <a:pt x="437121" y="4569841"/>
                </a:lnTo>
                <a:lnTo>
                  <a:pt x="476619" y="4569841"/>
                </a:lnTo>
                <a:lnTo>
                  <a:pt x="478078" y="4533265"/>
                </a:lnTo>
                <a:lnTo>
                  <a:pt x="447484" y="4530090"/>
                </a:lnTo>
                <a:close/>
              </a:path>
              <a:path w="9144000" h="5960745">
                <a:moveTo>
                  <a:pt x="616953" y="4543171"/>
                </a:moveTo>
                <a:lnTo>
                  <a:pt x="583526" y="4547997"/>
                </a:lnTo>
                <a:lnTo>
                  <a:pt x="557631" y="4567428"/>
                </a:lnTo>
                <a:lnTo>
                  <a:pt x="538810" y="4599940"/>
                </a:lnTo>
                <a:lnTo>
                  <a:pt x="530809" y="4645152"/>
                </a:lnTo>
                <a:lnTo>
                  <a:pt x="534098" y="4692015"/>
                </a:lnTo>
                <a:lnTo>
                  <a:pt x="549160" y="4727321"/>
                </a:lnTo>
                <a:lnTo>
                  <a:pt x="573646" y="4749546"/>
                </a:lnTo>
                <a:lnTo>
                  <a:pt x="607060" y="4758690"/>
                </a:lnTo>
                <a:lnTo>
                  <a:pt x="640016" y="4754372"/>
                </a:lnTo>
                <a:lnTo>
                  <a:pt x="665911" y="4735703"/>
                </a:lnTo>
                <a:lnTo>
                  <a:pt x="669877" y="4728464"/>
                </a:lnTo>
                <a:lnTo>
                  <a:pt x="608952" y="4728464"/>
                </a:lnTo>
                <a:lnTo>
                  <a:pt x="580707" y="4706239"/>
                </a:lnTo>
                <a:lnTo>
                  <a:pt x="572706" y="4646422"/>
                </a:lnTo>
                <a:lnTo>
                  <a:pt x="584466" y="4590415"/>
                </a:lnTo>
                <a:lnTo>
                  <a:pt x="614121" y="4573778"/>
                </a:lnTo>
                <a:lnTo>
                  <a:pt x="670573" y="4573778"/>
                </a:lnTo>
                <a:lnTo>
                  <a:pt x="650367" y="4553458"/>
                </a:lnTo>
                <a:lnTo>
                  <a:pt x="616953" y="4543171"/>
                </a:lnTo>
                <a:close/>
              </a:path>
              <a:path w="9144000" h="5960745">
                <a:moveTo>
                  <a:pt x="670573" y="4573778"/>
                </a:moveTo>
                <a:lnTo>
                  <a:pt x="614121" y="4573778"/>
                </a:lnTo>
                <a:lnTo>
                  <a:pt x="642366" y="4596765"/>
                </a:lnTo>
                <a:lnTo>
                  <a:pt x="650367" y="4657852"/>
                </a:lnTo>
                <a:lnTo>
                  <a:pt x="639076" y="4711827"/>
                </a:lnTo>
                <a:lnTo>
                  <a:pt x="608952" y="4728464"/>
                </a:lnTo>
                <a:lnTo>
                  <a:pt x="669877" y="4728464"/>
                </a:lnTo>
                <a:lnTo>
                  <a:pt x="683793" y="4703064"/>
                </a:lnTo>
                <a:lnTo>
                  <a:pt x="691324" y="4658233"/>
                </a:lnTo>
                <a:lnTo>
                  <a:pt x="688035" y="4611878"/>
                </a:lnTo>
                <a:lnTo>
                  <a:pt x="672973" y="4576191"/>
                </a:lnTo>
                <a:lnTo>
                  <a:pt x="670573" y="4573778"/>
                </a:lnTo>
                <a:close/>
              </a:path>
              <a:path w="9144000" h="5960745">
                <a:moveTo>
                  <a:pt x="834435" y="4598797"/>
                </a:moveTo>
                <a:lnTo>
                  <a:pt x="795832" y="4598797"/>
                </a:lnTo>
                <a:lnTo>
                  <a:pt x="789241" y="4768977"/>
                </a:lnTo>
                <a:lnTo>
                  <a:pt x="827849" y="4772533"/>
                </a:lnTo>
                <a:lnTo>
                  <a:pt x="834435" y="4598797"/>
                </a:lnTo>
                <a:close/>
              </a:path>
              <a:path w="9144000" h="5960745">
                <a:moveTo>
                  <a:pt x="805713" y="4559427"/>
                </a:moveTo>
                <a:lnTo>
                  <a:pt x="733691" y="4585208"/>
                </a:lnTo>
                <a:lnTo>
                  <a:pt x="744994" y="4613402"/>
                </a:lnTo>
                <a:lnTo>
                  <a:pt x="795832" y="4598797"/>
                </a:lnTo>
                <a:lnTo>
                  <a:pt x="834435" y="4598797"/>
                </a:lnTo>
                <a:lnTo>
                  <a:pt x="835850" y="4561458"/>
                </a:lnTo>
                <a:lnTo>
                  <a:pt x="805713" y="4559427"/>
                </a:lnTo>
                <a:close/>
              </a:path>
              <a:path w="9144000" h="5960745">
                <a:moveTo>
                  <a:pt x="972362" y="4572127"/>
                </a:moveTo>
                <a:lnTo>
                  <a:pt x="939406" y="4576572"/>
                </a:lnTo>
                <a:lnTo>
                  <a:pt x="913053" y="4595622"/>
                </a:lnTo>
                <a:lnTo>
                  <a:pt x="895629" y="4628515"/>
                </a:lnTo>
                <a:lnTo>
                  <a:pt x="887628" y="4672965"/>
                </a:lnTo>
                <a:lnTo>
                  <a:pt x="891387" y="4718939"/>
                </a:lnTo>
                <a:lnTo>
                  <a:pt x="905992" y="4753483"/>
                </a:lnTo>
                <a:lnTo>
                  <a:pt x="930465" y="4776089"/>
                </a:lnTo>
                <a:lnTo>
                  <a:pt x="961999" y="4784852"/>
                </a:lnTo>
                <a:lnTo>
                  <a:pt x="996365" y="4780915"/>
                </a:lnTo>
                <a:lnTo>
                  <a:pt x="1022261" y="4762627"/>
                </a:lnTo>
                <a:lnTo>
                  <a:pt x="1026394" y="4754372"/>
                </a:lnTo>
                <a:lnTo>
                  <a:pt x="966241" y="4754372"/>
                </a:lnTo>
                <a:lnTo>
                  <a:pt x="936586" y="4732908"/>
                </a:lnTo>
                <a:lnTo>
                  <a:pt x="929055" y="4674108"/>
                </a:lnTo>
                <a:lnTo>
                  <a:pt x="940346" y="4618608"/>
                </a:lnTo>
                <a:lnTo>
                  <a:pt x="969060" y="4601972"/>
                </a:lnTo>
                <a:lnTo>
                  <a:pt x="1025536" y="4601972"/>
                </a:lnTo>
                <a:lnTo>
                  <a:pt x="1004836" y="4581652"/>
                </a:lnTo>
                <a:lnTo>
                  <a:pt x="972362" y="4572127"/>
                </a:lnTo>
                <a:close/>
              </a:path>
              <a:path w="9144000" h="5960745">
                <a:moveTo>
                  <a:pt x="1025536" y="4601972"/>
                </a:moveTo>
                <a:lnTo>
                  <a:pt x="969060" y="4601972"/>
                </a:lnTo>
                <a:lnTo>
                  <a:pt x="998258" y="4624578"/>
                </a:lnTo>
                <a:lnTo>
                  <a:pt x="1005319" y="4684522"/>
                </a:lnTo>
                <a:lnTo>
                  <a:pt x="994016" y="4738497"/>
                </a:lnTo>
                <a:lnTo>
                  <a:pt x="966241" y="4754372"/>
                </a:lnTo>
                <a:lnTo>
                  <a:pt x="1026394" y="4754372"/>
                </a:lnTo>
                <a:lnTo>
                  <a:pt x="1038733" y="4729733"/>
                </a:lnTo>
                <a:lnTo>
                  <a:pt x="1045794" y="4684522"/>
                </a:lnTo>
                <a:lnTo>
                  <a:pt x="1042504" y="4639183"/>
                </a:lnTo>
                <a:lnTo>
                  <a:pt x="1028382" y="4604766"/>
                </a:lnTo>
                <a:lnTo>
                  <a:pt x="1025536" y="4601972"/>
                </a:lnTo>
                <a:close/>
              </a:path>
              <a:path w="9144000" h="5960745">
                <a:moveTo>
                  <a:pt x="1185133" y="4626483"/>
                </a:moveTo>
                <a:lnTo>
                  <a:pt x="1147483" y="4626483"/>
                </a:lnTo>
                <a:lnTo>
                  <a:pt x="1140891" y="4794758"/>
                </a:lnTo>
                <a:lnTo>
                  <a:pt x="1178547" y="4797933"/>
                </a:lnTo>
                <a:lnTo>
                  <a:pt x="1185133" y="4626483"/>
                </a:lnTo>
                <a:close/>
              </a:path>
              <a:path w="9144000" h="5960745">
                <a:moveTo>
                  <a:pt x="1157363" y="4587621"/>
                </a:moveTo>
                <a:lnTo>
                  <a:pt x="1087221" y="4612640"/>
                </a:lnTo>
                <a:lnTo>
                  <a:pt x="1097114" y="4641215"/>
                </a:lnTo>
                <a:lnTo>
                  <a:pt x="1147483" y="4626483"/>
                </a:lnTo>
                <a:lnTo>
                  <a:pt x="1185133" y="4626483"/>
                </a:lnTo>
                <a:lnTo>
                  <a:pt x="1186548" y="4589653"/>
                </a:lnTo>
                <a:lnTo>
                  <a:pt x="1157363" y="4587621"/>
                </a:lnTo>
                <a:close/>
              </a:path>
              <a:path w="9144000" h="5960745">
                <a:moveTo>
                  <a:pt x="1358117" y="4640072"/>
                </a:moveTo>
                <a:lnTo>
                  <a:pt x="1320292" y="4640072"/>
                </a:lnTo>
                <a:lnTo>
                  <a:pt x="1315085" y="4808347"/>
                </a:lnTo>
                <a:lnTo>
                  <a:pt x="1352677" y="4811014"/>
                </a:lnTo>
                <a:lnTo>
                  <a:pt x="1358117" y="4640072"/>
                </a:lnTo>
                <a:close/>
              </a:path>
              <a:path w="9144000" h="5960745">
                <a:moveTo>
                  <a:pt x="1330579" y="4601591"/>
                </a:moveTo>
                <a:lnTo>
                  <a:pt x="1259979" y="4626991"/>
                </a:lnTo>
                <a:lnTo>
                  <a:pt x="1269873" y="4654677"/>
                </a:lnTo>
                <a:lnTo>
                  <a:pt x="1320292" y="4640072"/>
                </a:lnTo>
                <a:lnTo>
                  <a:pt x="1358117" y="4640072"/>
                </a:lnTo>
                <a:lnTo>
                  <a:pt x="1359281" y="4603496"/>
                </a:lnTo>
                <a:lnTo>
                  <a:pt x="1330579" y="4601591"/>
                </a:lnTo>
                <a:close/>
              </a:path>
              <a:path w="9144000" h="5960745">
                <a:moveTo>
                  <a:pt x="1488821" y="4613783"/>
                </a:moveTo>
                <a:lnTo>
                  <a:pt x="1457706" y="4617847"/>
                </a:lnTo>
                <a:lnTo>
                  <a:pt x="1432687" y="4636897"/>
                </a:lnTo>
                <a:lnTo>
                  <a:pt x="1416304" y="4668647"/>
                </a:lnTo>
                <a:lnTo>
                  <a:pt x="1409192" y="4713097"/>
                </a:lnTo>
                <a:lnTo>
                  <a:pt x="1413002" y="4758308"/>
                </a:lnTo>
                <a:lnTo>
                  <a:pt x="1426210" y="4791964"/>
                </a:lnTo>
                <a:lnTo>
                  <a:pt x="1449197" y="4814189"/>
                </a:lnTo>
                <a:lnTo>
                  <a:pt x="1479296" y="4822952"/>
                </a:lnTo>
                <a:lnTo>
                  <a:pt x="1512316" y="4819015"/>
                </a:lnTo>
                <a:lnTo>
                  <a:pt x="1537208" y="4800727"/>
                </a:lnTo>
                <a:lnTo>
                  <a:pt x="1540906" y="4793615"/>
                </a:lnTo>
                <a:lnTo>
                  <a:pt x="1483614" y="4793615"/>
                </a:lnTo>
                <a:lnTo>
                  <a:pt x="1455293" y="4772152"/>
                </a:lnTo>
                <a:lnTo>
                  <a:pt x="1447800" y="4713858"/>
                </a:lnTo>
                <a:lnTo>
                  <a:pt x="1458595" y="4659122"/>
                </a:lnTo>
                <a:lnTo>
                  <a:pt x="1485900" y="4643247"/>
                </a:lnTo>
                <a:lnTo>
                  <a:pt x="1541033" y="4643247"/>
                </a:lnTo>
                <a:lnTo>
                  <a:pt x="1520825" y="4622927"/>
                </a:lnTo>
                <a:lnTo>
                  <a:pt x="1488821" y="4613783"/>
                </a:lnTo>
                <a:close/>
              </a:path>
              <a:path w="9144000" h="5960745">
                <a:moveTo>
                  <a:pt x="1541033" y="4643247"/>
                </a:moveTo>
                <a:lnTo>
                  <a:pt x="1485900" y="4643247"/>
                </a:lnTo>
                <a:lnTo>
                  <a:pt x="1514221" y="4665091"/>
                </a:lnTo>
                <a:lnTo>
                  <a:pt x="1521206" y="4724527"/>
                </a:lnTo>
                <a:lnTo>
                  <a:pt x="1510919" y="4777740"/>
                </a:lnTo>
                <a:lnTo>
                  <a:pt x="1483614" y="4793615"/>
                </a:lnTo>
                <a:lnTo>
                  <a:pt x="1540906" y="4793615"/>
                </a:lnTo>
                <a:lnTo>
                  <a:pt x="1553718" y="4768977"/>
                </a:lnTo>
                <a:lnTo>
                  <a:pt x="1559814" y="4725289"/>
                </a:lnTo>
                <a:lnTo>
                  <a:pt x="1557528" y="4680077"/>
                </a:lnTo>
                <a:lnTo>
                  <a:pt x="1543812" y="4646041"/>
                </a:lnTo>
                <a:lnTo>
                  <a:pt x="1541033" y="4643247"/>
                </a:lnTo>
                <a:close/>
              </a:path>
              <a:path w="9144000" h="5960745">
                <a:moveTo>
                  <a:pt x="1696099" y="4666996"/>
                </a:moveTo>
                <a:lnTo>
                  <a:pt x="1659127" y="4666996"/>
                </a:lnTo>
                <a:lnTo>
                  <a:pt x="1653539" y="4832858"/>
                </a:lnTo>
                <a:lnTo>
                  <a:pt x="1690243" y="4835271"/>
                </a:lnTo>
                <a:lnTo>
                  <a:pt x="1696099" y="4666996"/>
                </a:lnTo>
                <a:close/>
              </a:path>
              <a:path w="9144000" h="5960745">
                <a:moveTo>
                  <a:pt x="1670050" y="4628896"/>
                </a:moveTo>
                <a:lnTo>
                  <a:pt x="1600835" y="4653153"/>
                </a:lnTo>
                <a:lnTo>
                  <a:pt x="1610233" y="4681728"/>
                </a:lnTo>
                <a:lnTo>
                  <a:pt x="1659127" y="4666996"/>
                </a:lnTo>
                <a:lnTo>
                  <a:pt x="1696099" y="4666996"/>
                </a:lnTo>
                <a:lnTo>
                  <a:pt x="1697355" y="4630928"/>
                </a:lnTo>
                <a:lnTo>
                  <a:pt x="1670050" y="4628896"/>
                </a:lnTo>
                <a:close/>
              </a:path>
              <a:path w="9144000" h="5960745">
                <a:moveTo>
                  <a:pt x="1825370" y="4640453"/>
                </a:moveTo>
                <a:lnTo>
                  <a:pt x="1794256" y="4644771"/>
                </a:lnTo>
                <a:lnTo>
                  <a:pt x="1770252" y="4664202"/>
                </a:lnTo>
                <a:lnTo>
                  <a:pt x="1753743" y="4695571"/>
                </a:lnTo>
                <a:lnTo>
                  <a:pt x="1746758" y="4739258"/>
                </a:lnTo>
                <a:lnTo>
                  <a:pt x="1750060" y="4784090"/>
                </a:lnTo>
                <a:lnTo>
                  <a:pt x="1763649" y="4817364"/>
                </a:lnTo>
                <a:lnTo>
                  <a:pt x="1786255" y="4839208"/>
                </a:lnTo>
                <a:lnTo>
                  <a:pt x="1816862" y="4847971"/>
                </a:lnTo>
                <a:lnTo>
                  <a:pt x="1847977" y="4843653"/>
                </a:lnTo>
                <a:lnTo>
                  <a:pt x="1872361" y="4825365"/>
                </a:lnTo>
                <a:lnTo>
                  <a:pt x="1876104" y="4818253"/>
                </a:lnTo>
                <a:lnTo>
                  <a:pt x="1819275" y="4818253"/>
                </a:lnTo>
                <a:lnTo>
                  <a:pt x="1793367" y="4797552"/>
                </a:lnTo>
                <a:lnTo>
                  <a:pt x="1786255" y="4740402"/>
                </a:lnTo>
                <a:lnTo>
                  <a:pt x="1796161" y="4686046"/>
                </a:lnTo>
                <a:lnTo>
                  <a:pt x="1822069" y="4670171"/>
                </a:lnTo>
                <a:lnTo>
                  <a:pt x="1876511" y="4670171"/>
                </a:lnTo>
                <a:lnTo>
                  <a:pt x="1855977" y="4649978"/>
                </a:lnTo>
                <a:lnTo>
                  <a:pt x="1825370" y="4640453"/>
                </a:lnTo>
                <a:close/>
              </a:path>
              <a:path w="9144000" h="5960745">
                <a:moveTo>
                  <a:pt x="1876511" y="4670171"/>
                </a:moveTo>
                <a:lnTo>
                  <a:pt x="1822069" y="4670171"/>
                </a:lnTo>
                <a:lnTo>
                  <a:pt x="1849374" y="4691633"/>
                </a:lnTo>
                <a:lnTo>
                  <a:pt x="1856358" y="4750308"/>
                </a:lnTo>
                <a:lnTo>
                  <a:pt x="1845564" y="4802378"/>
                </a:lnTo>
                <a:lnTo>
                  <a:pt x="1819275" y="4818253"/>
                </a:lnTo>
                <a:lnTo>
                  <a:pt x="1876104" y="4818253"/>
                </a:lnTo>
                <a:lnTo>
                  <a:pt x="1888870" y="4793996"/>
                </a:lnTo>
                <a:lnTo>
                  <a:pt x="1895475" y="4750689"/>
                </a:lnTo>
                <a:lnTo>
                  <a:pt x="1891664" y="4706239"/>
                </a:lnTo>
                <a:lnTo>
                  <a:pt x="1878964" y="4672583"/>
                </a:lnTo>
                <a:lnTo>
                  <a:pt x="1876511" y="4670171"/>
                </a:lnTo>
                <a:close/>
              </a:path>
              <a:path w="9144000" h="5960745">
                <a:moveTo>
                  <a:pt x="2027571" y="4692396"/>
                </a:moveTo>
                <a:lnTo>
                  <a:pt x="1990089" y="4692396"/>
                </a:lnTo>
                <a:lnTo>
                  <a:pt x="1985391" y="4857496"/>
                </a:lnTo>
                <a:lnTo>
                  <a:pt x="2022094" y="4860290"/>
                </a:lnTo>
                <a:lnTo>
                  <a:pt x="2027571" y="4692396"/>
                </a:lnTo>
                <a:close/>
              </a:path>
              <a:path w="9144000" h="5960745">
                <a:moveTo>
                  <a:pt x="2000885" y="4655947"/>
                </a:moveTo>
                <a:lnTo>
                  <a:pt x="1933575" y="4680077"/>
                </a:lnTo>
                <a:lnTo>
                  <a:pt x="1942973" y="4707890"/>
                </a:lnTo>
                <a:lnTo>
                  <a:pt x="1990089" y="4692396"/>
                </a:lnTo>
                <a:lnTo>
                  <a:pt x="2027571" y="4692396"/>
                </a:lnTo>
                <a:lnTo>
                  <a:pt x="2028698" y="4657852"/>
                </a:lnTo>
                <a:lnTo>
                  <a:pt x="2000885" y="4655947"/>
                </a:lnTo>
                <a:close/>
              </a:path>
              <a:path w="9144000" h="5960745">
                <a:moveTo>
                  <a:pt x="2153031" y="4666996"/>
                </a:moveTo>
                <a:lnTo>
                  <a:pt x="2122805" y="4670933"/>
                </a:lnTo>
                <a:lnTo>
                  <a:pt x="2098802" y="4690491"/>
                </a:lnTo>
                <a:lnTo>
                  <a:pt x="2082800" y="4721352"/>
                </a:lnTo>
                <a:lnTo>
                  <a:pt x="2075814" y="4764658"/>
                </a:lnTo>
                <a:lnTo>
                  <a:pt x="2080514" y="4808728"/>
                </a:lnTo>
                <a:lnTo>
                  <a:pt x="2094611" y="4842002"/>
                </a:lnTo>
                <a:lnTo>
                  <a:pt x="2115820" y="4863083"/>
                </a:lnTo>
                <a:lnTo>
                  <a:pt x="2145411" y="4871339"/>
                </a:lnTo>
                <a:lnTo>
                  <a:pt x="2176018" y="4867402"/>
                </a:lnTo>
                <a:lnTo>
                  <a:pt x="2199640" y="4850003"/>
                </a:lnTo>
                <a:lnTo>
                  <a:pt x="2203259" y="4842764"/>
                </a:lnTo>
                <a:lnTo>
                  <a:pt x="2147316" y="4842764"/>
                </a:lnTo>
                <a:lnTo>
                  <a:pt x="2121916" y="4822190"/>
                </a:lnTo>
                <a:lnTo>
                  <a:pt x="2115312" y="4765421"/>
                </a:lnTo>
                <a:lnTo>
                  <a:pt x="2125218" y="4712208"/>
                </a:lnTo>
                <a:lnTo>
                  <a:pt x="2151126" y="4696333"/>
                </a:lnTo>
                <a:lnTo>
                  <a:pt x="2202318" y="4696333"/>
                </a:lnTo>
                <a:lnTo>
                  <a:pt x="2182622" y="4676521"/>
                </a:lnTo>
                <a:lnTo>
                  <a:pt x="2153031" y="4666996"/>
                </a:lnTo>
                <a:close/>
              </a:path>
              <a:path w="9144000" h="5960745">
                <a:moveTo>
                  <a:pt x="2202318" y="4696333"/>
                </a:moveTo>
                <a:lnTo>
                  <a:pt x="2151126" y="4696333"/>
                </a:lnTo>
                <a:lnTo>
                  <a:pt x="2176526" y="4717415"/>
                </a:lnTo>
                <a:lnTo>
                  <a:pt x="2183130" y="4775708"/>
                </a:lnTo>
                <a:lnTo>
                  <a:pt x="2173224" y="4827397"/>
                </a:lnTo>
                <a:lnTo>
                  <a:pt x="2147316" y="4842764"/>
                </a:lnTo>
                <a:lnTo>
                  <a:pt x="2203259" y="4842764"/>
                </a:lnTo>
                <a:lnTo>
                  <a:pt x="2215134" y="4819015"/>
                </a:lnTo>
                <a:lnTo>
                  <a:pt x="2221738" y="4776089"/>
                </a:lnTo>
                <a:lnTo>
                  <a:pt x="2217928" y="4732528"/>
                </a:lnTo>
                <a:lnTo>
                  <a:pt x="2204339" y="4698365"/>
                </a:lnTo>
                <a:lnTo>
                  <a:pt x="2202318" y="4696333"/>
                </a:lnTo>
                <a:close/>
              </a:path>
              <a:path w="9144000" h="5960745">
                <a:moveTo>
                  <a:pt x="2350754" y="4718939"/>
                </a:moveTo>
                <a:lnTo>
                  <a:pt x="2316353" y="4718939"/>
                </a:lnTo>
                <a:lnTo>
                  <a:pt x="2311146" y="4881372"/>
                </a:lnTo>
                <a:lnTo>
                  <a:pt x="2346452" y="4884547"/>
                </a:lnTo>
                <a:lnTo>
                  <a:pt x="2350754" y="4718939"/>
                </a:lnTo>
                <a:close/>
              </a:path>
              <a:path w="9144000" h="5960745">
                <a:moveTo>
                  <a:pt x="2325243" y="4682108"/>
                </a:moveTo>
                <a:lnTo>
                  <a:pt x="2258441" y="4706239"/>
                </a:lnTo>
                <a:lnTo>
                  <a:pt x="2268347" y="4733290"/>
                </a:lnTo>
                <a:lnTo>
                  <a:pt x="2316353" y="4718939"/>
                </a:lnTo>
                <a:lnTo>
                  <a:pt x="2350754" y="4718939"/>
                </a:lnTo>
                <a:lnTo>
                  <a:pt x="2351659" y="4684141"/>
                </a:lnTo>
                <a:lnTo>
                  <a:pt x="2325243" y="4682108"/>
                </a:lnTo>
                <a:close/>
              </a:path>
              <a:path w="9144000" h="5960745">
                <a:moveTo>
                  <a:pt x="2473579" y="4693158"/>
                </a:moveTo>
                <a:lnTo>
                  <a:pt x="2444877" y="4697603"/>
                </a:lnTo>
                <a:lnTo>
                  <a:pt x="2421255" y="4715383"/>
                </a:lnTo>
                <a:lnTo>
                  <a:pt x="2405253" y="4746752"/>
                </a:lnTo>
                <a:lnTo>
                  <a:pt x="2399157" y="4789678"/>
                </a:lnTo>
                <a:lnTo>
                  <a:pt x="2402459" y="4833239"/>
                </a:lnTo>
                <a:lnTo>
                  <a:pt x="2416556" y="4866640"/>
                </a:lnTo>
                <a:lnTo>
                  <a:pt x="2437765" y="4887214"/>
                </a:lnTo>
                <a:lnTo>
                  <a:pt x="2466975" y="4895215"/>
                </a:lnTo>
                <a:lnTo>
                  <a:pt x="2496185" y="4891278"/>
                </a:lnTo>
                <a:lnTo>
                  <a:pt x="2519172" y="4874133"/>
                </a:lnTo>
                <a:lnTo>
                  <a:pt x="2522771" y="4867021"/>
                </a:lnTo>
                <a:lnTo>
                  <a:pt x="2469388" y="4867021"/>
                </a:lnTo>
                <a:lnTo>
                  <a:pt x="2443480" y="4846828"/>
                </a:lnTo>
                <a:lnTo>
                  <a:pt x="2436876" y="4790821"/>
                </a:lnTo>
                <a:lnTo>
                  <a:pt x="2446782" y="4737227"/>
                </a:lnTo>
                <a:lnTo>
                  <a:pt x="2471674" y="4721352"/>
                </a:lnTo>
                <a:lnTo>
                  <a:pt x="2522273" y="4721352"/>
                </a:lnTo>
                <a:lnTo>
                  <a:pt x="2503170" y="4701921"/>
                </a:lnTo>
                <a:lnTo>
                  <a:pt x="2473579" y="4693158"/>
                </a:lnTo>
                <a:close/>
              </a:path>
              <a:path w="9144000" h="5960745">
                <a:moveTo>
                  <a:pt x="2522273" y="4721352"/>
                </a:moveTo>
                <a:lnTo>
                  <a:pt x="2471674" y="4721352"/>
                </a:lnTo>
                <a:lnTo>
                  <a:pt x="2497582" y="4743196"/>
                </a:lnTo>
                <a:lnTo>
                  <a:pt x="2504694" y="4800346"/>
                </a:lnTo>
                <a:lnTo>
                  <a:pt x="2494788" y="4851527"/>
                </a:lnTo>
                <a:lnTo>
                  <a:pt x="2469388" y="4867021"/>
                </a:lnTo>
                <a:lnTo>
                  <a:pt x="2522771" y="4867021"/>
                </a:lnTo>
                <a:lnTo>
                  <a:pt x="2534793" y="4843272"/>
                </a:lnTo>
                <a:lnTo>
                  <a:pt x="2541397" y="4800727"/>
                </a:lnTo>
                <a:lnTo>
                  <a:pt x="2537587" y="4757039"/>
                </a:lnTo>
                <a:lnTo>
                  <a:pt x="2525395" y="4724527"/>
                </a:lnTo>
                <a:lnTo>
                  <a:pt x="2522273" y="4721352"/>
                </a:lnTo>
                <a:close/>
              </a:path>
              <a:path w="9144000" h="5960745">
                <a:moveTo>
                  <a:pt x="2667110" y="4744339"/>
                </a:moveTo>
                <a:lnTo>
                  <a:pt x="2633091" y="4744339"/>
                </a:lnTo>
                <a:lnTo>
                  <a:pt x="2628900" y="4905502"/>
                </a:lnTo>
                <a:lnTo>
                  <a:pt x="2662809" y="4907915"/>
                </a:lnTo>
                <a:lnTo>
                  <a:pt x="2667110" y="4744339"/>
                </a:lnTo>
                <a:close/>
              </a:path>
              <a:path w="9144000" h="5960745">
                <a:moveTo>
                  <a:pt x="2641600" y="4707128"/>
                </a:moveTo>
                <a:lnTo>
                  <a:pt x="2578481" y="4731639"/>
                </a:lnTo>
                <a:lnTo>
                  <a:pt x="2588006" y="4758690"/>
                </a:lnTo>
                <a:lnTo>
                  <a:pt x="2633091" y="4744339"/>
                </a:lnTo>
                <a:lnTo>
                  <a:pt x="2667110" y="4744339"/>
                </a:lnTo>
                <a:lnTo>
                  <a:pt x="2668016" y="4709922"/>
                </a:lnTo>
                <a:lnTo>
                  <a:pt x="2641600" y="4707128"/>
                </a:lnTo>
                <a:close/>
              </a:path>
              <a:path w="9144000" h="5960745">
                <a:moveTo>
                  <a:pt x="2789428" y="4718939"/>
                </a:moveTo>
                <a:lnTo>
                  <a:pt x="2759329" y="4723003"/>
                </a:lnTo>
                <a:lnTo>
                  <a:pt x="2737231" y="4740783"/>
                </a:lnTo>
                <a:lnTo>
                  <a:pt x="2721610" y="4771771"/>
                </a:lnTo>
                <a:lnTo>
                  <a:pt x="2715006" y="4813808"/>
                </a:lnTo>
                <a:lnTo>
                  <a:pt x="2718816" y="4857115"/>
                </a:lnTo>
                <a:lnTo>
                  <a:pt x="2731516" y="4890008"/>
                </a:lnTo>
                <a:lnTo>
                  <a:pt x="2752725" y="4910708"/>
                </a:lnTo>
                <a:lnTo>
                  <a:pt x="2781427" y="4919472"/>
                </a:lnTo>
                <a:lnTo>
                  <a:pt x="2810129" y="4914646"/>
                </a:lnTo>
                <a:lnTo>
                  <a:pt x="2832735" y="4898008"/>
                </a:lnTo>
                <a:lnTo>
                  <a:pt x="2836451" y="4890389"/>
                </a:lnTo>
                <a:lnTo>
                  <a:pt x="2782824" y="4890389"/>
                </a:lnTo>
                <a:lnTo>
                  <a:pt x="2758313" y="4870196"/>
                </a:lnTo>
                <a:lnTo>
                  <a:pt x="2750312" y="4815078"/>
                </a:lnTo>
                <a:lnTo>
                  <a:pt x="2760726" y="4762627"/>
                </a:lnTo>
                <a:lnTo>
                  <a:pt x="2785237" y="4746752"/>
                </a:lnTo>
                <a:lnTo>
                  <a:pt x="2835982" y="4746752"/>
                </a:lnTo>
                <a:lnTo>
                  <a:pt x="2817241" y="4727321"/>
                </a:lnTo>
                <a:lnTo>
                  <a:pt x="2789428" y="4718939"/>
                </a:lnTo>
                <a:close/>
              </a:path>
              <a:path w="9144000" h="5960745">
                <a:moveTo>
                  <a:pt x="2835982" y="4746752"/>
                </a:moveTo>
                <a:lnTo>
                  <a:pt x="2785237" y="4746752"/>
                </a:lnTo>
                <a:lnTo>
                  <a:pt x="2811526" y="4768215"/>
                </a:lnTo>
                <a:lnTo>
                  <a:pt x="2819146" y="4824983"/>
                </a:lnTo>
                <a:lnTo>
                  <a:pt x="2809240" y="4875403"/>
                </a:lnTo>
                <a:lnTo>
                  <a:pt x="2782824" y="4890389"/>
                </a:lnTo>
                <a:lnTo>
                  <a:pt x="2836451" y="4890389"/>
                </a:lnTo>
                <a:lnTo>
                  <a:pt x="2847848" y="4867021"/>
                </a:lnTo>
                <a:lnTo>
                  <a:pt x="2853944" y="4825365"/>
                </a:lnTo>
                <a:lnTo>
                  <a:pt x="2850134" y="4782058"/>
                </a:lnTo>
                <a:lnTo>
                  <a:pt x="2837942" y="4748783"/>
                </a:lnTo>
                <a:lnTo>
                  <a:pt x="2835982" y="4746752"/>
                </a:lnTo>
                <a:close/>
              </a:path>
              <a:path w="9144000" h="5960745">
                <a:moveTo>
                  <a:pt x="2977253" y="4768977"/>
                </a:moveTo>
                <a:lnTo>
                  <a:pt x="2943352" y="4768977"/>
                </a:lnTo>
                <a:lnTo>
                  <a:pt x="2939161" y="4927727"/>
                </a:lnTo>
                <a:lnTo>
                  <a:pt x="2973070" y="4930140"/>
                </a:lnTo>
                <a:lnTo>
                  <a:pt x="2977253" y="4768977"/>
                </a:lnTo>
                <a:close/>
              </a:path>
              <a:path w="9144000" h="5960745">
                <a:moveTo>
                  <a:pt x="2951861" y="4732528"/>
                </a:moveTo>
                <a:lnTo>
                  <a:pt x="2890139" y="4757039"/>
                </a:lnTo>
                <a:lnTo>
                  <a:pt x="2898648" y="4782947"/>
                </a:lnTo>
                <a:lnTo>
                  <a:pt x="2943352" y="4768977"/>
                </a:lnTo>
                <a:lnTo>
                  <a:pt x="2977253" y="4768977"/>
                </a:lnTo>
                <a:lnTo>
                  <a:pt x="2978150" y="4734433"/>
                </a:lnTo>
                <a:lnTo>
                  <a:pt x="2951861" y="4732528"/>
                </a:lnTo>
                <a:close/>
              </a:path>
              <a:path w="9144000" h="5960745">
                <a:moveTo>
                  <a:pt x="3130370" y="4780915"/>
                </a:moveTo>
                <a:lnTo>
                  <a:pt x="3096768" y="4780915"/>
                </a:lnTo>
                <a:lnTo>
                  <a:pt x="3092577" y="4939665"/>
                </a:lnTo>
                <a:lnTo>
                  <a:pt x="3126486" y="4942078"/>
                </a:lnTo>
                <a:lnTo>
                  <a:pt x="3130370" y="4780915"/>
                </a:lnTo>
                <a:close/>
              </a:path>
              <a:path w="9144000" h="5960745">
                <a:moveTo>
                  <a:pt x="3105277" y="4745228"/>
                </a:moveTo>
                <a:lnTo>
                  <a:pt x="3043682" y="4768977"/>
                </a:lnTo>
                <a:lnTo>
                  <a:pt x="3052064" y="4794758"/>
                </a:lnTo>
                <a:lnTo>
                  <a:pt x="3096768" y="4780915"/>
                </a:lnTo>
                <a:lnTo>
                  <a:pt x="3130370" y="4780915"/>
                </a:lnTo>
                <a:lnTo>
                  <a:pt x="3131185" y="4747133"/>
                </a:lnTo>
                <a:lnTo>
                  <a:pt x="3105277" y="4745228"/>
                </a:lnTo>
                <a:close/>
              </a:path>
              <a:path w="9144000" h="5960745">
                <a:moveTo>
                  <a:pt x="3245993" y="4755515"/>
                </a:moveTo>
                <a:lnTo>
                  <a:pt x="3218307" y="4760214"/>
                </a:lnTo>
                <a:lnTo>
                  <a:pt x="3197098" y="4777740"/>
                </a:lnTo>
                <a:lnTo>
                  <a:pt x="3181604" y="4807839"/>
                </a:lnTo>
                <a:lnTo>
                  <a:pt x="3175889" y="4849622"/>
                </a:lnTo>
                <a:lnTo>
                  <a:pt x="3179191" y="4892421"/>
                </a:lnTo>
                <a:lnTo>
                  <a:pt x="3191891" y="4924552"/>
                </a:lnTo>
                <a:lnTo>
                  <a:pt x="3211703" y="4944872"/>
                </a:lnTo>
                <a:lnTo>
                  <a:pt x="3239516" y="4952746"/>
                </a:lnTo>
                <a:lnTo>
                  <a:pt x="3267202" y="4948808"/>
                </a:lnTo>
                <a:lnTo>
                  <a:pt x="3288919" y="4931664"/>
                </a:lnTo>
                <a:lnTo>
                  <a:pt x="3292080" y="4925314"/>
                </a:lnTo>
                <a:lnTo>
                  <a:pt x="3242310" y="4925314"/>
                </a:lnTo>
                <a:lnTo>
                  <a:pt x="3217799" y="4904740"/>
                </a:lnTo>
                <a:lnTo>
                  <a:pt x="3210687" y="4850003"/>
                </a:lnTo>
                <a:lnTo>
                  <a:pt x="3220212" y="4798822"/>
                </a:lnTo>
                <a:lnTo>
                  <a:pt x="3243707" y="4783708"/>
                </a:lnTo>
                <a:lnTo>
                  <a:pt x="3291849" y="4783708"/>
                </a:lnTo>
                <a:lnTo>
                  <a:pt x="3273805" y="4764278"/>
                </a:lnTo>
                <a:lnTo>
                  <a:pt x="3245993" y="4755515"/>
                </a:lnTo>
                <a:close/>
              </a:path>
              <a:path w="9144000" h="5960745">
                <a:moveTo>
                  <a:pt x="3291849" y="4783708"/>
                </a:moveTo>
                <a:lnTo>
                  <a:pt x="3243707" y="4783708"/>
                </a:lnTo>
                <a:lnTo>
                  <a:pt x="3268599" y="4803902"/>
                </a:lnTo>
                <a:lnTo>
                  <a:pt x="3274822" y="4860290"/>
                </a:lnTo>
                <a:lnTo>
                  <a:pt x="3266313" y="4909947"/>
                </a:lnTo>
                <a:lnTo>
                  <a:pt x="3242310" y="4925314"/>
                </a:lnTo>
                <a:lnTo>
                  <a:pt x="3292080" y="4925314"/>
                </a:lnTo>
                <a:lnTo>
                  <a:pt x="3303904" y="4901565"/>
                </a:lnTo>
                <a:lnTo>
                  <a:pt x="3309620" y="4860290"/>
                </a:lnTo>
                <a:lnTo>
                  <a:pt x="3306317" y="4817872"/>
                </a:lnTo>
                <a:lnTo>
                  <a:pt x="3293617" y="4785614"/>
                </a:lnTo>
                <a:lnTo>
                  <a:pt x="3291849" y="4783708"/>
                </a:lnTo>
                <a:close/>
              </a:path>
              <a:path w="9144000" h="5960745">
                <a:moveTo>
                  <a:pt x="3430210" y="4804664"/>
                </a:moveTo>
                <a:lnTo>
                  <a:pt x="3397630" y="4804664"/>
                </a:lnTo>
                <a:lnTo>
                  <a:pt x="3393821" y="4961508"/>
                </a:lnTo>
                <a:lnTo>
                  <a:pt x="3426333" y="4963414"/>
                </a:lnTo>
                <a:lnTo>
                  <a:pt x="3430210" y="4804664"/>
                </a:lnTo>
                <a:close/>
              </a:path>
              <a:path w="9144000" h="5960745">
                <a:moveTo>
                  <a:pt x="3406140" y="4768977"/>
                </a:moveTo>
                <a:lnTo>
                  <a:pt x="3344926" y="4792853"/>
                </a:lnTo>
                <a:lnTo>
                  <a:pt x="3353816" y="4819015"/>
                </a:lnTo>
                <a:lnTo>
                  <a:pt x="3397630" y="4804664"/>
                </a:lnTo>
                <a:lnTo>
                  <a:pt x="3430210" y="4804664"/>
                </a:lnTo>
                <a:lnTo>
                  <a:pt x="3431032" y="4771008"/>
                </a:lnTo>
                <a:lnTo>
                  <a:pt x="3406140" y="4768977"/>
                </a:lnTo>
                <a:close/>
              </a:path>
              <a:path w="9144000" h="5960745">
                <a:moveTo>
                  <a:pt x="3576736" y="4816221"/>
                </a:moveTo>
                <a:lnTo>
                  <a:pt x="3544951" y="4816221"/>
                </a:lnTo>
                <a:lnTo>
                  <a:pt x="3541649" y="4972939"/>
                </a:lnTo>
                <a:lnTo>
                  <a:pt x="3573272" y="4974971"/>
                </a:lnTo>
                <a:lnTo>
                  <a:pt x="3576736" y="4816221"/>
                </a:lnTo>
                <a:close/>
              </a:path>
              <a:path w="9144000" h="5960745">
                <a:moveTo>
                  <a:pt x="3553460" y="4780915"/>
                </a:moveTo>
                <a:lnTo>
                  <a:pt x="3493642" y="4804664"/>
                </a:lnTo>
                <a:lnTo>
                  <a:pt x="3502660" y="4830953"/>
                </a:lnTo>
                <a:lnTo>
                  <a:pt x="3544951" y="4816221"/>
                </a:lnTo>
                <a:lnTo>
                  <a:pt x="3576736" y="4816221"/>
                </a:lnTo>
                <a:lnTo>
                  <a:pt x="3577463" y="4782947"/>
                </a:lnTo>
                <a:lnTo>
                  <a:pt x="3553460" y="4780915"/>
                </a:lnTo>
                <a:close/>
              </a:path>
              <a:path w="9144000" h="5960745">
                <a:moveTo>
                  <a:pt x="3723526" y="4828921"/>
                </a:moveTo>
                <a:lnTo>
                  <a:pt x="3691890" y="4828921"/>
                </a:lnTo>
                <a:lnTo>
                  <a:pt x="3688588" y="4983353"/>
                </a:lnTo>
                <a:lnTo>
                  <a:pt x="3720084" y="4986147"/>
                </a:lnTo>
                <a:lnTo>
                  <a:pt x="3723526" y="4828921"/>
                </a:lnTo>
                <a:close/>
              </a:path>
              <a:path w="9144000" h="5960745">
                <a:moveTo>
                  <a:pt x="3700779" y="4792853"/>
                </a:moveTo>
                <a:lnTo>
                  <a:pt x="3640582" y="4816221"/>
                </a:lnTo>
                <a:lnTo>
                  <a:pt x="3649472" y="4842764"/>
                </a:lnTo>
                <a:lnTo>
                  <a:pt x="3691890" y="4828921"/>
                </a:lnTo>
                <a:lnTo>
                  <a:pt x="3723526" y="4828921"/>
                </a:lnTo>
                <a:lnTo>
                  <a:pt x="3724275" y="4794758"/>
                </a:lnTo>
                <a:lnTo>
                  <a:pt x="3700779" y="4792853"/>
                </a:lnTo>
                <a:close/>
              </a:path>
              <a:path w="9144000" h="5960745">
                <a:moveTo>
                  <a:pt x="3835908" y="4802758"/>
                </a:moveTo>
                <a:lnTo>
                  <a:pt x="3809491" y="4807458"/>
                </a:lnTo>
                <a:lnTo>
                  <a:pt x="3787902" y="4825365"/>
                </a:lnTo>
                <a:lnTo>
                  <a:pt x="3773804" y="4854702"/>
                </a:lnTo>
                <a:lnTo>
                  <a:pt x="3768598" y="4895215"/>
                </a:lnTo>
                <a:lnTo>
                  <a:pt x="3771391" y="4937252"/>
                </a:lnTo>
                <a:lnTo>
                  <a:pt x="3783203" y="4968621"/>
                </a:lnTo>
                <a:lnTo>
                  <a:pt x="3803396" y="4988433"/>
                </a:lnTo>
                <a:lnTo>
                  <a:pt x="3829812" y="4996815"/>
                </a:lnTo>
                <a:lnTo>
                  <a:pt x="3856609" y="4992878"/>
                </a:lnTo>
                <a:lnTo>
                  <a:pt x="3877817" y="4975352"/>
                </a:lnTo>
                <a:lnTo>
                  <a:pt x="3880869" y="4969002"/>
                </a:lnTo>
                <a:lnTo>
                  <a:pt x="3832098" y="4969002"/>
                </a:lnTo>
                <a:lnTo>
                  <a:pt x="3808095" y="4949571"/>
                </a:lnTo>
                <a:lnTo>
                  <a:pt x="3801491" y="4896358"/>
                </a:lnTo>
                <a:lnTo>
                  <a:pt x="3810508" y="4845558"/>
                </a:lnTo>
                <a:lnTo>
                  <a:pt x="3833114" y="4830953"/>
                </a:lnTo>
                <a:lnTo>
                  <a:pt x="3880669" y="4830953"/>
                </a:lnTo>
                <a:lnTo>
                  <a:pt x="3862197" y="4811903"/>
                </a:lnTo>
                <a:lnTo>
                  <a:pt x="3835908" y="4802758"/>
                </a:lnTo>
                <a:close/>
              </a:path>
              <a:path w="9144000" h="5960745">
                <a:moveTo>
                  <a:pt x="3880669" y="4830953"/>
                </a:moveTo>
                <a:lnTo>
                  <a:pt x="3833114" y="4830953"/>
                </a:lnTo>
                <a:lnTo>
                  <a:pt x="3857116" y="4850765"/>
                </a:lnTo>
                <a:lnTo>
                  <a:pt x="3864102" y="4905502"/>
                </a:lnTo>
                <a:lnTo>
                  <a:pt x="3855212" y="4954778"/>
                </a:lnTo>
                <a:lnTo>
                  <a:pt x="3832098" y="4969002"/>
                </a:lnTo>
                <a:lnTo>
                  <a:pt x="3880869" y="4969002"/>
                </a:lnTo>
                <a:lnTo>
                  <a:pt x="3891915" y="4946015"/>
                </a:lnTo>
                <a:lnTo>
                  <a:pt x="3896614" y="4905502"/>
                </a:lnTo>
                <a:lnTo>
                  <a:pt x="3893820" y="4864227"/>
                </a:lnTo>
                <a:lnTo>
                  <a:pt x="3882516" y="4832858"/>
                </a:lnTo>
                <a:lnTo>
                  <a:pt x="3880669" y="4830953"/>
                </a:lnTo>
                <a:close/>
              </a:path>
              <a:path w="9144000" h="5960745">
                <a:moveTo>
                  <a:pt x="4011774" y="4851146"/>
                </a:moveTo>
                <a:lnTo>
                  <a:pt x="3980434" y="4851146"/>
                </a:lnTo>
                <a:lnTo>
                  <a:pt x="3976624" y="5004689"/>
                </a:lnTo>
                <a:lnTo>
                  <a:pt x="4008628" y="5007102"/>
                </a:lnTo>
                <a:lnTo>
                  <a:pt x="4011774" y="4851146"/>
                </a:lnTo>
                <a:close/>
              </a:path>
              <a:path w="9144000" h="5960745">
                <a:moveTo>
                  <a:pt x="3988942" y="4816221"/>
                </a:moveTo>
                <a:lnTo>
                  <a:pt x="3930015" y="4839589"/>
                </a:lnTo>
                <a:lnTo>
                  <a:pt x="3939032" y="4865497"/>
                </a:lnTo>
                <a:lnTo>
                  <a:pt x="3980434" y="4851146"/>
                </a:lnTo>
                <a:lnTo>
                  <a:pt x="4011774" y="4851146"/>
                </a:lnTo>
                <a:lnTo>
                  <a:pt x="4012438" y="4818253"/>
                </a:lnTo>
                <a:lnTo>
                  <a:pt x="3988942" y="4816221"/>
                </a:lnTo>
                <a:close/>
              </a:path>
              <a:path w="9144000" h="5960745">
                <a:moveTo>
                  <a:pt x="4121150" y="4826127"/>
                </a:moveTo>
                <a:lnTo>
                  <a:pt x="4095241" y="4830064"/>
                </a:lnTo>
                <a:lnTo>
                  <a:pt x="4074033" y="4847971"/>
                </a:lnTo>
                <a:lnTo>
                  <a:pt x="4060444" y="4877308"/>
                </a:lnTo>
                <a:lnTo>
                  <a:pt x="4054729" y="4917821"/>
                </a:lnTo>
                <a:lnTo>
                  <a:pt x="4058030" y="4959096"/>
                </a:lnTo>
                <a:lnTo>
                  <a:pt x="4070858" y="4990465"/>
                </a:lnTo>
                <a:lnTo>
                  <a:pt x="4090035" y="5009896"/>
                </a:lnTo>
                <a:lnTo>
                  <a:pt x="4116451" y="5017770"/>
                </a:lnTo>
                <a:lnTo>
                  <a:pt x="4142866" y="5013833"/>
                </a:lnTo>
                <a:lnTo>
                  <a:pt x="4163060" y="4997196"/>
                </a:lnTo>
                <a:lnTo>
                  <a:pt x="4166028" y="4990846"/>
                </a:lnTo>
                <a:lnTo>
                  <a:pt x="4117340" y="4990846"/>
                </a:lnTo>
                <a:lnTo>
                  <a:pt x="4095241" y="4971415"/>
                </a:lnTo>
                <a:lnTo>
                  <a:pt x="4089654" y="4918583"/>
                </a:lnTo>
                <a:lnTo>
                  <a:pt x="4097654" y="4868672"/>
                </a:lnTo>
                <a:lnTo>
                  <a:pt x="4120261" y="4853558"/>
                </a:lnTo>
                <a:lnTo>
                  <a:pt x="4165082" y="4853558"/>
                </a:lnTo>
                <a:lnTo>
                  <a:pt x="4147566" y="4834890"/>
                </a:lnTo>
                <a:lnTo>
                  <a:pt x="4121150" y="4826127"/>
                </a:lnTo>
                <a:close/>
              </a:path>
              <a:path w="9144000" h="5960745">
                <a:moveTo>
                  <a:pt x="4165082" y="4853558"/>
                </a:moveTo>
                <a:lnTo>
                  <a:pt x="4120261" y="4853558"/>
                </a:lnTo>
                <a:lnTo>
                  <a:pt x="4142866" y="4873371"/>
                </a:lnTo>
                <a:lnTo>
                  <a:pt x="4148963" y="4927727"/>
                </a:lnTo>
                <a:lnTo>
                  <a:pt x="4140454" y="4975733"/>
                </a:lnTo>
                <a:lnTo>
                  <a:pt x="4117340" y="4990846"/>
                </a:lnTo>
                <a:lnTo>
                  <a:pt x="4166028" y="4990846"/>
                </a:lnTo>
                <a:lnTo>
                  <a:pt x="4176776" y="4967858"/>
                </a:lnTo>
                <a:lnTo>
                  <a:pt x="4181475" y="4927727"/>
                </a:lnTo>
                <a:lnTo>
                  <a:pt x="4178554" y="4886452"/>
                </a:lnTo>
                <a:lnTo>
                  <a:pt x="4166870" y="4855464"/>
                </a:lnTo>
                <a:lnTo>
                  <a:pt x="4165082" y="4853558"/>
                </a:lnTo>
                <a:close/>
              </a:path>
              <a:path w="9144000" h="5960745">
                <a:moveTo>
                  <a:pt x="4260469" y="4838065"/>
                </a:moveTo>
                <a:lnTo>
                  <a:pt x="4234561" y="4842002"/>
                </a:lnTo>
                <a:lnTo>
                  <a:pt x="4214368" y="4859147"/>
                </a:lnTo>
                <a:lnTo>
                  <a:pt x="4201160" y="4888483"/>
                </a:lnTo>
                <a:lnTo>
                  <a:pt x="4195572" y="4928489"/>
                </a:lnTo>
                <a:lnTo>
                  <a:pt x="4199763" y="4969383"/>
                </a:lnTo>
                <a:lnTo>
                  <a:pt x="4211574" y="5000752"/>
                </a:lnTo>
                <a:lnTo>
                  <a:pt x="4230370" y="5020183"/>
                </a:lnTo>
                <a:lnTo>
                  <a:pt x="4256278" y="5028183"/>
                </a:lnTo>
                <a:lnTo>
                  <a:pt x="4282567" y="5024120"/>
                </a:lnTo>
                <a:lnTo>
                  <a:pt x="4302379" y="5007102"/>
                </a:lnTo>
                <a:lnTo>
                  <a:pt x="4305511" y="5000752"/>
                </a:lnTo>
                <a:lnTo>
                  <a:pt x="4257675" y="5000752"/>
                </a:lnTo>
                <a:lnTo>
                  <a:pt x="4235069" y="4981702"/>
                </a:lnTo>
                <a:lnTo>
                  <a:pt x="4228465" y="4929378"/>
                </a:lnTo>
                <a:lnTo>
                  <a:pt x="4236974" y="4879340"/>
                </a:lnTo>
                <a:lnTo>
                  <a:pt x="4259580" y="4864608"/>
                </a:lnTo>
                <a:lnTo>
                  <a:pt x="4304802" y="4864608"/>
                </a:lnTo>
                <a:lnTo>
                  <a:pt x="4287393" y="4845939"/>
                </a:lnTo>
                <a:lnTo>
                  <a:pt x="4260469" y="4838065"/>
                </a:lnTo>
                <a:close/>
              </a:path>
              <a:path w="9144000" h="5960745">
                <a:moveTo>
                  <a:pt x="4304802" y="4864608"/>
                </a:moveTo>
                <a:lnTo>
                  <a:pt x="4259580" y="4864608"/>
                </a:lnTo>
                <a:lnTo>
                  <a:pt x="4281678" y="4884547"/>
                </a:lnTo>
                <a:lnTo>
                  <a:pt x="4288282" y="4938014"/>
                </a:lnTo>
                <a:lnTo>
                  <a:pt x="4279773" y="4986528"/>
                </a:lnTo>
                <a:lnTo>
                  <a:pt x="4257675" y="5000752"/>
                </a:lnTo>
                <a:lnTo>
                  <a:pt x="4305511" y="5000752"/>
                </a:lnTo>
                <a:lnTo>
                  <a:pt x="4316476" y="4978527"/>
                </a:lnTo>
                <a:lnTo>
                  <a:pt x="4321683" y="4938014"/>
                </a:lnTo>
                <a:lnTo>
                  <a:pt x="4318381" y="4897628"/>
                </a:lnTo>
                <a:lnTo>
                  <a:pt x="4306697" y="4866640"/>
                </a:lnTo>
                <a:lnTo>
                  <a:pt x="4304802" y="4864608"/>
                </a:lnTo>
                <a:close/>
              </a:path>
              <a:path w="9144000" h="5960745">
                <a:moveTo>
                  <a:pt x="4432793" y="4885308"/>
                </a:moveTo>
                <a:lnTo>
                  <a:pt x="4402709" y="4885308"/>
                </a:lnTo>
                <a:lnTo>
                  <a:pt x="4400296" y="5036058"/>
                </a:lnTo>
                <a:lnTo>
                  <a:pt x="4430395" y="5038471"/>
                </a:lnTo>
                <a:lnTo>
                  <a:pt x="4432793" y="4885308"/>
                </a:lnTo>
                <a:close/>
              </a:path>
              <a:path w="9144000" h="5960745">
                <a:moveTo>
                  <a:pt x="4410202" y="4850765"/>
                </a:moveTo>
                <a:lnTo>
                  <a:pt x="4353179" y="4873371"/>
                </a:lnTo>
                <a:lnTo>
                  <a:pt x="4361307" y="4898771"/>
                </a:lnTo>
                <a:lnTo>
                  <a:pt x="4402709" y="4885308"/>
                </a:lnTo>
                <a:lnTo>
                  <a:pt x="4432793" y="4885308"/>
                </a:lnTo>
                <a:lnTo>
                  <a:pt x="4433316" y="4851908"/>
                </a:lnTo>
                <a:lnTo>
                  <a:pt x="4410202" y="4850765"/>
                </a:lnTo>
                <a:close/>
              </a:path>
              <a:path w="9144000" h="5960745">
                <a:moveTo>
                  <a:pt x="4538218" y="4860290"/>
                </a:moveTo>
                <a:lnTo>
                  <a:pt x="4512818" y="4864227"/>
                </a:lnTo>
                <a:lnTo>
                  <a:pt x="4493006" y="4882133"/>
                </a:lnTo>
                <a:lnTo>
                  <a:pt x="4478909" y="4910328"/>
                </a:lnTo>
                <a:lnTo>
                  <a:pt x="4473321" y="4950714"/>
                </a:lnTo>
                <a:lnTo>
                  <a:pt x="4477512" y="4990846"/>
                </a:lnTo>
                <a:lnTo>
                  <a:pt x="4489323" y="5021833"/>
                </a:lnTo>
                <a:lnTo>
                  <a:pt x="4508119" y="5041265"/>
                </a:lnTo>
                <a:lnTo>
                  <a:pt x="4534535" y="5048377"/>
                </a:lnTo>
                <a:lnTo>
                  <a:pt x="4559427" y="5044440"/>
                </a:lnTo>
                <a:lnTo>
                  <a:pt x="4579620" y="5028183"/>
                </a:lnTo>
                <a:lnTo>
                  <a:pt x="4582516" y="5021833"/>
                </a:lnTo>
                <a:lnTo>
                  <a:pt x="4534916" y="5021833"/>
                </a:lnTo>
                <a:lnTo>
                  <a:pt x="4512818" y="5003165"/>
                </a:lnTo>
                <a:lnTo>
                  <a:pt x="4505706" y="4951222"/>
                </a:lnTo>
                <a:lnTo>
                  <a:pt x="4514215" y="4901946"/>
                </a:lnTo>
                <a:lnTo>
                  <a:pt x="4536821" y="4886833"/>
                </a:lnTo>
                <a:lnTo>
                  <a:pt x="4580598" y="4886833"/>
                </a:lnTo>
                <a:lnTo>
                  <a:pt x="4563237" y="4868672"/>
                </a:lnTo>
                <a:lnTo>
                  <a:pt x="4538218" y="4860290"/>
                </a:lnTo>
                <a:close/>
              </a:path>
              <a:path w="9144000" h="5960745">
                <a:moveTo>
                  <a:pt x="4580598" y="4886833"/>
                </a:moveTo>
                <a:lnTo>
                  <a:pt x="4536821" y="4886833"/>
                </a:lnTo>
                <a:lnTo>
                  <a:pt x="4558919" y="4906264"/>
                </a:lnTo>
                <a:lnTo>
                  <a:pt x="4566031" y="4959858"/>
                </a:lnTo>
                <a:lnTo>
                  <a:pt x="4557014" y="5007864"/>
                </a:lnTo>
                <a:lnTo>
                  <a:pt x="4534916" y="5021833"/>
                </a:lnTo>
                <a:lnTo>
                  <a:pt x="4582516" y="5021833"/>
                </a:lnTo>
                <a:lnTo>
                  <a:pt x="4592828" y="4999228"/>
                </a:lnTo>
                <a:lnTo>
                  <a:pt x="4598035" y="4959477"/>
                </a:lnTo>
                <a:lnTo>
                  <a:pt x="4594225" y="4919853"/>
                </a:lnTo>
                <a:lnTo>
                  <a:pt x="4582541" y="4888865"/>
                </a:lnTo>
                <a:lnTo>
                  <a:pt x="4580598" y="4886833"/>
                </a:lnTo>
                <a:close/>
              </a:path>
              <a:path w="9144000" h="5960745">
                <a:moveTo>
                  <a:pt x="4706677" y="4906772"/>
                </a:moveTo>
                <a:lnTo>
                  <a:pt x="4677537" y="4906772"/>
                </a:lnTo>
                <a:lnTo>
                  <a:pt x="4675251" y="5057140"/>
                </a:lnTo>
                <a:lnTo>
                  <a:pt x="4703953" y="5059045"/>
                </a:lnTo>
                <a:lnTo>
                  <a:pt x="4706677" y="4906772"/>
                </a:lnTo>
                <a:close/>
              </a:path>
              <a:path w="9144000" h="5960745">
                <a:moveTo>
                  <a:pt x="4684649" y="4872990"/>
                </a:moveTo>
                <a:lnTo>
                  <a:pt x="4628134" y="4895215"/>
                </a:lnTo>
                <a:lnTo>
                  <a:pt x="4637151" y="4920615"/>
                </a:lnTo>
                <a:lnTo>
                  <a:pt x="4677537" y="4906772"/>
                </a:lnTo>
                <a:lnTo>
                  <a:pt x="4706677" y="4906772"/>
                </a:lnTo>
                <a:lnTo>
                  <a:pt x="4707255" y="4874514"/>
                </a:lnTo>
                <a:lnTo>
                  <a:pt x="4684649" y="4872990"/>
                </a:lnTo>
                <a:close/>
              </a:path>
              <a:path w="9144000" h="5960745">
                <a:moveTo>
                  <a:pt x="4809871" y="4882133"/>
                </a:moveTo>
                <a:lnTo>
                  <a:pt x="4784852" y="4886452"/>
                </a:lnTo>
                <a:lnTo>
                  <a:pt x="4765675" y="4903597"/>
                </a:lnTo>
                <a:lnTo>
                  <a:pt x="4752848" y="4932172"/>
                </a:lnTo>
                <a:lnTo>
                  <a:pt x="4748149" y="4971033"/>
                </a:lnTo>
                <a:lnTo>
                  <a:pt x="4751451" y="5011928"/>
                </a:lnTo>
                <a:lnTo>
                  <a:pt x="4762373" y="5042027"/>
                </a:lnTo>
                <a:lnTo>
                  <a:pt x="4780661" y="5061077"/>
                </a:lnTo>
                <a:lnTo>
                  <a:pt x="4805172" y="5069078"/>
                </a:lnTo>
                <a:lnTo>
                  <a:pt x="4830572" y="5065014"/>
                </a:lnTo>
                <a:lnTo>
                  <a:pt x="4849876" y="5048377"/>
                </a:lnTo>
                <a:lnTo>
                  <a:pt x="4852564" y="5042408"/>
                </a:lnTo>
                <a:lnTo>
                  <a:pt x="4806569" y="5042408"/>
                </a:lnTo>
                <a:lnTo>
                  <a:pt x="4784852" y="5023739"/>
                </a:lnTo>
                <a:lnTo>
                  <a:pt x="4779264" y="4972558"/>
                </a:lnTo>
                <a:lnTo>
                  <a:pt x="4786757" y="4923790"/>
                </a:lnTo>
                <a:lnTo>
                  <a:pt x="4807458" y="4908677"/>
                </a:lnTo>
                <a:lnTo>
                  <a:pt x="4851332" y="4908677"/>
                </a:lnTo>
                <a:lnTo>
                  <a:pt x="4834382" y="4890008"/>
                </a:lnTo>
                <a:lnTo>
                  <a:pt x="4809871" y="4882133"/>
                </a:lnTo>
                <a:close/>
              </a:path>
              <a:path w="9144000" h="5960745">
                <a:moveTo>
                  <a:pt x="4851332" y="4908677"/>
                </a:moveTo>
                <a:lnTo>
                  <a:pt x="4807458" y="4908677"/>
                </a:lnTo>
                <a:lnTo>
                  <a:pt x="4830572" y="4928108"/>
                </a:lnTo>
                <a:lnTo>
                  <a:pt x="4836668" y="4980940"/>
                </a:lnTo>
                <a:lnTo>
                  <a:pt x="4828667" y="5028183"/>
                </a:lnTo>
                <a:lnTo>
                  <a:pt x="4806569" y="5042408"/>
                </a:lnTo>
                <a:lnTo>
                  <a:pt x="4852564" y="5042408"/>
                </a:lnTo>
                <a:lnTo>
                  <a:pt x="4862576" y="5020183"/>
                </a:lnTo>
                <a:lnTo>
                  <a:pt x="4868291" y="4980940"/>
                </a:lnTo>
                <a:lnTo>
                  <a:pt x="4864481" y="4940427"/>
                </a:lnTo>
                <a:lnTo>
                  <a:pt x="4853178" y="4910708"/>
                </a:lnTo>
                <a:lnTo>
                  <a:pt x="4851332" y="4908677"/>
                </a:lnTo>
                <a:close/>
              </a:path>
              <a:path w="9144000" h="5960745">
                <a:moveTo>
                  <a:pt x="4974943" y="4928108"/>
                </a:moveTo>
                <a:lnTo>
                  <a:pt x="4945888" y="4928108"/>
                </a:lnTo>
                <a:lnTo>
                  <a:pt x="4942586" y="5076571"/>
                </a:lnTo>
                <a:lnTo>
                  <a:pt x="4971796" y="5078983"/>
                </a:lnTo>
                <a:lnTo>
                  <a:pt x="4974943" y="4928108"/>
                </a:lnTo>
                <a:close/>
              </a:path>
              <a:path w="9144000" h="5960745">
                <a:moveTo>
                  <a:pt x="4953000" y="4894833"/>
                </a:moveTo>
                <a:lnTo>
                  <a:pt x="4899279" y="4917440"/>
                </a:lnTo>
                <a:lnTo>
                  <a:pt x="4906899" y="4941697"/>
                </a:lnTo>
                <a:lnTo>
                  <a:pt x="4945888" y="4928108"/>
                </a:lnTo>
                <a:lnTo>
                  <a:pt x="4974943" y="4928108"/>
                </a:lnTo>
                <a:lnTo>
                  <a:pt x="4975606" y="4896358"/>
                </a:lnTo>
                <a:lnTo>
                  <a:pt x="4953000" y="4894833"/>
                </a:lnTo>
                <a:close/>
              </a:path>
              <a:path w="9144000" h="5960745">
                <a:moveTo>
                  <a:pt x="5105916" y="4939283"/>
                </a:moveTo>
                <a:lnTo>
                  <a:pt x="5077714" y="4939283"/>
                </a:lnTo>
                <a:lnTo>
                  <a:pt x="5075809" y="5086477"/>
                </a:lnTo>
                <a:lnTo>
                  <a:pt x="5103622" y="5088508"/>
                </a:lnTo>
                <a:lnTo>
                  <a:pt x="5105916" y="4939283"/>
                </a:lnTo>
                <a:close/>
              </a:path>
              <a:path w="9144000" h="5960745">
                <a:moveTo>
                  <a:pt x="5084826" y="4905502"/>
                </a:moveTo>
                <a:lnTo>
                  <a:pt x="5031994" y="4927727"/>
                </a:lnTo>
                <a:lnTo>
                  <a:pt x="5039614" y="4952746"/>
                </a:lnTo>
                <a:lnTo>
                  <a:pt x="5077714" y="4939283"/>
                </a:lnTo>
                <a:lnTo>
                  <a:pt x="5105916" y="4939283"/>
                </a:lnTo>
                <a:lnTo>
                  <a:pt x="5106416" y="4906772"/>
                </a:lnTo>
                <a:lnTo>
                  <a:pt x="5084826" y="4905502"/>
                </a:lnTo>
                <a:close/>
              </a:path>
              <a:path w="9144000" h="5960745">
                <a:moveTo>
                  <a:pt x="5207127" y="4914265"/>
                </a:moveTo>
                <a:lnTo>
                  <a:pt x="5182743" y="4918202"/>
                </a:lnTo>
                <a:lnTo>
                  <a:pt x="5163439" y="4935728"/>
                </a:lnTo>
                <a:lnTo>
                  <a:pt x="5151120" y="4963414"/>
                </a:lnTo>
                <a:lnTo>
                  <a:pt x="5146421" y="5002783"/>
                </a:lnTo>
                <a:lnTo>
                  <a:pt x="5150231" y="5042027"/>
                </a:lnTo>
                <a:lnTo>
                  <a:pt x="5161026" y="5071745"/>
                </a:lnTo>
                <a:lnTo>
                  <a:pt x="5178425" y="5090795"/>
                </a:lnTo>
                <a:lnTo>
                  <a:pt x="5202428" y="5098415"/>
                </a:lnTo>
                <a:lnTo>
                  <a:pt x="5227447" y="5094478"/>
                </a:lnTo>
                <a:lnTo>
                  <a:pt x="5246243" y="5078603"/>
                </a:lnTo>
                <a:lnTo>
                  <a:pt x="5248789" y="5072633"/>
                </a:lnTo>
                <a:lnTo>
                  <a:pt x="5204333" y="5072633"/>
                </a:lnTo>
                <a:lnTo>
                  <a:pt x="5183124" y="5053583"/>
                </a:lnTo>
                <a:lnTo>
                  <a:pt x="5176520" y="5003165"/>
                </a:lnTo>
                <a:lnTo>
                  <a:pt x="5183632" y="4955158"/>
                </a:lnTo>
                <a:lnTo>
                  <a:pt x="5204841" y="4940427"/>
                </a:lnTo>
                <a:lnTo>
                  <a:pt x="5247134" y="4940427"/>
                </a:lnTo>
                <a:lnTo>
                  <a:pt x="5230749" y="4922647"/>
                </a:lnTo>
                <a:lnTo>
                  <a:pt x="5207127" y="4914265"/>
                </a:lnTo>
                <a:close/>
              </a:path>
              <a:path w="9144000" h="5960745">
                <a:moveTo>
                  <a:pt x="5247134" y="4940427"/>
                </a:moveTo>
                <a:lnTo>
                  <a:pt x="5204841" y="4940427"/>
                </a:lnTo>
                <a:lnTo>
                  <a:pt x="5226939" y="4959477"/>
                </a:lnTo>
                <a:lnTo>
                  <a:pt x="5233035" y="5011928"/>
                </a:lnTo>
                <a:lnTo>
                  <a:pt x="5225542" y="5058283"/>
                </a:lnTo>
                <a:lnTo>
                  <a:pt x="5204333" y="5072633"/>
                </a:lnTo>
                <a:lnTo>
                  <a:pt x="5248789" y="5072633"/>
                </a:lnTo>
                <a:lnTo>
                  <a:pt x="5258435" y="5050028"/>
                </a:lnTo>
                <a:lnTo>
                  <a:pt x="5263134" y="5011928"/>
                </a:lnTo>
                <a:lnTo>
                  <a:pt x="5259832" y="4971796"/>
                </a:lnTo>
                <a:lnTo>
                  <a:pt x="5248656" y="4942078"/>
                </a:lnTo>
                <a:lnTo>
                  <a:pt x="5247134" y="4940427"/>
                </a:lnTo>
                <a:close/>
              </a:path>
              <a:path w="9144000" h="5960745">
                <a:moveTo>
                  <a:pt x="5337048" y="4925314"/>
                </a:moveTo>
                <a:lnTo>
                  <a:pt x="5313045" y="4929378"/>
                </a:lnTo>
                <a:lnTo>
                  <a:pt x="5294757" y="4945633"/>
                </a:lnTo>
                <a:lnTo>
                  <a:pt x="5282057" y="4973828"/>
                </a:lnTo>
                <a:lnTo>
                  <a:pt x="5277358" y="5012690"/>
                </a:lnTo>
                <a:lnTo>
                  <a:pt x="5280660" y="5051933"/>
                </a:lnTo>
                <a:lnTo>
                  <a:pt x="5290947" y="5081778"/>
                </a:lnTo>
                <a:lnTo>
                  <a:pt x="5308854" y="5100828"/>
                </a:lnTo>
                <a:lnTo>
                  <a:pt x="5332857" y="5108321"/>
                </a:lnTo>
                <a:lnTo>
                  <a:pt x="5356352" y="5104383"/>
                </a:lnTo>
                <a:lnTo>
                  <a:pt x="5375275" y="5087620"/>
                </a:lnTo>
                <a:lnTo>
                  <a:pt x="5377954" y="5081778"/>
                </a:lnTo>
                <a:lnTo>
                  <a:pt x="5334254" y="5081778"/>
                </a:lnTo>
                <a:lnTo>
                  <a:pt x="5313045" y="5063490"/>
                </a:lnTo>
                <a:lnTo>
                  <a:pt x="5306441" y="5013071"/>
                </a:lnTo>
                <a:lnTo>
                  <a:pt x="5314061" y="4965065"/>
                </a:lnTo>
                <a:lnTo>
                  <a:pt x="5334762" y="4950714"/>
                </a:lnTo>
                <a:lnTo>
                  <a:pt x="5375741" y="4950714"/>
                </a:lnTo>
                <a:lnTo>
                  <a:pt x="5360162" y="4933315"/>
                </a:lnTo>
                <a:lnTo>
                  <a:pt x="5337048" y="4925314"/>
                </a:lnTo>
                <a:close/>
              </a:path>
              <a:path w="9144000" h="5960745">
                <a:moveTo>
                  <a:pt x="5375741" y="4950714"/>
                </a:moveTo>
                <a:lnTo>
                  <a:pt x="5334762" y="4950714"/>
                </a:lnTo>
                <a:lnTo>
                  <a:pt x="5355971" y="4969764"/>
                </a:lnTo>
                <a:lnTo>
                  <a:pt x="5362575" y="5020945"/>
                </a:lnTo>
                <a:lnTo>
                  <a:pt x="5354574" y="5067808"/>
                </a:lnTo>
                <a:lnTo>
                  <a:pt x="5334254" y="5081778"/>
                </a:lnTo>
                <a:lnTo>
                  <a:pt x="5377954" y="5081778"/>
                </a:lnTo>
                <a:lnTo>
                  <a:pt x="5387975" y="5059933"/>
                </a:lnTo>
                <a:lnTo>
                  <a:pt x="5392674" y="5020945"/>
                </a:lnTo>
                <a:lnTo>
                  <a:pt x="5388356" y="4982464"/>
                </a:lnTo>
                <a:lnTo>
                  <a:pt x="5377561" y="4952746"/>
                </a:lnTo>
                <a:lnTo>
                  <a:pt x="5375741" y="4950714"/>
                </a:lnTo>
                <a:close/>
              </a:path>
              <a:path w="9144000" h="5960745">
                <a:moveTo>
                  <a:pt x="5465191" y="4935347"/>
                </a:moveTo>
                <a:lnTo>
                  <a:pt x="5440680" y="4939665"/>
                </a:lnTo>
                <a:lnTo>
                  <a:pt x="5422773" y="4955921"/>
                </a:lnTo>
                <a:lnTo>
                  <a:pt x="5410073" y="4984496"/>
                </a:lnTo>
                <a:lnTo>
                  <a:pt x="5405374" y="5022215"/>
                </a:lnTo>
                <a:lnTo>
                  <a:pt x="5409057" y="5061839"/>
                </a:lnTo>
                <a:lnTo>
                  <a:pt x="5420360" y="5091303"/>
                </a:lnTo>
                <a:lnTo>
                  <a:pt x="5437378" y="5110353"/>
                </a:lnTo>
                <a:lnTo>
                  <a:pt x="5460873" y="5117083"/>
                </a:lnTo>
                <a:lnTo>
                  <a:pt x="5484876" y="5113528"/>
                </a:lnTo>
                <a:lnTo>
                  <a:pt x="5503799" y="5097653"/>
                </a:lnTo>
                <a:lnTo>
                  <a:pt x="5506415" y="5091683"/>
                </a:lnTo>
                <a:lnTo>
                  <a:pt x="5463286" y="5091683"/>
                </a:lnTo>
                <a:lnTo>
                  <a:pt x="5441569" y="5073396"/>
                </a:lnTo>
                <a:lnTo>
                  <a:pt x="5435473" y="5022596"/>
                </a:lnTo>
                <a:lnTo>
                  <a:pt x="5442585" y="4975352"/>
                </a:lnTo>
                <a:lnTo>
                  <a:pt x="5462778" y="4961128"/>
                </a:lnTo>
                <a:lnTo>
                  <a:pt x="5503904" y="4961128"/>
                </a:lnTo>
                <a:lnTo>
                  <a:pt x="5488178" y="4943221"/>
                </a:lnTo>
                <a:lnTo>
                  <a:pt x="5465191" y="4935347"/>
                </a:lnTo>
                <a:close/>
              </a:path>
              <a:path w="9144000" h="5960745">
                <a:moveTo>
                  <a:pt x="5503904" y="4961128"/>
                </a:moveTo>
                <a:lnTo>
                  <a:pt x="5462778" y="4961128"/>
                </a:lnTo>
                <a:lnTo>
                  <a:pt x="5483987" y="4979797"/>
                </a:lnTo>
                <a:lnTo>
                  <a:pt x="5490591" y="5031740"/>
                </a:lnTo>
                <a:lnTo>
                  <a:pt x="5483479" y="5077714"/>
                </a:lnTo>
                <a:lnTo>
                  <a:pt x="5463286" y="5091683"/>
                </a:lnTo>
                <a:lnTo>
                  <a:pt x="5506415" y="5091683"/>
                </a:lnTo>
                <a:lnTo>
                  <a:pt x="5515991" y="5069840"/>
                </a:lnTo>
                <a:lnTo>
                  <a:pt x="5520690" y="5031740"/>
                </a:lnTo>
                <a:lnTo>
                  <a:pt x="5516880" y="4992878"/>
                </a:lnTo>
                <a:lnTo>
                  <a:pt x="5505577" y="4963033"/>
                </a:lnTo>
                <a:lnTo>
                  <a:pt x="5503904" y="4961128"/>
                </a:lnTo>
                <a:close/>
              </a:path>
              <a:path w="9144000" h="5960745">
                <a:moveTo>
                  <a:pt x="5620586" y="4979797"/>
                </a:moveTo>
                <a:lnTo>
                  <a:pt x="5593207" y="4979797"/>
                </a:lnTo>
                <a:lnTo>
                  <a:pt x="5591810" y="5124577"/>
                </a:lnTo>
                <a:lnTo>
                  <a:pt x="5619115" y="5126608"/>
                </a:lnTo>
                <a:lnTo>
                  <a:pt x="5620586" y="4979797"/>
                </a:lnTo>
                <a:close/>
              </a:path>
              <a:path w="9144000" h="5960745">
                <a:moveTo>
                  <a:pt x="5601208" y="4947158"/>
                </a:moveTo>
                <a:lnTo>
                  <a:pt x="5549392" y="4969383"/>
                </a:lnTo>
                <a:lnTo>
                  <a:pt x="5557393" y="4993258"/>
                </a:lnTo>
                <a:lnTo>
                  <a:pt x="5593207" y="4979797"/>
                </a:lnTo>
                <a:lnTo>
                  <a:pt x="5620586" y="4979797"/>
                </a:lnTo>
                <a:lnTo>
                  <a:pt x="5620893" y="4949190"/>
                </a:lnTo>
                <a:lnTo>
                  <a:pt x="5601208" y="4947158"/>
                </a:lnTo>
                <a:close/>
              </a:path>
              <a:path w="9144000" h="5960745">
                <a:moveTo>
                  <a:pt x="5717921" y="4955921"/>
                </a:moveTo>
                <a:lnTo>
                  <a:pt x="5694426" y="4959858"/>
                </a:lnTo>
                <a:lnTo>
                  <a:pt x="5677027" y="4976622"/>
                </a:lnTo>
                <a:lnTo>
                  <a:pt x="5664200" y="5004308"/>
                </a:lnTo>
                <a:lnTo>
                  <a:pt x="5659501" y="5042027"/>
                </a:lnTo>
                <a:lnTo>
                  <a:pt x="5662803" y="5081270"/>
                </a:lnTo>
                <a:lnTo>
                  <a:pt x="5673217" y="5110353"/>
                </a:lnTo>
                <a:lnTo>
                  <a:pt x="5691124" y="5128895"/>
                </a:lnTo>
                <a:lnTo>
                  <a:pt x="5714619" y="5136515"/>
                </a:lnTo>
                <a:lnTo>
                  <a:pt x="5738114" y="5132578"/>
                </a:lnTo>
                <a:lnTo>
                  <a:pt x="5756529" y="5116195"/>
                </a:lnTo>
                <a:lnTo>
                  <a:pt x="5758789" y="5110733"/>
                </a:lnTo>
                <a:lnTo>
                  <a:pt x="5715635" y="5110733"/>
                </a:lnTo>
                <a:lnTo>
                  <a:pt x="5694807" y="5092446"/>
                </a:lnTo>
                <a:lnTo>
                  <a:pt x="5688711" y="5042408"/>
                </a:lnTo>
                <a:lnTo>
                  <a:pt x="5695823" y="4996053"/>
                </a:lnTo>
                <a:lnTo>
                  <a:pt x="5715635" y="4981321"/>
                </a:lnTo>
                <a:lnTo>
                  <a:pt x="5757462" y="4981321"/>
                </a:lnTo>
                <a:lnTo>
                  <a:pt x="5741416" y="4963414"/>
                </a:lnTo>
                <a:lnTo>
                  <a:pt x="5717921" y="4955921"/>
                </a:lnTo>
                <a:close/>
              </a:path>
              <a:path w="9144000" h="5960745">
                <a:moveTo>
                  <a:pt x="5757462" y="4981321"/>
                </a:moveTo>
                <a:lnTo>
                  <a:pt x="5715635" y="4981321"/>
                </a:lnTo>
                <a:lnTo>
                  <a:pt x="5736717" y="4999990"/>
                </a:lnTo>
                <a:lnTo>
                  <a:pt x="5742940" y="5051171"/>
                </a:lnTo>
                <a:lnTo>
                  <a:pt x="5735828" y="5096764"/>
                </a:lnTo>
                <a:lnTo>
                  <a:pt x="5715635" y="5110733"/>
                </a:lnTo>
                <a:lnTo>
                  <a:pt x="5758789" y="5110733"/>
                </a:lnTo>
                <a:lnTo>
                  <a:pt x="5767832" y="5088890"/>
                </a:lnTo>
                <a:lnTo>
                  <a:pt x="5771642" y="5050408"/>
                </a:lnTo>
                <a:lnTo>
                  <a:pt x="5768721" y="5012308"/>
                </a:lnTo>
                <a:lnTo>
                  <a:pt x="5758942" y="4982972"/>
                </a:lnTo>
                <a:lnTo>
                  <a:pt x="5757462" y="4981321"/>
                </a:lnTo>
                <a:close/>
              </a:path>
              <a:path w="9144000" h="5960745">
                <a:moveTo>
                  <a:pt x="5871021" y="5000371"/>
                </a:moveTo>
                <a:lnTo>
                  <a:pt x="5844032" y="5000371"/>
                </a:lnTo>
                <a:lnTo>
                  <a:pt x="5842635" y="5143627"/>
                </a:lnTo>
                <a:lnTo>
                  <a:pt x="5869559" y="5145658"/>
                </a:lnTo>
                <a:lnTo>
                  <a:pt x="5871021" y="5000371"/>
                </a:lnTo>
                <a:close/>
              </a:path>
              <a:path w="9144000" h="5960745">
                <a:moveTo>
                  <a:pt x="5851144" y="4967097"/>
                </a:moveTo>
                <a:lnTo>
                  <a:pt x="5800725" y="4990083"/>
                </a:lnTo>
                <a:lnTo>
                  <a:pt x="5808726" y="5013071"/>
                </a:lnTo>
                <a:lnTo>
                  <a:pt x="5844032" y="5000371"/>
                </a:lnTo>
                <a:lnTo>
                  <a:pt x="5871021" y="5000371"/>
                </a:lnTo>
                <a:lnTo>
                  <a:pt x="5871337" y="4969002"/>
                </a:lnTo>
                <a:lnTo>
                  <a:pt x="5851144" y="4967097"/>
                </a:lnTo>
                <a:close/>
              </a:path>
              <a:path w="9144000" h="5960745">
                <a:moveTo>
                  <a:pt x="5965952" y="4976622"/>
                </a:moveTo>
                <a:lnTo>
                  <a:pt x="5942965" y="4980558"/>
                </a:lnTo>
                <a:lnTo>
                  <a:pt x="5925058" y="4996433"/>
                </a:lnTo>
                <a:lnTo>
                  <a:pt x="5913247" y="5023739"/>
                </a:lnTo>
                <a:lnTo>
                  <a:pt x="5909056" y="5061839"/>
                </a:lnTo>
                <a:lnTo>
                  <a:pt x="5912866" y="5100320"/>
                </a:lnTo>
                <a:lnTo>
                  <a:pt x="5923153" y="5128895"/>
                </a:lnTo>
                <a:lnTo>
                  <a:pt x="5940552" y="5146802"/>
                </a:lnTo>
                <a:lnTo>
                  <a:pt x="5962777" y="5154295"/>
                </a:lnTo>
                <a:lnTo>
                  <a:pt x="5985764" y="5150739"/>
                </a:lnTo>
                <a:lnTo>
                  <a:pt x="6003671" y="5134864"/>
                </a:lnTo>
                <a:lnTo>
                  <a:pt x="6006327" y="5128895"/>
                </a:lnTo>
                <a:lnTo>
                  <a:pt x="5964174" y="5128895"/>
                </a:lnTo>
                <a:lnTo>
                  <a:pt x="5943854" y="5111496"/>
                </a:lnTo>
                <a:lnTo>
                  <a:pt x="5937250" y="5061839"/>
                </a:lnTo>
                <a:lnTo>
                  <a:pt x="5944362" y="5015103"/>
                </a:lnTo>
                <a:lnTo>
                  <a:pt x="5964174" y="5001133"/>
                </a:lnTo>
                <a:lnTo>
                  <a:pt x="6004913" y="5001133"/>
                </a:lnTo>
                <a:lnTo>
                  <a:pt x="5988558" y="4983733"/>
                </a:lnTo>
                <a:lnTo>
                  <a:pt x="5965952" y="4976622"/>
                </a:lnTo>
                <a:close/>
              </a:path>
              <a:path w="9144000" h="5960745">
                <a:moveTo>
                  <a:pt x="6004913" y="5001133"/>
                </a:moveTo>
                <a:lnTo>
                  <a:pt x="5964174" y="5001133"/>
                </a:lnTo>
                <a:lnTo>
                  <a:pt x="5984875" y="5019802"/>
                </a:lnTo>
                <a:lnTo>
                  <a:pt x="5990463" y="5070221"/>
                </a:lnTo>
                <a:lnTo>
                  <a:pt x="5983478" y="5115433"/>
                </a:lnTo>
                <a:lnTo>
                  <a:pt x="5964174" y="5128895"/>
                </a:lnTo>
                <a:lnTo>
                  <a:pt x="6006327" y="5128895"/>
                </a:lnTo>
                <a:lnTo>
                  <a:pt x="6015482" y="5108321"/>
                </a:lnTo>
                <a:lnTo>
                  <a:pt x="6019673" y="5069840"/>
                </a:lnTo>
                <a:lnTo>
                  <a:pt x="6016371" y="5032121"/>
                </a:lnTo>
                <a:lnTo>
                  <a:pt x="6006465" y="5002783"/>
                </a:lnTo>
                <a:lnTo>
                  <a:pt x="6004913" y="5001133"/>
                </a:lnTo>
                <a:close/>
              </a:path>
              <a:path w="9144000" h="5960745">
                <a:moveTo>
                  <a:pt x="6117665" y="5020183"/>
                </a:moveTo>
                <a:lnTo>
                  <a:pt x="6090285" y="5020183"/>
                </a:lnTo>
                <a:lnTo>
                  <a:pt x="6088380" y="5161915"/>
                </a:lnTo>
                <a:lnTo>
                  <a:pt x="6115685" y="5163820"/>
                </a:lnTo>
                <a:lnTo>
                  <a:pt x="6117665" y="5020183"/>
                </a:lnTo>
                <a:close/>
              </a:path>
              <a:path w="9144000" h="5960745">
                <a:moveTo>
                  <a:pt x="6097397" y="4987290"/>
                </a:moveTo>
                <a:lnTo>
                  <a:pt x="6046978" y="5009133"/>
                </a:lnTo>
                <a:lnTo>
                  <a:pt x="6054979" y="5033264"/>
                </a:lnTo>
                <a:lnTo>
                  <a:pt x="6090285" y="5020183"/>
                </a:lnTo>
                <a:lnTo>
                  <a:pt x="6117665" y="5020183"/>
                </a:lnTo>
                <a:lnTo>
                  <a:pt x="6118098" y="4988814"/>
                </a:lnTo>
                <a:lnTo>
                  <a:pt x="6097397" y="4987290"/>
                </a:lnTo>
                <a:close/>
              </a:path>
              <a:path w="9144000" h="5960745">
                <a:moveTo>
                  <a:pt x="6237677" y="5029708"/>
                </a:moveTo>
                <a:lnTo>
                  <a:pt x="6210808" y="5029708"/>
                </a:lnTo>
                <a:lnTo>
                  <a:pt x="6208903" y="5170170"/>
                </a:lnTo>
                <a:lnTo>
                  <a:pt x="6235700" y="5172202"/>
                </a:lnTo>
                <a:lnTo>
                  <a:pt x="6237677" y="5029708"/>
                </a:lnTo>
                <a:close/>
              </a:path>
              <a:path w="9144000" h="5960745">
                <a:moveTo>
                  <a:pt x="6217920" y="4996815"/>
                </a:moveTo>
                <a:lnTo>
                  <a:pt x="6168898" y="5019040"/>
                </a:lnTo>
                <a:lnTo>
                  <a:pt x="6176010" y="5042408"/>
                </a:lnTo>
                <a:lnTo>
                  <a:pt x="6210808" y="5029708"/>
                </a:lnTo>
                <a:lnTo>
                  <a:pt x="6237677" y="5029708"/>
                </a:lnTo>
                <a:lnTo>
                  <a:pt x="6238113" y="4998339"/>
                </a:lnTo>
                <a:lnTo>
                  <a:pt x="6217920" y="4996815"/>
                </a:lnTo>
                <a:close/>
              </a:path>
              <a:path w="9144000" h="5960745">
                <a:moveTo>
                  <a:pt x="6329934" y="5005958"/>
                </a:moveTo>
                <a:lnTo>
                  <a:pt x="6307328" y="5009896"/>
                </a:lnTo>
                <a:lnTo>
                  <a:pt x="6290310" y="5025771"/>
                </a:lnTo>
                <a:lnTo>
                  <a:pt x="6279007" y="5053203"/>
                </a:lnTo>
                <a:lnTo>
                  <a:pt x="6274816" y="5090414"/>
                </a:lnTo>
                <a:lnTo>
                  <a:pt x="6277610" y="5128133"/>
                </a:lnTo>
                <a:lnTo>
                  <a:pt x="6288913" y="5156327"/>
                </a:lnTo>
                <a:lnTo>
                  <a:pt x="6305423" y="5174996"/>
                </a:lnTo>
                <a:lnTo>
                  <a:pt x="6328029" y="5181727"/>
                </a:lnTo>
                <a:lnTo>
                  <a:pt x="6350635" y="5178171"/>
                </a:lnTo>
                <a:lnTo>
                  <a:pt x="6367526" y="5162296"/>
                </a:lnTo>
                <a:lnTo>
                  <a:pt x="6369867" y="5156327"/>
                </a:lnTo>
                <a:lnTo>
                  <a:pt x="6328918" y="5156327"/>
                </a:lnTo>
                <a:lnTo>
                  <a:pt x="6309233" y="5138928"/>
                </a:lnTo>
                <a:lnTo>
                  <a:pt x="6302629" y="5090414"/>
                </a:lnTo>
                <a:lnTo>
                  <a:pt x="6309614" y="5044440"/>
                </a:lnTo>
                <a:lnTo>
                  <a:pt x="6328537" y="5030470"/>
                </a:lnTo>
                <a:lnTo>
                  <a:pt x="6367111" y="5030470"/>
                </a:lnTo>
                <a:lnTo>
                  <a:pt x="6352032" y="5013071"/>
                </a:lnTo>
                <a:lnTo>
                  <a:pt x="6329934" y="5005958"/>
                </a:lnTo>
                <a:close/>
              </a:path>
              <a:path w="9144000" h="5960745">
                <a:moveTo>
                  <a:pt x="6367111" y="5030470"/>
                </a:moveTo>
                <a:lnTo>
                  <a:pt x="6328537" y="5030470"/>
                </a:lnTo>
                <a:lnTo>
                  <a:pt x="6348222" y="5048377"/>
                </a:lnTo>
                <a:lnTo>
                  <a:pt x="6353937" y="5098415"/>
                </a:lnTo>
                <a:lnTo>
                  <a:pt x="6348222" y="5142865"/>
                </a:lnTo>
                <a:lnTo>
                  <a:pt x="6328918" y="5156327"/>
                </a:lnTo>
                <a:lnTo>
                  <a:pt x="6369867" y="5156327"/>
                </a:lnTo>
                <a:lnTo>
                  <a:pt x="6377940" y="5135753"/>
                </a:lnTo>
                <a:lnTo>
                  <a:pt x="6382131" y="5098415"/>
                </a:lnTo>
                <a:lnTo>
                  <a:pt x="6378829" y="5061077"/>
                </a:lnTo>
                <a:lnTo>
                  <a:pt x="6368542" y="5032121"/>
                </a:lnTo>
                <a:lnTo>
                  <a:pt x="6367111" y="5030470"/>
                </a:lnTo>
                <a:close/>
              </a:path>
              <a:path w="9144000" h="5960745">
                <a:moveTo>
                  <a:pt x="6476412" y="5048377"/>
                </a:moveTo>
                <a:lnTo>
                  <a:pt x="6451346" y="5048377"/>
                </a:lnTo>
                <a:lnTo>
                  <a:pt x="6449441" y="5188839"/>
                </a:lnTo>
                <a:lnTo>
                  <a:pt x="6474841" y="5190108"/>
                </a:lnTo>
                <a:lnTo>
                  <a:pt x="6476412" y="5048377"/>
                </a:lnTo>
                <a:close/>
              </a:path>
              <a:path w="9144000" h="5960745">
                <a:moveTo>
                  <a:pt x="6456934" y="5016246"/>
                </a:moveTo>
                <a:lnTo>
                  <a:pt x="6408928" y="5038090"/>
                </a:lnTo>
                <a:lnTo>
                  <a:pt x="6416548" y="5061458"/>
                </a:lnTo>
                <a:lnTo>
                  <a:pt x="6451346" y="5048377"/>
                </a:lnTo>
                <a:lnTo>
                  <a:pt x="6476412" y="5048377"/>
                </a:lnTo>
                <a:lnTo>
                  <a:pt x="6476746" y="5018278"/>
                </a:lnTo>
                <a:lnTo>
                  <a:pt x="6456934" y="5016246"/>
                </a:lnTo>
                <a:close/>
              </a:path>
              <a:path w="9144000" h="5960745">
                <a:moveTo>
                  <a:pt x="6567678" y="5025008"/>
                </a:moveTo>
                <a:lnTo>
                  <a:pt x="6545072" y="5029327"/>
                </a:lnTo>
                <a:lnTo>
                  <a:pt x="6528054" y="5045202"/>
                </a:lnTo>
                <a:lnTo>
                  <a:pt x="6516751" y="5071745"/>
                </a:lnTo>
                <a:lnTo>
                  <a:pt x="6513068" y="5108702"/>
                </a:lnTo>
                <a:lnTo>
                  <a:pt x="6516370" y="5146421"/>
                </a:lnTo>
                <a:lnTo>
                  <a:pt x="6526149" y="5174996"/>
                </a:lnTo>
                <a:lnTo>
                  <a:pt x="6542658" y="5192014"/>
                </a:lnTo>
                <a:lnTo>
                  <a:pt x="6564376" y="5199253"/>
                </a:lnTo>
                <a:lnTo>
                  <a:pt x="6586474" y="5195189"/>
                </a:lnTo>
                <a:lnTo>
                  <a:pt x="6602983" y="5180203"/>
                </a:lnTo>
                <a:lnTo>
                  <a:pt x="6605165" y="5174996"/>
                </a:lnTo>
                <a:lnTo>
                  <a:pt x="6565773" y="5174996"/>
                </a:lnTo>
                <a:lnTo>
                  <a:pt x="6546469" y="5156708"/>
                </a:lnTo>
                <a:lnTo>
                  <a:pt x="6540373" y="5109083"/>
                </a:lnTo>
                <a:lnTo>
                  <a:pt x="6546850" y="5063490"/>
                </a:lnTo>
                <a:lnTo>
                  <a:pt x="6565265" y="5049520"/>
                </a:lnTo>
                <a:lnTo>
                  <a:pt x="6603809" y="5049520"/>
                </a:lnTo>
                <a:lnTo>
                  <a:pt x="6588759" y="5032502"/>
                </a:lnTo>
                <a:lnTo>
                  <a:pt x="6567678" y="5025008"/>
                </a:lnTo>
                <a:close/>
              </a:path>
              <a:path w="9144000" h="5960745">
                <a:moveTo>
                  <a:pt x="6603809" y="5049520"/>
                </a:moveTo>
                <a:lnTo>
                  <a:pt x="6565265" y="5049520"/>
                </a:lnTo>
                <a:lnTo>
                  <a:pt x="6585077" y="5067427"/>
                </a:lnTo>
                <a:lnTo>
                  <a:pt x="6591681" y="5117083"/>
                </a:lnTo>
                <a:lnTo>
                  <a:pt x="6584569" y="5161533"/>
                </a:lnTo>
                <a:lnTo>
                  <a:pt x="6565773" y="5174996"/>
                </a:lnTo>
                <a:lnTo>
                  <a:pt x="6605165" y="5174996"/>
                </a:lnTo>
                <a:lnTo>
                  <a:pt x="6614159" y="5153533"/>
                </a:lnTo>
                <a:lnTo>
                  <a:pt x="6618985" y="5116703"/>
                </a:lnTo>
                <a:lnTo>
                  <a:pt x="6615176" y="5079365"/>
                </a:lnTo>
                <a:lnTo>
                  <a:pt x="6605270" y="5051171"/>
                </a:lnTo>
                <a:lnTo>
                  <a:pt x="6603809" y="5049520"/>
                </a:lnTo>
                <a:close/>
              </a:path>
              <a:path w="9144000" h="5960745">
                <a:moveTo>
                  <a:pt x="6710210" y="5067046"/>
                </a:moveTo>
                <a:lnTo>
                  <a:pt x="6684772" y="5067046"/>
                </a:lnTo>
                <a:lnTo>
                  <a:pt x="6684391" y="5206365"/>
                </a:lnTo>
                <a:lnTo>
                  <a:pt x="6709791" y="5208270"/>
                </a:lnTo>
                <a:lnTo>
                  <a:pt x="6710210" y="5067046"/>
                </a:lnTo>
                <a:close/>
              </a:path>
              <a:path w="9144000" h="5960745">
                <a:moveTo>
                  <a:pt x="6690995" y="5035677"/>
                </a:moveTo>
                <a:lnTo>
                  <a:pt x="6644767" y="5057140"/>
                </a:lnTo>
                <a:lnTo>
                  <a:pt x="6651879" y="5080508"/>
                </a:lnTo>
                <a:lnTo>
                  <a:pt x="6684772" y="5067046"/>
                </a:lnTo>
                <a:lnTo>
                  <a:pt x="6710210" y="5067046"/>
                </a:lnTo>
                <a:lnTo>
                  <a:pt x="6710299" y="5037328"/>
                </a:lnTo>
                <a:lnTo>
                  <a:pt x="6690995" y="5035677"/>
                </a:lnTo>
                <a:close/>
              </a:path>
              <a:path w="9144000" h="5960745">
                <a:moveTo>
                  <a:pt x="6798818" y="5043678"/>
                </a:moveTo>
                <a:lnTo>
                  <a:pt x="6777990" y="5047996"/>
                </a:lnTo>
                <a:lnTo>
                  <a:pt x="6761607" y="5063871"/>
                </a:lnTo>
                <a:lnTo>
                  <a:pt x="6749796" y="5090414"/>
                </a:lnTo>
                <a:lnTo>
                  <a:pt x="6745605" y="5126990"/>
                </a:lnTo>
                <a:lnTo>
                  <a:pt x="6749288" y="5163820"/>
                </a:lnTo>
                <a:lnTo>
                  <a:pt x="6759194" y="5192014"/>
                </a:lnTo>
                <a:lnTo>
                  <a:pt x="6775196" y="5209540"/>
                </a:lnTo>
                <a:lnTo>
                  <a:pt x="6796405" y="5216652"/>
                </a:lnTo>
                <a:lnTo>
                  <a:pt x="6817995" y="5213096"/>
                </a:lnTo>
                <a:lnTo>
                  <a:pt x="6834505" y="5197602"/>
                </a:lnTo>
                <a:lnTo>
                  <a:pt x="6836919" y="5192014"/>
                </a:lnTo>
                <a:lnTo>
                  <a:pt x="6797294" y="5192014"/>
                </a:lnTo>
                <a:lnTo>
                  <a:pt x="6778498" y="5174996"/>
                </a:lnTo>
                <a:lnTo>
                  <a:pt x="6772909" y="5127752"/>
                </a:lnTo>
                <a:lnTo>
                  <a:pt x="6779006" y="5082540"/>
                </a:lnTo>
                <a:lnTo>
                  <a:pt x="6797294" y="5068189"/>
                </a:lnTo>
                <a:lnTo>
                  <a:pt x="6834503" y="5068189"/>
                </a:lnTo>
                <a:lnTo>
                  <a:pt x="6820408" y="5051552"/>
                </a:lnTo>
                <a:lnTo>
                  <a:pt x="6798818" y="5043678"/>
                </a:lnTo>
                <a:close/>
              </a:path>
              <a:path w="9144000" h="5960745">
                <a:moveTo>
                  <a:pt x="6834503" y="5068189"/>
                </a:moveTo>
                <a:lnTo>
                  <a:pt x="6797294" y="5068189"/>
                </a:lnTo>
                <a:lnTo>
                  <a:pt x="6817106" y="5086477"/>
                </a:lnTo>
                <a:lnTo>
                  <a:pt x="6823202" y="5134864"/>
                </a:lnTo>
                <a:lnTo>
                  <a:pt x="6817106" y="5178933"/>
                </a:lnTo>
                <a:lnTo>
                  <a:pt x="6797294" y="5192014"/>
                </a:lnTo>
                <a:lnTo>
                  <a:pt x="6836919" y="5192014"/>
                </a:lnTo>
                <a:lnTo>
                  <a:pt x="6845808" y="5171440"/>
                </a:lnTo>
                <a:lnTo>
                  <a:pt x="6849618" y="5134864"/>
                </a:lnTo>
                <a:lnTo>
                  <a:pt x="6845808" y="5097653"/>
                </a:lnTo>
                <a:lnTo>
                  <a:pt x="6835902" y="5069840"/>
                </a:lnTo>
                <a:lnTo>
                  <a:pt x="6834503" y="5068189"/>
                </a:lnTo>
                <a:close/>
              </a:path>
              <a:path w="9144000" h="5960745">
                <a:moveTo>
                  <a:pt x="6940265" y="5085715"/>
                </a:moveTo>
                <a:lnTo>
                  <a:pt x="6915531" y="5085715"/>
                </a:lnTo>
                <a:lnTo>
                  <a:pt x="6914133" y="5223002"/>
                </a:lnTo>
                <a:lnTo>
                  <a:pt x="6939533" y="5224653"/>
                </a:lnTo>
                <a:lnTo>
                  <a:pt x="6940265" y="5085715"/>
                </a:lnTo>
                <a:close/>
              </a:path>
              <a:path w="9144000" h="5960745">
                <a:moveTo>
                  <a:pt x="6921119" y="5054346"/>
                </a:moveTo>
                <a:lnTo>
                  <a:pt x="6875526" y="5075808"/>
                </a:lnTo>
                <a:lnTo>
                  <a:pt x="6882510" y="5098415"/>
                </a:lnTo>
                <a:lnTo>
                  <a:pt x="6915531" y="5085715"/>
                </a:lnTo>
                <a:lnTo>
                  <a:pt x="6940265" y="5085715"/>
                </a:lnTo>
                <a:lnTo>
                  <a:pt x="6940423" y="5055870"/>
                </a:lnTo>
                <a:lnTo>
                  <a:pt x="6921119" y="5054346"/>
                </a:lnTo>
                <a:close/>
              </a:path>
              <a:path w="9144000" h="5960745">
                <a:moveTo>
                  <a:pt x="7052853" y="5095240"/>
                </a:moveTo>
                <a:lnTo>
                  <a:pt x="7028433" y="5095240"/>
                </a:lnTo>
                <a:lnTo>
                  <a:pt x="7027545" y="5231383"/>
                </a:lnTo>
                <a:lnTo>
                  <a:pt x="7052436" y="5233289"/>
                </a:lnTo>
                <a:lnTo>
                  <a:pt x="7052853" y="5095240"/>
                </a:lnTo>
                <a:close/>
              </a:path>
              <a:path w="9144000" h="5960745">
                <a:moveTo>
                  <a:pt x="7034149" y="5063490"/>
                </a:moveTo>
                <a:lnTo>
                  <a:pt x="6989445" y="5084953"/>
                </a:lnTo>
                <a:lnTo>
                  <a:pt x="6995541" y="5107558"/>
                </a:lnTo>
                <a:lnTo>
                  <a:pt x="7028433" y="5095240"/>
                </a:lnTo>
                <a:lnTo>
                  <a:pt x="7052853" y="5095240"/>
                </a:lnTo>
                <a:lnTo>
                  <a:pt x="7052945" y="5065014"/>
                </a:lnTo>
                <a:lnTo>
                  <a:pt x="7034149" y="5063490"/>
                </a:lnTo>
                <a:close/>
              </a:path>
              <a:path w="9144000" h="5960745">
                <a:moveTo>
                  <a:pt x="7139558" y="5071364"/>
                </a:moveTo>
                <a:lnTo>
                  <a:pt x="7118858" y="5075428"/>
                </a:lnTo>
                <a:lnTo>
                  <a:pt x="7102856" y="5091303"/>
                </a:lnTo>
                <a:lnTo>
                  <a:pt x="7092442" y="5117846"/>
                </a:lnTo>
                <a:lnTo>
                  <a:pt x="7088758" y="5153533"/>
                </a:lnTo>
                <a:lnTo>
                  <a:pt x="7092060" y="5190108"/>
                </a:lnTo>
                <a:lnTo>
                  <a:pt x="7101458" y="5218303"/>
                </a:lnTo>
                <a:lnTo>
                  <a:pt x="7116445" y="5235321"/>
                </a:lnTo>
                <a:lnTo>
                  <a:pt x="7137654" y="5242052"/>
                </a:lnTo>
                <a:lnTo>
                  <a:pt x="7158355" y="5238496"/>
                </a:lnTo>
                <a:lnTo>
                  <a:pt x="7174865" y="5223383"/>
                </a:lnTo>
                <a:lnTo>
                  <a:pt x="7176887" y="5218303"/>
                </a:lnTo>
                <a:lnTo>
                  <a:pt x="7139051" y="5218303"/>
                </a:lnTo>
                <a:lnTo>
                  <a:pt x="7120763" y="5200777"/>
                </a:lnTo>
                <a:lnTo>
                  <a:pt x="7114158" y="5153914"/>
                </a:lnTo>
                <a:lnTo>
                  <a:pt x="7120255" y="5109083"/>
                </a:lnTo>
                <a:lnTo>
                  <a:pt x="7137654" y="5095621"/>
                </a:lnTo>
                <a:lnTo>
                  <a:pt x="7173596" y="5095621"/>
                </a:lnTo>
                <a:lnTo>
                  <a:pt x="7159752" y="5078983"/>
                </a:lnTo>
                <a:lnTo>
                  <a:pt x="7139558" y="5071364"/>
                </a:lnTo>
                <a:close/>
              </a:path>
              <a:path w="9144000" h="5960745">
                <a:moveTo>
                  <a:pt x="7173596" y="5095621"/>
                </a:moveTo>
                <a:lnTo>
                  <a:pt x="7137654" y="5095621"/>
                </a:lnTo>
                <a:lnTo>
                  <a:pt x="7156577" y="5113020"/>
                </a:lnTo>
                <a:lnTo>
                  <a:pt x="7162673" y="5161533"/>
                </a:lnTo>
                <a:lnTo>
                  <a:pt x="7156577" y="5204714"/>
                </a:lnTo>
                <a:lnTo>
                  <a:pt x="7139051" y="5218303"/>
                </a:lnTo>
                <a:lnTo>
                  <a:pt x="7176887" y="5218303"/>
                </a:lnTo>
                <a:lnTo>
                  <a:pt x="7185279" y="5197221"/>
                </a:lnTo>
                <a:lnTo>
                  <a:pt x="7188073" y="5161533"/>
                </a:lnTo>
                <a:lnTo>
                  <a:pt x="7184263" y="5124958"/>
                </a:lnTo>
                <a:lnTo>
                  <a:pt x="7174865" y="5097145"/>
                </a:lnTo>
                <a:lnTo>
                  <a:pt x="7173596" y="5095621"/>
                </a:lnTo>
                <a:close/>
              </a:path>
              <a:path w="9144000" h="5960745">
                <a:moveTo>
                  <a:pt x="7276413" y="5112639"/>
                </a:moveTo>
                <a:lnTo>
                  <a:pt x="7251573" y="5112639"/>
                </a:lnTo>
                <a:lnTo>
                  <a:pt x="7251573" y="5248021"/>
                </a:lnTo>
                <a:lnTo>
                  <a:pt x="7275576" y="5250434"/>
                </a:lnTo>
                <a:lnTo>
                  <a:pt x="7276413" y="5112639"/>
                </a:lnTo>
                <a:close/>
              </a:path>
              <a:path w="9144000" h="5960745">
                <a:moveTo>
                  <a:pt x="7257669" y="5081778"/>
                </a:moveTo>
                <a:lnTo>
                  <a:pt x="7213473" y="5102733"/>
                </a:lnTo>
                <a:lnTo>
                  <a:pt x="7219569" y="5124958"/>
                </a:lnTo>
                <a:lnTo>
                  <a:pt x="7251573" y="5112639"/>
                </a:lnTo>
                <a:lnTo>
                  <a:pt x="7276413" y="5112639"/>
                </a:lnTo>
                <a:lnTo>
                  <a:pt x="7276592" y="5083302"/>
                </a:lnTo>
                <a:lnTo>
                  <a:pt x="7257669" y="5081778"/>
                </a:lnTo>
                <a:close/>
              </a:path>
              <a:path w="9144000" h="5960745">
                <a:moveTo>
                  <a:pt x="7361301" y="5089271"/>
                </a:moveTo>
                <a:lnTo>
                  <a:pt x="7341489" y="5093208"/>
                </a:lnTo>
                <a:lnTo>
                  <a:pt x="7325486" y="5108702"/>
                </a:lnTo>
                <a:lnTo>
                  <a:pt x="7315200" y="5134864"/>
                </a:lnTo>
                <a:lnTo>
                  <a:pt x="7311390" y="5170170"/>
                </a:lnTo>
                <a:lnTo>
                  <a:pt x="7314183" y="5207127"/>
                </a:lnTo>
                <a:lnTo>
                  <a:pt x="7324090" y="5234559"/>
                </a:lnTo>
                <a:lnTo>
                  <a:pt x="7339583" y="5251958"/>
                </a:lnTo>
                <a:lnTo>
                  <a:pt x="7359396" y="5258308"/>
                </a:lnTo>
                <a:lnTo>
                  <a:pt x="7380097" y="5254752"/>
                </a:lnTo>
                <a:lnTo>
                  <a:pt x="7396099" y="5240020"/>
                </a:lnTo>
                <a:lnTo>
                  <a:pt x="7397950" y="5234940"/>
                </a:lnTo>
                <a:lnTo>
                  <a:pt x="7361301" y="5234940"/>
                </a:lnTo>
                <a:lnTo>
                  <a:pt x="7342885" y="5217414"/>
                </a:lnTo>
                <a:lnTo>
                  <a:pt x="7336790" y="5171058"/>
                </a:lnTo>
                <a:lnTo>
                  <a:pt x="7342505" y="5126990"/>
                </a:lnTo>
                <a:lnTo>
                  <a:pt x="7360411" y="5113528"/>
                </a:lnTo>
                <a:lnTo>
                  <a:pt x="7396204" y="5113528"/>
                </a:lnTo>
                <a:lnTo>
                  <a:pt x="7382002" y="5096764"/>
                </a:lnTo>
                <a:lnTo>
                  <a:pt x="7361301" y="5089271"/>
                </a:lnTo>
                <a:close/>
              </a:path>
              <a:path w="9144000" h="5960745">
                <a:moveTo>
                  <a:pt x="7396204" y="5113528"/>
                </a:moveTo>
                <a:lnTo>
                  <a:pt x="7360411" y="5113528"/>
                </a:lnTo>
                <a:lnTo>
                  <a:pt x="7378700" y="5130927"/>
                </a:lnTo>
                <a:lnTo>
                  <a:pt x="7384415" y="5178933"/>
                </a:lnTo>
                <a:lnTo>
                  <a:pt x="7378700" y="5221478"/>
                </a:lnTo>
                <a:lnTo>
                  <a:pt x="7361301" y="5234940"/>
                </a:lnTo>
                <a:lnTo>
                  <a:pt x="7397950" y="5234940"/>
                </a:lnTo>
                <a:lnTo>
                  <a:pt x="7405497" y="5214239"/>
                </a:lnTo>
                <a:lnTo>
                  <a:pt x="7409307" y="5178933"/>
                </a:lnTo>
                <a:lnTo>
                  <a:pt x="7406894" y="5142483"/>
                </a:lnTo>
                <a:lnTo>
                  <a:pt x="7397496" y="5115052"/>
                </a:lnTo>
                <a:lnTo>
                  <a:pt x="7396204" y="5113528"/>
                </a:lnTo>
                <a:close/>
              </a:path>
              <a:path w="9144000" h="5960745">
                <a:moveTo>
                  <a:pt x="7495675" y="5130165"/>
                </a:moveTo>
                <a:lnTo>
                  <a:pt x="7472426" y="5130165"/>
                </a:lnTo>
                <a:lnTo>
                  <a:pt x="7471409" y="5264277"/>
                </a:lnTo>
                <a:lnTo>
                  <a:pt x="7494524" y="5266309"/>
                </a:lnTo>
                <a:lnTo>
                  <a:pt x="7495675" y="5130165"/>
                </a:lnTo>
                <a:close/>
              </a:path>
              <a:path w="9144000" h="5960745">
                <a:moveTo>
                  <a:pt x="7478014" y="5099558"/>
                </a:moveTo>
                <a:lnTo>
                  <a:pt x="7433818" y="5120640"/>
                </a:lnTo>
                <a:lnTo>
                  <a:pt x="7440422" y="5142865"/>
                </a:lnTo>
                <a:lnTo>
                  <a:pt x="7472426" y="5130165"/>
                </a:lnTo>
                <a:lnTo>
                  <a:pt x="7495675" y="5130165"/>
                </a:lnTo>
                <a:lnTo>
                  <a:pt x="7495921" y="5101208"/>
                </a:lnTo>
                <a:lnTo>
                  <a:pt x="7478014" y="5099558"/>
                </a:lnTo>
                <a:close/>
              </a:path>
              <a:path w="9144000" h="5960745">
                <a:moveTo>
                  <a:pt x="7579741" y="5107178"/>
                </a:moveTo>
                <a:lnTo>
                  <a:pt x="7559040" y="5111115"/>
                </a:lnTo>
                <a:lnTo>
                  <a:pt x="7543419" y="5126608"/>
                </a:lnTo>
                <a:lnTo>
                  <a:pt x="7533640" y="5152390"/>
                </a:lnTo>
                <a:lnTo>
                  <a:pt x="7530338" y="5187696"/>
                </a:lnTo>
                <a:lnTo>
                  <a:pt x="7533132" y="5224145"/>
                </a:lnTo>
                <a:lnTo>
                  <a:pt x="7542530" y="5250815"/>
                </a:lnTo>
                <a:lnTo>
                  <a:pt x="7557643" y="5268214"/>
                </a:lnTo>
                <a:lnTo>
                  <a:pt x="7578344" y="5275453"/>
                </a:lnTo>
                <a:lnTo>
                  <a:pt x="7598536" y="5271389"/>
                </a:lnTo>
                <a:lnTo>
                  <a:pt x="7613650" y="5256403"/>
                </a:lnTo>
                <a:lnTo>
                  <a:pt x="7615868" y="5250815"/>
                </a:lnTo>
                <a:lnTo>
                  <a:pt x="7579233" y="5250815"/>
                </a:lnTo>
                <a:lnTo>
                  <a:pt x="7561326" y="5234559"/>
                </a:lnTo>
                <a:lnTo>
                  <a:pt x="7555230" y="5187696"/>
                </a:lnTo>
                <a:lnTo>
                  <a:pt x="7561326" y="5144389"/>
                </a:lnTo>
                <a:lnTo>
                  <a:pt x="7579233" y="5130927"/>
                </a:lnTo>
                <a:lnTo>
                  <a:pt x="7614108" y="5130927"/>
                </a:lnTo>
                <a:lnTo>
                  <a:pt x="7600442" y="5114290"/>
                </a:lnTo>
                <a:lnTo>
                  <a:pt x="7579741" y="5107178"/>
                </a:lnTo>
                <a:close/>
              </a:path>
              <a:path w="9144000" h="5960745">
                <a:moveTo>
                  <a:pt x="7614108" y="5130927"/>
                </a:moveTo>
                <a:lnTo>
                  <a:pt x="7579233" y="5130927"/>
                </a:lnTo>
                <a:lnTo>
                  <a:pt x="7596251" y="5147945"/>
                </a:lnTo>
                <a:lnTo>
                  <a:pt x="7601839" y="5195189"/>
                </a:lnTo>
                <a:lnTo>
                  <a:pt x="7596251" y="5238115"/>
                </a:lnTo>
                <a:lnTo>
                  <a:pt x="7579233" y="5250815"/>
                </a:lnTo>
                <a:lnTo>
                  <a:pt x="7615868" y="5250815"/>
                </a:lnTo>
                <a:lnTo>
                  <a:pt x="7623936" y="5230495"/>
                </a:lnTo>
                <a:lnTo>
                  <a:pt x="7627239" y="5195189"/>
                </a:lnTo>
                <a:lnTo>
                  <a:pt x="7623936" y="5159502"/>
                </a:lnTo>
                <a:lnTo>
                  <a:pt x="7615047" y="5132070"/>
                </a:lnTo>
                <a:lnTo>
                  <a:pt x="7614108" y="5130927"/>
                </a:lnTo>
                <a:close/>
              </a:path>
              <a:path w="9144000" h="5960745">
                <a:moveTo>
                  <a:pt x="7710643" y="5147945"/>
                </a:moveTo>
                <a:lnTo>
                  <a:pt x="7687945" y="5147945"/>
                </a:lnTo>
                <a:lnTo>
                  <a:pt x="7687564" y="5280533"/>
                </a:lnTo>
                <a:lnTo>
                  <a:pt x="7711058" y="5282184"/>
                </a:lnTo>
                <a:lnTo>
                  <a:pt x="7710643" y="5147945"/>
                </a:lnTo>
                <a:close/>
              </a:path>
              <a:path w="9144000" h="5960745">
                <a:moveTo>
                  <a:pt x="7694168" y="5117083"/>
                </a:moveTo>
                <a:lnTo>
                  <a:pt x="7650860" y="5138039"/>
                </a:lnTo>
                <a:lnTo>
                  <a:pt x="7657338" y="5159883"/>
                </a:lnTo>
                <a:lnTo>
                  <a:pt x="7687945" y="5147945"/>
                </a:lnTo>
                <a:lnTo>
                  <a:pt x="7710643" y="5147945"/>
                </a:lnTo>
                <a:lnTo>
                  <a:pt x="7710551" y="5118227"/>
                </a:lnTo>
                <a:lnTo>
                  <a:pt x="7694168" y="5117083"/>
                </a:lnTo>
                <a:close/>
              </a:path>
              <a:path w="9144000" h="5960745">
                <a:moveTo>
                  <a:pt x="7817954" y="5155946"/>
                </a:moveTo>
                <a:lnTo>
                  <a:pt x="7794879" y="5155946"/>
                </a:lnTo>
                <a:lnTo>
                  <a:pt x="7794371" y="5288534"/>
                </a:lnTo>
                <a:lnTo>
                  <a:pt x="7818374" y="5290058"/>
                </a:lnTo>
                <a:lnTo>
                  <a:pt x="7817954" y="5155946"/>
                </a:lnTo>
                <a:close/>
              </a:path>
              <a:path w="9144000" h="5960745">
                <a:moveTo>
                  <a:pt x="7800085" y="5126228"/>
                </a:moveTo>
                <a:lnTo>
                  <a:pt x="7757159" y="5146421"/>
                </a:lnTo>
                <a:lnTo>
                  <a:pt x="7763764" y="5168265"/>
                </a:lnTo>
                <a:lnTo>
                  <a:pt x="7794879" y="5155946"/>
                </a:lnTo>
                <a:lnTo>
                  <a:pt x="7817954" y="5155946"/>
                </a:lnTo>
                <a:lnTo>
                  <a:pt x="7817866" y="5127752"/>
                </a:lnTo>
                <a:lnTo>
                  <a:pt x="7800085" y="5126228"/>
                </a:lnTo>
                <a:close/>
              </a:path>
              <a:path w="9144000" h="5960745">
                <a:moveTo>
                  <a:pt x="7898892" y="5132958"/>
                </a:moveTo>
                <a:lnTo>
                  <a:pt x="7878699" y="5136896"/>
                </a:lnTo>
                <a:lnTo>
                  <a:pt x="7864094" y="5152390"/>
                </a:lnTo>
                <a:lnTo>
                  <a:pt x="7853680" y="5177790"/>
                </a:lnTo>
                <a:lnTo>
                  <a:pt x="7850378" y="5212715"/>
                </a:lnTo>
                <a:lnTo>
                  <a:pt x="7854569" y="5248402"/>
                </a:lnTo>
                <a:lnTo>
                  <a:pt x="7864475" y="5275453"/>
                </a:lnTo>
                <a:lnTo>
                  <a:pt x="7878699" y="5292090"/>
                </a:lnTo>
                <a:lnTo>
                  <a:pt x="7898003" y="5298821"/>
                </a:lnTo>
                <a:lnTo>
                  <a:pt x="7916799" y="5295265"/>
                </a:lnTo>
                <a:lnTo>
                  <a:pt x="7931784" y="5280533"/>
                </a:lnTo>
                <a:lnTo>
                  <a:pt x="7934078" y="5274564"/>
                </a:lnTo>
                <a:lnTo>
                  <a:pt x="7898003" y="5274564"/>
                </a:lnTo>
                <a:lnTo>
                  <a:pt x="7880984" y="5258689"/>
                </a:lnTo>
                <a:lnTo>
                  <a:pt x="7875778" y="5213096"/>
                </a:lnTo>
                <a:lnTo>
                  <a:pt x="7881493" y="5169789"/>
                </a:lnTo>
                <a:lnTo>
                  <a:pt x="7897495" y="5156708"/>
                </a:lnTo>
                <a:lnTo>
                  <a:pt x="7931454" y="5156708"/>
                </a:lnTo>
                <a:lnTo>
                  <a:pt x="7918196" y="5140452"/>
                </a:lnTo>
                <a:lnTo>
                  <a:pt x="7898892" y="5132958"/>
                </a:lnTo>
                <a:close/>
              </a:path>
              <a:path w="9144000" h="5960745">
                <a:moveTo>
                  <a:pt x="7931454" y="5156708"/>
                </a:moveTo>
                <a:lnTo>
                  <a:pt x="7897495" y="5156708"/>
                </a:lnTo>
                <a:lnTo>
                  <a:pt x="7915402" y="5173853"/>
                </a:lnTo>
                <a:lnTo>
                  <a:pt x="7920482" y="5220589"/>
                </a:lnTo>
                <a:lnTo>
                  <a:pt x="7915402" y="5262245"/>
                </a:lnTo>
                <a:lnTo>
                  <a:pt x="7898003" y="5274564"/>
                </a:lnTo>
                <a:lnTo>
                  <a:pt x="7934078" y="5274564"/>
                </a:lnTo>
                <a:lnTo>
                  <a:pt x="7941691" y="5254752"/>
                </a:lnTo>
                <a:lnTo>
                  <a:pt x="7944484" y="5220589"/>
                </a:lnTo>
                <a:lnTo>
                  <a:pt x="7941691" y="5184902"/>
                </a:lnTo>
                <a:lnTo>
                  <a:pt x="7932801" y="5158358"/>
                </a:lnTo>
                <a:lnTo>
                  <a:pt x="7931454" y="5156708"/>
                </a:lnTo>
                <a:close/>
              </a:path>
              <a:path w="9144000" h="5960745">
                <a:moveTo>
                  <a:pt x="8002905" y="5142103"/>
                </a:moveTo>
                <a:lnTo>
                  <a:pt x="7983601" y="5146040"/>
                </a:lnTo>
                <a:lnTo>
                  <a:pt x="7968615" y="5161153"/>
                </a:lnTo>
                <a:lnTo>
                  <a:pt x="7958708" y="5186045"/>
                </a:lnTo>
                <a:lnTo>
                  <a:pt x="7955407" y="5220970"/>
                </a:lnTo>
                <a:lnTo>
                  <a:pt x="7958708" y="5256403"/>
                </a:lnTo>
                <a:lnTo>
                  <a:pt x="7968996" y="5283327"/>
                </a:lnTo>
                <a:lnTo>
                  <a:pt x="7983601" y="5299583"/>
                </a:lnTo>
                <a:lnTo>
                  <a:pt x="8002397" y="5306695"/>
                </a:lnTo>
                <a:lnTo>
                  <a:pt x="8022208" y="5302758"/>
                </a:lnTo>
                <a:lnTo>
                  <a:pt x="8037322" y="5288153"/>
                </a:lnTo>
                <a:lnTo>
                  <a:pt x="8039204" y="5283327"/>
                </a:lnTo>
                <a:lnTo>
                  <a:pt x="8003921" y="5283327"/>
                </a:lnTo>
                <a:lnTo>
                  <a:pt x="7986014" y="5266690"/>
                </a:lnTo>
                <a:lnTo>
                  <a:pt x="7980807" y="5221478"/>
                </a:lnTo>
                <a:lnTo>
                  <a:pt x="7986014" y="5178171"/>
                </a:lnTo>
                <a:lnTo>
                  <a:pt x="8002016" y="5165471"/>
                </a:lnTo>
                <a:lnTo>
                  <a:pt x="8036682" y="5165471"/>
                </a:lnTo>
                <a:lnTo>
                  <a:pt x="8022717" y="5148833"/>
                </a:lnTo>
                <a:lnTo>
                  <a:pt x="8002905" y="5142103"/>
                </a:lnTo>
                <a:close/>
              </a:path>
              <a:path w="9144000" h="5960745">
                <a:moveTo>
                  <a:pt x="8036682" y="5165471"/>
                </a:moveTo>
                <a:lnTo>
                  <a:pt x="8002016" y="5165471"/>
                </a:lnTo>
                <a:lnTo>
                  <a:pt x="8019923" y="5182108"/>
                </a:lnTo>
                <a:lnTo>
                  <a:pt x="8025510" y="5228590"/>
                </a:lnTo>
                <a:lnTo>
                  <a:pt x="8019923" y="5270246"/>
                </a:lnTo>
                <a:lnTo>
                  <a:pt x="8003921" y="5283327"/>
                </a:lnTo>
                <a:lnTo>
                  <a:pt x="8039204" y="5283327"/>
                </a:lnTo>
                <a:lnTo>
                  <a:pt x="8047228" y="5262753"/>
                </a:lnTo>
                <a:lnTo>
                  <a:pt x="8050403" y="5228590"/>
                </a:lnTo>
                <a:lnTo>
                  <a:pt x="8047228" y="5193283"/>
                </a:lnTo>
                <a:lnTo>
                  <a:pt x="8037322" y="5166233"/>
                </a:lnTo>
                <a:lnTo>
                  <a:pt x="8036682" y="5165471"/>
                </a:lnTo>
                <a:close/>
              </a:path>
              <a:path w="9144000" h="5960745">
                <a:moveTo>
                  <a:pt x="8131101" y="5181346"/>
                </a:moveTo>
                <a:lnTo>
                  <a:pt x="8109331" y="5181346"/>
                </a:lnTo>
                <a:lnTo>
                  <a:pt x="8109331" y="5311902"/>
                </a:lnTo>
                <a:lnTo>
                  <a:pt x="8131936" y="5313934"/>
                </a:lnTo>
                <a:lnTo>
                  <a:pt x="8131101" y="5181346"/>
                </a:lnTo>
                <a:close/>
              </a:path>
              <a:path w="9144000" h="5960745">
                <a:moveTo>
                  <a:pt x="8114030" y="5151628"/>
                </a:moveTo>
                <a:lnTo>
                  <a:pt x="8072120" y="5171821"/>
                </a:lnTo>
                <a:lnTo>
                  <a:pt x="8078724" y="5193665"/>
                </a:lnTo>
                <a:lnTo>
                  <a:pt x="8109331" y="5181346"/>
                </a:lnTo>
                <a:lnTo>
                  <a:pt x="8131101" y="5181346"/>
                </a:lnTo>
                <a:lnTo>
                  <a:pt x="8130921" y="5152771"/>
                </a:lnTo>
                <a:lnTo>
                  <a:pt x="8114030" y="5151628"/>
                </a:lnTo>
                <a:close/>
              </a:path>
              <a:path w="9144000" h="5960745">
                <a:moveTo>
                  <a:pt x="8210550" y="5158358"/>
                </a:moveTo>
                <a:lnTo>
                  <a:pt x="8191246" y="5162296"/>
                </a:lnTo>
                <a:lnTo>
                  <a:pt x="8176641" y="5177790"/>
                </a:lnTo>
                <a:lnTo>
                  <a:pt x="8167243" y="5203190"/>
                </a:lnTo>
                <a:lnTo>
                  <a:pt x="8163433" y="5236845"/>
                </a:lnTo>
                <a:lnTo>
                  <a:pt x="8166734" y="5272278"/>
                </a:lnTo>
                <a:lnTo>
                  <a:pt x="8176133" y="5298821"/>
                </a:lnTo>
                <a:lnTo>
                  <a:pt x="8190230" y="5315458"/>
                </a:lnTo>
                <a:lnTo>
                  <a:pt x="8208136" y="5321808"/>
                </a:lnTo>
                <a:lnTo>
                  <a:pt x="8227949" y="5318633"/>
                </a:lnTo>
                <a:lnTo>
                  <a:pt x="8242046" y="5304028"/>
                </a:lnTo>
                <a:lnTo>
                  <a:pt x="8244076" y="5298821"/>
                </a:lnTo>
                <a:lnTo>
                  <a:pt x="8209533" y="5298821"/>
                </a:lnTo>
                <a:lnTo>
                  <a:pt x="8192643" y="5282184"/>
                </a:lnTo>
                <a:lnTo>
                  <a:pt x="8186928" y="5236845"/>
                </a:lnTo>
                <a:lnTo>
                  <a:pt x="8192643" y="5194808"/>
                </a:lnTo>
                <a:lnTo>
                  <a:pt x="8208136" y="5182108"/>
                </a:lnTo>
                <a:lnTo>
                  <a:pt x="8241913" y="5182108"/>
                </a:lnTo>
                <a:lnTo>
                  <a:pt x="8228838" y="5165852"/>
                </a:lnTo>
                <a:lnTo>
                  <a:pt x="8210550" y="5158358"/>
                </a:lnTo>
                <a:close/>
              </a:path>
              <a:path w="9144000" h="5960745">
                <a:moveTo>
                  <a:pt x="8241913" y="5182108"/>
                </a:moveTo>
                <a:lnTo>
                  <a:pt x="8208136" y="5182108"/>
                </a:lnTo>
                <a:lnTo>
                  <a:pt x="8226044" y="5198745"/>
                </a:lnTo>
                <a:lnTo>
                  <a:pt x="8232140" y="5244846"/>
                </a:lnTo>
                <a:lnTo>
                  <a:pt x="8226044" y="5286121"/>
                </a:lnTo>
                <a:lnTo>
                  <a:pt x="8209533" y="5298821"/>
                </a:lnTo>
                <a:lnTo>
                  <a:pt x="8244076" y="5298821"/>
                </a:lnTo>
                <a:lnTo>
                  <a:pt x="8251952" y="5278628"/>
                </a:lnTo>
                <a:lnTo>
                  <a:pt x="8255761" y="5244465"/>
                </a:lnTo>
                <a:lnTo>
                  <a:pt x="8251952" y="5209540"/>
                </a:lnTo>
                <a:lnTo>
                  <a:pt x="8242934" y="5183378"/>
                </a:lnTo>
                <a:lnTo>
                  <a:pt x="8241913" y="5182108"/>
                </a:lnTo>
                <a:close/>
              </a:path>
              <a:path w="9144000" h="5960745">
                <a:moveTo>
                  <a:pt x="8335772" y="5197602"/>
                </a:moveTo>
                <a:lnTo>
                  <a:pt x="8313547" y="5197602"/>
                </a:lnTo>
                <a:lnTo>
                  <a:pt x="8314055" y="5327396"/>
                </a:lnTo>
                <a:lnTo>
                  <a:pt x="8335772" y="5328920"/>
                </a:lnTo>
                <a:lnTo>
                  <a:pt x="8335772" y="5197602"/>
                </a:lnTo>
                <a:close/>
              </a:path>
              <a:path w="9144000" h="5960745">
                <a:moveTo>
                  <a:pt x="8318754" y="5168265"/>
                </a:moveTo>
                <a:lnTo>
                  <a:pt x="8278749" y="5188839"/>
                </a:lnTo>
                <a:lnTo>
                  <a:pt x="8284845" y="5210302"/>
                </a:lnTo>
                <a:lnTo>
                  <a:pt x="8313547" y="5197602"/>
                </a:lnTo>
                <a:lnTo>
                  <a:pt x="8335772" y="5197602"/>
                </a:lnTo>
                <a:lnTo>
                  <a:pt x="8335772" y="5169789"/>
                </a:lnTo>
                <a:lnTo>
                  <a:pt x="8318754" y="5168265"/>
                </a:lnTo>
                <a:close/>
              </a:path>
              <a:path w="9144000" h="5960745">
                <a:moveTo>
                  <a:pt x="8412988" y="5175377"/>
                </a:moveTo>
                <a:lnTo>
                  <a:pt x="8394065" y="5179314"/>
                </a:lnTo>
                <a:lnTo>
                  <a:pt x="8379459" y="5193665"/>
                </a:lnTo>
                <a:lnTo>
                  <a:pt x="8370570" y="5219065"/>
                </a:lnTo>
                <a:lnTo>
                  <a:pt x="8367776" y="5252720"/>
                </a:lnTo>
                <a:lnTo>
                  <a:pt x="8370570" y="5288153"/>
                </a:lnTo>
                <a:lnTo>
                  <a:pt x="8379459" y="5313934"/>
                </a:lnTo>
                <a:lnTo>
                  <a:pt x="8393176" y="5330571"/>
                </a:lnTo>
                <a:lnTo>
                  <a:pt x="8411464" y="5337302"/>
                </a:lnTo>
                <a:lnTo>
                  <a:pt x="8430768" y="5333365"/>
                </a:lnTo>
                <a:lnTo>
                  <a:pt x="8444992" y="5319014"/>
                </a:lnTo>
                <a:lnTo>
                  <a:pt x="8446900" y="5313934"/>
                </a:lnTo>
                <a:lnTo>
                  <a:pt x="8412480" y="5313934"/>
                </a:lnTo>
                <a:lnTo>
                  <a:pt x="8395970" y="5298059"/>
                </a:lnTo>
                <a:lnTo>
                  <a:pt x="8390763" y="5253609"/>
                </a:lnTo>
                <a:lnTo>
                  <a:pt x="8395970" y="5211064"/>
                </a:lnTo>
                <a:lnTo>
                  <a:pt x="8411464" y="5197983"/>
                </a:lnTo>
                <a:lnTo>
                  <a:pt x="8443699" y="5197983"/>
                </a:lnTo>
                <a:lnTo>
                  <a:pt x="8431276" y="5182108"/>
                </a:lnTo>
                <a:lnTo>
                  <a:pt x="8412988" y="5175377"/>
                </a:lnTo>
                <a:close/>
              </a:path>
              <a:path w="9144000" h="5960745">
                <a:moveTo>
                  <a:pt x="8443699" y="5197983"/>
                </a:moveTo>
                <a:lnTo>
                  <a:pt x="8411464" y="5197983"/>
                </a:lnTo>
                <a:lnTo>
                  <a:pt x="8427974" y="5214620"/>
                </a:lnTo>
                <a:lnTo>
                  <a:pt x="8433689" y="5260340"/>
                </a:lnTo>
                <a:lnTo>
                  <a:pt x="8428990" y="5301615"/>
                </a:lnTo>
                <a:lnTo>
                  <a:pt x="8412480" y="5313934"/>
                </a:lnTo>
                <a:lnTo>
                  <a:pt x="8446900" y="5313934"/>
                </a:lnTo>
                <a:lnTo>
                  <a:pt x="8454390" y="5293995"/>
                </a:lnTo>
                <a:lnTo>
                  <a:pt x="8457184" y="5260340"/>
                </a:lnTo>
                <a:lnTo>
                  <a:pt x="8453882" y="5225415"/>
                </a:lnTo>
                <a:lnTo>
                  <a:pt x="8444992" y="5199633"/>
                </a:lnTo>
                <a:lnTo>
                  <a:pt x="8443699" y="5197983"/>
                </a:lnTo>
                <a:close/>
              </a:path>
              <a:path w="9144000" h="5960745">
                <a:moveTo>
                  <a:pt x="8536372" y="5214239"/>
                </a:moveTo>
                <a:lnTo>
                  <a:pt x="8515096" y="5214239"/>
                </a:lnTo>
                <a:lnTo>
                  <a:pt x="8515096" y="5342509"/>
                </a:lnTo>
                <a:lnTo>
                  <a:pt x="8536686" y="5344414"/>
                </a:lnTo>
                <a:lnTo>
                  <a:pt x="8536372" y="5214239"/>
                </a:lnTo>
                <a:close/>
              </a:path>
              <a:path w="9144000" h="5960745">
                <a:moveTo>
                  <a:pt x="8519795" y="5184140"/>
                </a:moveTo>
                <a:lnTo>
                  <a:pt x="8479790" y="5205095"/>
                </a:lnTo>
                <a:lnTo>
                  <a:pt x="8486394" y="5226177"/>
                </a:lnTo>
                <a:lnTo>
                  <a:pt x="8515096" y="5214239"/>
                </a:lnTo>
                <a:lnTo>
                  <a:pt x="8536372" y="5214239"/>
                </a:lnTo>
                <a:lnTo>
                  <a:pt x="8536305" y="5186045"/>
                </a:lnTo>
                <a:lnTo>
                  <a:pt x="8519795" y="5184140"/>
                </a:lnTo>
                <a:close/>
              </a:path>
              <a:path w="9144000" h="5960745">
                <a:moveTo>
                  <a:pt x="8635707" y="5221478"/>
                </a:moveTo>
                <a:lnTo>
                  <a:pt x="8614410" y="5221478"/>
                </a:lnTo>
                <a:lnTo>
                  <a:pt x="8614410" y="5350002"/>
                </a:lnTo>
                <a:lnTo>
                  <a:pt x="8636127" y="5351145"/>
                </a:lnTo>
                <a:lnTo>
                  <a:pt x="8635707" y="5221478"/>
                </a:lnTo>
                <a:close/>
              </a:path>
              <a:path w="9144000" h="5960745">
                <a:moveTo>
                  <a:pt x="8619109" y="5192903"/>
                </a:moveTo>
                <a:lnTo>
                  <a:pt x="8579612" y="5212715"/>
                </a:lnTo>
                <a:lnTo>
                  <a:pt x="8585708" y="5234178"/>
                </a:lnTo>
                <a:lnTo>
                  <a:pt x="8614410" y="5221478"/>
                </a:lnTo>
                <a:lnTo>
                  <a:pt x="8635707" y="5221478"/>
                </a:lnTo>
                <a:lnTo>
                  <a:pt x="8635619" y="5194046"/>
                </a:lnTo>
                <a:lnTo>
                  <a:pt x="8619109" y="5192903"/>
                </a:lnTo>
                <a:close/>
              </a:path>
              <a:path w="9144000" h="5960745">
                <a:moveTo>
                  <a:pt x="8710930" y="5199633"/>
                </a:moveTo>
                <a:lnTo>
                  <a:pt x="8693023" y="5203190"/>
                </a:lnTo>
                <a:lnTo>
                  <a:pt x="8679815" y="5218303"/>
                </a:lnTo>
                <a:lnTo>
                  <a:pt x="8670417" y="5242814"/>
                </a:lnTo>
                <a:lnTo>
                  <a:pt x="8666607" y="5276215"/>
                </a:lnTo>
                <a:lnTo>
                  <a:pt x="8670417" y="5311140"/>
                </a:lnTo>
                <a:lnTo>
                  <a:pt x="8678926" y="5336540"/>
                </a:lnTo>
                <a:lnTo>
                  <a:pt x="8692515" y="5353177"/>
                </a:lnTo>
                <a:lnTo>
                  <a:pt x="8710930" y="5359146"/>
                </a:lnTo>
                <a:lnTo>
                  <a:pt x="8729218" y="5355971"/>
                </a:lnTo>
                <a:lnTo>
                  <a:pt x="8743442" y="5342001"/>
                </a:lnTo>
                <a:lnTo>
                  <a:pt x="8745392" y="5336540"/>
                </a:lnTo>
                <a:lnTo>
                  <a:pt x="8712835" y="5336540"/>
                </a:lnTo>
                <a:lnTo>
                  <a:pt x="8695436" y="5320665"/>
                </a:lnTo>
                <a:lnTo>
                  <a:pt x="8689721" y="5276596"/>
                </a:lnTo>
                <a:lnTo>
                  <a:pt x="8694928" y="5234940"/>
                </a:lnTo>
                <a:lnTo>
                  <a:pt x="8710422" y="5222621"/>
                </a:lnTo>
                <a:lnTo>
                  <a:pt x="8742319" y="5222621"/>
                </a:lnTo>
                <a:lnTo>
                  <a:pt x="8729218" y="5206365"/>
                </a:lnTo>
                <a:lnTo>
                  <a:pt x="8710930" y="5199633"/>
                </a:lnTo>
                <a:close/>
              </a:path>
              <a:path w="9144000" h="5960745">
                <a:moveTo>
                  <a:pt x="8742319" y="5222621"/>
                </a:moveTo>
                <a:lnTo>
                  <a:pt x="8710422" y="5222621"/>
                </a:lnTo>
                <a:lnTo>
                  <a:pt x="8726932" y="5238496"/>
                </a:lnTo>
                <a:lnTo>
                  <a:pt x="8732520" y="5283708"/>
                </a:lnTo>
                <a:lnTo>
                  <a:pt x="8727821" y="5323840"/>
                </a:lnTo>
                <a:lnTo>
                  <a:pt x="8712835" y="5336540"/>
                </a:lnTo>
                <a:lnTo>
                  <a:pt x="8745392" y="5336540"/>
                </a:lnTo>
                <a:lnTo>
                  <a:pt x="8752332" y="5317109"/>
                </a:lnTo>
                <a:lnTo>
                  <a:pt x="8754745" y="5283708"/>
                </a:lnTo>
                <a:lnTo>
                  <a:pt x="8751443" y="5249545"/>
                </a:lnTo>
                <a:lnTo>
                  <a:pt x="8742934" y="5223383"/>
                </a:lnTo>
                <a:lnTo>
                  <a:pt x="8742319" y="5222621"/>
                </a:lnTo>
                <a:close/>
              </a:path>
              <a:path w="9144000" h="5960745">
                <a:moveTo>
                  <a:pt x="8830613" y="5237353"/>
                </a:moveTo>
                <a:lnTo>
                  <a:pt x="8810752" y="5237353"/>
                </a:lnTo>
                <a:lnTo>
                  <a:pt x="8810752" y="5364734"/>
                </a:lnTo>
                <a:lnTo>
                  <a:pt x="8831453" y="5366258"/>
                </a:lnTo>
                <a:lnTo>
                  <a:pt x="8830613" y="5237353"/>
                </a:lnTo>
                <a:close/>
              </a:path>
              <a:path w="9144000" h="5960745">
                <a:moveTo>
                  <a:pt x="8814943" y="5208778"/>
                </a:moveTo>
                <a:lnTo>
                  <a:pt x="8776335" y="5228590"/>
                </a:lnTo>
                <a:lnTo>
                  <a:pt x="8782431" y="5249545"/>
                </a:lnTo>
                <a:lnTo>
                  <a:pt x="8810752" y="5237353"/>
                </a:lnTo>
                <a:lnTo>
                  <a:pt x="8830613" y="5237353"/>
                </a:lnTo>
                <a:lnTo>
                  <a:pt x="8830437" y="5210302"/>
                </a:lnTo>
                <a:lnTo>
                  <a:pt x="8814943" y="5208778"/>
                </a:lnTo>
                <a:close/>
              </a:path>
              <a:path w="9144000" h="5960745">
                <a:moveTo>
                  <a:pt x="8905748" y="5215508"/>
                </a:moveTo>
                <a:lnTo>
                  <a:pt x="8887968" y="5219065"/>
                </a:lnTo>
                <a:lnTo>
                  <a:pt x="8873744" y="5234178"/>
                </a:lnTo>
                <a:lnTo>
                  <a:pt x="8864854" y="5258308"/>
                </a:lnTo>
                <a:lnTo>
                  <a:pt x="8862060" y="5291709"/>
                </a:lnTo>
                <a:lnTo>
                  <a:pt x="8864854" y="5325745"/>
                </a:lnTo>
                <a:lnTo>
                  <a:pt x="8873363" y="5351145"/>
                </a:lnTo>
                <a:lnTo>
                  <a:pt x="8887460" y="5367020"/>
                </a:lnTo>
                <a:lnTo>
                  <a:pt x="8904859" y="5373751"/>
                </a:lnTo>
                <a:lnTo>
                  <a:pt x="8923655" y="5370195"/>
                </a:lnTo>
                <a:lnTo>
                  <a:pt x="8937752" y="5356352"/>
                </a:lnTo>
                <a:lnTo>
                  <a:pt x="8939550" y="5351145"/>
                </a:lnTo>
                <a:lnTo>
                  <a:pt x="8906256" y="5351145"/>
                </a:lnTo>
                <a:lnTo>
                  <a:pt x="8890254" y="5335270"/>
                </a:lnTo>
                <a:lnTo>
                  <a:pt x="8884158" y="5291709"/>
                </a:lnTo>
                <a:lnTo>
                  <a:pt x="8888857" y="5250434"/>
                </a:lnTo>
                <a:lnTo>
                  <a:pt x="8904351" y="5238115"/>
                </a:lnTo>
                <a:lnTo>
                  <a:pt x="8936742" y="5238115"/>
                </a:lnTo>
                <a:lnTo>
                  <a:pt x="8923655" y="5222240"/>
                </a:lnTo>
                <a:lnTo>
                  <a:pt x="8905748" y="5215508"/>
                </a:lnTo>
                <a:close/>
              </a:path>
              <a:path w="9144000" h="5960745">
                <a:moveTo>
                  <a:pt x="8936742" y="5238115"/>
                </a:moveTo>
                <a:lnTo>
                  <a:pt x="8904351" y="5238115"/>
                </a:lnTo>
                <a:lnTo>
                  <a:pt x="8920861" y="5253990"/>
                </a:lnTo>
                <a:lnTo>
                  <a:pt x="8926068" y="5298821"/>
                </a:lnTo>
                <a:lnTo>
                  <a:pt x="8921369" y="5338826"/>
                </a:lnTo>
                <a:lnTo>
                  <a:pt x="8906256" y="5351145"/>
                </a:lnTo>
                <a:lnTo>
                  <a:pt x="8939550" y="5351145"/>
                </a:lnTo>
                <a:lnTo>
                  <a:pt x="8946261" y="5331714"/>
                </a:lnTo>
                <a:lnTo>
                  <a:pt x="8948674" y="5298059"/>
                </a:lnTo>
                <a:lnTo>
                  <a:pt x="8945753" y="5264658"/>
                </a:lnTo>
                <a:lnTo>
                  <a:pt x="8937371" y="5238877"/>
                </a:lnTo>
                <a:lnTo>
                  <a:pt x="8936742" y="5238115"/>
                </a:lnTo>
                <a:close/>
              </a:path>
              <a:path w="9144000" h="5960745">
                <a:moveTo>
                  <a:pt x="9023153" y="5253609"/>
                </a:moveTo>
                <a:lnTo>
                  <a:pt x="9002776" y="5253609"/>
                </a:lnTo>
                <a:lnTo>
                  <a:pt x="9003665" y="5379339"/>
                </a:lnTo>
                <a:lnTo>
                  <a:pt x="9023985" y="5380609"/>
                </a:lnTo>
                <a:lnTo>
                  <a:pt x="9023153" y="5253609"/>
                </a:lnTo>
                <a:close/>
              </a:path>
              <a:path w="9144000" h="5960745">
                <a:moveTo>
                  <a:pt x="9008364" y="5224145"/>
                </a:moveTo>
                <a:lnTo>
                  <a:pt x="8969375" y="5244465"/>
                </a:lnTo>
                <a:lnTo>
                  <a:pt x="8975979" y="5265420"/>
                </a:lnTo>
                <a:lnTo>
                  <a:pt x="9002776" y="5253609"/>
                </a:lnTo>
                <a:lnTo>
                  <a:pt x="9023153" y="5253609"/>
                </a:lnTo>
                <a:lnTo>
                  <a:pt x="9022969" y="5225415"/>
                </a:lnTo>
                <a:lnTo>
                  <a:pt x="9008364" y="5224145"/>
                </a:lnTo>
                <a:close/>
              </a:path>
              <a:path w="9144000" h="5960745">
                <a:moveTo>
                  <a:pt x="9118757" y="5260721"/>
                </a:moveTo>
                <a:lnTo>
                  <a:pt x="9097899" y="5260721"/>
                </a:lnTo>
                <a:lnTo>
                  <a:pt x="9099296" y="5386070"/>
                </a:lnTo>
                <a:lnTo>
                  <a:pt x="9119489" y="5387721"/>
                </a:lnTo>
                <a:lnTo>
                  <a:pt x="9118757" y="5260721"/>
                </a:lnTo>
                <a:close/>
              </a:path>
              <a:path w="9144000" h="5960745">
                <a:moveTo>
                  <a:pt x="9103995" y="5232527"/>
                </a:moveTo>
                <a:lnTo>
                  <a:pt x="9065387" y="5251958"/>
                </a:lnTo>
                <a:lnTo>
                  <a:pt x="9071483" y="5272278"/>
                </a:lnTo>
                <a:lnTo>
                  <a:pt x="9097899" y="5260721"/>
                </a:lnTo>
                <a:lnTo>
                  <a:pt x="9118757" y="5260721"/>
                </a:lnTo>
                <a:lnTo>
                  <a:pt x="9118600" y="5233289"/>
                </a:lnTo>
                <a:lnTo>
                  <a:pt x="9103995" y="5232527"/>
                </a:lnTo>
                <a:close/>
              </a:path>
              <a:path w="9144000" h="5960745">
                <a:moveTo>
                  <a:pt x="95593" y="4892802"/>
                </a:moveTo>
                <a:lnTo>
                  <a:pt x="54881" y="4892802"/>
                </a:lnTo>
                <a:lnTo>
                  <a:pt x="47820" y="5069078"/>
                </a:lnTo>
                <a:lnTo>
                  <a:pt x="87834" y="5071364"/>
                </a:lnTo>
                <a:lnTo>
                  <a:pt x="95593" y="4892802"/>
                </a:lnTo>
                <a:close/>
              </a:path>
              <a:path w="9144000" h="5960745">
                <a:moveTo>
                  <a:pt x="66179" y="4852797"/>
                </a:moveTo>
                <a:lnTo>
                  <a:pt x="0" y="4875831"/>
                </a:lnTo>
                <a:lnTo>
                  <a:pt x="0" y="4908355"/>
                </a:lnTo>
                <a:lnTo>
                  <a:pt x="54881" y="4892802"/>
                </a:lnTo>
                <a:lnTo>
                  <a:pt x="95593" y="4892802"/>
                </a:lnTo>
                <a:lnTo>
                  <a:pt x="97248" y="4854702"/>
                </a:lnTo>
                <a:lnTo>
                  <a:pt x="66179" y="4852797"/>
                </a:lnTo>
                <a:close/>
              </a:path>
              <a:path w="9144000" h="5960745">
                <a:moveTo>
                  <a:pt x="239407" y="4863465"/>
                </a:moveTo>
                <a:lnTo>
                  <a:pt x="205524" y="4869053"/>
                </a:lnTo>
                <a:lnTo>
                  <a:pt x="178219" y="4888865"/>
                </a:lnTo>
                <a:lnTo>
                  <a:pt x="159385" y="4922647"/>
                </a:lnTo>
                <a:lnTo>
                  <a:pt x="151853" y="4968621"/>
                </a:lnTo>
                <a:lnTo>
                  <a:pt x="155155" y="5015865"/>
                </a:lnTo>
                <a:lnTo>
                  <a:pt x="170688" y="5051171"/>
                </a:lnTo>
                <a:lnTo>
                  <a:pt x="195160" y="5073396"/>
                </a:lnTo>
                <a:lnTo>
                  <a:pt x="228587" y="5082921"/>
                </a:lnTo>
                <a:lnTo>
                  <a:pt x="263423" y="5077714"/>
                </a:lnTo>
                <a:lnTo>
                  <a:pt x="289788" y="5059553"/>
                </a:lnTo>
                <a:lnTo>
                  <a:pt x="294135" y="5051552"/>
                </a:lnTo>
                <a:lnTo>
                  <a:pt x="230936" y="5051552"/>
                </a:lnTo>
                <a:lnTo>
                  <a:pt x="201752" y="5029708"/>
                </a:lnTo>
                <a:lnTo>
                  <a:pt x="194691" y="4969002"/>
                </a:lnTo>
                <a:lnTo>
                  <a:pt x="206463" y="4911852"/>
                </a:lnTo>
                <a:lnTo>
                  <a:pt x="236118" y="4894833"/>
                </a:lnTo>
                <a:lnTo>
                  <a:pt x="295323" y="4894833"/>
                </a:lnTo>
                <a:lnTo>
                  <a:pt x="272834" y="4873371"/>
                </a:lnTo>
                <a:lnTo>
                  <a:pt x="239407" y="4863465"/>
                </a:lnTo>
                <a:close/>
              </a:path>
              <a:path w="9144000" h="5960745">
                <a:moveTo>
                  <a:pt x="295323" y="4894833"/>
                </a:moveTo>
                <a:lnTo>
                  <a:pt x="236118" y="4894833"/>
                </a:lnTo>
                <a:lnTo>
                  <a:pt x="265772" y="4917440"/>
                </a:lnTo>
                <a:lnTo>
                  <a:pt x="273304" y="4979797"/>
                </a:lnTo>
                <a:lnTo>
                  <a:pt x="261543" y="5035296"/>
                </a:lnTo>
                <a:lnTo>
                  <a:pt x="230936" y="5051552"/>
                </a:lnTo>
                <a:lnTo>
                  <a:pt x="294135" y="5051552"/>
                </a:lnTo>
                <a:lnTo>
                  <a:pt x="308140" y="5025771"/>
                </a:lnTo>
                <a:lnTo>
                  <a:pt x="315671" y="4979289"/>
                </a:lnTo>
                <a:lnTo>
                  <a:pt x="311442" y="4932553"/>
                </a:lnTo>
                <a:lnTo>
                  <a:pt x="297319" y="4896739"/>
                </a:lnTo>
                <a:lnTo>
                  <a:pt x="295323" y="4894833"/>
                </a:lnTo>
                <a:close/>
              </a:path>
              <a:path w="9144000" h="5960745">
                <a:moveTo>
                  <a:pt x="462859" y="4917821"/>
                </a:moveTo>
                <a:lnTo>
                  <a:pt x="422998" y="4917821"/>
                </a:lnTo>
                <a:lnTo>
                  <a:pt x="415937" y="5091303"/>
                </a:lnTo>
                <a:lnTo>
                  <a:pt x="455485" y="5093589"/>
                </a:lnTo>
                <a:lnTo>
                  <a:pt x="462859" y="4917821"/>
                </a:lnTo>
                <a:close/>
              </a:path>
              <a:path w="9144000" h="5960745">
                <a:moveTo>
                  <a:pt x="432892" y="4878578"/>
                </a:moveTo>
                <a:lnTo>
                  <a:pt x="359918" y="4904740"/>
                </a:lnTo>
                <a:lnTo>
                  <a:pt x="369811" y="4934077"/>
                </a:lnTo>
                <a:lnTo>
                  <a:pt x="422998" y="4917821"/>
                </a:lnTo>
                <a:lnTo>
                  <a:pt x="462859" y="4917821"/>
                </a:lnTo>
                <a:lnTo>
                  <a:pt x="464426" y="4880483"/>
                </a:lnTo>
                <a:lnTo>
                  <a:pt x="432892" y="4878578"/>
                </a:lnTo>
                <a:close/>
              </a:path>
              <a:path w="9144000" h="5960745">
                <a:moveTo>
                  <a:pt x="604710" y="4889246"/>
                </a:moveTo>
                <a:lnTo>
                  <a:pt x="569874" y="4894072"/>
                </a:lnTo>
                <a:lnTo>
                  <a:pt x="543509" y="4913503"/>
                </a:lnTo>
                <a:lnTo>
                  <a:pt x="525157" y="4947158"/>
                </a:lnTo>
                <a:lnTo>
                  <a:pt x="518096" y="4992878"/>
                </a:lnTo>
                <a:lnTo>
                  <a:pt x="520915" y="5039614"/>
                </a:lnTo>
                <a:lnTo>
                  <a:pt x="536448" y="5074539"/>
                </a:lnTo>
                <a:lnTo>
                  <a:pt x="560463" y="5096383"/>
                </a:lnTo>
                <a:lnTo>
                  <a:pt x="592937" y="5105527"/>
                </a:lnTo>
                <a:lnTo>
                  <a:pt x="627303" y="5100828"/>
                </a:lnTo>
                <a:lnTo>
                  <a:pt x="653199" y="5081778"/>
                </a:lnTo>
                <a:lnTo>
                  <a:pt x="656967" y="5074920"/>
                </a:lnTo>
                <a:lnTo>
                  <a:pt x="595299" y="5074920"/>
                </a:lnTo>
                <a:lnTo>
                  <a:pt x="567524" y="5053203"/>
                </a:lnTo>
                <a:lnTo>
                  <a:pt x="559523" y="4993258"/>
                </a:lnTo>
                <a:lnTo>
                  <a:pt x="571284" y="4937252"/>
                </a:lnTo>
                <a:lnTo>
                  <a:pt x="600468" y="4920233"/>
                </a:lnTo>
                <a:lnTo>
                  <a:pt x="658372" y="4920233"/>
                </a:lnTo>
                <a:lnTo>
                  <a:pt x="636727" y="4898390"/>
                </a:lnTo>
                <a:lnTo>
                  <a:pt x="604710" y="4889246"/>
                </a:lnTo>
                <a:close/>
              </a:path>
              <a:path w="9144000" h="5960745">
                <a:moveTo>
                  <a:pt x="658372" y="4920233"/>
                </a:moveTo>
                <a:lnTo>
                  <a:pt x="600468" y="4920233"/>
                </a:lnTo>
                <a:lnTo>
                  <a:pt x="629666" y="4942078"/>
                </a:lnTo>
                <a:lnTo>
                  <a:pt x="637667" y="5003165"/>
                </a:lnTo>
                <a:lnTo>
                  <a:pt x="625424" y="5058283"/>
                </a:lnTo>
                <a:lnTo>
                  <a:pt x="595299" y="5074920"/>
                </a:lnTo>
                <a:lnTo>
                  <a:pt x="656967" y="5074920"/>
                </a:lnTo>
                <a:lnTo>
                  <a:pt x="671550" y="5048377"/>
                </a:lnTo>
                <a:lnTo>
                  <a:pt x="679094" y="5002783"/>
                </a:lnTo>
                <a:lnTo>
                  <a:pt x="674382" y="4957064"/>
                </a:lnTo>
                <a:lnTo>
                  <a:pt x="660260" y="4922139"/>
                </a:lnTo>
                <a:lnTo>
                  <a:pt x="658372" y="4920233"/>
                </a:lnTo>
                <a:close/>
              </a:path>
              <a:path w="9144000" h="5960745">
                <a:moveTo>
                  <a:pt x="822140" y="4942078"/>
                </a:moveTo>
                <a:lnTo>
                  <a:pt x="783590" y="4942078"/>
                </a:lnTo>
                <a:lnTo>
                  <a:pt x="776998" y="5114290"/>
                </a:lnTo>
                <a:lnTo>
                  <a:pt x="815136" y="5116703"/>
                </a:lnTo>
                <a:lnTo>
                  <a:pt x="822140" y="4942078"/>
                </a:lnTo>
                <a:close/>
              </a:path>
              <a:path w="9144000" h="5960745">
                <a:moveTo>
                  <a:pt x="793483" y="4903597"/>
                </a:moveTo>
                <a:lnTo>
                  <a:pt x="720979" y="4929758"/>
                </a:lnTo>
                <a:lnTo>
                  <a:pt x="731342" y="4957953"/>
                </a:lnTo>
                <a:lnTo>
                  <a:pt x="783590" y="4942078"/>
                </a:lnTo>
                <a:lnTo>
                  <a:pt x="822140" y="4942078"/>
                </a:lnTo>
                <a:lnTo>
                  <a:pt x="823607" y="4905502"/>
                </a:lnTo>
                <a:lnTo>
                  <a:pt x="793483" y="4903597"/>
                </a:lnTo>
                <a:close/>
              </a:path>
              <a:path w="9144000" h="5960745">
                <a:moveTo>
                  <a:pt x="960589" y="4914265"/>
                </a:moveTo>
                <a:lnTo>
                  <a:pt x="926693" y="4918583"/>
                </a:lnTo>
                <a:lnTo>
                  <a:pt x="900811" y="4938014"/>
                </a:lnTo>
                <a:lnTo>
                  <a:pt x="882916" y="4971033"/>
                </a:lnTo>
                <a:lnTo>
                  <a:pt x="875385" y="5016246"/>
                </a:lnTo>
                <a:lnTo>
                  <a:pt x="879157" y="5062220"/>
                </a:lnTo>
                <a:lnTo>
                  <a:pt x="893749" y="5097145"/>
                </a:lnTo>
                <a:lnTo>
                  <a:pt x="917282" y="5118608"/>
                </a:lnTo>
                <a:lnTo>
                  <a:pt x="949769" y="5127752"/>
                </a:lnTo>
                <a:lnTo>
                  <a:pt x="983183" y="5123053"/>
                </a:lnTo>
                <a:lnTo>
                  <a:pt x="1010018" y="5104765"/>
                </a:lnTo>
                <a:lnTo>
                  <a:pt x="1013568" y="5097653"/>
                </a:lnTo>
                <a:lnTo>
                  <a:pt x="953528" y="5097653"/>
                </a:lnTo>
                <a:lnTo>
                  <a:pt x="924344" y="5075808"/>
                </a:lnTo>
                <a:lnTo>
                  <a:pt x="916813" y="5016627"/>
                </a:lnTo>
                <a:lnTo>
                  <a:pt x="928116" y="4961128"/>
                </a:lnTo>
                <a:lnTo>
                  <a:pt x="956360" y="4943983"/>
                </a:lnTo>
                <a:lnTo>
                  <a:pt x="1013451" y="4943983"/>
                </a:lnTo>
                <a:lnTo>
                  <a:pt x="991666" y="4923408"/>
                </a:lnTo>
                <a:lnTo>
                  <a:pt x="960589" y="4914265"/>
                </a:lnTo>
                <a:close/>
              </a:path>
              <a:path w="9144000" h="5960745">
                <a:moveTo>
                  <a:pt x="1013451" y="4943983"/>
                </a:moveTo>
                <a:lnTo>
                  <a:pt x="956360" y="4943983"/>
                </a:lnTo>
                <a:lnTo>
                  <a:pt x="985075" y="4965827"/>
                </a:lnTo>
                <a:lnTo>
                  <a:pt x="993546" y="5026533"/>
                </a:lnTo>
                <a:lnTo>
                  <a:pt x="982243" y="5080889"/>
                </a:lnTo>
                <a:lnTo>
                  <a:pt x="953528" y="5097653"/>
                </a:lnTo>
                <a:lnTo>
                  <a:pt x="1013568" y="5097653"/>
                </a:lnTo>
                <a:lnTo>
                  <a:pt x="1026502" y="5071745"/>
                </a:lnTo>
                <a:lnTo>
                  <a:pt x="1033081" y="5026533"/>
                </a:lnTo>
                <a:lnTo>
                  <a:pt x="1029322" y="4980940"/>
                </a:lnTo>
                <a:lnTo>
                  <a:pt x="1015199" y="4945633"/>
                </a:lnTo>
                <a:lnTo>
                  <a:pt x="1013451" y="4943983"/>
                </a:lnTo>
                <a:close/>
              </a:path>
              <a:path w="9144000" h="5960745">
                <a:moveTo>
                  <a:pt x="1172964" y="4966589"/>
                </a:moveTo>
                <a:lnTo>
                  <a:pt x="1135710" y="4966589"/>
                </a:lnTo>
                <a:lnTo>
                  <a:pt x="1129118" y="5136515"/>
                </a:lnTo>
                <a:lnTo>
                  <a:pt x="1166774" y="5138420"/>
                </a:lnTo>
                <a:lnTo>
                  <a:pt x="1172964" y="4966589"/>
                </a:lnTo>
                <a:close/>
              </a:path>
              <a:path w="9144000" h="5960745">
                <a:moveTo>
                  <a:pt x="1145590" y="4927346"/>
                </a:moveTo>
                <a:lnTo>
                  <a:pt x="1074978" y="4953889"/>
                </a:lnTo>
                <a:lnTo>
                  <a:pt x="1084402" y="4981702"/>
                </a:lnTo>
                <a:lnTo>
                  <a:pt x="1135710" y="4966589"/>
                </a:lnTo>
                <a:lnTo>
                  <a:pt x="1172964" y="4966589"/>
                </a:lnTo>
                <a:lnTo>
                  <a:pt x="1174305" y="4929378"/>
                </a:lnTo>
                <a:lnTo>
                  <a:pt x="1145590" y="4927346"/>
                </a:lnTo>
                <a:close/>
              </a:path>
              <a:path w="9144000" h="5960745">
                <a:moveTo>
                  <a:pt x="1346221" y="4977765"/>
                </a:moveTo>
                <a:lnTo>
                  <a:pt x="1308481" y="4977765"/>
                </a:lnTo>
                <a:lnTo>
                  <a:pt x="1302385" y="5146802"/>
                </a:lnTo>
                <a:lnTo>
                  <a:pt x="1339596" y="5149596"/>
                </a:lnTo>
                <a:lnTo>
                  <a:pt x="1346221" y="4977765"/>
                </a:lnTo>
                <a:close/>
              </a:path>
              <a:path w="9144000" h="5960745">
                <a:moveTo>
                  <a:pt x="1319784" y="4940046"/>
                </a:moveTo>
                <a:lnTo>
                  <a:pt x="1248219" y="4965446"/>
                </a:lnTo>
                <a:lnTo>
                  <a:pt x="1258100" y="4993258"/>
                </a:lnTo>
                <a:lnTo>
                  <a:pt x="1308481" y="4977765"/>
                </a:lnTo>
                <a:lnTo>
                  <a:pt x="1346221" y="4977765"/>
                </a:lnTo>
                <a:lnTo>
                  <a:pt x="1347597" y="4942078"/>
                </a:lnTo>
                <a:lnTo>
                  <a:pt x="1319784" y="4940046"/>
                </a:lnTo>
                <a:close/>
              </a:path>
              <a:path w="9144000" h="5960745">
                <a:moveTo>
                  <a:pt x="1477518" y="4949952"/>
                </a:moveTo>
                <a:lnTo>
                  <a:pt x="1446403" y="4954778"/>
                </a:lnTo>
                <a:lnTo>
                  <a:pt x="1421511" y="4973828"/>
                </a:lnTo>
                <a:lnTo>
                  <a:pt x="1403985" y="5006340"/>
                </a:lnTo>
                <a:lnTo>
                  <a:pt x="1397000" y="5051171"/>
                </a:lnTo>
                <a:lnTo>
                  <a:pt x="1400302" y="5096383"/>
                </a:lnTo>
                <a:lnTo>
                  <a:pt x="1414399" y="5130546"/>
                </a:lnTo>
                <a:lnTo>
                  <a:pt x="1437513" y="5151628"/>
                </a:lnTo>
                <a:lnTo>
                  <a:pt x="1467993" y="5159883"/>
                </a:lnTo>
                <a:lnTo>
                  <a:pt x="1501521" y="5155565"/>
                </a:lnTo>
                <a:lnTo>
                  <a:pt x="1525905" y="5137658"/>
                </a:lnTo>
                <a:lnTo>
                  <a:pt x="1529516" y="5130546"/>
                </a:lnTo>
                <a:lnTo>
                  <a:pt x="1471803" y="5130546"/>
                </a:lnTo>
                <a:lnTo>
                  <a:pt x="1443990" y="5109083"/>
                </a:lnTo>
                <a:lnTo>
                  <a:pt x="1436497" y="5051171"/>
                </a:lnTo>
                <a:lnTo>
                  <a:pt x="1447800" y="4996433"/>
                </a:lnTo>
                <a:lnTo>
                  <a:pt x="1474597" y="4979289"/>
                </a:lnTo>
                <a:lnTo>
                  <a:pt x="1530055" y="4979289"/>
                </a:lnTo>
                <a:lnTo>
                  <a:pt x="1509522" y="4959096"/>
                </a:lnTo>
                <a:lnTo>
                  <a:pt x="1477518" y="4949952"/>
                </a:lnTo>
                <a:close/>
              </a:path>
              <a:path w="9144000" h="5960745">
                <a:moveTo>
                  <a:pt x="1530055" y="4979289"/>
                </a:moveTo>
                <a:lnTo>
                  <a:pt x="1474597" y="4979289"/>
                </a:lnTo>
                <a:lnTo>
                  <a:pt x="1502410" y="5001133"/>
                </a:lnTo>
                <a:lnTo>
                  <a:pt x="1509522" y="5061077"/>
                </a:lnTo>
                <a:lnTo>
                  <a:pt x="1499108" y="5114290"/>
                </a:lnTo>
                <a:lnTo>
                  <a:pt x="1471803" y="5130546"/>
                </a:lnTo>
                <a:lnTo>
                  <a:pt x="1529516" y="5130546"/>
                </a:lnTo>
                <a:lnTo>
                  <a:pt x="1542415" y="5105146"/>
                </a:lnTo>
                <a:lnTo>
                  <a:pt x="1548511" y="5060315"/>
                </a:lnTo>
                <a:lnTo>
                  <a:pt x="1546225" y="5015865"/>
                </a:lnTo>
                <a:lnTo>
                  <a:pt x="1532509" y="4981702"/>
                </a:lnTo>
                <a:lnTo>
                  <a:pt x="1530055" y="4979289"/>
                </a:lnTo>
                <a:close/>
              </a:path>
              <a:path w="9144000" h="5960745">
                <a:moveTo>
                  <a:pt x="1685121" y="5001133"/>
                </a:moveTo>
                <a:lnTo>
                  <a:pt x="1648841" y="5001133"/>
                </a:lnTo>
                <a:lnTo>
                  <a:pt x="1642237" y="5168265"/>
                </a:lnTo>
                <a:lnTo>
                  <a:pt x="1678939" y="5171058"/>
                </a:lnTo>
                <a:lnTo>
                  <a:pt x="1685121" y="5001133"/>
                </a:lnTo>
                <a:close/>
              </a:path>
              <a:path w="9144000" h="5960745">
                <a:moveTo>
                  <a:pt x="1659127" y="4963033"/>
                </a:moveTo>
                <a:lnTo>
                  <a:pt x="1588516" y="4989322"/>
                </a:lnTo>
                <a:lnTo>
                  <a:pt x="1599438" y="5016627"/>
                </a:lnTo>
                <a:lnTo>
                  <a:pt x="1648841" y="5001133"/>
                </a:lnTo>
                <a:lnTo>
                  <a:pt x="1685121" y="5001133"/>
                </a:lnTo>
                <a:lnTo>
                  <a:pt x="1686433" y="4965065"/>
                </a:lnTo>
                <a:lnTo>
                  <a:pt x="1659127" y="4963033"/>
                </a:lnTo>
                <a:close/>
              </a:path>
              <a:path w="9144000" h="5960745">
                <a:moveTo>
                  <a:pt x="1814576" y="4973447"/>
                </a:moveTo>
                <a:lnTo>
                  <a:pt x="1783461" y="4978527"/>
                </a:lnTo>
                <a:lnTo>
                  <a:pt x="1758950" y="4997196"/>
                </a:lnTo>
                <a:lnTo>
                  <a:pt x="1742439" y="5029327"/>
                </a:lnTo>
                <a:lnTo>
                  <a:pt x="1735963" y="5073396"/>
                </a:lnTo>
                <a:lnTo>
                  <a:pt x="1739645" y="5117846"/>
                </a:lnTo>
                <a:lnTo>
                  <a:pt x="1753362" y="5151628"/>
                </a:lnTo>
                <a:lnTo>
                  <a:pt x="1775460" y="5172964"/>
                </a:lnTo>
                <a:lnTo>
                  <a:pt x="1806067" y="5181346"/>
                </a:lnTo>
                <a:lnTo>
                  <a:pt x="1837563" y="5177028"/>
                </a:lnTo>
                <a:lnTo>
                  <a:pt x="1861566" y="5158740"/>
                </a:lnTo>
                <a:lnTo>
                  <a:pt x="1865264" y="5151628"/>
                </a:lnTo>
                <a:lnTo>
                  <a:pt x="1808352" y="5151628"/>
                </a:lnTo>
                <a:lnTo>
                  <a:pt x="1782064" y="5130546"/>
                </a:lnTo>
                <a:lnTo>
                  <a:pt x="1775460" y="5073777"/>
                </a:lnTo>
                <a:lnTo>
                  <a:pt x="1785747" y="5019040"/>
                </a:lnTo>
                <a:lnTo>
                  <a:pt x="1811655" y="5002783"/>
                </a:lnTo>
                <a:lnTo>
                  <a:pt x="1866566" y="5002783"/>
                </a:lnTo>
                <a:lnTo>
                  <a:pt x="1845183" y="4982464"/>
                </a:lnTo>
                <a:lnTo>
                  <a:pt x="1814576" y="4973447"/>
                </a:lnTo>
                <a:close/>
              </a:path>
              <a:path w="9144000" h="5960745">
                <a:moveTo>
                  <a:pt x="1866566" y="5002783"/>
                </a:moveTo>
                <a:lnTo>
                  <a:pt x="1811655" y="5002783"/>
                </a:lnTo>
                <a:lnTo>
                  <a:pt x="1838070" y="5024120"/>
                </a:lnTo>
                <a:lnTo>
                  <a:pt x="1845564" y="5083302"/>
                </a:lnTo>
                <a:lnTo>
                  <a:pt x="1835277" y="5135753"/>
                </a:lnTo>
                <a:lnTo>
                  <a:pt x="1808352" y="5151628"/>
                </a:lnTo>
                <a:lnTo>
                  <a:pt x="1865264" y="5151628"/>
                </a:lnTo>
                <a:lnTo>
                  <a:pt x="1878076" y="5126990"/>
                </a:lnTo>
                <a:lnTo>
                  <a:pt x="1884680" y="5082921"/>
                </a:lnTo>
                <a:lnTo>
                  <a:pt x="1881377" y="5038471"/>
                </a:lnTo>
                <a:lnTo>
                  <a:pt x="1868170" y="5004308"/>
                </a:lnTo>
                <a:lnTo>
                  <a:pt x="1866566" y="5002783"/>
                </a:lnTo>
                <a:close/>
              </a:path>
              <a:path w="9144000" h="5960745">
                <a:moveTo>
                  <a:pt x="2017161" y="5024120"/>
                </a:moveTo>
                <a:lnTo>
                  <a:pt x="1979802" y="5024120"/>
                </a:lnTo>
                <a:lnTo>
                  <a:pt x="1975104" y="5188839"/>
                </a:lnTo>
                <a:lnTo>
                  <a:pt x="2011299" y="5191633"/>
                </a:lnTo>
                <a:lnTo>
                  <a:pt x="2017161" y="5024120"/>
                </a:lnTo>
                <a:close/>
              </a:path>
              <a:path w="9144000" h="5960745">
                <a:moveTo>
                  <a:pt x="1990089" y="4986528"/>
                </a:moveTo>
                <a:lnTo>
                  <a:pt x="1923288" y="5011928"/>
                </a:lnTo>
                <a:lnTo>
                  <a:pt x="1932686" y="5039233"/>
                </a:lnTo>
                <a:lnTo>
                  <a:pt x="1979802" y="5024120"/>
                </a:lnTo>
                <a:lnTo>
                  <a:pt x="2017161" y="5024120"/>
                </a:lnTo>
                <a:lnTo>
                  <a:pt x="2018411" y="4988433"/>
                </a:lnTo>
                <a:lnTo>
                  <a:pt x="1990089" y="4986528"/>
                </a:lnTo>
                <a:close/>
              </a:path>
              <a:path w="9144000" h="5960745">
                <a:moveTo>
                  <a:pt x="2143125" y="4996053"/>
                </a:moveTo>
                <a:lnTo>
                  <a:pt x="2113026" y="5000752"/>
                </a:lnTo>
                <a:lnTo>
                  <a:pt x="2089023" y="5020183"/>
                </a:lnTo>
                <a:lnTo>
                  <a:pt x="2072513" y="5051171"/>
                </a:lnTo>
                <a:lnTo>
                  <a:pt x="2065908" y="5094858"/>
                </a:lnTo>
                <a:lnTo>
                  <a:pt x="2070100" y="5138928"/>
                </a:lnTo>
                <a:lnTo>
                  <a:pt x="2084705" y="5172964"/>
                </a:lnTo>
                <a:lnTo>
                  <a:pt x="2105914" y="5193665"/>
                </a:lnTo>
                <a:lnTo>
                  <a:pt x="2135632" y="5201920"/>
                </a:lnTo>
                <a:lnTo>
                  <a:pt x="2166112" y="5197221"/>
                </a:lnTo>
                <a:lnTo>
                  <a:pt x="2189734" y="5179314"/>
                </a:lnTo>
                <a:lnTo>
                  <a:pt x="2192767" y="5172964"/>
                </a:lnTo>
                <a:lnTo>
                  <a:pt x="2137029" y="5172964"/>
                </a:lnTo>
                <a:lnTo>
                  <a:pt x="2111502" y="5152008"/>
                </a:lnTo>
                <a:lnTo>
                  <a:pt x="2105406" y="5095240"/>
                </a:lnTo>
                <a:lnTo>
                  <a:pt x="2115312" y="5041646"/>
                </a:lnTo>
                <a:lnTo>
                  <a:pt x="2141220" y="5025771"/>
                </a:lnTo>
                <a:lnTo>
                  <a:pt x="2193290" y="5025771"/>
                </a:lnTo>
                <a:lnTo>
                  <a:pt x="2172716" y="5005197"/>
                </a:lnTo>
                <a:lnTo>
                  <a:pt x="2143125" y="4996053"/>
                </a:lnTo>
                <a:close/>
              </a:path>
              <a:path w="9144000" h="5960745">
                <a:moveTo>
                  <a:pt x="2193290" y="5025771"/>
                </a:moveTo>
                <a:lnTo>
                  <a:pt x="2141220" y="5025771"/>
                </a:lnTo>
                <a:lnTo>
                  <a:pt x="2166620" y="5046345"/>
                </a:lnTo>
                <a:lnTo>
                  <a:pt x="2173224" y="5104765"/>
                </a:lnTo>
                <a:lnTo>
                  <a:pt x="2162810" y="5156708"/>
                </a:lnTo>
                <a:lnTo>
                  <a:pt x="2137029" y="5172964"/>
                </a:lnTo>
                <a:lnTo>
                  <a:pt x="2192767" y="5172964"/>
                </a:lnTo>
                <a:lnTo>
                  <a:pt x="2204720" y="5147945"/>
                </a:lnTo>
                <a:lnTo>
                  <a:pt x="2211324" y="5104765"/>
                </a:lnTo>
                <a:lnTo>
                  <a:pt x="2208022" y="5060315"/>
                </a:lnTo>
                <a:lnTo>
                  <a:pt x="2194433" y="5026914"/>
                </a:lnTo>
                <a:lnTo>
                  <a:pt x="2193290" y="5025771"/>
                </a:lnTo>
                <a:close/>
              </a:path>
              <a:path w="9144000" h="5960745">
                <a:moveTo>
                  <a:pt x="2341256" y="5045964"/>
                </a:moveTo>
                <a:lnTo>
                  <a:pt x="2306447" y="5045964"/>
                </a:lnTo>
                <a:lnTo>
                  <a:pt x="2301240" y="5209540"/>
                </a:lnTo>
                <a:lnTo>
                  <a:pt x="2336546" y="5211445"/>
                </a:lnTo>
                <a:lnTo>
                  <a:pt x="2341256" y="5045964"/>
                </a:lnTo>
                <a:close/>
              </a:path>
              <a:path w="9144000" h="5960745">
                <a:moveTo>
                  <a:pt x="2315337" y="5009133"/>
                </a:moveTo>
                <a:lnTo>
                  <a:pt x="2248535" y="5034153"/>
                </a:lnTo>
                <a:lnTo>
                  <a:pt x="2257933" y="5061458"/>
                </a:lnTo>
                <a:lnTo>
                  <a:pt x="2306447" y="5045964"/>
                </a:lnTo>
                <a:lnTo>
                  <a:pt x="2341256" y="5045964"/>
                </a:lnTo>
                <a:lnTo>
                  <a:pt x="2342261" y="5010658"/>
                </a:lnTo>
                <a:lnTo>
                  <a:pt x="2315337" y="5009133"/>
                </a:lnTo>
                <a:close/>
              </a:path>
              <a:path w="9144000" h="5960745">
                <a:moveTo>
                  <a:pt x="2465070" y="5018658"/>
                </a:moveTo>
                <a:lnTo>
                  <a:pt x="2435479" y="5022977"/>
                </a:lnTo>
                <a:lnTo>
                  <a:pt x="2411857" y="5041646"/>
                </a:lnTo>
                <a:lnTo>
                  <a:pt x="2395855" y="5073015"/>
                </a:lnTo>
                <a:lnTo>
                  <a:pt x="2389759" y="5116195"/>
                </a:lnTo>
                <a:lnTo>
                  <a:pt x="2393061" y="5160264"/>
                </a:lnTo>
                <a:lnTo>
                  <a:pt x="2406777" y="5193283"/>
                </a:lnTo>
                <a:lnTo>
                  <a:pt x="2428367" y="5214239"/>
                </a:lnTo>
                <a:lnTo>
                  <a:pt x="2457577" y="5222621"/>
                </a:lnTo>
                <a:lnTo>
                  <a:pt x="2487676" y="5217414"/>
                </a:lnTo>
                <a:lnTo>
                  <a:pt x="2509774" y="5199633"/>
                </a:lnTo>
                <a:lnTo>
                  <a:pt x="2513013" y="5193283"/>
                </a:lnTo>
                <a:lnTo>
                  <a:pt x="2458974" y="5193283"/>
                </a:lnTo>
                <a:lnTo>
                  <a:pt x="2434082" y="5172964"/>
                </a:lnTo>
                <a:lnTo>
                  <a:pt x="2427478" y="5116703"/>
                </a:lnTo>
                <a:lnTo>
                  <a:pt x="2437257" y="5063871"/>
                </a:lnTo>
                <a:lnTo>
                  <a:pt x="2462276" y="5047615"/>
                </a:lnTo>
                <a:lnTo>
                  <a:pt x="2514007" y="5047615"/>
                </a:lnTo>
                <a:lnTo>
                  <a:pt x="2493772" y="5026914"/>
                </a:lnTo>
                <a:lnTo>
                  <a:pt x="2465070" y="5018658"/>
                </a:lnTo>
                <a:close/>
              </a:path>
              <a:path w="9144000" h="5960745">
                <a:moveTo>
                  <a:pt x="2514007" y="5047615"/>
                </a:moveTo>
                <a:lnTo>
                  <a:pt x="2462276" y="5047615"/>
                </a:lnTo>
                <a:lnTo>
                  <a:pt x="2488184" y="5068189"/>
                </a:lnTo>
                <a:lnTo>
                  <a:pt x="2495169" y="5125720"/>
                </a:lnTo>
                <a:lnTo>
                  <a:pt x="2485390" y="5177408"/>
                </a:lnTo>
                <a:lnTo>
                  <a:pt x="2458974" y="5193283"/>
                </a:lnTo>
                <a:lnTo>
                  <a:pt x="2513013" y="5193283"/>
                </a:lnTo>
                <a:lnTo>
                  <a:pt x="2525776" y="5168265"/>
                </a:lnTo>
                <a:lnTo>
                  <a:pt x="2531872" y="5125720"/>
                </a:lnTo>
                <a:lnTo>
                  <a:pt x="2528189" y="5081778"/>
                </a:lnTo>
                <a:lnTo>
                  <a:pt x="2515870" y="5049520"/>
                </a:lnTo>
                <a:lnTo>
                  <a:pt x="2514007" y="5047615"/>
                </a:lnTo>
                <a:close/>
              </a:path>
              <a:path w="9144000" h="5960745">
                <a:moveTo>
                  <a:pt x="2658867" y="5067808"/>
                </a:moveTo>
                <a:lnTo>
                  <a:pt x="2623693" y="5067808"/>
                </a:lnTo>
                <a:lnTo>
                  <a:pt x="2619502" y="5229352"/>
                </a:lnTo>
                <a:lnTo>
                  <a:pt x="2653411" y="5232146"/>
                </a:lnTo>
                <a:lnTo>
                  <a:pt x="2658867" y="5067808"/>
                </a:lnTo>
                <a:close/>
              </a:path>
              <a:path w="9144000" h="5960745">
                <a:moveTo>
                  <a:pt x="2632710" y="5031740"/>
                </a:moveTo>
                <a:lnTo>
                  <a:pt x="2570099" y="5056378"/>
                </a:lnTo>
                <a:lnTo>
                  <a:pt x="2578481" y="5082921"/>
                </a:lnTo>
                <a:lnTo>
                  <a:pt x="2623693" y="5067808"/>
                </a:lnTo>
                <a:lnTo>
                  <a:pt x="2658867" y="5067808"/>
                </a:lnTo>
                <a:lnTo>
                  <a:pt x="2660015" y="5033264"/>
                </a:lnTo>
                <a:lnTo>
                  <a:pt x="2632710" y="5031740"/>
                </a:lnTo>
                <a:close/>
              </a:path>
              <a:path w="9144000" h="5960745">
                <a:moveTo>
                  <a:pt x="2780538" y="5040503"/>
                </a:moveTo>
                <a:lnTo>
                  <a:pt x="2750312" y="5045583"/>
                </a:lnTo>
                <a:lnTo>
                  <a:pt x="2728214" y="5063490"/>
                </a:lnTo>
                <a:lnTo>
                  <a:pt x="2712720" y="5094858"/>
                </a:lnTo>
                <a:lnTo>
                  <a:pt x="2706116" y="5137658"/>
                </a:lnTo>
                <a:lnTo>
                  <a:pt x="2709418" y="5180203"/>
                </a:lnTo>
                <a:lnTo>
                  <a:pt x="2723007" y="5213096"/>
                </a:lnTo>
                <a:lnTo>
                  <a:pt x="2744216" y="5233289"/>
                </a:lnTo>
                <a:lnTo>
                  <a:pt x="2772537" y="5242052"/>
                </a:lnTo>
                <a:lnTo>
                  <a:pt x="2801620" y="5236845"/>
                </a:lnTo>
                <a:lnTo>
                  <a:pt x="2823845" y="5220208"/>
                </a:lnTo>
                <a:lnTo>
                  <a:pt x="2827060" y="5213477"/>
                </a:lnTo>
                <a:lnTo>
                  <a:pt x="2774315" y="5213477"/>
                </a:lnTo>
                <a:lnTo>
                  <a:pt x="2749423" y="5193283"/>
                </a:lnTo>
                <a:lnTo>
                  <a:pt x="2742819" y="5137658"/>
                </a:lnTo>
                <a:lnTo>
                  <a:pt x="2752217" y="5084953"/>
                </a:lnTo>
                <a:lnTo>
                  <a:pt x="2777617" y="5069078"/>
                </a:lnTo>
                <a:lnTo>
                  <a:pt x="2827802" y="5069078"/>
                </a:lnTo>
                <a:lnTo>
                  <a:pt x="2808224" y="5049139"/>
                </a:lnTo>
                <a:lnTo>
                  <a:pt x="2780538" y="5040503"/>
                </a:lnTo>
                <a:close/>
              </a:path>
              <a:path w="9144000" h="5960745">
                <a:moveTo>
                  <a:pt x="2827802" y="5069078"/>
                </a:moveTo>
                <a:lnTo>
                  <a:pt x="2777617" y="5069078"/>
                </a:lnTo>
                <a:lnTo>
                  <a:pt x="2803144" y="5089652"/>
                </a:lnTo>
                <a:lnTo>
                  <a:pt x="2810129" y="5146421"/>
                </a:lnTo>
                <a:lnTo>
                  <a:pt x="2800223" y="5197983"/>
                </a:lnTo>
                <a:lnTo>
                  <a:pt x="2774315" y="5213477"/>
                </a:lnTo>
                <a:lnTo>
                  <a:pt x="2827060" y="5213477"/>
                </a:lnTo>
                <a:lnTo>
                  <a:pt x="2838831" y="5188839"/>
                </a:lnTo>
                <a:lnTo>
                  <a:pt x="2845435" y="5146421"/>
                </a:lnTo>
                <a:lnTo>
                  <a:pt x="2842133" y="5103114"/>
                </a:lnTo>
                <a:lnTo>
                  <a:pt x="2828925" y="5070221"/>
                </a:lnTo>
                <a:lnTo>
                  <a:pt x="2827802" y="5069078"/>
                </a:lnTo>
                <a:close/>
              </a:path>
              <a:path w="9144000" h="5960745">
                <a:moveTo>
                  <a:pt x="2968427" y="5089271"/>
                </a:moveTo>
                <a:lnTo>
                  <a:pt x="2935859" y="5089271"/>
                </a:lnTo>
                <a:lnTo>
                  <a:pt x="2931160" y="5248783"/>
                </a:lnTo>
                <a:lnTo>
                  <a:pt x="2964561" y="5251577"/>
                </a:lnTo>
                <a:lnTo>
                  <a:pt x="2968427" y="5089271"/>
                </a:lnTo>
                <a:close/>
              </a:path>
              <a:path w="9144000" h="5960745">
                <a:moveTo>
                  <a:pt x="2943352" y="5052314"/>
                </a:moveTo>
                <a:lnTo>
                  <a:pt x="2881757" y="5077714"/>
                </a:lnTo>
                <a:lnTo>
                  <a:pt x="2891155" y="5104383"/>
                </a:lnTo>
                <a:lnTo>
                  <a:pt x="2935859" y="5089271"/>
                </a:lnTo>
                <a:lnTo>
                  <a:pt x="2968427" y="5089271"/>
                </a:lnTo>
                <a:lnTo>
                  <a:pt x="2969260" y="5054346"/>
                </a:lnTo>
                <a:lnTo>
                  <a:pt x="2943352" y="5052314"/>
                </a:lnTo>
                <a:close/>
              </a:path>
              <a:path w="9144000" h="5960745">
                <a:moveTo>
                  <a:pt x="3121854" y="5099558"/>
                </a:moveTo>
                <a:lnTo>
                  <a:pt x="3089275" y="5099558"/>
                </a:lnTo>
                <a:lnTo>
                  <a:pt x="3084576" y="5258689"/>
                </a:lnTo>
                <a:lnTo>
                  <a:pt x="3117977" y="5260721"/>
                </a:lnTo>
                <a:lnTo>
                  <a:pt x="3121854" y="5099558"/>
                </a:lnTo>
                <a:close/>
              </a:path>
              <a:path w="9144000" h="5960745">
                <a:moveTo>
                  <a:pt x="3097276" y="5063490"/>
                </a:moveTo>
                <a:lnTo>
                  <a:pt x="3034665" y="5088508"/>
                </a:lnTo>
                <a:lnTo>
                  <a:pt x="3044063" y="5114290"/>
                </a:lnTo>
                <a:lnTo>
                  <a:pt x="3089275" y="5099558"/>
                </a:lnTo>
                <a:lnTo>
                  <a:pt x="3121854" y="5099558"/>
                </a:lnTo>
                <a:lnTo>
                  <a:pt x="3122676" y="5065395"/>
                </a:lnTo>
                <a:lnTo>
                  <a:pt x="3097276" y="5063490"/>
                </a:lnTo>
                <a:close/>
              </a:path>
              <a:path w="9144000" h="5960745">
                <a:moveTo>
                  <a:pt x="3239008" y="5073015"/>
                </a:moveTo>
                <a:lnTo>
                  <a:pt x="3210687" y="5077333"/>
                </a:lnTo>
                <a:lnTo>
                  <a:pt x="3188589" y="5095240"/>
                </a:lnTo>
                <a:lnTo>
                  <a:pt x="3173603" y="5125720"/>
                </a:lnTo>
                <a:lnTo>
                  <a:pt x="3167380" y="5167883"/>
                </a:lnTo>
                <a:lnTo>
                  <a:pt x="3171190" y="5210683"/>
                </a:lnTo>
                <a:lnTo>
                  <a:pt x="3183382" y="5242433"/>
                </a:lnTo>
                <a:lnTo>
                  <a:pt x="3204210" y="5262753"/>
                </a:lnTo>
                <a:lnTo>
                  <a:pt x="3231515" y="5270246"/>
                </a:lnTo>
                <a:lnTo>
                  <a:pt x="3260216" y="5266309"/>
                </a:lnTo>
                <a:lnTo>
                  <a:pt x="3281807" y="5248783"/>
                </a:lnTo>
                <a:lnTo>
                  <a:pt x="3284804" y="5242814"/>
                </a:lnTo>
                <a:lnTo>
                  <a:pt x="3234309" y="5242814"/>
                </a:lnTo>
                <a:lnTo>
                  <a:pt x="3209290" y="5223002"/>
                </a:lnTo>
                <a:lnTo>
                  <a:pt x="3202305" y="5168265"/>
                </a:lnTo>
                <a:lnTo>
                  <a:pt x="3211703" y="5116195"/>
                </a:lnTo>
                <a:lnTo>
                  <a:pt x="3235198" y="5100320"/>
                </a:lnTo>
                <a:lnTo>
                  <a:pt x="3284909" y="5100320"/>
                </a:lnTo>
                <a:lnTo>
                  <a:pt x="3266313" y="5080889"/>
                </a:lnTo>
                <a:lnTo>
                  <a:pt x="3239008" y="5073015"/>
                </a:lnTo>
                <a:close/>
              </a:path>
              <a:path w="9144000" h="5960745">
                <a:moveTo>
                  <a:pt x="3284909" y="5100320"/>
                </a:moveTo>
                <a:lnTo>
                  <a:pt x="3235198" y="5100320"/>
                </a:lnTo>
                <a:lnTo>
                  <a:pt x="3260216" y="5120640"/>
                </a:lnTo>
                <a:lnTo>
                  <a:pt x="3267710" y="5177028"/>
                </a:lnTo>
                <a:lnTo>
                  <a:pt x="3259201" y="5227320"/>
                </a:lnTo>
                <a:lnTo>
                  <a:pt x="3234309" y="5242814"/>
                </a:lnTo>
                <a:lnTo>
                  <a:pt x="3284804" y="5242814"/>
                </a:lnTo>
                <a:lnTo>
                  <a:pt x="3296920" y="5218683"/>
                </a:lnTo>
                <a:lnTo>
                  <a:pt x="3302508" y="5177028"/>
                </a:lnTo>
                <a:lnTo>
                  <a:pt x="3299205" y="5134483"/>
                </a:lnTo>
                <a:lnTo>
                  <a:pt x="3286125" y="5101590"/>
                </a:lnTo>
                <a:lnTo>
                  <a:pt x="3284909" y="5100320"/>
                </a:lnTo>
                <a:close/>
              </a:path>
              <a:path w="9144000" h="5960745">
                <a:moveTo>
                  <a:pt x="3422704" y="5120258"/>
                </a:moveTo>
                <a:lnTo>
                  <a:pt x="3389122" y="5120258"/>
                </a:lnTo>
                <a:lnTo>
                  <a:pt x="3385820" y="5277358"/>
                </a:lnTo>
                <a:lnTo>
                  <a:pt x="3418840" y="5280152"/>
                </a:lnTo>
                <a:lnTo>
                  <a:pt x="3422704" y="5120258"/>
                </a:lnTo>
                <a:close/>
              </a:path>
              <a:path w="9144000" h="5960745">
                <a:moveTo>
                  <a:pt x="3398139" y="5084445"/>
                </a:moveTo>
                <a:lnTo>
                  <a:pt x="3337433" y="5109083"/>
                </a:lnTo>
                <a:lnTo>
                  <a:pt x="3345815" y="5134864"/>
                </a:lnTo>
                <a:lnTo>
                  <a:pt x="3389122" y="5120258"/>
                </a:lnTo>
                <a:lnTo>
                  <a:pt x="3422704" y="5120258"/>
                </a:lnTo>
                <a:lnTo>
                  <a:pt x="3423539" y="5085715"/>
                </a:lnTo>
                <a:lnTo>
                  <a:pt x="3398139" y="5084445"/>
                </a:lnTo>
                <a:close/>
              </a:path>
              <a:path w="9144000" h="5960745">
                <a:moveTo>
                  <a:pt x="3569535" y="5130165"/>
                </a:moveTo>
                <a:lnTo>
                  <a:pt x="3538347" y="5130165"/>
                </a:lnTo>
                <a:lnTo>
                  <a:pt x="3533648" y="5287264"/>
                </a:lnTo>
                <a:lnTo>
                  <a:pt x="3565652" y="5289296"/>
                </a:lnTo>
                <a:lnTo>
                  <a:pt x="3569535" y="5130165"/>
                </a:lnTo>
                <a:close/>
              </a:path>
              <a:path w="9144000" h="5960745">
                <a:moveTo>
                  <a:pt x="3545966" y="5094858"/>
                </a:moveTo>
                <a:lnTo>
                  <a:pt x="3487039" y="5118989"/>
                </a:lnTo>
                <a:lnTo>
                  <a:pt x="3495548" y="5144770"/>
                </a:lnTo>
                <a:lnTo>
                  <a:pt x="3538347" y="5130165"/>
                </a:lnTo>
                <a:lnTo>
                  <a:pt x="3569535" y="5130165"/>
                </a:lnTo>
                <a:lnTo>
                  <a:pt x="3570351" y="5096764"/>
                </a:lnTo>
                <a:lnTo>
                  <a:pt x="3545966" y="5094858"/>
                </a:lnTo>
                <a:close/>
              </a:path>
              <a:path w="9144000" h="5960745">
                <a:moveTo>
                  <a:pt x="3716527" y="5140452"/>
                </a:moveTo>
                <a:lnTo>
                  <a:pt x="3684270" y="5140452"/>
                </a:lnTo>
                <a:lnTo>
                  <a:pt x="3681476" y="5296027"/>
                </a:lnTo>
                <a:lnTo>
                  <a:pt x="3712972" y="5298059"/>
                </a:lnTo>
                <a:lnTo>
                  <a:pt x="3716527" y="5140452"/>
                </a:lnTo>
                <a:close/>
              </a:path>
              <a:path w="9144000" h="5960745">
                <a:moveTo>
                  <a:pt x="3693667" y="5105146"/>
                </a:moveTo>
                <a:lnTo>
                  <a:pt x="3633978" y="5128895"/>
                </a:lnTo>
                <a:lnTo>
                  <a:pt x="3642867" y="5154803"/>
                </a:lnTo>
                <a:lnTo>
                  <a:pt x="3684270" y="5140452"/>
                </a:lnTo>
                <a:lnTo>
                  <a:pt x="3716527" y="5140452"/>
                </a:lnTo>
                <a:lnTo>
                  <a:pt x="3717290" y="5106670"/>
                </a:lnTo>
                <a:lnTo>
                  <a:pt x="3693667" y="5105146"/>
                </a:lnTo>
                <a:close/>
              </a:path>
              <a:path w="9144000" h="5960745">
                <a:moveTo>
                  <a:pt x="3828796" y="5113528"/>
                </a:moveTo>
                <a:lnTo>
                  <a:pt x="3802507" y="5118227"/>
                </a:lnTo>
                <a:lnTo>
                  <a:pt x="3780790" y="5136515"/>
                </a:lnTo>
                <a:lnTo>
                  <a:pt x="3766692" y="5165852"/>
                </a:lnTo>
                <a:lnTo>
                  <a:pt x="3761486" y="5207127"/>
                </a:lnTo>
                <a:lnTo>
                  <a:pt x="3765296" y="5248783"/>
                </a:lnTo>
                <a:lnTo>
                  <a:pt x="3777488" y="5280152"/>
                </a:lnTo>
                <a:lnTo>
                  <a:pt x="3796791" y="5299964"/>
                </a:lnTo>
                <a:lnTo>
                  <a:pt x="3822700" y="5307965"/>
                </a:lnTo>
                <a:lnTo>
                  <a:pt x="3850513" y="5303139"/>
                </a:lnTo>
                <a:lnTo>
                  <a:pt x="3871214" y="5286121"/>
                </a:lnTo>
                <a:lnTo>
                  <a:pt x="3873943" y="5280152"/>
                </a:lnTo>
                <a:lnTo>
                  <a:pt x="3825113" y="5280152"/>
                </a:lnTo>
                <a:lnTo>
                  <a:pt x="3801491" y="5260721"/>
                </a:lnTo>
                <a:lnTo>
                  <a:pt x="3793998" y="5207127"/>
                </a:lnTo>
                <a:lnTo>
                  <a:pt x="3802888" y="5156327"/>
                </a:lnTo>
                <a:lnTo>
                  <a:pt x="3826002" y="5141595"/>
                </a:lnTo>
                <a:lnTo>
                  <a:pt x="3874521" y="5141595"/>
                </a:lnTo>
                <a:lnTo>
                  <a:pt x="3855212" y="5122164"/>
                </a:lnTo>
                <a:lnTo>
                  <a:pt x="3828796" y="5113528"/>
                </a:lnTo>
                <a:close/>
              </a:path>
              <a:path w="9144000" h="5960745">
                <a:moveTo>
                  <a:pt x="3874521" y="5141595"/>
                </a:moveTo>
                <a:lnTo>
                  <a:pt x="3826002" y="5141595"/>
                </a:lnTo>
                <a:lnTo>
                  <a:pt x="3850513" y="5161153"/>
                </a:lnTo>
                <a:lnTo>
                  <a:pt x="3857116" y="5215508"/>
                </a:lnTo>
                <a:lnTo>
                  <a:pt x="3848100" y="5264658"/>
                </a:lnTo>
                <a:lnTo>
                  <a:pt x="3825113" y="5280152"/>
                </a:lnTo>
                <a:lnTo>
                  <a:pt x="3873943" y="5280152"/>
                </a:lnTo>
                <a:lnTo>
                  <a:pt x="3884803" y="5256403"/>
                </a:lnTo>
                <a:lnTo>
                  <a:pt x="3889502" y="5215128"/>
                </a:lnTo>
                <a:lnTo>
                  <a:pt x="3887216" y="5173853"/>
                </a:lnTo>
                <a:lnTo>
                  <a:pt x="3875404" y="5142483"/>
                </a:lnTo>
                <a:lnTo>
                  <a:pt x="3874521" y="5141595"/>
                </a:lnTo>
                <a:close/>
              </a:path>
              <a:path w="9144000" h="5960745">
                <a:moveTo>
                  <a:pt x="4004687" y="5159883"/>
                </a:moveTo>
                <a:lnTo>
                  <a:pt x="3973829" y="5159883"/>
                </a:lnTo>
                <a:lnTo>
                  <a:pt x="3971036" y="5314696"/>
                </a:lnTo>
                <a:lnTo>
                  <a:pt x="4001642" y="5316728"/>
                </a:lnTo>
                <a:lnTo>
                  <a:pt x="4004687" y="5159883"/>
                </a:lnTo>
                <a:close/>
              </a:path>
              <a:path w="9144000" h="5960745">
                <a:moveTo>
                  <a:pt x="3982339" y="5124958"/>
                </a:moveTo>
                <a:lnTo>
                  <a:pt x="3923029" y="5148833"/>
                </a:lnTo>
                <a:lnTo>
                  <a:pt x="3931920" y="5174233"/>
                </a:lnTo>
                <a:lnTo>
                  <a:pt x="3973829" y="5159883"/>
                </a:lnTo>
                <a:lnTo>
                  <a:pt x="4004687" y="5159883"/>
                </a:lnTo>
                <a:lnTo>
                  <a:pt x="4005326" y="5126990"/>
                </a:lnTo>
                <a:lnTo>
                  <a:pt x="3982339" y="5124958"/>
                </a:lnTo>
                <a:close/>
              </a:path>
              <a:path w="9144000" h="5960745">
                <a:moveTo>
                  <a:pt x="4115054" y="5133721"/>
                </a:moveTo>
                <a:lnTo>
                  <a:pt x="4089146" y="5138039"/>
                </a:lnTo>
                <a:lnTo>
                  <a:pt x="4068445" y="5155946"/>
                </a:lnTo>
                <a:lnTo>
                  <a:pt x="4054348" y="5185283"/>
                </a:lnTo>
                <a:lnTo>
                  <a:pt x="4048633" y="5226177"/>
                </a:lnTo>
                <a:lnTo>
                  <a:pt x="4051935" y="5267833"/>
                </a:lnTo>
                <a:lnTo>
                  <a:pt x="4064254" y="5299202"/>
                </a:lnTo>
                <a:lnTo>
                  <a:pt x="4083558" y="5317871"/>
                </a:lnTo>
                <a:lnTo>
                  <a:pt x="4110354" y="5325364"/>
                </a:lnTo>
                <a:lnTo>
                  <a:pt x="4136644" y="5321427"/>
                </a:lnTo>
                <a:lnTo>
                  <a:pt x="4156964" y="5304790"/>
                </a:lnTo>
                <a:lnTo>
                  <a:pt x="4159651" y="5298821"/>
                </a:lnTo>
                <a:lnTo>
                  <a:pt x="4111752" y="5298821"/>
                </a:lnTo>
                <a:lnTo>
                  <a:pt x="4089146" y="5279771"/>
                </a:lnTo>
                <a:lnTo>
                  <a:pt x="4082541" y="5226558"/>
                </a:lnTo>
                <a:lnTo>
                  <a:pt x="4091559" y="5176139"/>
                </a:lnTo>
                <a:lnTo>
                  <a:pt x="4113149" y="5161533"/>
                </a:lnTo>
                <a:lnTo>
                  <a:pt x="4159537" y="5161533"/>
                </a:lnTo>
                <a:lnTo>
                  <a:pt x="4140962" y="5142103"/>
                </a:lnTo>
                <a:lnTo>
                  <a:pt x="4115054" y="5133721"/>
                </a:lnTo>
                <a:close/>
              </a:path>
              <a:path w="9144000" h="5960745">
                <a:moveTo>
                  <a:pt x="4159537" y="5161533"/>
                </a:moveTo>
                <a:lnTo>
                  <a:pt x="4113149" y="5161533"/>
                </a:lnTo>
                <a:lnTo>
                  <a:pt x="4136263" y="5180965"/>
                </a:lnTo>
                <a:lnTo>
                  <a:pt x="4142866" y="5234940"/>
                </a:lnTo>
                <a:lnTo>
                  <a:pt x="4134358" y="5283708"/>
                </a:lnTo>
                <a:lnTo>
                  <a:pt x="4111752" y="5298821"/>
                </a:lnTo>
                <a:lnTo>
                  <a:pt x="4159651" y="5298821"/>
                </a:lnTo>
                <a:lnTo>
                  <a:pt x="4170172" y="5275453"/>
                </a:lnTo>
                <a:lnTo>
                  <a:pt x="4175760" y="5234559"/>
                </a:lnTo>
                <a:lnTo>
                  <a:pt x="4171569" y="5193283"/>
                </a:lnTo>
                <a:lnTo>
                  <a:pt x="4160266" y="5162296"/>
                </a:lnTo>
                <a:lnTo>
                  <a:pt x="4159537" y="5161533"/>
                </a:lnTo>
                <a:close/>
              </a:path>
              <a:path w="9144000" h="5960745">
                <a:moveTo>
                  <a:pt x="4255389" y="5143627"/>
                </a:moveTo>
                <a:lnTo>
                  <a:pt x="4229481" y="5147945"/>
                </a:lnTo>
                <a:lnTo>
                  <a:pt x="4208780" y="5165852"/>
                </a:lnTo>
                <a:lnTo>
                  <a:pt x="4195064" y="5194808"/>
                </a:lnTo>
                <a:lnTo>
                  <a:pt x="4189476" y="5235321"/>
                </a:lnTo>
                <a:lnTo>
                  <a:pt x="4193159" y="5276596"/>
                </a:lnTo>
                <a:lnTo>
                  <a:pt x="4205859" y="5307584"/>
                </a:lnTo>
                <a:lnTo>
                  <a:pt x="4224782" y="5327015"/>
                </a:lnTo>
                <a:lnTo>
                  <a:pt x="4251071" y="5334889"/>
                </a:lnTo>
                <a:lnTo>
                  <a:pt x="4276979" y="5330571"/>
                </a:lnTo>
                <a:lnTo>
                  <a:pt x="4297172" y="5313553"/>
                </a:lnTo>
                <a:lnTo>
                  <a:pt x="4299950" y="5307584"/>
                </a:lnTo>
                <a:lnTo>
                  <a:pt x="4251579" y="5307584"/>
                </a:lnTo>
                <a:lnTo>
                  <a:pt x="4229481" y="5288153"/>
                </a:lnTo>
                <a:lnTo>
                  <a:pt x="4223258" y="5235321"/>
                </a:lnTo>
                <a:lnTo>
                  <a:pt x="4231767" y="5185664"/>
                </a:lnTo>
                <a:lnTo>
                  <a:pt x="4253484" y="5171058"/>
                </a:lnTo>
                <a:lnTo>
                  <a:pt x="4299745" y="5171058"/>
                </a:lnTo>
                <a:lnTo>
                  <a:pt x="4281170" y="5151628"/>
                </a:lnTo>
                <a:lnTo>
                  <a:pt x="4255389" y="5143627"/>
                </a:lnTo>
                <a:close/>
              </a:path>
              <a:path w="9144000" h="5960745">
                <a:moveTo>
                  <a:pt x="4299745" y="5171058"/>
                </a:moveTo>
                <a:lnTo>
                  <a:pt x="4253484" y="5171058"/>
                </a:lnTo>
                <a:lnTo>
                  <a:pt x="4276471" y="5190108"/>
                </a:lnTo>
                <a:lnTo>
                  <a:pt x="4283075" y="5244084"/>
                </a:lnTo>
                <a:lnTo>
                  <a:pt x="4274185" y="5292852"/>
                </a:lnTo>
                <a:lnTo>
                  <a:pt x="4251579" y="5307584"/>
                </a:lnTo>
                <a:lnTo>
                  <a:pt x="4299950" y="5307584"/>
                </a:lnTo>
                <a:lnTo>
                  <a:pt x="4310888" y="5284089"/>
                </a:lnTo>
                <a:lnTo>
                  <a:pt x="4316095" y="5243195"/>
                </a:lnTo>
                <a:lnTo>
                  <a:pt x="4312285" y="5202808"/>
                </a:lnTo>
                <a:lnTo>
                  <a:pt x="4300474" y="5171821"/>
                </a:lnTo>
                <a:lnTo>
                  <a:pt x="4299745" y="5171058"/>
                </a:lnTo>
                <a:close/>
              </a:path>
              <a:path w="9144000" h="5960745">
                <a:moveTo>
                  <a:pt x="4426929" y="5189220"/>
                </a:moveTo>
                <a:lnTo>
                  <a:pt x="4396994" y="5189220"/>
                </a:lnTo>
                <a:lnTo>
                  <a:pt x="4394708" y="5341239"/>
                </a:lnTo>
                <a:lnTo>
                  <a:pt x="4423791" y="5342890"/>
                </a:lnTo>
                <a:lnTo>
                  <a:pt x="4426929" y="5189220"/>
                </a:lnTo>
                <a:close/>
              </a:path>
              <a:path w="9144000" h="5960745">
                <a:moveTo>
                  <a:pt x="4404106" y="5154803"/>
                </a:moveTo>
                <a:lnTo>
                  <a:pt x="4347083" y="5178171"/>
                </a:lnTo>
                <a:lnTo>
                  <a:pt x="4356100" y="5203571"/>
                </a:lnTo>
                <a:lnTo>
                  <a:pt x="4396994" y="5189220"/>
                </a:lnTo>
                <a:lnTo>
                  <a:pt x="4426929" y="5189220"/>
                </a:lnTo>
                <a:lnTo>
                  <a:pt x="4427601" y="5156327"/>
                </a:lnTo>
                <a:lnTo>
                  <a:pt x="4404106" y="5154803"/>
                </a:lnTo>
                <a:close/>
              </a:path>
              <a:path w="9144000" h="5960745">
                <a:moveTo>
                  <a:pt x="4532630" y="5163058"/>
                </a:moveTo>
                <a:lnTo>
                  <a:pt x="4507230" y="5167503"/>
                </a:lnTo>
                <a:lnTo>
                  <a:pt x="4486910" y="5184140"/>
                </a:lnTo>
                <a:lnTo>
                  <a:pt x="4473321" y="5213477"/>
                </a:lnTo>
                <a:lnTo>
                  <a:pt x="4468114" y="5253990"/>
                </a:lnTo>
                <a:lnTo>
                  <a:pt x="4471924" y="5294884"/>
                </a:lnTo>
                <a:lnTo>
                  <a:pt x="4484624" y="5325364"/>
                </a:lnTo>
                <a:lnTo>
                  <a:pt x="4502912" y="5344414"/>
                </a:lnTo>
                <a:lnTo>
                  <a:pt x="4528312" y="5352034"/>
                </a:lnTo>
                <a:lnTo>
                  <a:pt x="4553839" y="5347208"/>
                </a:lnTo>
                <a:lnTo>
                  <a:pt x="4573524" y="5331333"/>
                </a:lnTo>
                <a:lnTo>
                  <a:pt x="4576211" y="5325364"/>
                </a:lnTo>
                <a:lnTo>
                  <a:pt x="4529709" y="5325364"/>
                </a:lnTo>
                <a:lnTo>
                  <a:pt x="4507611" y="5306695"/>
                </a:lnTo>
                <a:lnTo>
                  <a:pt x="4501007" y="5254371"/>
                </a:lnTo>
                <a:lnTo>
                  <a:pt x="4509516" y="5205095"/>
                </a:lnTo>
                <a:lnTo>
                  <a:pt x="4530725" y="5189728"/>
                </a:lnTo>
                <a:lnTo>
                  <a:pt x="4575407" y="5189728"/>
                </a:lnTo>
                <a:lnTo>
                  <a:pt x="4558030" y="5171058"/>
                </a:lnTo>
                <a:lnTo>
                  <a:pt x="4532630" y="5163058"/>
                </a:lnTo>
                <a:close/>
              </a:path>
              <a:path w="9144000" h="5960745">
                <a:moveTo>
                  <a:pt x="4575407" y="5189728"/>
                </a:moveTo>
                <a:lnTo>
                  <a:pt x="4530725" y="5189728"/>
                </a:lnTo>
                <a:lnTo>
                  <a:pt x="4553839" y="5209158"/>
                </a:lnTo>
                <a:lnTo>
                  <a:pt x="4560316" y="5262245"/>
                </a:lnTo>
                <a:lnTo>
                  <a:pt x="4551934" y="5310759"/>
                </a:lnTo>
                <a:lnTo>
                  <a:pt x="4529709" y="5325364"/>
                </a:lnTo>
                <a:lnTo>
                  <a:pt x="4576211" y="5325364"/>
                </a:lnTo>
                <a:lnTo>
                  <a:pt x="4586732" y="5301996"/>
                </a:lnTo>
                <a:lnTo>
                  <a:pt x="4591939" y="5261864"/>
                </a:lnTo>
                <a:lnTo>
                  <a:pt x="4588637" y="5221478"/>
                </a:lnTo>
                <a:lnTo>
                  <a:pt x="4576826" y="5191252"/>
                </a:lnTo>
                <a:lnTo>
                  <a:pt x="4575407" y="5189728"/>
                </a:lnTo>
                <a:close/>
              </a:path>
              <a:path w="9144000" h="5960745">
                <a:moveTo>
                  <a:pt x="4702304" y="5208270"/>
                </a:moveTo>
                <a:lnTo>
                  <a:pt x="4672457" y="5208270"/>
                </a:lnTo>
                <a:lnTo>
                  <a:pt x="4670044" y="5358765"/>
                </a:lnTo>
                <a:lnTo>
                  <a:pt x="4698746" y="5360670"/>
                </a:lnTo>
                <a:lnTo>
                  <a:pt x="4702304" y="5208270"/>
                </a:lnTo>
                <a:close/>
              </a:path>
              <a:path w="9144000" h="5960745">
                <a:moveTo>
                  <a:pt x="4679442" y="5173853"/>
                </a:moveTo>
                <a:lnTo>
                  <a:pt x="4623435" y="5197221"/>
                </a:lnTo>
                <a:lnTo>
                  <a:pt x="4631436" y="5222240"/>
                </a:lnTo>
                <a:lnTo>
                  <a:pt x="4672457" y="5208270"/>
                </a:lnTo>
                <a:lnTo>
                  <a:pt x="4702304" y="5208270"/>
                </a:lnTo>
                <a:lnTo>
                  <a:pt x="4703064" y="5175758"/>
                </a:lnTo>
                <a:lnTo>
                  <a:pt x="4679442" y="5173853"/>
                </a:lnTo>
                <a:close/>
              </a:path>
              <a:path w="9144000" h="5960745">
                <a:moveTo>
                  <a:pt x="4805680" y="5182108"/>
                </a:moveTo>
                <a:lnTo>
                  <a:pt x="4780661" y="5186045"/>
                </a:lnTo>
                <a:lnTo>
                  <a:pt x="4761357" y="5203571"/>
                </a:lnTo>
                <a:lnTo>
                  <a:pt x="4747768" y="5232527"/>
                </a:lnTo>
                <a:lnTo>
                  <a:pt x="4743069" y="5272278"/>
                </a:lnTo>
                <a:lnTo>
                  <a:pt x="4745863" y="5312664"/>
                </a:lnTo>
                <a:lnTo>
                  <a:pt x="4757166" y="5342890"/>
                </a:lnTo>
                <a:lnTo>
                  <a:pt x="4775962" y="5361940"/>
                </a:lnTo>
                <a:lnTo>
                  <a:pt x="4800981" y="5369052"/>
                </a:lnTo>
                <a:lnTo>
                  <a:pt x="4826381" y="5364734"/>
                </a:lnTo>
                <a:lnTo>
                  <a:pt x="4845177" y="5347970"/>
                </a:lnTo>
                <a:lnTo>
                  <a:pt x="4847507" y="5342509"/>
                </a:lnTo>
                <a:lnTo>
                  <a:pt x="4801362" y="5342509"/>
                </a:lnTo>
                <a:lnTo>
                  <a:pt x="4779772" y="5323840"/>
                </a:lnTo>
                <a:lnTo>
                  <a:pt x="4773676" y="5272278"/>
                </a:lnTo>
                <a:lnTo>
                  <a:pt x="4782058" y="5223383"/>
                </a:lnTo>
                <a:lnTo>
                  <a:pt x="4803267" y="5208270"/>
                </a:lnTo>
                <a:lnTo>
                  <a:pt x="4846798" y="5208270"/>
                </a:lnTo>
                <a:lnTo>
                  <a:pt x="4829683" y="5189728"/>
                </a:lnTo>
                <a:lnTo>
                  <a:pt x="4805680" y="5182108"/>
                </a:lnTo>
                <a:close/>
              </a:path>
              <a:path w="9144000" h="5960745">
                <a:moveTo>
                  <a:pt x="4846798" y="5208270"/>
                </a:moveTo>
                <a:lnTo>
                  <a:pt x="4803267" y="5208270"/>
                </a:lnTo>
                <a:lnTo>
                  <a:pt x="4824984" y="5227320"/>
                </a:lnTo>
                <a:lnTo>
                  <a:pt x="4831461" y="5280533"/>
                </a:lnTo>
                <a:lnTo>
                  <a:pt x="4823968" y="5327777"/>
                </a:lnTo>
                <a:lnTo>
                  <a:pt x="4801362" y="5342509"/>
                </a:lnTo>
                <a:lnTo>
                  <a:pt x="4847507" y="5342509"/>
                </a:lnTo>
                <a:lnTo>
                  <a:pt x="4857369" y="5319395"/>
                </a:lnTo>
                <a:lnTo>
                  <a:pt x="4862576" y="5280152"/>
                </a:lnTo>
                <a:lnTo>
                  <a:pt x="4859274" y="5240020"/>
                </a:lnTo>
                <a:lnTo>
                  <a:pt x="4847971" y="5209540"/>
                </a:lnTo>
                <a:lnTo>
                  <a:pt x="4846798" y="5208270"/>
                </a:lnTo>
                <a:close/>
              </a:path>
              <a:path w="9144000" h="5960745">
                <a:moveTo>
                  <a:pt x="4969897" y="5226558"/>
                </a:moveTo>
                <a:lnTo>
                  <a:pt x="4940681" y="5226558"/>
                </a:lnTo>
                <a:lnTo>
                  <a:pt x="4938903" y="5375021"/>
                </a:lnTo>
                <a:lnTo>
                  <a:pt x="4967605" y="5376926"/>
                </a:lnTo>
                <a:lnTo>
                  <a:pt x="4969897" y="5226558"/>
                </a:lnTo>
                <a:close/>
              </a:path>
              <a:path w="9144000" h="5960745">
                <a:moveTo>
                  <a:pt x="4947793" y="5192014"/>
                </a:moveTo>
                <a:lnTo>
                  <a:pt x="4894072" y="5216271"/>
                </a:lnTo>
                <a:lnTo>
                  <a:pt x="4901692" y="5240528"/>
                </a:lnTo>
                <a:lnTo>
                  <a:pt x="4940681" y="5226558"/>
                </a:lnTo>
                <a:lnTo>
                  <a:pt x="4969897" y="5226558"/>
                </a:lnTo>
                <a:lnTo>
                  <a:pt x="4970399" y="5193665"/>
                </a:lnTo>
                <a:lnTo>
                  <a:pt x="4947793" y="5192014"/>
                </a:lnTo>
                <a:close/>
              </a:path>
              <a:path w="9144000" h="5960745">
                <a:moveTo>
                  <a:pt x="5100810" y="5235321"/>
                </a:moveTo>
                <a:lnTo>
                  <a:pt x="5073015" y="5235321"/>
                </a:lnTo>
                <a:lnTo>
                  <a:pt x="5070602" y="5384165"/>
                </a:lnTo>
                <a:lnTo>
                  <a:pt x="5098923" y="5385689"/>
                </a:lnTo>
                <a:lnTo>
                  <a:pt x="5100810" y="5235321"/>
                </a:lnTo>
                <a:close/>
              </a:path>
              <a:path w="9144000" h="5960745">
                <a:moveTo>
                  <a:pt x="5080127" y="5201920"/>
                </a:moveTo>
                <a:lnTo>
                  <a:pt x="5026914" y="5225033"/>
                </a:lnTo>
                <a:lnTo>
                  <a:pt x="5034915" y="5249545"/>
                </a:lnTo>
                <a:lnTo>
                  <a:pt x="5073015" y="5235321"/>
                </a:lnTo>
                <a:lnTo>
                  <a:pt x="5100810" y="5235321"/>
                </a:lnTo>
                <a:lnTo>
                  <a:pt x="5101209" y="5203571"/>
                </a:lnTo>
                <a:lnTo>
                  <a:pt x="5080127" y="5201920"/>
                </a:lnTo>
                <a:close/>
              </a:path>
              <a:path w="9144000" h="5960745">
                <a:moveTo>
                  <a:pt x="5202428" y="5209540"/>
                </a:moveTo>
                <a:lnTo>
                  <a:pt x="5178044" y="5214239"/>
                </a:lnTo>
                <a:lnTo>
                  <a:pt x="5158740" y="5231003"/>
                </a:lnTo>
                <a:lnTo>
                  <a:pt x="5146421" y="5259578"/>
                </a:lnTo>
                <a:lnTo>
                  <a:pt x="5141722" y="5298821"/>
                </a:lnTo>
                <a:lnTo>
                  <a:pt x="5145532" y="5338445"/>
                </a:lnTo>
                <a:lnTo>
                  <a:pt x="5156327" y="5368290"/>
                </a:lnTo>
                <a:lnTo>
                  <a:pt x="5173726" y="5387340"/>
                </a:lnTo>
                <a:lnTo>
                  <a:pt x="5197729" y="5394071"/>
                </a:lnTo>
                <a:lnTo>
                  <a:pt x="5222748" y="5390134"/>
                </a:lnTo>
                <a:lnTo>
                  <a:pt x="5241544" y="5374259"/>
                </a:lnTo>
                <a:lnTo>
                  <a:pt x="5244316" y="5367909"/>
                </a:lnTo>
                <a:lnTo>
                  <a:pt x="5199634" y="5367909"/>
                </a:lnTo>
                <a:lnTo>
                  <a:pt x="5178425" y="5350002"/>
                </a:lnTo>
                <a:lnTo>
                  <a:pt x="5171821" y="5299202"/>
                </a:lnTo>
                <a:lnTo>
                  <a:pt x="5179441" y="5250434"/>
                </a:lnTo>
                <a:lnTo>
                  <a:pt x="5200142" y="5235321"/>
                </a:lnTo>
                <a:lnTo>
                  <a:pt x="5242505" y="5235321"/>
                </a:lnTo>
                <a:lnTo>
                  <a:pt x="5226939" y="5217414"/>
                </a:lnTo>
                <a:lnTo>
                  <a:pt x="5202428" y="5209540"/>
                </a:lnTo>
                <a:close/>
              </a:path>
              <a:path w="9144000" h="5960745">
                <a:moveTo>
                  <a:pt x="5242505" y="5235321"/>
                </a:moveTo>
                <a:lnTo>
                  <a:pt x="5200142" y="5235321"/>
                </a:lnTo>
                <a:lnTo>
                  <a:pt x="5222240" y="5254371"/>
                </a:lnTo>
                <a:lnTo>
                  <a:pt x="5228336" y="5307203"/>
                </a:lnTo>
                <a:lnTo>
                  <a:pt x="5221351" y="5353939"/>
                </a:lnTo>
                <a:lnTo>
                  <a:pt x="5199634" y="5367909"/>
                </a:lnTo>
                <a:lnTo>
                  <a:pt x="5244316" y="5367909"/>
                </a:lnTo>
                <a:lnTo>
                  <a:pt x="5254244" y="5345176"/>
                </a:lnTo>
                <a:lnTo>
                  <a:pt x="5258435" y="5306695"/>
                </a:lnTo>
                <a:lnTo>
                  <a:pt x="5255133" y="5266690"/>
                </a:lnTo>
                <a:lnTo>
                  <a:pt x="5243830" y="5236845"/>
                </a:lnTo>
                <a:lnTo>
                  <a:pt x="5242505" y="5235321"/>
                </a:lnTo>
                <a:close/>
              </a:path>
              <a:path w="9144000" h="5960745">
                <a:moveTo>
                  <a:pt x="5361978" y="5253609"/>
                </a:moveTo>
                <a:lnTo>
                  <a:pt x="5334254" y="5253609"/>
                </a:lnTo>
                <a:lnTo>
                  <a:pt x="5332349" y="5400040"/>
                </a:lnTo>
                <a:lnTo>
                  <a:pt x="5359273" y="5401564"/>
                </a:lnTo>
                <a:lnTo>
                  <a:pt x="5361978" y="5253609"/>
                </a:lnTo>
                <a:close/>
              </a:path>
              <a:path w="9144000" h="5960745">
                <a:moveTo>
                  <a:pt x="5341366" y="5220208"/>
                </a:moveTo>
                <a:lnTo>
                  <a:pt x="5289042" y="5243195"/>
                </a:lnTo>
                <a:lnTo>
                  <a:pt x="5297043" y="5267452"/>
                </a:lnTo>
                <a:lnTo>
                  <a:pt x="5334254" y="5253609"/>
                </a:lnTo>
                <a:lnTo>
                  <a:pt x="5361978" y="5253609"/>
                </a:lnTo>
                <a:lnTo>
                  <a:pt x="5362575" y="5220970"/>
                </a:lnTo>
                <a:lnTo>
                  <a:pt x="5341366" y="5220208"/>
                </a:lnTo>
                <a:close/>
              </a:path>
              <a:path w="9144000" h="5960745">
                <a:moveTo>
                  <a:pt x="5460873" y="5228208"/>
                </a:moveTo>
                <a:lnTo>
                  <a:pt x="5436870" y="5232527"/>
                </a:lnTo>
                <a:lnTo>
                  <a:pt x="5418582" y="5248783"/>
                </a:lnTo>
                <a:lnTo>
                  <a:pt x="5405882" y="5277358"/>
                </a:lnTo>
                <a:lnTo>
                  <a:pt x="5401056" y="5315458"/>
                </a:lnTo>
                <a:lnTo>
                  <a:pt x="5404866" y="5355209"/>
                </a:lnTo>
                <a:lnTo>
                  <a:pt x="5416169" y="5384546"/>
                </a:lnTo>
                <a:lnTo>
                  <a:pt x="5433187" y="5403215"/>
                </a:lnTo>
                <a:lnTo>
                  <a:pt x="5456682" y="5410327"/>
                </a:lnTo>
                <a:lnTo>
                  <a:pt x="5481193" y="5406390"/>
                </a:lnTo>
                <a:lnTo>
                  <a:pt x="5500497" y="5390134"/>
                </a:lnTo>
                <a:lnTo>
                  <a:pt x="5502844" y="5384546"/>
                </a:lnTo>
                <a:lnTo>
                  <a:pt x="5458968" y="5384546"/>
                </a:lnTo>
                <a:lnTo>
                  <a:pt x="5437886" y="5366258"/>
                </a:lnTo>
                <a:lnTo>
                  <a:pt x="5430774" y="5315839"/>
                </a:lnTo>
                <a:lnTo>
                  <a:pt x="5438267" y="5268214"/>
                </a:lnTo>
                <a:lnTo>
                  <a:pt x="5458587" y="5253609"/>
                </a:lnTo>
                <a:lnTo>
                  <a:pt x="5500362" y="5253609"/>
                </a:lnTo>
                <a:lnTo>
                  <a:pt x="5483987" y="5235321"/>
                </a:lnTo>
                <a:lnTo>
                  <a:pt x="5460873" y="5228208"/>
                </a:lnTo>
                <a:close/>
              </a:path>
              <a:path w="9144000" h="5960745">
                <a:moveTo>
                  <a:pt x="5500362" y="5253609"/>
                </a:moveTo>
                <a:lnTo>
                  <a:pt x="5458587" y="5253609"/>
                </a:lnTo>
                <a:lnTo>
                  <a:pt x="5479669" y="5272278"/>
                </a:lnTo>
                <a:lnTo>
                  <a:pt x="5486273" y="5323840"/>
                </a:lnTo>
                <a:lnTo>
                  <a:pt x="5479288" y="5370195"/>
                </a:lnTo>
                <a:lnTo>
                  <a:pt x="5458968" y="5384546"/>
                </a:lnTo>
                <a:lnTo>
                  <a:pt x="5502844" y="5384546"/>
                </a:lnTo>
                <a:lnTo>
                  <a:pt x="5512181" y="5362321"/>
                </a:lnTo>
                <a:lnTo>
                  <a:pt x="5516499" y="5323459"/>
                </a:lnTo>
                <a:lnTo>
                  <a:pt x="5512689" y="5284470"/>
                </a:lnTo>
                <a:lnTo>
                  <a:pt x="5501386" y="5254752"/>
                </a:lnTo>
                <a:lnTo>
                  <a:pt x="5500362" y="5253609"/>
                </a:lnTo>
                <a:close/>
              </a:path>
              <a:path w="9144000" h="5960745">
                <a:moveTo>
                  <a:pt x="5617192" y="5271389"/>
                </a:moveTo>
                <a:lnTo>
                  <a:pt x="5589905" y="5271389"/>
                </a:lnTo>
                <a:lnTo>
                  <a:pt x="5587492" y="5416296"/>
                </a:lnTo>
                <a:lnTo>
                  <a:pt x="5614797" y="5417820"/>
                </a:lnTo>
                <a:lnTo>
                  <a:pt x="5617192" y="5271389"/>
                </a:lnTo>
                <a:close/>
              </a:path>
              <a:path w="9144000" h="5960745">
                <a:moveTo>
                  <a:pt x="5596890" y="5238115"/>
                </a:moveTo>
                <a:lnTo>
                  <a:pt x="5546598" y="5260721"/>
                </a:lnTo>
                <a:lnTo>
                  <a:pt x="5553583" y="5285359"/>
                </a:lnTo>
                <a:lnTo>
                  <a:pt x="5589905" y="5271389"/>
                </a:lnTo>
                <a:lnTo>
                  <a:pt x="5617192" y="5271389"/>
                </a:lnTo>
                <a:lnTo>
                  <a:pt x="5617718" y="5239258"/>
                </a:lnTo>
                <a:lnTo>
                  <a:pt x="5596890" y="5238115"/>
                </a:lnTo>
                <a:close/>
              </a:path>
              <a:path w="9144000" h="5960745">
                <a:moveTo>
                  <a:pt x="5714619" y="5245227"/>
                </a:moveTo>
                <a:lnTo>
                  <a:pt x="5691124" y="5250053"/>
                </a:lnTo>
                <a:lnTo>
                  <a:pt x="5672709" y="5266690"/>
                </a:lnTo>
                <a:lnTo>
                  <a:pt x="5661025" y="5294884"/>
                </a:lnTo>
                <a:lnTo>
                  <a:pt x="5655310" y="5332984"/>
                </a:lnTo>
                <a:lnTo>
                  <a:pt x="5659120" y="5371846"/>
                </a:lnTo>
                <a:lnTo>
                  <a:pt x="5670804" y="5401564"/>
                </a:lnTo>
                <a:lnTo>
                  <a:pt x="5687822" y="5419090"/>
                </a:lnTo>
                <a:lnTo>
                  <a:pt x="5710428" y="5426583"/>
                </a:lnTo>
                <a:lnTo>
                  <a:pt x="5735320" y="5422646"/>
                </a:lnTo>
                <a:lnTo>
                  <a:pt x="5752719" y="5406390"/>
                </a:lnTo>
                <a:lnTo>
                  <a:pt x="5754930" y="5401183"/>
                </a:lnTo>
                <a:lnTo>
                  <a:pt x="5712714" y="5401183"/>
                </a:lnTo>
                <a:lnTo>
                  <a:pt x="5691505" y="5383276"/>
                </a:lnTo>
                <a:lnTo>
                  <a:pt x="5685028" y="5332984"/>
                </a:lnTo>
                <a:lnTo>
                  <a:pt x="5692013" y="5285740"/>
                </a:lnTo>
                <a:lnTo>
                  <a:pt x="5712333" y="5271389"/>
                </a:lnTo>
                <a:lnTo>
                  <a:pt x="5754341" y="5271389"/>
                </a:lnTo>
                <a:lnTo>
                  <a:pt x="5737733" y="5252720"/>
                </a:lnTo>
                <a:lnTo>
                  <a:pt x="5714619" y="5245227"/>
                </a:lnTo>
                <a:close/>
              </a:path>
              <a:path w="9144000" h="5960745">
                <a:moveTo>
                  <a:pt x="5754341" y="5271389"/>
                </a:moveTo>
                <a:lnTo>
                  <a:pt x="5712333" y="5271389"/>
                </a:lnTo>
                <a:lnTo>
                  <a:pt x="5733415" y="5289677"/>
                </a:lnTo>
                <a:lnTo>
                  <a:pt x="5740019" y="5340477"/>
                </a:lnTo>
                <a:lnTo>
                  <a:pt x="5733034" y="5386451"/>
                </a:lnTo>
                <a:lnTo>
                  <a:pt x="5712714" y="5401183"/>
                </a:lnTo>
                <a:lnTo>
                  <a:pt x="5754930" y="5401183"/>
                </a:lnTo>
                <a:lnTo>
                  <a:pt x="5764530" y="5378577"/>
                </a:lnTo>
                <a:lnTo>
                  <a:pt x="5769229" y="5340096"/>
                </a:lnTo>
                <a:lnTo>
                  <a:pt x="5765927" y="5301615"/>
                </a:lnTo>
                <a:lnTo>
                  <a:pt x="5755132" y="5272278"/>
                </a:lnTo>
                <a:lnTo>
                  <a:pt x="5754341" y="5271389"/>
                </a:lnTo>
                <a:close/>
              </a:path>
              <a:path w="9144000" h="5960745">
                <a:moveTo>
                  <a:pt x="5867719" y="5288153"/>
                </a:moveTo>
                <a:lnTo>
                  <a:pt x="5841238" y="5288153"/>
                </a:lnTo>
                <a:lnTo>
                  <a:pt x="5840349" y="5432552"/>
                </a:lnTo>
                <a:lnTo>
                  <a:pt x="5866257" y="5433695"/>
                </a:lnTo>
                <a:lnTo>
                  <a:pt x="5867719" y="5288153"/>
                </a:lnTo>
                <a:close/>
              </a:path>
              <a:path w="9144000" h="5960745">
                <a:moveTo>
                  <a:pt x="5848350" y="5255895"/>
                </a:moveTo>
                <a:lnTo>
                  <a:pt x="5797042" y="5278120"/>
                </a:lnTo>
                <a:lnTo>
                  <a:pt x="5805424" y="5301615"/>
                </a:lnTo>
                <a:lnTo>
                  <a:pt x="5841238" y="5288153"/>
                </a:lnTo>
                <a:lnTo>
                  <a:pt x="5867719" y="5288153"/>
                </a:lnTo>
                <a:lnTo>
                  <a:pt x="5868035" y="5256784"/>
                </a:lnTo>
                <a:lnTo>
                  <a:pt x="5848350" y="5255895"/>
                </a:lnTo>
                <a:close/>
              </a:path>
              <a:path w="9144000" h="5960745">
                <a:moveTo>
                  <a:pt x="5990536" y="5297170"/>
                </a:moveTo>
                <a:lnTo>
                  <a:pt x="5964174" y="5297170"/>
                </a:lnTo>
                <a:lnTo>
                  <a:pt x="5962777" y="5439664"/>
                </a:lnTo>
                <a:lnTo>
                  <a:pt x="5988558" y="5441696"/>
                </a:lnTo>
                <a:lnTo>
                  <a:pt x="5990536" y="5297170"/>
                </a:lnTo>
                <a:close/>
              </a:path>
              <a:path w="9144000" h="5960745">
                <a:moveTo>
                  <a:pt x="5971667" y="5264277"/>
                </a:moveTo>
                <a:lnTo>
                  <a:pt x="5920867" y="5286502"/>
                </a:lnTo>
                <a:lnTo>
                  <a:pt x="5928868" y="5310759"/>
                </a:lnTo>
                <a:lnTo>
                  <a:pt x="5964174" y="5297170"/>
                </a:lnTo>
                <a:lnTo>
                  <a:pt x="5990536" y="5297170"/>
                </a:lnTo>
                <a:lnTo>
                  <a:pt x="5990971" y="5265420"/>
                </a:lnTo>
                <a:lnTo>
                  <a:pt x="5971667" y="5264277"/>
                </a:lnTo>
                <a:close/>
              </a:path>
              <a:path w="9144000" h="5960745">
                <a:moveTo>
                  <a:pt x="6114772" y="5305171"/>
                </a:moveTo>
                <a:lnTo>
                  <a:pt x="6087491" y="5305171"/>
                </a:lnTo>
                <a:lnTo>
                  <a:pt x="6085586" y="5447665"/>
                </a:lnTo>
                <a:lnTo>
                  <a:pt x="6112891" y="5449189"/>
                </a:lnTo>
                <a:lnTo>
                  <a:pt x="6114772" y="5305171"/>
                </a:lnTo>
                <a:close/>
              </a:path>
              <a:path w="9144000" h="5960745">
                <a:moveTo>
                  <a:pt x="6094476" y="5273421"/>
                </a:moveTo>
                <a:lnTo>
                  <a:pt x="6044184" y="5295265"/>
                </a:lnTo>
                <a:lnTo>
                  <a:pt x="6051169" y="5318633"/>
                </a:lnTo>
                <a:lnTo>
                  <a:pt x="6087491" y="5305171"/>
                </a:lnTo>
                <a:lnTo>
                  <a:pt x="6114772" y="5305171"/>
                </a:lnTo>
                <a:lnTo>
                  <a:pt x="6115177" y="5274183"/>
                </a:lnTo>
                <a:lnTo>
                  <a:pt x="6094476" y="5273421"/>
                </a:lnTo>
                <a:close/>
              </a:path>
              <a:path w="9144000" h="5960745">
                <a:moveTo>
                  <a:pt x="6234980" y="5313553"/>
                </a:moveTo>
                <a:lnTo>
                  <a:pt x="6208395" y="5313553"/>
                </a:lnTo>
                <a:lnTo>
                  <a:pt x="6206998" y="5455539"/>
                </a:lnTo>
                <a:lnTo>
                  <a:pt x="6233414" y="5457190"/>
                </a:lnTo>
                <a:lnTo>
                  <a:pt x="6234980" y="5313553"/>
                </a:lnTo>
                <a:close/>
              </a:path>
              <a:path w="9144000" h="5960745">
                <a:moveTo>
                  <a:pt x="6215507" y="5281295"/>
                </a:moveTo>
                <a:lnTo>
                  <a:pt x="6165596" y="5303520"/>
                </a:lnTo>
                <a:lnTo>
                  <a:pt x="6173597" y="5327396"/>
                </a:lnTo>
                <a:lnTo>
                  <a:pt x="6208395" y="5313553"/>
                </a:lnTo>
                <a:lnTo>
                  <a:pt x="6234980" y="5313553"/>
                </a:lnTo>
                <a:lnTo>
                  <a:pt x="6235319" y="5282565"/>
                </a:lnTo>
                <a:lnTo>
                  <a:pt x="6215507" y="5281295"/>
                </a:lnTo>
                <a:close/>
              </a:path>
              <a:path w="9144000" h="5960745">
                <a:moveTo>
                  <a:pt x="6327521" y="5288153"/>
                </a:moveTo>
                <a:lnTo>
                  <a:pt x="6304915" y="5292852"/>
                </a:lnTo>
                <a:lnTo>
                  <a:pt x="6288024" y="5309108"/>
                </a:lnTo>
                <a:lnTo>
                  <a:pt x="6276213" y="5336540"/>
                </a:lnTo>
                <a:lnTo>
                  <a:pt x="6272022" y="5373751"/>
                </a:lnTo>
                <a:lnTo>
                  <a:pt x="6275324" y="5411851"/>
                </a:lnTo>
                <a:lnTo>
                  <a:pt x="6286119" y="5440426"/>
                </a:lnTo>
                <a:lnTo>
                  <a:pt x="6303010" y="5458333"/>
                </a:lnTo>
                <a:lnTo>
                  <a:pt x="6325235" y="5465064"/>
                </a:lnTo>
                <a:lnTo>
                  <a:pt x="6347333" y="5461127"/>
                </a:lnTo>
                <a:lnTo>
                  <a:pt x="6364732" y="5445633"/>
                </a:lnTo>
                <a:lnTo>
                  <a:pt x="6367301" y="5439664"/>
                </a:lnTo>
                <a:lnTo>
                  <a:pt x="6326124" y="5439664"/>
                </a:lnTo>
                <a:lnTo>
                  <a:pt x="6306820" y="5422646"/>
                </a:lnTo>
                <a:lnTo>
                  <a:pt x="6300216" y="5374259"/>
                </a:lnTo>
                <a:lnTo>
                  <a:pt x="6306820" y="5327777"/>
                </a:lnTo>
                <a:lnTo>
                  <a:pt x="6326124" y="5313553"/>
                </a:lnTo>
                <a:lnTo>
                  <a:pt x="6365138" y="5313553"/>
                </a:lnTo>
                <a:lnTo>
                  <a:pt x="6349619" y="5295646"/>
                </a:lnTo>
                <a:lnTo>
                  <a:pt x="6327521" y="5288153"/>
                </a:lnTo>
                <a:close/>
              </a:path>
              <a:path w="9144000" h="5960745">
                <a:moveTo>
                  <a:pt x="6365138" y="5313553"/>
                </a:moveTo>
                <a:lnTo>
                  <a:pt x="6326124" y="5313553"/>
                </a:lnTo>
                <a:lnTo>
                  <a:pt x="6346317" y="5331333"/>
                </a:lnTo>
                <a:lnTo>
                  <a:pt x="6352921" y="5381371"/>
                </a:lnTo>
                <a:lnTo>
                  <a:pt x="6345936" y="5426583"/>
                </a:lnTo>
                <a:lnTo>
                  <a:pt x="6326124" y="5439664"/>
                </a:lnTo>
                <a:lnTo>
                  <a:pt x="6367301" y="5439664"/>
                </a:lnTo>
                <a:lnTo>
                  <a:pt x="6376543" y="5418201"/>
                </a:lnTo>
                <a:lnTo>
                  <a:pt x="6380226" y="5380609"/>
                </a:lnTo>
                <a:lnTo>
                  <a:pt x="6376924" y="5343271"/>
                </a:lnTo>
                <a:lnTo>
                  <a:pt x="6366129" y="5314696"/>
                </a:lnTo>
                <a:lnTo>
                  <a:pt x="6365138" y="5313553"/>
                </a:lnTo>
                <a:close/>
              </a:path>
              <a:path w="9144000" h="5960745">
                <a:moveTo>
                  <a:pt x="6474215" y="5329809"/>
                </a:moveTo>
                <a:lnTo>
                  <a:pt x="6448933" y="5329809"/>
                </a:lnTo>
                <a:lnTo>
                  <a:pt x="6447155" y="5470652"/>
                </a:lnTo>
                <a:lnTo>
                  <a:pt x="6473063" y="5472176"/>
                </a:lnTo>
                <a:lnTo>
                  <a:pt x="6474215" y="5329809"/>
                </a:lnTo>
                <a:close/>
              </a:path>
              <a:path w="9144000" h="5960745">
                <a:moveTo>
                  <a:pt x="6454648" y="5298059"/>
                </a:moveTo>
                <a:lnTo>
                  <a:pt x="6406642" y="5320665"/>
                </a:lnTo>
                <a:lnTo>
                  <a:pt x="6414135" y="5343271"/>
                </a:lnTo>
                <a:lnTo>
                  <a:pt x="6448933" y="5329809"/>
                </a:lnTo>
                <a:lnTo>
                  <a:pt x="6474215" y="5329809"/>
                </a:lnTo>
                <a:lnTo>
                  <a:pt x="6474460" y="5299583"/>
                </a:lnTo>
                <a:lnTo>
                  <a:pt x="6454648" y="5298059"/>
                </a:lnTo>
                <a:close/>
              </a:path>
              <a:path w="9144000" h="5960745">
                <a:moveTo>
                  <a:pt x="6565265" y="5305171"/>
                </a:moveTo>
                <a:lnTo>
                  <a:pt x="6543167" y="5309489"/>
                </a:lnTo>
                <a:lnTo>
                  <a:pt x="6526657" y="5325364"/>
                </a:lnTo>
                <a:lnTo>
                  <a:pt x="6514846" y="5352796"/>
                </a:lnTo>
                <a:lnTo>
                  <a:pt x="6510655" y="5389626"/>
                </a:lnTo>
                <a:lnTo>
                  <a:pt x="6513957" y="5427345"/>
                </a:lnTo>
                <a:lnTo>
                  <a:pt x="6523863" y="5455539"/>
                </a:lnTo>
                <a:lnTo>
                  <a:pt x="6540373" y="5473065"/>
                </a:lnTo>
                <a:lnTo>
                  <a:pt x="6561963" y="5480558"/>
                </a:lnTo>
                <a:lnTo>
                  <a:pt x="6584569" y="5476240"/>
                </a:lnTo>
                <a:lnTo>
                  <a:pt x="6601079" y="5460365"/>
                </a:lnTo>
                <a:lnTo>
                  <a:pt x="6603254" y="5455158"/>
                </a:lnTo>
                <a:lnTo>
                  <a:pt x="6563359" y="5455158"/>
                </a:lnTo>
                <a:lnTo>
                  <a:pt x="6544056" y="5438521"/>
                </a:lnTo>
                <a:lnTo>
                  <a:pt x="6537959" y="5390134"/>
                </a:lnTo>
                <a:lnTo>
                  <a:pt x="6544564" y="5344033"/>
                </a:lnTo>
                <a:lnTo>
                  <a:pt x="6562852" y="5329809"/>
                </a:lnTo>
                <a:lnTo>
                  <a:pt x="6602382" y="5329809"/>
                </a:lnTo>
                <a:lnTo>
                  <a:pt x="6586982" y="5311902"/>
                </a:lnTo>
                <a:lnTo>
                  <a:pt x="6565265" y="5305171"/>
                </a:lnTo>
                <a:close/>
              </a:path>
              <a:path w="9144000" h="5960745">
                <a:moveTo>
                  <a:pt x="6602382" y="5329809"/>
                </a:moveTo>
                <a:lnTo>
                  <a:pt x="6562852" y="5329809"/>
                </a:lnTo>
                <a:lnTo>
                  <a:pt x="6582664" y="5347970"/>
                </a:lnTo>
                <a:lnTo>
                  <a:pt x="6589268" y="5397627"/>
                </a:lnTo>
                <a:lnTo>
                  <a:pt x="6582156" y="5441696"/>
                </a:lnTo>
                <a:lnTo>
                  <a:pt x="6563359" y="5455158"/>
                </a:lnTo>
                <a:lnTo>
                  <a:pt x="6603254" y="5455158"/>
                </a:lnTo>
                <a:lnTo>
                  <a:pt x="6612382" y="5433314"/>
                </a:lnTo>
                <a:lnTo>
                  <a:pt x="6616573" y="5396484"/>
                </a:lnTo>
                <a:lnTo>
                  <a:pt x="6613271" y="5359146"/>
                </a:lnTo>
                <a:lnTo>
                  <a:pt x="6603365" y="5330952"/>
                </a:lnTo>
                <a:lnTo>
                  <a:pt x="6602382" y="5329809"/>
                </a:lnTo>
                <a:close/>
              </a:path>
              <a:path w="9144000" h="5960745">
                <a:moveTo>
                  <a:pt x="6708210" y="5346446"/>
                </a:moveTo>
                <a:lnTo>
                  <a:pt x="6683375" y="5346446"/>
                </a:lnTo>
                <a:lnTo>
                  <a:pt x="6682485" y="5485765"/>
                </a:lnTo>
                <a:lnTo>
                  <a:pt x="6707378" y="5486908"/>
                </a:lnTo>
                <a:lnTo>
                  <a:pt x="6708210" y="5346446"/>
                </a:lnTo>
                <a:close/>
              </a:path>
              <a:path w="9144000" h="5960745">
                <a:moveTo>
                  <a:pt x="6688074" y="5313934"/>
                </a:moveTo>
                <a:lnTo>
                  <a:pt x="6642481" y="5336921"/>
                </a:lnTo>
                <a:lnTo>
                  <a:pt x="6649974" y="5359908"/>
                </a:lnTo>
                <a:lnTo>
                  <a:pt x="6683375" y="5346446"/>
                </a:lnTo>
                <a:lnTo>
                  <a:pt x="6708210" y="5346446"/>
                </a:lnTo>
                <a:lnTo>
                  <a:pt x="6708394" y="5315458"/>
                </a:lnTo>
                <a:lnTo>
                  <a:pt x="6688074" y="5313934"/>
                </a:lnTo>
                <a:close/>
              </a:path>
              <a:path w="9144000" h="5960745">
                <a:moveTo>
                  <a:pt x="6796913" y="5321427"/>
                </a:moveTo>
                <a:lnTo>
                  <a:pt x="6775704" y="5325745"/>
                </a:lnTo>
                <a:lnTo>
                  <a:pt x="6759702" y="5342001"/>
                </a:lnTo>
                <a:lnTo>
                  <a:pt x="6747891" y="5368671"/>
                </a:lnTo>
                <a:lnTo>
                  <a:pt x="6743700" y="5405120"/>
                </a:lnTo>
                <a:lnTo>
                  <a:pt x="6747383" y="5442839"/>
                </a:lnTo>
                <a:lnTo>
                  <a:pt x="6757289" y="5470652"/>
                </a:lnTo>
                <a:lnTo>
                  <a:pt x="6773291" y="5488051"/>
                </a:lnTo>
                <a:lnTo>
                  <a:pt x="6794500" y="5494401"/>
                </a:lnTo>
                <a:lnTo>
                  <a:pt x="6817106" y="5490464"/>
                </a:lnTo>
                <a:lnTo>
                  <a:pt x="6833616" y="5475859"/>
                </a:lnTo>
                <a:lnTo>
                  <a:pt x="6835741" y="5470271"/>
                </a:lnTo>
                <a:lnTo>
                  <a:pt x="6795897" y="5470271"/>
                </a:lnTo>
                <a:lnTo>
                  <a:pt x="6776593" y="5453126"/>
                </a:lnTo>
                <a:lnTo>
                  <a:pt x="6771005" y="5405120"/>
                </a:lnTo>
                <a:lnTo>
                  <a:pt x="6777608" y="5359908"/>
                </a:lnTo>
                <a:lnTo>
                  <a:pt x="6796405" y="5346065"/>
                </a:lnTo>
                <a:lnTo>
                  <a:pt x="6833824" y="5346065"/>
                </a:lnTo>
                <a:lnTo>
                  <a:pt x="6818503" y="5328920"/>
                </a:lnTo>
                <a:lnTo>
                  <a:pt x="6796913" y="5321427"/>
                </a:lnTo>
                <a:close/>
              </a:path>
              <a:path w="9144000" h="5960745">
                <a:moveTo>
                  <a:pt x="6833824" y="5346065"/>
                </a:moveTo>
                <a:lnTo>
                  <a:pt x="6796405" y="5346065"/>
                </a:lnTo>
                <a:lnTo>
                  <a:pt x="6815201" y="5363845"/>
                </a:lnTo>
                <a:lnTo>
                  <a:pt x="6821805" y="5412359"/>
                </a:lnTo>
                <a:lnTo>
                  <a:pt x="6815201" y="5456809"/>
                </a:lnTo>
                <a:lnTo>
                  <a:pt x="6795897" y="5470271"/>
                </a:lnTo>
                <a:lnTo>
                  <a:pt x="6835741" y="5470271"/>
                </a:lnTo>
                <a:lnTo>
                  <a:pt x="6843903" y="5448808"/>
                </a:lnTo>
                <a:lnTo>
                  <a:pt x="6847713" y="5412359"/>
                </a:lnTo>
                <a:lnTo>
                  <a:pt x="6844919" y="5375021"/>
                </a:lnTo>
                <a:lnTo>
                  <a:pt x="6834505" y="5346827"/>
                </a:lnTo>
                <a:lnTo>
                  <a:pt x="6833824" y="5346065"/>
                </a:lnTo>
                <a:close/>
              </a:path>
              <a:path w="9144000" h="5960745">
                <a:moveTo>
                  <a:pt x="6938449" y="5362321"/>
                </a:moveTo>
                <a:lnTo>
                  <a:pt x="6913626" y="5362321"/>
                </a:lnTo>
                <a:lnTo>
                  <a:pt x="6912736" y="5499989"/>
                </a:lnTo>
                <a:lnTo>
                  <a:pt x="6938136" y="5502021"/>
                </a:lnTo>
                <a:lnTo>
                  <a:pt x="6938449" y="5362321"/>
                </a:lnTo>
                <a:close/>
              </a:path>
              <a:path w="9144000" h="5960745">
                <a:moveTo>
                  <a:pt x="6919722" y="5330571"/>
                </a:moveTo>
                <a:lnTo>
                  <a:pt x="6873621" y="5352415"/>
                </a:lnTo>
                <a:lnTo>
                  <a:pt x="6881114" y="5375783"/>
                </a:lnTo>
                <a:lnTo>
                  <a:pt x="6913626" y="5362321"/>
                </a:lnTo>
                <a:lnTo>
                  <a:pt x="6938449" y="5362321"/>
                </a:lnTo>
                <a:lnTo>
                  <a:pt x="6938518" y="5331714"/>
                </a:lnTo>
                <a:lnTo>
                  <a:pt x="6919722" y="5330571"/>
                </a:lnTo>
                <a:close/>
              </a:path>
              <a:path w="9144000" h="5960745">
                <a:moveTo>
                  <a:pt x="7051458" y="5370195"/>
                </a:moveTo>
                <a:lnTo>
                  <a:pt x="7027036" y="5370195"/>
                </a:lnTo>
                <a:lnTo>
                  <a:pt x="7025640" y="5507609"/>
                </a:lnTo>
                <a:lnTo>
                  <a:pt x="7051040" y="5508752"/>
                </a:lnTo>
                <a:lnTo>
                  <a:pt x="7051458" y="5370195"/>
                </a:lnTo>
                <a:close/>
              </a:path>
              <a:path w="9144000" h="5960745">
                <a:moveTo>
                  <a:pt x="7032752" y="5338445"/>
                </a:moveTo>
                <a:lnTo>
                  <a:pt x="6988048" y="5360670"/>
                </a:lnTo>
                <a:lnTo>
                  <a:pt x="6994525" y="5383276"/>
                </a:lnTo>
                <a:lnTo>
                  <a:pt x="7027036" y="5370195"/>
                </a:lnTo>
                <a:lnTo>
                  <a:pt x="7051458" y="5370195"/>
                </a:lnTo>
                <a:lnTo>
                  <a:pt x="7051548" y="5340477"/>
                </a:lnTo>
                <a:lnTo>
                  <a:pt x="7032752" y="5338445"/>
                </a:lnTo>
                <a:close/>
              </a:path>
              <a:path w="9144000" h="5960745">
                <a:moveTo>
                  <a:pt x="7139051" y="5345176"/>
                </a:moveTo>
                <a:lnTo>
                  <a:pt x="7117969" y="5350002"/>
                </a:lnTo>
                <a:lnTo>
                  <a:pt x="7101967" y="5365115"/>
                </a:lnTo>
                <a:lnTo>
                  <a:pt x="7090664" y="5392039"/>
                </a:lnTo>
                <a:lnTo>
                  <a:pt x="7086346" y="5427726"/>
                </a:lnTo>
                <a:lnTo>
                  <a:pt x="7090156" y="5465064"/>
                </a:lnTo>
                <a:lnTo>
                  <a:pt x="7100061" y="5492496"/>
                </a:lnTo>
                <a:lnTo>
                  <a:pt x="7115556" y="5509514"/>
                </a:lnTo>
                <a:lnTo>
                  <a:pt x="7136765" y="5516245"/>
                </a:lnTo>
                <a:lnTo>
                  <a:pt x="7157466" y="5511927"/>
                </a:lnTo>
                <a:lnTo>
                  <a:pt x="7172959" y="5497576"/>
                </a:lnTo>
                <a:lnTo>
                  <a:pt x="7175102" y="5492115"/>
                </a:lnTo>
                <a:lnTo>
                  <a:pt x="7137654" y="5492115"/>
                </a:lnTo>
                <a:lnTo>
                  <a:pt x="7119366" y="5474970"/>
                </a:lnTo>
                <a:lnTo>
                  <a:pt x="7113270" y="5427726"/>
                </a:lnTo>
                <a:lnTo>
                  <a:pt x="7118858" y="5383276"/>
                </a:lnTo>
                <a:lnTo>
                  <a:pt x="7136765" y="5369814"/>
                </a:lnTo>
                <a:lnTo>
                  <a:pt x="7174024" y="5369814"/>
                </a:lnTo>
                <a:lnTo>
                  <a:pt x="7158863" y="5352415"/>
                </a:lnTo>
                <a:lnTo>
                  <a:pt x="7139051" y="5345176"/>
                </a:lnTo>
                <a:close/>
              </a:path>
              <a:path w="9144000" h="5960745">
                <a:moveTo>
                  <a:pt x="7174024" y="5369814"/>
                </a:moveTo>
                <a:lnTo>
                  <a:pt x="7136765" y="5369814"/>
                </a:lnTo>
                <a:lnTo>
                  <a:pt x="7155560" y="5387340"/>
                </a:lnTo>
                <a:lnTo>
                  <a:pt x="7161276" y="5435346"/>
                </a:lnTo>
                <a:lnTo>
                  <a:pt x="7155560" y="5478526"/>
                </a:lnTo>
                <a:lnTo>
                  <a:pt x="7137654" y="5492115"/>
                </a:lnTo>
                <a:lnTo>
                  <a:pt x="7175102" y="5492115"/>
                </a:lnTo>
                <a:lnTo>
                  <a:pt x="7183374" y="5471033"/>
                </a:lnTo>
                <a:lnTo>
                  <a:pt x="7186676" y="5434965"/>
                </a:lnTo>
                <a:lnTo>
                  <a:pt x="7183882" y="5398389"/>
                </a:lnTo>
                <a:lnTo>
                  <a:pt x="7174357" y="5370195"/>
                </a:lnTo>
                <a:lnTo>
                  <a:pt x="7174024" y="5369814"/>
                </a:lnTo>
                <a:close/>
              </a:path>
              <a:path w="9144000" h="5960745">
                <a:moveTo>
                  <a:pt x="7275010" y="5385689"/>
                </a:moveTo>
                <a:lnTo>
                  <a:pt x="7251192" y="5385689"/>
                </a:lnTo>
                <a:lnTo>
                  <a:pt x="7251192" y="5521452"/>
                </a:lnTo>
                <a:lnTo>
                  <a:pt x="7274179" y="5522976"/>
                </a:lnTo>
                <a:lnTo>
                  <a:pt x="7275010" y="5385689"/>
                </a:lnTo>
                <a:close/>
              </a:path>
              <a:path w="9144000" h="5960745">
                <a:moveTo>
                  <a:pt x="7256780" y="5354320"/>
                </a:moveTo>
                <a:lnTo>
                  <a:pt x="7212583" y="5375783"/>
                </a:lnTo>
                <a:lnTo>
                  <a:pt x="7219188" y="5398389"/>
                </a:lnTo>
                <a:lnTo>
                  <a:pt x="7251192" y="5385689"/>
                </a:lnTo>
                <a:lnTo>
                  <a:pt x="7275010" y="5385689"/>
                </a:lnTo>
                <a:lnTo>
                  <a:pt x="7275195" y="5355209"/>
                </a:lnTo>
                <a:lnTo>
                  <a:pt x="7256780" y="5354320"/>
                </a:lnTo>
                <a:close/>
              </a:path>
              <a:path w="9144000" h="5960745">
                <a:moveTo>
                  <a:pt x="7360793" y="5361051"/>
                </a:moveTo>
                <a:lnTo>
                  <a:pt x="7340092" y="5365115"/>
                </a:lnTo>
                <a:lnTo>
                  <a:pt x="7324090" y="5381371"/>
                </a:lnTo>
                <a:lnTo>
                  <a:pt x="7314183" y="5407152"/>
                </a:lnTo>
                <a:lnTo>
                  <a:pt x="7310501" y="5442839"/>
                </a:lnTo>
                <a:lnTo>
                  <a:pt x="7313803" y="5479796"/>
                </a:lnTo>
                <a:lnTo>
                  <a:pt x="7323201" y="5506339"/>
                </a:lnTo>
                <a:lnTo>
                  <a:pt x="7338186" y="5523865"/>
                </a:lnTo>
                <a:lnTo>
                  <a:pt x="7358507" y="5530215"/>
                </a:lnTo>
                <a:lnTo>
                  <a:pt x="7379208" y="5526151"/>
                </a:lnTo>
                <a:lnTo>
                  <a:pt x="7395718" y="5511546"/>
                </a:lnTo>
                <a:lnTo>
                  <a:pt x="7397837" y="5505958"/>
                </a:lnTo>
                <a:lnTo>
                  <a:pt x="7360793" y="5505958"/>
                </a:lnTo>
                <a:lnTo>
                  <a:pt x="7341997" y="5489702"/>
                </a:lnTo>
                <a:lnTo>
                  <a:pt x="7335901" y="5442839"/>
                </a:lnTo>
                <a:lnTo>
                  <a:pt x="7341997" y="5398389"/>
                </a:lnTo>
                <a:lnTo>
                  <a:pt x="7359396" y="5385308"/>
                </a:lnTo>
                <a:lnTo>
                  <a:pt x="7395959" y="5385308"/>
                </a:lnTo>
                <a:lnTo>
                  <a:pt x="7381494" y="5368290"/>
                </a:lnTo>
                <a:lnTo>
                  <a:pt x="7360793" y="5361051"/>
                </a:lnTo>
                <a:close/>
              </a:path>
              <a:path w="9144000" h="5960745">
                <a:moveTo>
                  <a:pt x="7395959" y="5385308"/>
                </a:moveTo>
                <a:lnTo>
                  <a:pt x="7359396" y="5385308"/>
                </a:lnTo>
                <a:lnTo>
                  <a:pt x="7377810" y="5401945"/>
                </a:lnTo>
                <a:lnTo>
                  <a:pt x="7383399" y="5449570"/>
                </a:lnTo>
                <a:lnTo>
                  <a:pt x="7377810" y="5492877"/>
                </a:lnTo>
                <a:lnTo>
                  <a:pt x="7360793" y="5505958"/>
                </a:lnTo>
                <a:lnTo>
                  <a:pt x="7397837" y="5505958"/>
                </a:lnTo>
                <a:lnTo>
                  <a:pt x="7405497" y="5485765"/>
                </a:lnTo>
                <a:lnTo>
                  <a:pt x="7408418" y="5449189"/>
                </a:lnTo>
                <a:lnTo>
                  <a:pt x="7406005" y="5413502"/>
                </a:lnTo>
                <a:lnTo>
                  <a:pt x="7396607" y="5386070"/>
                </a:lnTo>
                <a:lnTo>
                  <a:pt x="7395959" y="5385308"/>
                </a:lnTo>
                <a:close/>
              </a:path>
              <a:path w="9144000" h="5960745">
                <a:moveTo>
                  <a:pt x="7495255" y="5400421"/>
                </a:moveTo>
                <a:lnTo>
                  <a:pt x="7471409" y="5400421"/>
                </a:lnTo>
                <a:lnTo>
                  <a:pt x="7471029" y="5535295"/>
                </a:lnTo>
                <a:lnTo>
                  <a:pt x="7494524" y="5536946"/>
                </a:lnTo>
                <a:lnTo>
                  <a:pt x="7495255" y="5400421"/>
                </a:lnTo>
                <a:close/>
              </a:path>
              <a:path w="9144000" h="5960745">
                <a:moveTo>
                  <a:pt x="7477506" y="5369814"/>
                </a:moveTo>
                <a:lnTo>
                  <a:pt x="7433309" y="5391277"/>
                </a:lnTo>
                <a:lnTo>
                  <a:pt x="7439914" y="5413883"/>
                </a:lnTo>
                <a:lnTo>
                  <a:pt x="7471409" y="5400421"/>
                </a:lnTo>
                <a:lnTo>
                  <a:pt x="7495255" y="5400421"/>
                </a:lnTo>
                <a:lnTo>
                  <a:pt x="7495413" y="5371084"/>
                </a:lnTo>
                <a:lnTo>
                  <a:pt x="7477506" y="5369814"/>
                </a:lnTo>
                <a:close/>
              </a:path>
              <a:path w="9144000" h="5960745">
                <a:moveTo>
                  <a:pt x="7578344" y="5376164"/>
                </a:moveTo>
                <a:lnTo>
                  <a:pt x="7559040" y="5380101"/>
                </a:lnTo>
                <a:lnTo>
                  <a:pt x="7543038" y="5395976"/>
                </a:lnTo>
                <a:lnTo>
                  <a:pt x="7533132" y="5421884"/>
                </a:lnTo>
                <a:lnTo>
                  <a:pt x="7529322" y="5457571"/>
                </a:lnTo>
                <a:lnTo>
                  <a:pt x="7533132" y="5494020"/>
                </a:lnTo>
                <a:lnTo>
                  <a:pt x="7542530" y="5521071"/>
                </a:lnTo>
                <a:lnTo>
                  <a:pt x="7557643" y="5537708"/>
                </a:lnTo>
                <a:lnTo>
                  <a:pt x="7577835" y="5544058"/>
                </a:lnTo>
                <a:lnTo>
                  <a:pt x="7598029" y="5540121"/>
                </a:lnTo>
                <a:lnTo>
                  <a:pt x="7613650" y="5525389"/>
                </a:lnTo>
                <a:lnTo>
                  <a:pt x="7615601" y="5520309"/>
                </a:lnTo>
                <a:lnTo>
                  <a:pt x="7579233" y="5520309"/>
                </a:lnTo>
                <a:lnTo>
                  <a:pt x="7560945" y="5503926"/>
                </a:lnTo>
                <a:lnTo>
                  <a:pt x="7554722" y="5457571"/>
                </a:lnTo>
                <a:lnTo>
                  <a:pt x="7559929" y="5413883"/>
                </a:lnTo>
                <a:lnTo>
                  <a:pt x="7578344" y="5400421"/>
                </a:lnTo>
                <a:lnTo>
                  <a:pt x="7613028" y="5400421"/>
                </a:lnTo>
                <a:lnTo>
                  <a:pt x="7599045" y="5383276"/>
                </a:lnTo>
                <a:lnTo>
                  <a:pt x="7578344" y="5376164"/>
                </a:lnTo>
                <a:close/>
              </a:path>
              <a:path w="9144000" h="5960745">
                <a:moveTo>
                  <a:pt x="7613028" y="5400421"/>
                </a:moveTo>
                <a:lnTo>
                  <a:pt x="7578344" y="5400421"/>
                </a:lnTo>
                <a:lnTo>
                  <a:pt x="7596251" y="5417439"/>
                </a:lnTo>
                <a:lnTo>
                  <a:pt x="7601331" y="5464683"/>
                </a:lnTo>
                <a:lnTo>
                  <a:pt x="7596251" y="5507609"/>
                </a:lnTo>
                <a:lnTo>
                  <a:pt x="7579233" y="5520309"/>
                </a:lnTo>
                <a:lnTo>
                  <a:pt x="7615601" y="5520309"/>
                </a:lnTo>
                <a:lnTo>
                  <a:pt x="7623556" y="5499608"/>
                </a:lnTo>
                <a:lnTo>
                  <a:pt x="7626350" y="5464302"/>
                </a:lnTo>
                <a:lnTo>
                  <a:pt x="7623556" y="5427726"/>
                </a:lnTo>
                <a:lnTo>
                  <a:pt x="7613650" y="5401183"/>
                </a:lnTo>
                <a:lnTo>
                  <a:pt x="7613028" y="5400421"/>
                </a:lnTo>
                <a:close/>
              </a:path>
              <a:path w="9144000" h="5960745">
                <a:moveTo>
                  <a:pt x="7710641" y="5415534"/>
                </a:moveTo>
                <a:lnTo>
                  <a:pt x="7687945" y="5415534"/>
                </a:lnTo>
                <a:lnTo>
                  <a:pt x="7687564" y="5549265"/>
                </a:lnTo>
                <a:lnTo>
                  <a:pt x="7711058" y="5550789"/>
                </a:lnTo>
                <a:lnTo>
                  <a:pt x="7710641" y="5415534"/>
                </a:lnTo>
                <a:close/>
              </a:path>
              <a:path w="9144000" h="5960745">
                <a:moveTo>
                  <a:pt x="7694168" y="5385308"/>
                </a:moveTo>
                <a:lnTo>
                  <a:pt x="7650353" y="5406390"/>
                </a:lnTo>
                <a:lnTo>
                  <a:pt x="7656957" y="5428615"/>
                </a:lnTo>
                <a:lnTo>
                  <a:pt x="7687945" y="5415534"/>
                </a:lnTo>
                <a:lnTo>
                  <a:pt x="7710641" y="5415534"/>
                </a:lnTo>
                <a:lnTo>
                  <a:pt x="7710551" y="5386070"/>
                </a:lnTo>
                <a:lnTo>
                  <a:pt x="7694168" y="5385308"/>
                </a:lnTo>
                <a:close/>
              </a:path>
              <a:path w="9144000" h="5960745">
                <a:moveTo>
                  <a:pt x="7792974" y="5391658"/>
                </a:moveTo>
                <a:lnTo>
                  <a:pt x="7773161" y="5395595"/>
                </a:lnTo>
                <a:lnTo>
                  <a:pt x="7757159" y="5411089"/>
                </a:lnTo>
                <a:lnTo>
                  <a:pt x="7747761" y="5436489"/>
                </a:lnTo>
                <a:lnTo>
                  <a:pt x="7743952" y="5471795"/>
                </a:lnTo>
                <a:lnTo>
                  <a:pt x="7747254" y="5507990"/>
                </a:lnTo>
                <a:lnTo>
                  <a:pt x="7757159" y="5534914"/>
                </a:lnTo>
                <a:lnTo>
                  <a:pt x="7771765" y="5551170"/>
                </a:lnTo>
                <a:lnTo>
                  <a:pt x="7792466" y="5557520"/>
                </a:lnTo>
                <a:lnTo>
                  <a:pt x="7811261" y="5553583"/>
                </a:lnTo>
                <a:lnTo>
                  <a:pt x="7827391" y="5539359"/>
                </a:lnTo>
                <a:lnTo>
                  <a:pt x="7829356" y="5534152"/>
                </a:lnTo>
                <a:lnTo>
                  <a:pt x="7792466" y="5534152"/>
                </a:lnTo>
                <a:lnTo>
                  <a:pt x="7775575" y="5517896"/>
                </a:lnTo>
                <a:lnTo>
                  <a:pt x="7769479" y="5471795"/>
                </a:lnTo>
                <a:lnTo>
                  <a:pt x="7775067" y="5428615"/>
                </a:lnTo>
                <a:lnTo>
                  <a:pt x="7792084" y="5415026"/>
                </a:lnTo>
                <a:lnTo>
                  <a:pt x="7826978" y="5415026"/>
                </a:lnTo>
                <a:lnTo>
                  <a:pt x="7813167" y="5398008"/>
                </a:lnTo>
                <a:lnTo>
                  <a:pt x="7792974" y="5391658"/>
                </a:lnTo>
                <a:close/>
              </a:path>
              <a:path w="9144000" h="5960745">
                <a:moveTo>
                  <a:pt x="7826978" y="5415026"/>
                </a:moveTo>
                <a:lnTo>
                  <a:pt x="7792084" y="5415026"/>
                </a:lnTo>
                <a:lnTo>
                  <a:pt x="7809483" y="5431790"/>
                </a:lnTo>
                <a:lnTo>
                  <a:pt x="7815072" y="5479034"/>
                </a:lnTo>
                <a:lnTo>
                  <a:pt x="7809483" y="5521071"/>
                </a:lnTo>
                <a:lnTo>
                  <a:pt x="7792466" y="5534152"/>
                </a:lnTo>
                <a:lnTo>
                  <a:pt x="7829356" y="5534152"/>
                </a:lnTo>
                <a:lnTo>
                  <a:pt x="7837170" y="5513451"/>
                </a:lnTo>
                <a:lnTo>
                  <a:pt x="7840472" y="5478526"/>
                </a:lnTo>
                <a:lnTo>
                  <a:pt x="7836789" y="5442839"/>
                </a:lnTo>
                <a:lnTo>
                  <a:pt x="7827391" y="5415534"/>
                </a:lnTo>
                <a:lnTo>
                  <a:pt x="7826978" y="5415026"/>
                </a:lnTo>
                <a:close/>
              </a:path>
              <a:path w="9144000" h="5960745">
                <a:moveTo>
                  <a:pt x="7922986" y="5430520"/>
                </a:moveTo>
                <a:lnTo>
                  <a:pt x="7899400" y="5430520"/>
                </a:lnTo>
                <a:lnTo>
                  <a:pt x="7899781" y="5562727"/>
                </a:lnTo>
                <a:lnTo>
                  <a:pt x="7923403" y="5564251"/>
                </a:lnTo>
                <a:lnTo>
                  <a:pt x="7922986" y="5430520"/>
                </a:lnTo>
                <a:close/>
              </a:path>
              <a:path w="9144000" h="5960745">
                <a:moveTo>
                  <a:pt x="7906384" y="5399659"/>
                </a:moveTo>
                <a:lnTo>
                  <a:pt x="7863078" y="5421376"/>
                </a:lnTo>
                <a:lnTo>
                  <a:pt x="7869682" y="5442839"/>
                </a:lnTo>
                <a:lnTo>
                  <a:pt x="7899400" y="5430520"/>
                </a:lnTo>
                <a:lnTo>
                  <a:pt x="7922986" y="5430520"/>
                </a:lnTo>
                <a:lnTo>
                  <a:pt x="7922895" y="5401183"/>
                </a:lnTo>
                <a:lnTo>
                  <a:pt x="7906384" y="5399659"/>
                </a:lnTo>
                <a:close/>
              </a:path>
              <a:path w="9144000" h="5960745">
                <a:moveTo>
                  <a:pt x="8003921" y="5406390"/>
                </a:moveTo>
                <a:lnTo>
                  <a:pt x="7984108" y="5410327"/>
                </a:lnTo>
                <a:lnTo>
                  <a:pt x="7968996" y="5425821"/>
                </a:lnTo>
                <a:lnTo>
                  <a:pt x="7958708" y="5450840"/>
                </a:lnTo>
                <a:lnTo>
                  <a:pt x="7955407" y="5486146"/>
                </a:lnTo>
                <a:lnTo>
                  <a:pt x="7958708" y="5521833"/>
                </a:lnTo>
                <a:lnTo>
                  <a:pt x="7968996" y="5547995"/>
                </a:lnTo>
                <a:lnTo>
                  <a:pt x="7983093" y="5564759"/>
                </a:lnTo>
                <a:lnTo>
                  <a:pt x="8002397" y="5571109"/>
                </a:lnTo>
                <a:lnTo>
                  <a:pt x="8022208" y="5567045"/>
                </a:lnTo>
                <a:lnTo>
                  <a:pt x="8036814" y="5552821"/>
                </a:lnTo>
                <a:lnTo>
                  <a:pt x="8038814" y="5547614"/>
                </a:lnTo>
                <a:lnTo>
                  <a:pt x="8002905" y="5547614"/>
                </a:lnTo>
                <a:lnTo>
                  <a:pt x="7986395" y="5531358"/>
                </a:lnTo>
                <a:lnTo>
                  <a:pt x="7980807" y="5486146"/>
                </a:lnTo>
                <a:lnTo>
                  <a:pt x="7986014" y="5442839"/>
                </a:lnTo>
                <a:lnTo>
                  <a:pt x="8002397" y="5429377"/>
                </a:lnTo>
                <a:lnTo>
                  <a:pt x="8036743" y="5429377"/>
                </a:lnTo>
                <a:lnTo>
                  <a:pt x="8023098" y="5413121"/>
                </a:lnTo>
                <a:lnTo>
                  <a:pt x="8003921" y="5406390"/>
                </a:lnTo>
                <a:close/>
              </a:path>
              <a:path w="9144000" h="5960745">
                <a:moveTo>
                  <a:pt x="8036743" y="5429377"/>
                </a:moveTo>
                <a:lnTo>
                  <a:pt x="8002397" y="5429377"/>
                </a:lnTo>
                <a:lnTo>
                  <a:pt x="8019923" y="5446395"/>
                </a:lnTo>
                <a:lnTo>
                  <a:pt x="8025003" y="5492496"/>
                </a:lnTo>
                <a:lnTo>
                  <a:pt x="8019923" y="5534914"/>
                </a:lnTo>
                <a:lnTo>
                  <a:pt x="8002905" y="5547614"/>
                </a:lnTo>
                <a:lnTo>
                  <a:pt x="8038814" y="5547614"/>
                </a:lnTo>
                <a:lnTo>
                  <a:pt x="8046720" y="5527040"/>
                </a:lnTo>
                <a:lnTo>
                  <a:pt x="8050403" y="5492115"/>
                </a:lnTo>
                <a:lnTo>
                  <a:pt x="8047228" y="5456809"/>
                </a:lnTo>
                <a:lnTo>
                  <a:pt x="8037703" y="5430520"/>
                </a:lnTo>
                <a:lnTo>
                  <a:pt x="8036743" y="5429377"/>
                </a:lnTo>
                <a:close/>
              </a:path>
              <a:path w="9144000" h="5960745">
                <a:moveTo>
                  <a:pt x="8131936" y="5444871"/>
                </a:moveTo>
                <a:lnTo>
                  <a:pt x="8109331" y="5444871"/>
                </a:lnTo>
                <a:lnTo>
                  <a:pt x="8109331" y="5575427"/>
                </a:lnTo>
                <a:lnTo>
                  <a:pt x="8131936" y="5576951"/>
                </a:lnTo>
                <a:lnTo>
                  <a:pt x="8131936" y="5444871"/>
                </a:lnTo>
                <a:close/>
              </a:path>
              <a:path w="9144000" h="5960745">
                <a:moveTo>
                  <a:pt x="8114030" y="5414264"/>
                </a:moveTo>
                <a:lnTo>
                  <a:pt x="8072628" y="5435346"/>
                </a:lnTo>
                <a:lnTo>
                  <a:pt x="8079232" y="5457190"/>
                </a:lnTo>
                <a:lnTo>
                  <a:pt x="8109331" y="5444871"/>
                </a:lnTo>
                <a:lnTo>
                  <a:pt x="8131936" y="5444871"/>
                </a:lnTo>
                <a:lnTo>
                  <a:pt x="8131936" y="5415534"/>
                </a:lnTo>
                <a:lnTo>
                  <a:pt x="8114030" y="5414264"/>
                </a:lnTo>
                <a:close/>
              </a:path>
              <a:path w="9144000" h="5960745">
                <a:moveTo>
                  <a:pt x="8233784" y="5451602"/>
                </a:moveTo>
                <a:lnTo>
                  <a:pt x="8212455" y="5451602"/>
                </a:lnTo>
                <a:lnTo>
                  <a:pt x="8211947" y="5582539"/>
                </a:lnTo>
                <a:lnTo>
                  <a:pt x="8234933" y="5584190"/>
                </a:lnTo>
                <a:lnTo>
                  <a:pt x="8233784" y="5451602"/>
                </a:lnTo>
                <a:close/>
              </a:path>
              <a:path w="9144000" h="5960745">
                <a:moveTo>
                  <a:pt x="8216646" y="5421376"/>
                </a:moveTo>
                <a:lnTo>
                  <a:pt x="8176133" y="5442839"/>
                </a:lnTo>
                <a:lnTo>
                  <a:pt x="8182229" y="5464302"/>
                </a:lnTo>
                <a:lnTo>
                  <a:pt x="8212455" y="5451602"/>
                </a:lnTo>
                <a:lnTo>
                  <a:pt x="8233784" y="5451602"/>
                </a:lnTo>
                <a:lnTo>
                  <a:pt x="8233536" y="5423027"/>
                </a:lnTo>
                <a:lnTo>
                  <a:pt x="8216646" y="5421376"/>
                </a:lnTo>
                <a:close/>
              </a:path>
              <a:path w="9144000" h="5960745">
                <a:moveTo>
                  <a:pt x="8312150" y="5427726"/>
                </a:moveTo>
                <a:lnTo>
                  <a:pt x="8293861" y="5432552"/>
                </a:lnTo>
                <a:lnTo>
                  <a:pt x="8279765" y="5447284"/>
                </a:lnTo>
                <a:lnTo>
                  <a:pt x="8270240" y="5472684"/>
                </a:lnTo>
                <a:lnTo>
                  <a:pt x="8267065" y="5506720"/>
                </a:lnTo>
                <a:lnTo>
                  <a:pt x="8269858" y="5541645"/>
                </a:lnTo>
                <a:lnTo>
                  <a:pt x="8278749" y="5568315"/>
                </a:lnTo>
                <a:lnTo>
                  <a:pt x="8292846" y="5584571"/>
                </a:lnTo>
                <a:lnTo>
                  <a:pt x="8311769" y="5590489"/>
                </a:lnTo>
                <a:lnTo>
                  <a:pt x="8330565" y="5586476"/>
                </a:lnTo>
                <a:lnTo>
                  <a:pt x="8344154" y="5572633"/>
                </a:lnTo>
                <a:lnTo>
                  <a:pt x="8346184" y="5567426"/>
                </a:lnTo>
                <a:lnTo>
                  <a:pt x="8312150" y="5567426"/>
                </a:lnTo>
                <a:lnTo>
                  <a:pt x="8295767" y="5551551"/>
                </a:lnTo>
                <a:lnTo>
                  <a:pt x="8289544" y="5506339"/>
                </a:lnTo>
                <a:lnTo>
                  <a:pt x="8295767" y="5464302"/>
                </a:lnTo>
                <a:lnTo>
                  <a:pt x="8311769" y="5450840"/>
                </a:lnTo>
                <a:lnTo>
                  <a:pt x="8344524" y="5450840"/>
                </a:lnTo>
                <a:lnTo>
                  <a:pt x="8331073" y="5434965"/>
                </a:lnTo>
                <a:lnTo>
                  <a:pt x="8312150" y="5427726"/>
                </a:lnTo>
                <a:close/>
              </a:path>
              <a:path w="9144000" h="5960745">
                <a:moveTo>
                  <a:pt x="8344524" y="5450840"/>
                </a:moveTo>
                <a:lnTo>
                  <a:pt x="8311769" y="5450840"/>
                </a:lnTo>
                <a:lnTo>
                  <a:pt x="8328152" y="5467858"/>
                </a:lnTo>
                <a:lnTo>
                  <a:pt x="8333867" y="5513451"/>
                </a:lnTo>
                <a:lnTo>
                  <a:pt x="8328659" y="5555234"/>
                </a:lnTo>
                <a:lnTo>
                  <a:pt x="8312150" y="5567426"/>
                </a:lnTo>
                <a:lnTo>
                  <a:pt x="8346184" y="5567426"/>
                </a:lnTo>
                <a:lnTo>
                  <a:pt x="8354059" y="5547233"/>
                </a:lnTo>
                <a:lnTo>
                  <a:pt x="8357361" y="5512308"/>
                </a:lnTo>
                <a:lnTo>
                  <a:pt x="8354059" y="5478145"/>
                </a:lnTo>
                <a:lnTo>
                  <a:pt x="8345170" y="5451602"/>
                </a:lnTo>
                <a:lnTo>
                  <a:pt x="8344524" y="5450840"/>
                </a:lnTo>
                <a:close/>
              </a:path>
              <a:path w="9144000" h="5960745">
                <a:moveTo>
                  <a:pt x="8436640" y="5465445"/>
                </a:moveTo>
                <a:lnTo>
                  <a:pt x="8415274" y="5465445"/>
                </a:lnTo>
                <a:lnTo>
                  <a:pt x="8415274" y="5594858"/>
                </a:lnTo>
                <a:lnTo>
                  <a:pt x="8437372" y="5596445"/>
                </a:lnTo>
                <a:lnTo>
                  <a:pt x="8436640" y="5465445"/>
                </a:lnTo>
                <a:close/>
              </a:path>
              <a:path w="9144000" h="5960745">
                <a:moveTo>
                  <a:pt x="8419973" y="5435727"/>
                </a:moveTo>
                <a:lnTo>
                  <a:pt x="8379968" y="5456809"/>
                </a:lnTo>
                <a:lnTo>
                  <a:pt x="8386572" y="5478145"/>
                </a:lnTo>
                <a:lnTo>
                  <a:pt x="8415274" y="5465445"/>
                </a:lnTo>
                <a:lnTo>
                  <a:pt x="8436640" y="5465445"/>
                </a:lnTo>
                <a:lnTo>
                  <a:pt x="8436483" y="5437251"/>
                </a:lnTo>
                <a:lnTo>
                  <a:pt x="8419973" y="5435727"/>
                </a:lnTo>
                <a:close/>
              </a:path>
              <a:path w="9144000" h="5960745">
                <a:moveTo>
                  <a:pt x="8536866" y="5472684"/>
                </a:moveTo>
                <a:lnTo>
                  <a:pt x="8515604" y="5472684"/>
                </a:lnTo>
                <a:lnTo>
                  <a:pt x="8515604" y="5602008"/>
                </a:lnTo>
                <a:lnTo>
                  <a:pt x="8537702" y="5602795"/>
                </a:lnTo>
                <a:lnTo>
                  <a:pt x="8536866" y="5472684"/>
                </a:lnTo>
                <a:close/>
              </a:path>
              <a:path w="9144000" h="5960745">
                <a:moveTo>
                  <a:pt x="8520303" y="5443220"/>
                </a:moveTo>
                <a:lnTo>
                  <a:pt x="8480679" y="5464302"/>
                </a:lnTo>
                <a:lnTo>
                  <a:pt x="8487283" y="5484876"/>
                </a:lnTo>
                <a:lnTo>
                  <a:pt x="8515604" y="5472684"/>
                </a:lnTo>
                <a:lnTo>
                  <a:pt x="8536866" y="5472684"/>
                </a:lnTo>
                <a:lnTo>
                  <a:pt x="8536686" y="5444490"/>
                </a:lnTo>
                <a:lnTo>
                  <a:pt x="8520303" y="5443220"/>
                </a:lnTo>
                <a:close/>
              </a:path>
              <a:path w="9144000" h="5960745">
                <a:moveTo>
                  <a:pt x="8636193" y="5479034"/>
                </a:moveTo>
                <a:lnTo>
                  <a:pt x="8614918" y="5479034"/>
                </a:lnTo>
                <a:lnTo>
                  <a:pt x="8614918" y="5607951"/>
                </a:lnTo>
                <a:lnTo>
                  <a:pt x="8636508" y="5609539"/>
                </a:lnTo>
                <a:lnTo>
                  <a:pt x="8636193" y="5479034"/>
                </a:lnTo>
                <a:close/>
              </a:path>
              <a:path w="9144000" h="5960745">
                <a:moveTo>
                  <a:pt x="8619617" y="5450459"/>
                </a:moveTo>
                <a:lnTo>
                  <a:pt x="8579993" y="5470652"/>
                </a:lnTo>
                <a:lnTo>
                  <a:pt x="8586597" y="5491734"/>
                </a:lnTo>
                <a:lnTo>
                  <a:pt x="8614918" y="5479034"/>
                </a:lnTo>
                <a:lnTo>
                  <a:pt x="8636193" y="5479034"/>
                </a:lnTo>
                <a:lnTo>
                  <a:pt x="8636127" y="5451221"/>
                </a:lnTo>
                <a:lnTo>
                  <a:pt x="8619617" y="5450459"/>
                </a:lnTo>
                <a:close/>
              </a:path>
              <a:path w="9144000" h="5960745">
                <a:moveTo>
                  <a:pt x="8712835" y="5455539"/>
                </a:moveTo>
                <a:lnTo>
                  <a:pt x="8694420" y="5459476"/>
                </a:lnTo>
                <a:lnTo>
                  <a:pt x="8680323" y="5474589"/>
                </a:lnTo>
                <a:lnTo>
                  <a:pt x="8671433" y="5499989"/>
                </a:lnTo>
                <a:lnTo>
                  <a:pt x="8668512" y="5533771"/>
                </a:lnTo>
                <a:lnTo>
                  <a:pt x="8670925" y="5568315"/>
                </a:lnTo>
                <a:lnTo>
                  <a:pt x="8679815" y="5594070"/>
                </a:lnTo>
                <a:lnTo>
                  <a:pt x="8693023" y="5609945"/>
                </a:lnTo>
                <a:lnTo>
                  <a:pt x="8711438" y="5615889"/>
                </a:lnTo>
                <a:lnTo>
                  <a:pt x="8730234" y="5611926"/>
                </a:lnTo>
                <a:lnTo>
                  <a:pt x="8744331" y="5598033"/>
                </a:lnTo>
                <a:lnTo>
                  <a:pt x="8746023" y="5593270"/>
                </a:lnTo>
                <a:lnTo>
                  <a:pt x="8713216" y="5593270"/>
                </a:lnTo>
                <a:lnTo>
                  <a:pt x="8696325" y="5577459"/>
                </a:lnTo>
                <a:lnTo>
                  <a:pt x="8690610" y="5533771"/>
                </a:lnTo>
                <a:lnTo>
                  <a:pt x="8695436" y="5492115"/>
                </a:lnTo>
                <a:lnTo>
                  <a:pt x="8710930" y="5479034"/>
                </a:lnTo>
                <a:lnTo>
                  <a:pt x="8743219" y="5479034"/>
                </a:lnTo>
                <a:lnTo>
                  <a:pt x="8730234" y="5462651"/>
                </a:lnTo>
                <a:lnTo>
                  <a:pt x="8712835" y="5455539"/>
                </a:lnTo>
                <a:close/>
              </a:path>
              <a:path w="9144000" h="5960745">
                <a:moveTo>
                  <a:pt x="8743219" y="5479034"/>
                </a:moveTo>
                <a:lnTo>
                  <a:pt x="8710930" y="5479034"/>
                </a:lnTo>
                <a:lnTo>
                  <a:pt x="8727821" y="5494909"/>
                </a:lnTo>
                <a:lnTo>
                  <a:pt x="8734044" y="5540121"/>
                </a:lnTo>
                <a:lnTo>
                  <a:pt x="8728837" y="5581015"/>
                </a:lnTo>
                <a:lnTo>
                  <a:pt x="8713216" y="5593270"/>
                </a:lnTo>
                <a:lnTo>
                  <a:pt x="8746023" y="5593270"/>
                </a:lnTo>
                <a:lnTo>
                  <a:pt x="8753221" y="5573014"/>
                </a:lnTo>
                <a:lnTo>
                  <a:pt x="8756523" y="5539740"/>
                </a:lnTo>
                <a:lnTo>
                  <a:pt x="8752840" y="5505577"/>
                </a:lnTo>
                <a:lnTo>
                  <a:pt x="8743823" y="5479796"/>
                </a:lnTo>
                <a:lnTo>
                  <a:pt x="8743219" y="5479034"/>
                </a:lnTo>
                <a:close/>
              </a:path>
              <a:path w="9144000" h="5960745">
                <a:moveTo>
                  <a:pt x="8832589" y="5492877"/>
                </a:moveTo>
                <a:lnTo>
                  <a:pt x="8811133" y="5492877"/>
                </a:lnTo>
                <a:lnTo>
                  <a:pt x="8811641" y="5620258"/>
                </a:lnTo>
                <a:lnTo>
                  <a:pt x="8833739" y="5621845"/>
                </a:lnTo>
                <a:lnTo>
                  <a:pt x="8832589" y="5492877"/>
                </a:lnTo>
                <a:close/>
              </a:path>
              <a:path w="9144000" h="5960745">
                <a:moveTo>
                  <a:pt x="8815832" y="5464302"/>
                </a:moveTo>
                <a:lnTo>
                  <a:pt x="8777732" y="5484495"/>
                </a:lnTo>
                <a:lnTo>
                  <a:pt x="8783447" y="5505577"/>
                </a:lnTo>
                <a:lnTo>
                  <a:pt x="8811133" y="5492877"/>
                </a:lnTo>
                <a:lnTo>
                  <a:pt x="8832589" y="5492877"/>
                </a:lnTo>
                <a:lnTo>
                  <a:pt x="8832342" y="5465064"/>
                </a:lnTo>
                <a:lnTo>
                  <a:pt x="8815832" y="5464302"/>
                </a:lnTo>
                <a:close/>
              </a:path>
              <a:path w="9144000" h="5960745">
                <a:moveTo>
                  <a:pt x="8906764" y="5469890"/>
                </a:moveTo>
                <a:lnTo>
                  <a:pt x="8888349" y="5473827"/>
                </a:lnTo>
                <a:lnTo>
                  <a:pt x="8874760" y="5488559"/>
                </a:lnTo>
                <a:lnTo>
                  <a:pt x="8866251" y="5513070"/>
                </a:lnTo>
                <a:lnTo>
                  <a:pt x="8862949" y="5546852"/>
                </a:lnTo>
                <a:lnTo>
                  <a:pt x="8866251" y="5581015"/>
                </a:lnTo>
                <a:lnTo>
                  <a:pt x="8875649" y="5606364"/>
                </a:lnTo>
                <a:lnTo>
                  <a:pt x="8888349" y="5622239"/>
                </a:lnTo>
                <a:lnTo>
                  <a:pt x="8906256" y="5628195"/>
                </a:lnTo>
                <a:lnTo>
                  <a:pt x="8925052" y="5624626"/>
                </a:lnTo>
                <a:lnTo>
                  <a:pt x="8939276" y="5610733"/>
                </a:lnTo>
                <a:lnTo>
                  <a:pt x="8940822" y="5605970"/>
                </a:lnTo>
                <a:lnTo>
                  <a:pt x="8907272" y="5605970"/>
                </a:lnTo>
                <a:lnTo>
                  <a:pt x="8891270" y="5590489"/>
                </a:lnTo>
                <a:lnTo>
                  <a:pt x="8885555" y="5546090"/>
                </a:lnTo>
                <a:lnTo>
                  <a:pt x="8890254" y="5504815"/>
                </a:lnTo>
                <a:lnTo>
                  <a:pt x="8905748" y="5492115"/>
                </a:lnTo>
                <a:lnTo>
                  <a:pt x="8938446" y="5492115"/>
                </a:lnTo>
                <a:lnTo>
                  <a:pt x="8925052" y="5476240"/>
                </a:lnTo>
                <a:lnTo>
                  <a:pt x="8906764" y="5469890"/>
                </a:lnTo>
                <a:close/>
              </a:path>
              <a:path w="9144000" h="5960745">
                <a:moveTo>
                  <a:pt x="8938446" y="5492115"/>
                </a:moveTo>
                <a:lnTo>
                  <a:pt x="8905748" y="5492115"/>
                </a:lnTo>
                <a:lnTo>
                  <a:pt x="8922258" y="5508371"/>
                </a:lnTo>
                <a:lnTo>
                  <a:pt x="8927465" y="5552821"/>
                </a:lnTo>
                <a:lnTo>
                  <a:pt x="8922766" y="5593270"/>
                </a:lnTo>
                <a:lnTo>
                  <a:pt x="8907272" y="5605970"/>
                </a:lnTo>
                <a:lnTo>
                  <a:pt x="8940822" y="5605970"/>
                </a:lnTo>
                <a:lnTo>
                  <a:pt x="8947277" y="5586095"/>
                </a:lnTo>
                <a:lnTo>
                  <a:pt x="8949563" y="5552821"/>
                </a:lnTo>
                <a:lnTo>
                  <a:pt x="8946769" y="5518277"/>
                </a:lnTo>
                <a:lnTo>
                  <a:pt x="8938768" y="5492496"/>
                </a:lnTo>
                <a:lnTo>
                  <a:pt x="8938446" y="5492115"/>
                </a:lnTo>
                <a:close/>
              </a:path>
              <a:path w="9144000" h="5960745">
                <a:moveTo>
                  <a:pt x="9002776" y="5476240"/>
                </a:moveTo>
                <a:lnTo>
                  <a:pt x="8985377" y="5480177"/>
                </a:lnTo>
                <a:lnTo>
                  <a:pt x="8971280" y="5494909"/>
                </a:lnTo>
                <a:lnTo>
                  <a:pt x="8962263" y="5519420"/>
                </a:lnTo>
                <a:lnTo>
                  <a:pt x="8959469" y="5553202"/>
                </a:lnTo>
                <a:lnTo>
                  <a:pt x="8962771" y="5587365"/>
                </a:lnTo>
                <a:lnTo>
                  <a:pt x="8971661" y="5612714"/>
                </a:lnTo>
                <a:lnTo>
                  <a:pt x="8985377" y="5628195"/>
                </a:lnTo>
                <a:lnTo>
                  <a:pt x="9001887" y="5634151"/>
                </a:lnTo>
                <a:lnTo>
                  <a:pt x="9020683" y="5630176"/>
                </a:lnTo>
                <a:lnTo>
                  <a:pt x="9034780" y="5616295"/>
                </a:lnTo>
                <a:lnTo>
                  <a:pt x="9036247" y="5611926"/>
                </a:lnTo>
                <a:lnTo>
                  <a:pt x="9003665" y="5611926"/>
                </a:lnTo>
                <a:lnTo>
                  <a:pt x="8987663" y="5596445"/>
                </a:lnTo>
                <a:lnTo>
                  <a:pt x="8981567" y="5553202"/>
                </a:lnTo>
                <a:lnTo>
                  <a:pt x="8986266" y="5511927"/>
                </a:lnTo>
                <a:lnTo>
                  <a:pt x="9001379" y="5498846"/>
                </a:lnTo>
                <a:lnTo>
                  <a:pt x="9033663" y="5498846"/>
                </a:lnTo>
                <a:lnTo>
                  <a:pt x="9020683" y="5482590"/>
                </a:lnTo>
                <a:lnTo>
                  <a:pt x="9002776" y="5476240"/>
                </a:lnTo>
                <a:close/>
              </a:path>
              <a:path w="9144000" h="5960745">
                <a:moveTo>
                  <a:pt x="9033663" y="5498846"/>
                </a:moveTo>
                <a:lnTo>
                  <a:pt x="9001379" y="5498846"/>
                </a:lnTo>
                <a:lnTo>
                  <a:pt x="9017889" y="5515102"/>
                </a:lnTo>
                <a:lnTo>
                  <a:pt x="9022969" y="5559552"/>
                </a:lnTo>
                <a:lnTo>
                  <a:pt x="9018270" y="5600014"/>
                </a:lnTo>
                <a:lnTo>
                  <a:pt x="9003665" y="5611926"/>
                </a:lnTo>
                <a:lnTo>
                  <a:pt x="9036247" y="5611926"/>
                </a:lnTo>
                <a:lnTo>
                  <a:pt x="9042781" y="5592483"/>
                </a:lnTo>
                <a:lnTo>
                  <a:pt x="9045194" y="5558790"/>
                </a:lnTo>
                <a:lnTo>
                  <a:pt x="9042273" y="5525008"/>
                </a:lnTo>
                <a:lnTo>
                  <a:pt x="9034272" y="5499608"/>
                </a:lnTo>
                <a:lnTo>
                  <a:pt x="9033663" y="5498846"/>
                </a:lnTo>
                <a:close/>
              </a:path>
              <a:path w="9144000" h="5960745">
                <a:moveTo>
                  <a:pt x="9120572" y="5513070"/>
                </a:moveTo>
                <a:lnTo>
                  <a:pt x="9099804" y="5513070"/>
                </a:lnTo>
                <a:lnTo>
                  <a:pt x="9100185" y="5638507"/>
                </a:lnTo>
                <a:lnTo>
                  <a:pt x="9120886" y="5640095"/>
                </a:lnTo>
                <a:lnTo>
                  <a:pt x="9120572" y="5513070"/>
                </a:lnTo>
                <a:close/>
              </a:path>
              <a:path w="9144000" h="5960745">
                <a:moveTo>
                  <a:pt x="9104884" y="5484495"/>
                </a:moveTo>
                <a:lnTo>
                  <a:pt x="9066784" y="5504434"/>
                </a:lnTo>
                <a:lnTo>
                  <a:pt x="9072499" y="5525008"/>
                </a:lnTo>
                <a:lnTo>
                  <a:pt x="9099804" y="5513070"/>
                </a:lnTo>
                <a:lnTo>
                  <a:pt x="9120572" y="5513070"/>
                </a:lnTo>
                <a:lnTo>
                  <a:pt x="9120505" y="5485765"/>
                </a:lnTo>
                <a:lnTo>
                  <a:pt x="9104884" y="5484495"/>
                </a:lnTo>
                <a:close/>
              </a:path>
              <a:path w="9144000" h="5960745">
                <a:moveTo>
                  <a:pt x="0" y="5370513"/>
                </a:moveTo>
                <a:lnTo>
                  <a:pt x="0" y="5418812"/>
                </a:lnTo>
                <a:lnTo>
                  <a:pt x="27108" y="5425821"/>
                </a:lnTo>
                <a:lnTo>
                  <a:pt x="63355" y="5420233"/>
                </a:lnTo>
                <a:lnTo>
                  <a:pt x="90187" y="5401183"/>
                </a:lnTo>
                <a:lnTo>
                  <a:pt x="93948" y="5394452"/>
                </a:lnTo>
                <a:lnTo>
                  <a:pt x="30403" y="5394452"/>
                </a:lnTo>
                <a:lnTo>
                  <a:pt x="276" y="5372608"/>
                </a:lnTo>
                <a:lnTo>
                  <a:pt x="0" y="5370513"/>
                </a:lnTo>
                <a:close/>
              </a:path>
              <a:path w="9144000" h="5960745">
                <a:moveTo>
                  <a:pt x="96466" y="5236464"/>
                </a:moveTo>
                <a:lnTo>
                  <a:pt x="35111" y="5236464"/>
                </a:lnTo>
                <a:lnTo>
                  <a:pt x="66179" y="5258689"/>
                </a:lnTo>
                <a:lnTo>
                  <a:pt x="73712" y="5321427"/>
                </a:lnTo>
                <a:lnTo>
                  <a:pt x="61473" y="5376926"/>
                </a:lnTo>
                <a:lnTo>
                  <a:pt x="30403" y="5394452"/>
                </a:lnTo>
                <a:lnTo>
                  <a:pt x="93948" y="5394452"/>
                </a:lnTo>
                <a:lnTo>
                  <a:pt x="109487" y="5366639"/>
                </a:lnTo>
                <a:lnTo>
                  <a:pt x="117491" y="5321046"/>
                </a:lnTo>
                <a:lnTo>
                  <a:pt x="113254" y="5273802"/>
                </a:lnTo>
                <a:lnTo>
                  <a:pt x="98191" y="5238115"/>
                </a:lnTo>
                <a:lnTo>
                  <a:pt x="96466" y="5236464"/>
                </a:lnTo>
                <a:close/>
              </a:path>
              <a:path w="9144000" h="5960745">
                <a:moveTo>
                  <a:pt x="38877" y="5205095"/>
                </a:moveTo>
                <a:lnTo>
                  <a:pt x="3571" y="5210302"/>
                </a:lnTo>
                <a:lnTo>
                  <a:pt x="0" y="5212989"/>
                </a:lnTo>
                <a:lnTo>
                  <a:pt x="0" y="5276696"/>
                </a:lnTo>
                <a:lnTo>
                  <a:pt x="4983" y="5253990"/>
                </a:lnTo>
                <a:lnTo>
                  <a:pt x="35111" y="5236464"/>
                </a:lnTo>
                <a:lnTo>
                  <a:pt x="96466" y="5236464"/>
                </a:lnTo>
                <a:lnTo>
                  <a:pt x="73240" y="5214239"/>
                </a:lnTo>
                <a:lnTo>
                  <a:pt x="38877" y="5205095"/>
                </a:lnTo>
                <a:close/>
              </a:path>
              <a:path w="9144000" h="5960745">
                <a:moveTo>
                  <a:pt x="266560" y="5256403"/>
                </a:moveTo>
                <a:lnTo>
                  <a:pt x="226237" y="5256403"/>
                </a:lnTo>
                <a:lnTo>
                  <a:pt x="219176" y="5432933"/>
                </a:lnTo>
                <a:lnTo>
                  <a:pt x="259181" y="5434965"/>
                </a:lnTo>
                <a:lnTo>
                  <a:pt x="266560" y="5256403"/>
                </a:lnTo>
                <a:close/>
              </a:path>
              <a:path w="9144000" h="5960745">
                <a:moveTo>
                  <a:pt x="237058" y="5216271"/>
                </a:moveTo>
                <a:lnTo>
                  <a:pt x="163156" y="5244846"/>
                </a:lnTo>
                <a:lnTo>
                  <a:pt x="173037" y="5274183"/>
                </a:lnTo>
                <a:lnTo>
                  <a:pt x="226237" y="5256403"/>
                </a:lnTo>
                <a:lnTo>
                  <a:pt x="266560" y="5256403"/>
                </a:lnTo>
                <a:lnTo>
                  <a:pt x="268135" y="5218303"/>
                </a:lnTo>
                <a:lnTo>
                  <a:pt x="237058" y="5216271"/>
                </a:lnTo>
                <a:close/>
              </a:path>
              <a:path w="9144000" h="5960745">
                <a:moveTo>
                  <a:pt x="408876" y="5226558"/>
                </a:moveTo>
                <a:lnTo>
                  <a:pt x="373570" y="5231383"/>
                </a:lnTo>
                <a:lnTo>
                  <a:pt x="346748" y="5250815"/>
                </a:lnTo>
                <a:lnTo>
                  <a:pt x="327914" y="5285359"/>
                </a:lnTo>
                <a:lnTo>
                  <a:pt x="320852" y="5331333"/>
                </a:lnTo>
                <a:lnTo>
                  <a:pt x="324142" y="5378577"/>
                </a:lnTo>
                <a:lnTo>
                  <a:pt x="339217" y="5413883"/>
                </a:lnTo>
                <a:lnTo>
                  <a:pt x="363689" y="5435727"/>
                </a:lnTo>
                <a:lnTo>
                  <a:pt x="397116" y="5444490"/>
                </a:lnTo>
                <a:lnTo>
                  <a:pt x="431482" y="5439283"/>
                </a:lnTo>
                <a:lnTo>
                  <a:pt x="458304" y="5419852"/>
                </a:lnTo>
                <a:lnTo>
                  <a:pt x="461756" y="5413502"/>
                </a:lnTo>
                <a:lnTo>
                  <a:pt x="399465" y="5413502"/>
                </a:lnTo>
                <a:lnTo>
                  <a:pt x="370751" y="5391658"/>
                </a:lnTo>
                <a:lnTo>
                  <a:pt x="362750" y="5331714"/>
                </a:lnTo>
                <a:lnTo>
                  <a:pt x="375462" y="5274564"/>
                </a:lnTo>
                <a:lnTo>
                  <a:pt x="404647" y="5257546"/>
                </a:lnTo>
                <a:lnTo>
                  <a:pt x="464585" y="5257546"/>
                </a:lnTo>
                <a:lnTo>
                  <a:pt x="441833" y="5235321"/>
                </a:lnTo>
                <a:lnTo>
                  <a:pt x="408876" y="5226558"/>
                </a:lnTo>
                <a:close/>
              </a:path>
              <a:path w="9144000" h="5960745">
                <a:moveTo>
                  <a:pt x="464585" y="5257546"/>
                </a:moveTo>
                <a:lnTo>
                  <a:pt x="404647" y="5257546"/>
                </a:lnTo>
                <a:lnTo>
                  <a:pt x="434301" y="5279390"/>
                </a:lnTo>
                <a:lnTo>
                  <a:pt x="442302" y="5340858"/>
                </a:lnTo>
                <a:lnTo>
                  <a:pt x="430530" y="5396484"/>
                </a:lnTo>
                <a:lnTo>
                  <a:pt x="399465" y="5413502"/>
                </a:lnTo>
                <a:lnTo>
                  <a:pt x="461756" y="5413502"/>
                </a:lnTo>
                <a:lnTo>
                  <a:pt x="476669" y="5386070"/>
                </a:lnTo>
                <a:lnTo>
                  <a:pt x="483730" y="5340477"/>
                </a:lnTo>
                <a:lnTo>
                  <a:pt x="480428" y="5293995"/>
                </a:lnTo>
                <a:lnTo>
                  <a:pt x="465366" y="5258308"/>
                </a:lnTo>
                <a:lnTo>
                  <a:pt x="464585" y="5257546"/>
                </a:lnTo>
                <a:close/>
              </a:path>
              <a:path w="9144000" h="5960745">
                <a:moveTo>
                  <a:pt x="630491" y="5277739"/>
                </a:moveTo>
                <a:lnTo>
                  <a:pt x="591527" y="5277739"/>
                </a:lnTo>
                <a:lnTo>
                  <a:pt x="584466" y="5451221"/>
                </a:lnTo>
                <a:lnTo>
                  <a:pt x="623544" y="5453126"/>
                </a:lnTo>
                <a:lnTo>
                  <a:pt x="630491" y="5277739"/>
                </a:lnTo>
                <a:close/>
              </a:path>
              <a:path w="9144000" h="5960745">
                <a:moveTo>
                  <a:pt x="601891" y="5238115"/>
                </a:moveTo>
                <a:lnTo>
                  <a:pt x="528447" y="5266309"/>
                </a:lnTo>
                <a:lnTo>
                  <a:pt x="538810" y="5294884"/>
                </a:lnTo>
                <a:lnTo>
                  <a:pt x="591527" y="5277739"/>
                </a:lnTo>
                <a:lnTo>
                  <a:pt x="630491" y="5277739"/>
                </a:lnTo>
                <a:lnTo>
                  <a:pt x="632015" y="5239258"/>
                </a:lnTo>
                <a:lnTo>
                  <a:pt x="601891" y="5238115"/>
                </a:lnTo>
                <a:close/>
              </a:path>
              <a:path w="9144000" h="5960745">
                <a:moveTo>
                  <a:pt x="768527" y="5247640"/>
                </a:moveTo>
                <a:lnTo>
                  <a:pt x="735571" y="5252339"/>
                </a:lnTo>
                <a:lnTo>
                  <a:pt x="709688" y="5272278"/>
                </a:lnTo>
                <a:lnTo>
                  <a:pt x="691324" y="5305933"/>
                </a:lnTo>
                <a:lnTo>
                  <a:pt x="683793" y="5352034"/>
                </a:lnTo>
                <a:lnTo>
                  <a:pt x="687095" y="5398008"/>
                </a:lnTo>
                <a:lnTo>
                  <a:pt x="702157" y="5432933"/>
                </a:lnTo>
                <a:lnTo>
                  <a:pt x="725690" y="5454777"/>
                </a:lnTo>
                <a:lnTo>
                  <a:pt x="758647" y="5463159"/>
                </a:lnTo>
                <a:lnTo>
                  <a:pt x="793013" y="5458333"/>
                </a:lnTo>
                <a:lnTo>
                  <a:pt x="818896" y="5438902"/>
                </a:lnTo>
                <a:lnTo>
                  <a:pt x="822208" y="5432552"/>
                </a:lnTo>
                <a:lnTo>
                  <a:pt x="762406" y="5432552"/>
                </a:lnTo>
                <a:lnTo>
                  <a:pt x="733221" y="5411089"/>
                </a:lnTo>
                <a:lnTo>
                  <a:pt x="725220" y="5352034"/>
                </a:lnTo>
                <a:lnTo>
                  <a:pt x="736993" y="5295646"/>
                </a:lnTo>
                <a:lnTo>
                  <a:pt x="765708" y="5278120"/>
                </a:lnTo>
                <a:lnTo>
                  <a:pt x="824631" y="5278120"/>
                </a:lnTo>
                <a:lnTo>
                  <a:pt x="801954" y="5256403"/>
                </a:lnTo>
                <a:lnTo>
                  <a:pt x="768527" y="5247640"/>
                </a:lnTo>
                <a:close/>
              </a:path>
              <a:path w="9144000" h="5960745">
                <a:moveTo>
                  <a:pt x="824631" y="5278120"/>
                </a:moveTo>
                <a:lnTo>
                  <a:pt x="765708" y="5278120"/>
                </a:lnTo>
                <a:lnTo>
                  <a:pt x="793953" y="5299964"/>
                </a:lnTo>
                <a:lnTo>
                  <a:pt x="801954" y="5360670"/>
                </a:lnTo>
                <a:lnTo>
                  <a:pt x="790651" y="5415534"/>
                </a:lnTo>
                <a:lnTo>
                  <a:pt x="762406" y="5432552"/>
                </a:lnTo>
                <a:lnTo>
                  <a:pt x="822208" y="5432552"/>
                </a:lnTo>
                <a:lnTo>
                  <a:pt x="836320" y="5405501"/>
                </a:lnTo>
                <a:lnTo>
                  <a:pt x="843851" y="5360289"/>
                </a:lnTo>
                <a:lnTo>
                  <a:pt x="840079" y="5314696"/>
                </a:lnTo>
                <a:lnTo>
                  <a:pt x="825957" y="5279390"/>
                </a:lnTo>
                <a:lnTo>
                  <a:pt x="824631" y="5278120"/>
                </a:lnTo>
                <a:close/>
              </a:path>
              <a:path w="9144000" h="5960745">
                <a:moveTo>
                  <a:pt x="986853" y="5298059"/>
                </a:moveTo>
                <a:lnTo>
                  <a:pt x="947877" y="5298059"/>
                </a:lnTo>
                <a:lnTo>
                  <a:pt x="942708" y="5469890"/>
                </a:lnTo>
                <a:lnTo>
                  <a:pt x="979893" y="5471795"/>
                </a:lnTo>
                <a:lnTo>
                  <a:pt x="986853" y="5298059"/>
                </a:lnTo>
                <a:close/>
              </a:path>
              <a:path w="9144000" h="5960745">
                <a:moveTo>
                  <a:pt x="959180" y="5258689"/>
                </a:moveTo>
                <a:lnTo>
                  <a:pt x="886688" y="5286121"/>
                </a:lnTo>
                <a:lnTo>
                  <a:pt x="896569" y="5314696"/>
                </a:lnTo>
                <a:lnTo>
                  <a:pt x="947877" y="5298059"/>
                </a:lnTo>
                <a:lnTo>
                  <a:pt x="986853" y="5298059"/>
                </a:lnTo>
                <a:lnTo>
                  <a:pt x="988364" y="5260340"/>
                </a:lnTo>
                <a:lnTo>
                  <a:pt x="959180" y="5258689"/>
                </a:lnTo>
                <a:close/>
              </a:path>
              <a:path w="9144000" h="5960745">
                <a:moveTo>
                  <a:pt x="1160349" y="5307584"/>
                </a:moveTo>
                <a:lnTo>
                  <a:pt x="1122527" y="5307584"/>
                </a:lnTo>
                <a:lnTo>
                  <a:pt x="1117346" y="5478526"/>
                </a:lnTo>
                <a:lnTo>
                  <a:pt x="1154544" y="5480177"/>
                </a:lnTo>
                <a:lnTo>
                  <a:pt x="1160349" y="5307584"/>
                </a:lnTo>
                <a:close/>
              </a:path>
              <a:path w="9144000" h="5960745">
                <a:moveTo>
                  <a:pt x="1132408" y="5268595"/>
                </a:moveTo>
                <a:lnTo>
                  <a:pt x="1061808" y="5296789"/>
                </a:lnTo>
                <a:lnTo>
                  <a:pt x="1072629" y="5324602"/>
                </a:lnTo>
                <a:lnTo>
                  <a:pt x="1122527" y="5307584"/>
                </a:lnTo>
                <a:lnTo>
                  <a:pt x="1160349" y="5307584"/>
                </a:lnTo>
                <a:lnTo>
                  <a:pt x="1161605" y="5270246"/>
                </a:lnTo>
                <a:lnTo>
                  <a:pt x="1132408" y="5268595"/>
                </a:lnTo>
                <a:close/>
              </a:path>
              <a:path w="9144000" h="5960745">
                <a:moveTo>
                  <a:pt x="1295273" y="5277739"/>
                </a:moveTo>
                <a:lnTo>
                  <a:pt x="1262811" y="5283327"/>
                </a:lnTo>
                <a:lnTo>
                  <a:pt x="1237856" y="5302758"/>
                </a:lnTo>
                <a:lnTo>
                  <a:pt x="1220444" y="5335270"/>
                </a:lnTo>
                <a:lnTo>
                  <a:pt x="1212913" y="5380609"/>
                </a:lnTo>
                <a:lnTo>
                  <a:pt x="1216202" y="5425821"/>
                </a:lnTo>
                <a:lnTo>
                  <a:pt x="1230325" y="5460746"/>
                </a:lnTo>
                <a:lnTo>
                  <a:pt x="1254340" y="5482209"/>
                </a:lnTo>
                <a:lnTo>
                  <a:pt x="1285875" y="5490464"/>
                </a:lnTo>
                <a:lnTo>
                  <a:pt x="1319784" y="5484876"/>
                </a:lnTo>
                <a:lnTo>
                  <a:pt x="1345184" y="5466334"/>
                </a:lnTo>
                <a:lnTo>
                  <a:pt x="1348168" y="5460365"/>
                </a:lnTo>
                <a:lnTo>
                  <a:pt x="1289177" y="5460365"/>
                </a:lnTo>
                <a:lnTo>
                  <a:pt x="1261402" y="5439283"/>
                </a:lnTo>
                <a:lnTo>
                  <a:pt x="1253401" y="5380609"/>
                </a:lnTo>
                <a:lnTo>
                  <a:pt x="1264691" y="5324983"/>
                </a:lnTo>
                <a:lnTo>
                  <a:pt x="1291971" y="5307965"/>
                </a:lnTo>
                <a:lnTo>
                  <a:pt x="1350670" y="5307965"/>
                </a:lnTo>
                <a:lnTo>
                  <a:pt x="1327785" y="5286502"/>
                </a:lnTo>
                <a:lnTo>
                  <a:pt x="1295273" y="5277739"/>
                </a:lnTo>
                <a:close/>
              </a:path>
              <a:path w="9144000" h="5960745">
                <a:moveTo>
                  <a:pt x="1350670" y="5307965"/>
                </a:moveTo>
                <a:lnTo>
                  <a:pt x="1291971" y="5307965"/>
                </a:lnTo>
                <a:lnTo>
                  <a:pt x="1320673" y="5329809"/>
                </a:lnTo>
                <a:lnTo>
                  <a:pt x="1328293" y="5389626"/>
                </a:lnTo>
                <a:lnTo>
                  <a:pt x="1317371" y="5443220"/>
                </a:lnTo>
                <a:lnTo>
                  <a:pt x="1289177" y="5460365"/>
                </a:lnTo>
                <a:lnTo>
                  <a:pt x="1348168" y="5460365"/>
                </a:lnTo>
                <a:lnTo>
                  <a:pt x="1361694" y="5433314"/>
                </a:lnTo>
                <a:lnTo>
                  <a:pt x="1367790" y="5389245"/>
                </a:lnTo>
                <a:lnTo>
                  <a:pt x="1364996" y="5343271"/>
                </a:lnTo>
                <a:lnTo>
                  <a:pt x="1352296" y="5309489"/>
                </a:lnTo>
                <a:lnTo>
                  <a:pt x="1350670" y="5307965"/>
                </a:lnTo>
                <a:close/>
              </a:path>
              <a:path w="9144000" h="5960745">
                <a:moveTo>
                  <a:pt x="1504813" y="5327015"/>
                </a:moveTo>
                <a:lnTo>
                  <a:pt x="1467612" y="5327015"/>
                </a:lnTo>
                <a:lnTo>
                  <a:pt x="1461897" y="5496433"/>
                </a:lnTo>
                <a:lnTo>
                  <a:pt x="1498219" y="5498465"/>
                </a:lnTo>
                <a:lnTo>
                  <a:pt x="1504813" y="5327015"/>
                </a:lnTo>
                <a:close/>
              </a:path>
              <a:path w="9144000" h="5960745">
                <a:moveTo>
                  <a:pt x="1478407" y="5289296"/>
                </a:moveTo>
                <a:lnTo>
                  <a:pt x="1408684" y="5315839"/>
                </a:lnTo>
                <a:lnTo>
                  <a:pt x="1418209" y="5344414"/>
                </a:lnTo>
                <a:lnTo>
                  <a:pt x="1467612" y="5327015"/>
                </a:lnTo>
                <a:lnTo>
                  <a:pt x="1504813" y="5327015"/>
                </a:lnTo>
                <a:lnTo>
                  <a:pt x="1506220" y="5290439"/>
                </a:lnTo>
                <a:lnTo>
                  <a:pt x="1478407" y="5289296"/>
                </a:lnTo>
                <a:close/>
              </a:path>
              <a:path w="9144000" h="5960745">
                <a:moveTo>
                  <a:pt x="1635633" y="5298059"/>
                </a:moveTo>
                <a:lnTo>
                  <a:pt x="1604518" y="5303139"/>
                </a:lnTo>
                <a:lnTo>
                  <a:pt x="1579626" y="5321427"/>
                </a:lnTo>
                <a:lnTo>
                  <a:pt x="1562227" y="5354701"/>
                </a:lnTo>
                <a:lnTo>
                  <a:pt x="1555623" y="5399151"/>
                </a:lnTo>
                <a:lnTo>
                  <a:pt x="1558925" y="5444490"/>
                </a:lnTo>
                <a:lnTo>
                  <a:pt x="1573022" y="5478145"/>
                </a:lnTo>
                <a:lnTo>
                  <a:pt x="1596136" y="5499608"/>
                </a:lnTo>
                <a:lnTo>
                  <a:pt x="1627632" y="5507609"/>
                </a:lnTo>
                <a:lnTo>
                  <a:pt x="1660144" y="5502402"/>
                </a:lnTo>
                <a:lnTo>
                  <a:pt x="1684655" y="5483733"/>
                </a:lnTo>
                <a:lnTo>
                  <a:pt x="1687698" y="5477764"/>
                </a:lnTo>
                <a:lnTo>
                  <a:pt x="1630045" y="5477764"/>
                </a:lnTo>
                <a:lnTo>
                  <a:pt x="1602232" y="5457190"/>
                </a:lnTo>
                <a:lnTo>
                  <a:pt x="1595120" y="5399151"/>
                </a:lnTo>
                <a:lnTo>
                  <a:pt x="1605534" y="5344414"/>
                </a:lnTo>
                <a:lnTo>
                  <a:pt x="1634236" y="5327777"/>
                </a:lnTo>
                <a:lnTo>
                  <a:pt x="1689562" y="5327777"/>
                </a:lnTo>
                <a:lnTo>
                  <a:pt x="1667637" y="5306695"/>
                </a:lnTo>
                <a:lnTo>
                  <a:pt x="1635633" y="5298059"/>
                </a:lnTo>
                <a:close/>
              </a:path>
              <a:path w="9144000" h="5960745">
                <a:moveTo>
                  <a:pt x="1689562" y="5327777"/>
                </a:moveTo>
                <a:lnTo>
                  <a:pt x="1634236" y="5327777"/>
                </a:lnTo>
                <a:lnTo>
                  <a:pt x="1660652" y="5348859"/>
                </a:lnTo>
                <a:lnTo>
                  <a:pt x="1667637" y="5408295"/>
                </a:lnTo>
                <a:lnTo>
                  <a:pt x="1656842" y="5461127"/>
                </a:lnTo>
                <a:lnTo>
                  <a:pt x="1630045" y="5477764"/>
                </a:lnTo>
                <a:lnTo>
                  <a:pt x="1687698" y="5477764"/>
                </a:lnTo>
                <a:lnTo>
                  <a:pt x="1701038" y="5451602"/>
                </a:lnTo>
                <a:lnTo>
                  <a:pt x="1707133" y="5407914"/>
                </a:lnTo>
                <a:lnTo>
                  <a:pt x="1703451" y="5363083"/>
                </a:lnTo>
                <a:lnTo>
                  <a:pt x="1690751" y="5328920"/>
                </a:lnTo>
                <a:lnTo>
                  <a:pt x="1689562" y="5327777"/>
                </a:lnTo>
                <a:close/>
              </a:path>
              <a:path w="9144000" h="5960745">
                <a:moveTo>
                  <a:pt x="1840696" y="5346446"/>
                </a:moveTo>
                <a:lnTo>
                  <a:pt x="1804670" y="5346446"/>
                </a:lnTo>
                <a:lnTo>
                  <a:pt x="1798574" y="5513451"/>
                </a:lnTo>
                <a:lnTo>
                  <a:pt x="1835277" y="5515483"/>
                </a:lnTo>
                <a:lnTo>
                  <a:pt x="1840696" y="5346446"/>
                </a:lnTo>
                <a:close/>
              </a:path>
              <a:path w="9144000" h="5960745">
                <a:moveTo>
                  <a:pt x="1814957" y="5307965"/>
                </a:moveTo>
                <a:lnTo>
                  <a:pt x="1746758" y="5336159"/>
                </a:lnTo>
                <a:lnTo>
                  <a:pt x="1756664" y="5363083"/>
                </a:lnTo>
                <a:lnTo>
                  <a:pt x="1804670" y="5346446"/>
                </a:lnTo>
                <a:lnTo>
                  <a:pt x="1840696" y="5346446"/>
                </a:lnTo>
                <a:lnTo>
                  <a:pt x="1841881" y="5309489"/>
                </a:lnTo>
                <a:lnTo>
                  <a:pt x="1814957" y="5307965"/>
                </a:lnTo>
                <a:close/>
              </a:path>
              <a:path w="9144000" h="5960745">
                <a:moveTo>
                  <a:pt x="1968881" y="5317490"/>
                </a:moveTo>
                <a:lnTo>
                  <a:pt x="1937893" y="5322570"/>
                </a:lnTo>
                <a:lnTo>
                  <a:pt x="1913382" y="5340858"/>
                </a:lnTo>
                <a:lnTo>
                  <a:pt x="1896491" y="5372989"/>
                </a:lnTo>
                <a:lnTo>
                  <a:pt x="1889887" y="5417439"/>
                </a:lnTo>
                <a:lnTo>
                  <a:pt x="1893570" y="5462270"/>
                </a:lnTo>
                <a:lnTo>
                  <a:pt x="1907286" y="5496052"/>
                </a:lnTo>
                <a:lnTo>
                  <a:pt x="1930273" y="5516245"/>
                </a:lnTo>
                <a:lnTo>
                  <a:pt x="1960880" y="5525008"/>
                </a:lnTo>
                <a:lnTo>
                  <a:pt x="1991995" y="5519801"/>
                </a:lnTo>
                <a:lnTo>
                  <a:pt x="2015998" y="5501640"/>
                </a:lnTo>
                <a:lnTo>
                  <a:pt x="2019481" y="5494909"/>
                </a:lnTo>
                <a:lnTo>
                  <a:pt x="1962277" y="5494909"/>
                </a:lnTo>
                <a:lnTo>
                  <a:pt x="1936495" y="5474589"/>
                </a:lnTo>
                <a:lnTo>
                  <a:pt x="1929383" y="5417439"/>
                </a:lnTo>
                <a:lnTo>
                  <a:pt x="1940179" y="5363083"/>
                </a:lnTo>
                <a:lnTo>
                  <a:pt x="1966595" y="5346827"/>
                </a:lnTo>
                <a:lnTo>
                  <a:pt x="2020862" y="5346827"/>
                </a:lnTo>
                <a:lnTo>
                  <a:pt x="1999107" y="5326634"/>
                </a:lnTo>
                <a:lnTo>
                  <a:pt x="1968881" y="5317490"/>
                </a:lnTo>
                <a:close/>
              </a:path>
              <a:path w="9144000" h="5960745">
                <a:moveTo>
                  <a:pt x="2020862" y="5346827"/>
                </a:moveTo>
                <a:lnTo>
                  <a:pt x="1966595" y="5346827"/>
                </a:lnTo>
                <a:lnTo>
                  <a:pt x="1993392" y="5367909"/>
                </a:lnTo>
                <a:lnTo>
                  <a:pt x="1999488" y="5426583"/>
                </a:lnTo>
                <a:lnTo>
                  <a:pt x="1989582" y="5479034"/>
                </a:lnTo>
                <a:lnTo>
                  <a:pt x="1962277" y="5494909"/>
                </a:lnTo>
                <a:lnTo>
                  <a:pt x="2019481" y="5494909"/>
                </a:lnTo>
                <a:lnTo>
                  <a:pt x="2032889" y="5469001"/>
                </a:lnTo>
                <a:lnTo>
                  <a:pt x="2039112" y="5425440"/>
                </a:lnTo>
                <a:lnTo>
                  <a:pt x="2035810" y="5381371"/>
                </a:lnTo>
                <a:lnTo>
                  <a:pt x="2022094" y="5347970"/>
                </a:lnTo>
                <a:lnTo>
                  <a:pt x="2020862" y="5346827"/>
                </a:lnTo>
                <a:close/>
              </a:path>
              <a:path w="9144000" h="5960745">
                <a:moveTo>
                  <a:pt x="2170152" y="5365115"/>
                </a:moveTo>
                <a:lnTo>
                  <a:pt x="2133727" y="5365115"/>
                </a:lnTo>
                <a:lnTo>
                  <a:pt x="2129028" y="5530977"/>
                </a:lnTo>
                <a:lnTo>
                  <a:pt x="2164715" y="5532120"/>
                </a:lnTo>
                <a:lnTo>
                  <a:pt x="2170152" y="5365115"/>
                </a:lnTo>
                <a:close/>
              </a:path>
              <a:path w="9144000" h="5960745">
                <a:moveTo>
                  <a:pt x="2144014" y="5327396"/>
                </a:moveTo>
                <a:lnTo>
                  <a:pt x="2077720" y="5354320"/>
                </a:lnTo>
                <a:lnTo>
                  <a:pt x="2087118" y="5381752"/>
                </a:lnTo>
                <a:lnTo>
                  <a:pt x="2133727" y="5365115"/>
                </a:lnTo>
                <a:lnTo>
                  <a:pt x="2170152" y="5365115"/>
                </a:lnTo>
                <a:lnTo>
                  <a:pt x="2171319" y="5329301"/>
                </a:lnTo>
                <a:lnTo>
                  <a:pt x="2144014" y="5327396"/>
                </a:lnTo>
                <a:close/>
              </a:path>
              <a:path w="9144000" h="5960745">
                <a:moveTo>
                  <a:pt x="2331424" y="5374640"/>
                </a:moveTo>
                <a:lnTo>
                  <a:pt x="2297049" y="5374640"/>
                </a:lnTo>
                <a:lnTo>
                  <a:pt x="2290953" y="5538851"/>
                </a:lnTo>
                <a:lnTo>
                  <a:pt x="2327148" y="5540883"/>
                </a:lnTo>
                <a:lnTo>
                  <a:pt x="2331424" y="5374640"/>
                </a:lnTo>
                <a:close/>
              </a:path>
              <a:path w="9144000" h="5960745">
                <a:moveTo>
                  <a:pt x="2305050" y="5336921"/>
                </a:moveTo>
                <a:lnTo>
                  <a:pt x="2238629" y="5363845"/>
                </a:lnTo>
                <a:lnTo>
                  <a:pt x="2248027" y="5390515"/>
                </a:lnTo>
                <a:lnTo>
                  <a:pt x="2297049" y="5374640"/>
                </a:lnTo>
                <a:lnTo>
                  <a:pt x="2331424" y="5374640"/>
                </a:lnTo>
                <a:lnTo>
                  <a:pt x="2332355" y="5338445"/>
                </a:lnTo>
                <a:lnTo>
                  <a:pt x="2305050" y="5336921"/>
                </a:lnTo>
                <a:close/>
              </a:path>
              <a:path w="9144000" h="5960745">
                <a:moveTo>
                  <a:pt x="2455672" y="5345176"/>
                </a:moveTo>
                <a:lnTo>
                  <a:pt x="2425573" y="5350383"/>
                </a:lnTo>
                <a:lnTo>
                  <a:pt x="2401951" y="5369052"/>
                </a:lnTo>
                <a:lnTo>
                  <a:pt x="2386457" y="5401183"/>
                </a:lnTo>
                <a:lnTo>
                  <a:pt x="2380869" y="5444490"/>
                </a:lnTo>
                <a:lnTo>
                  <a:pt x="2383663" y="5488051"/>
                </a:lnTo>
                <a:lnTo>
                  <a:pt x="2397252" y="5521452"/>
                </a:lnTo>
                <a:lnTo>
                  <a:pt x="2418969" y="5541645"/>
                </a:lnTo>
                <a:lnTo>
                  <a:pt x="2448179" y="5550027"/>
                </a:lnTo>
                <a:lnTo>
                  <a:pt x="2478278" y="5544820"/>
                </a:lnTo>
                <a:lnTo>
                  <a:pt x="2500376" y="5527040"/>
                </a:lnTo>
                <a:lnTo>
                  <a:pt x="2503348" y="5521071"/>
                </a:lnTo>
                <a:lnTo>
                  <a:pt x="2449576" y="5521071"/>
                </a:lnTo>
                <a:lnTo>
                  <a:pt x="2425065" y="5500370"/>
                </a:lnTo>
                <a:lnTo>
                  <a:pt x="2417572" y="5444490"/>
                </a:lnTo>
                <a:lnTo>
                  <a:pt x="2427478" y="5391277"/>
                </a:lnTo>
                <a:lnTo>
                  <a:pt x="2453767" y="5374640"/>
                </a:lnTo>
                <a:lnTo>
                  <a:pt x="2505295" y="5374640"/>
                </a:lnTo>
                <a:lnTo>
                  <a:pt x="2484374" y="5354320"/>
                </a:lnTo>
                <a:lnTo>
                  <a:pt x="2455672" y="5345176"/>
                </a:lnTo>
                <a:close/>
              </a:path>
              <a:path w="9144000" h="5960745">
                <a:moveTo>
                  <a:pt x="2505295" y="5374640"/>
                </a:moveTo>
                <a:lnTo>
                  <a:pt x="2453767" y="5374640"/>
                </a:lnTo>
                <a:lnTo>
                  <a:pt x="2479167" y="5395214"/>
                </a:lnTo>
                <a:lnTo>
                  <a:pt x="2486787" y="5452745"/>
                </a:lnTo>
                <a:lnTo>
                  <a:pt x="2476373" y="5504434"/>
                </a:lnTo>
                <a:lnTo>
                  <a:pt x="2449576" y="5521071"/>
                </a:lnTo>
                <a:lnTo>
                  <a:pt x="2503348" y="5521071"/>
                </a:lnTo>
                <a:lnTo>
                  <a:pt x="2516378" y="5494909"/>
                </a:lnTo>
                <a:lnTo>
                  <a:pt x="2522474" y="5452364"/>
                </a:lnTo>
                <a:lnTo>
                  <a:pt x="2519172" y="5408295"/>
                </a:lnTo>
                <a:lnTo>
                  <a:pt x="2506472" y="5375783"/>
                </a:lnTo>
                <a:lnTo>
                  <a:pt x="2505295" y="5374640"/>
                </a:lnTo>
                <a:close/>
              </a:path>
              <a:path w="9144000" h="5960745">
                <a:moveTo>
                  <a:pt x="2649166" y="5393309"/>
                </a:moveTo>
                <a:lnTo>
                  <a:pt x="2614803" y="5393309"/>
                </a:lnTo>
                <a:lnTo>
                  <a:pt x="2610104" y="5555615"/>
                </a:lnTo>
                <a:lnTo>
                  <a:pt x="2644902" y="5557139"/>
                </a:lnTo>
                <a:lnTo>
                  <a:pt x="2649166" y="5393309"/>
                </a:lnTo>
                <a:close/>
              </a:path>
              <a:path w="9144000" h="5960745">
                <a:moveTo>
                  <a:pt x="2624201" y="5355971"/>
                </a:moveTo>
                <a:lnTo>
                  <a:pt x="2560701" y="5382133"/>
                </a:lnTo>
                <a:lnTo>
                  <a:pt x="2569083" y="5409184"/>
                </a:lnTo>
                <a:lnTo>
                  <a:pt x="2614803" y="5393309"/>
                </a:lnTo>
                <a:lnTo>
                  <a:pt x="2649166" y="5393309"/>
                </a:lnTo>
                <a:lnTo>
                  <a:pt x="2650109" y="5357114"/>
                </a:lnTo>
                <a:lnTo>
                  <a:pt x="2624201" y="5355971"/>
                </a:lnTo>
                <a:close/>
              </a:path>
              <a:path w="9144000" h="5960745">
                <a:moveTo>
                  <a:pt x="2771013" y="5364226"/>
                </a:moveTo>
                <a:lnTo>
                  <a:pt x="2742311" y="5369052"/>
                </a:lnTo>
                <a:lnTo>
                  <a:pt x="2719324" y="5387721"/>
                </a:lnTo>
                <a:lnTo>
                  <a:pt x="2703322" y="5419090"/>
                </a:lnTo>
                <a:lnTo>
                  <a:pt x="2696718" y="5461508"/>
                </a:lnTo>
                <a:lnTo>
                  <a:pt x="2700401" y="5504815"/>
                </a:lnTo>
                <a:lnTo>
                  <a:pt x="2713609" y="5537708"/>
                </a:lnTo>
                <a:lnTo>
                  <a:pt x="2734818" y="5557520"/>
                </a:lnTo>
                <a:lnTo>
                  <a:pt x="2764028" y="5565521"/>
                </a:lnTo>
                <a:lnTo>
                  <a:pt x="2793619" y="5561076"/>
                </a:lnTo>
                <a:lnTo>
                  <a:pt x="2816225" y="5543296"/>
                </a:lnTo>
                <a:lnTo>
                  <a:pt x="2819181" y="5536946"/>
                </a:lnTo>
                <a:lnTo>
                  <a:pt x="2765933" y="5536946"/>
                </a:lnTo>
                <a:lnTo>
                  <a:pt x="2740533" y="5517515"/>
                </a:lnTo>
                <a:lnTo>
                  <a:pt x="2733421" y="5461508"/>
                </a:lnTo>
                <a:lnTo>
                  <a:pt x="2743327" y="5409184"/>
                </a:lnTo>
                <a:lnTo>
                  <a:pt x="2768727" y="5393309"/>
                </a:lnTo>
                <a:lnTo>
                  <a:pt x="2819295" y="5393309"/>
                </a:lnTo>
                <a:lnTo>
                  <a:pt x="2798826" y="5372227"/>
                </a:lnTo>
                <a:lnTo>
                  <a:pt x="2771013" y="5364226"/>
                </a:lnTo>
                <a:close/>
              </a:path>
              <a:path w="9144000" h="5960745">
                <a:moveTo>
                  <a:pt x="2819295" y="5393309"/>
                </a:moveTo>
                <a:lnTo>
                  <a:pt x="2768727" y="5393309"/>
                </a:lnTo>
                <a:lnTo>
                  <a:pt x="2793619" y="5413121"/>
                </a:lnTo>
                <a:lnTo>
                  <a:pt x="2801239" y="5470271"/>
                </a:lnTo>
                <a:lnTo>
                  <a:pt x="2791333" y="5521452"/>
                </a:lnTo>
                <a:lnTo>
                  <a:pt x="2765933" y="5536946"/>
                </a:lnTo>
                <a:lnTo>
                  <a:pt x="2819181" y="5536946"/>
                </a:lnTo>
                <a:lnTo>
                  <a:pt x="2830830" y="5511927"/>
                </a:lnTo>
                <a:lnTo>
                  <a:pt x="2836545" y="5469890"/>
                </a:lnTo>
                <a:lnTo>
                  <a:pt x="2833243" y="5426583"/>
                </a:lnTo>
                <a:lnTo>
                  <a:pt x="2820035" y="5394071"/>
                </a:lnTo>
                <a:lnTo>
                  <a:pt x="2819295" y="5393309"/>
                </a:lnTo>
                <a:close/>
              </a:path>
              <a:path w="9144000" h="5960745">
                <a:moveTo>
                  <a:pt x="2959926" y="5410327"/>
                </a:moveTo>
                <a:lnTo>
                  <a:pt x="2926842" y="5410327"/>
                </a:lnTo>
                <a:lnTo>
                  <a:pt x="2922143" y="5571109"/>
                </a:lnTo>
                <a:lnTo>
                  <a:pt x="2956052" y="5572633"/>
                </a:lnTo>
                <a:lnTo>
                  <a:pt x="2959926" y="5410327"/>
                </a:lnTo>
                <a:close/>
              </a:path>
              <a:path w="9144000" h="5960745">
                <a:moveTo>
                  <a:pt x="2935859" y="5373751"/>
                </a:moveTo>
                <a:lnTo>
                  <a:pt x="2872740" y="5400040"/>
                </a:lnTo>
                <a:lnTo>
                  <a:pt x="2882138" y="5426964"/>
                </a:lnTo>
                <a:lnTo>
                  <a:pt x="2926842" y="5410327"/>
                </a:lnTo>
                <a:lnTo>
                  <a:pt x="2959926" y="5410327"/>
                </a:lnTo>
                <a:lnTo>
                  <a:pt x="2960751" y="5375783"/>
                </a:lnTo>
                <a:lnTo>
                  <a:pt x="2935859" y="5373751"/>
                </a:lnTo>
                <a:close/>
              </a:path>
              <a:path w="9144000" h="5960745">
                <a:moveTo>
                  <a:pt x="3079877" y="5382133"/>
                </a:moveTo>
                <a:lnTo>
                  <a:pt x="3050667" y="5387340"/>
                </a:lnTo>
                <a:lnTo>
                  <a:pt x="3028569" y="5405120"/>
                </a:lnTo>
                <a:lnTo>
                  <a:pt x="3013075" y="5436489"/>
                </a:lnTo>
                <a:lnTo>
                  <a:pt x="3006471" y="5478526"/>
                </a:lnTo>
                <a:lnTo>
                  <a:pt x="3010154" y="5521833"/>
                </a:lnTo>
                <a:lnTo>
                  <a:pt x="3022981" y="5554345"/>
                </a:lnTo>
                <a:lnTo>
                  <a:pt x="3043682" y="5574284"/>
                </a:lnTo>
                <a:lnTo>
                  <a:pt x="3071876" y="5582158"/>
                </a:lnTo>
                <a:lnTo>
                  <a:pt x="3101086" y="5576951"/>
                </a:lnTo>
                <a:lnTo>
                  <a:pt x="3122676" y="5559171"/>
                </a:lnTo>
                <a:lnTo>
                  <a:pt x="3125684" y="5553202"/>
                </a:lnTo>
                <a:lnTo>
                  <a:pt x="3073781" y="5553202"/>
                </a:lnTo>
                <a:lnTo>
                  <a:pt x="3049778" y="5533771"/>
                </a:lnTo>
                <a:lnTo>
                  <a:pt x="3042666" y="5478526"/>
                </a:lnTo>
                <a:lnTo>
                  <a:pt x="3052064" y="5426583"/>
                </a:lnTo>
                <a:lnTo>
                  <a:pt x="3076067" y="5409946"/>
                </a:lnTo>
                <a:lnTo>
                  <a:pt x="3126114" y="5409946"/>
                </a:lnTo>
                <a:lnTo>
                  <a:pt x="3108071" y="5390515"/>
                </a:lnTo>
                <a:lnTo>
                  <a:pt x="3079877" y="5382133"/>
                </a:lnTo>
                <a:close/>
              </a:path>
              <a:path w="9144000" h="5960745">
                <a:moveTo>
                  <a:pt x="3126114" y="5409946"/>
                </a:moveTo>
                <a:lnTo>
                  <a:pt x="3076067" y="5409946"/>
                </a:lnTo>
                <a:lnTo>
                  <a:pt x="3101594" y="5430520"/>
                </a:lnTo>
                <a:lnTo>
                  <a:pt x="3108579" y="5486908"/>
                </a:lnTo>
                <a:lnTo>
                  <a:pt x="3099689" y="5537708"/>
                </a:lnTo>
                <a:lnTo>
                  <a:pt x="3073781" y="5553202"/>
                </a:lnTo>
                <a:lnTo>
                  <a:pt x="3125684" y="5553202"/>
                </a:lnTo>
                <a:lnTo>
                  <a:pt x="3138297" y="5528183"/>
                </a:lnTo>
                <a:lnTo>
                  <a:pt x="3143377" y="5486146"/>
                </a:lnTo>
                <a:lnTo>
                  <a:pt x="3139694" y="5443601"/>
                </a:lnTo>
                <a:lnTo>
                  <a:pt x="3127883" y="5411851"/>
                </a:lnTo>
                <a:lnTo>
                  <a:pt x="3126114" y="5409946"/>
                </a:lnTo>
                <a:close/>
              </a:path>
              <a:path w="9144000" h="5960745">
                <a:moveTo>
                  <a:pt x="3264470" y="5427726"/>
                </a:moveTo>
                <a:lnTo>
                  <a:pt x="3231896" y="5427726"/>
                </a:lnTo>
                <a:lnTo>
                  <a:pt x="3228213" y="5586984"/>
                </a:lnTo>
                <a:lnTo>
                  <a:pt x="3260598" y="5588901"/>
                </a:lnTo>
                <a:lnTo>
                  <a:pt x="3264470" y="5427726"/>
                </a:lnTo>
                <a:close/>
              </a:path>
              <a:path w="9144000" h="5960745">
                <a:moveTo>
                  <a:pt x="3239897" y="5391658"/>
                </a:moveTo>
                <a:lnTo>
                  <a:pt x="3179191" y="5417820"/>
                </a:lnTo>
                <a:lnTo>
                  <a:pt x="3188208" y="5443601"/>
                </a:lnTo>
                <a:lnTo>
                  <a:pt x="3231896" y="5427726"/>
                </a:lnTo>
                <a:lnTo>
                  <a:pt x="3264470" y="5427726"/>
                </a:lnTo>
                <a:lnTo>
                  <a:pt x="3265297" y="5393309"/>
                </a:lnTo>
                <a:lnTo>
                  <a:pt x="3239897" y="5391658"/>
                </a:lnTo>
                <a:close/>
              </a:path>
              <a:path w="9144000" h="5960745">
                <a:moveTo>
                  <a:pt x="3414786" y="5436489"/>
                </a:moveTo>
                <a:lnTo>
                  <a:pt x="3383026" y="5436489"/>
                </a:lnTo>
                <a:lnTo>
                  <a:pt x="3378327" y="5594858"/>
                </a:lnTo>
                <a:lnTo>
                  <a:pt x="3411347" y="5596445"/>
                </a:lnTo>
                <a:lnTo>
                  <a:pt x="3414786" y="5436489"/>
                </a:lnTo>
                <a:close/>
              </a:path>
              <a:path w="9144000" h="5960745">
                <a:moveTo>
                  <a:pt x="3390138" y="5400040"/>
                </a:moveTo>
                <a:lnTo>
                  <a:pt x="3330321" y="5426583"/>
                </a:lnTo>
                <a:lnTo>
                  <a:pt x="3339211" y="5452745"/>
                </a:lnTo>
                <a:lnTo>
                  <a:pt x="3383026" y="5436489"/>
                </a:lnTo>
                <a:lnTo>
                  <a:pt x="3414786" y="5436489"/>
                </a:lnTo>
                <a:lnTo>
                  <a:pt x="3415538" y="5401564"/>
                </a:lnTo>
                <a:lnTo>
                  <a:pt x="3390138" y="5400040"/>
                </a:lnTo>
                <a:close/>
              </a:path>
              <a:path w="9144000" h="5960745">
                <a:moveTo>
                  <a:pt x="3529965" y="5408295"/>
                </a:moveTo>
                <a:lnTo>
                  <a:pt x="3502152" y="5413502"/>
                </a:lnTo>
                <a:lnTo>
                  <a:pt x="3480054" y="5430901"/>
                </a:lnTo>
                <a:lnTo>
                  <a:pt x="3465829" y="5462270"/>
                </a:lnTo>
                <a:lnTo>
                  <a:pt x="3460750" y="5503926"/>
                </a:lnTo>
                <a:lnTo>
                  <a:pt x="3463544" y="5545709"/>
                </a:lnTo>
                <a:lnTo>
                  <a:pt x="3476752" y="5577459"/>
                </a:lnTo>
                <a:lnTo>
                  <a:pt x="3496055" y="5597639"/>
                </a:lnTo>
                <a:lnTo>
                  <a:pt x="3522853" y="5605576"/>
                </a:lnTo>
                <a:lnTo>
                  <a:pt x="3551047" y="5600420"/>
                </a:lnTo>
                <a:lnTo>
                  <a:pt x="3573272" y="5582539"/>
                </a:lnTo>
                <a:lnTo>
                  <a:pt x="3575763" y="5576951"/>
                </a:lnTo>
                <a:lnTo>
                  <a:pt x="3525647" y="5576951"/>
                </a:lnTo>
                <a:lnTo>
                  <a:pt x="3501644" y="5557520"/>
                </a:lnTo>
                <a:lnTo>
                  <a:pt x="3494659" y="5503545"/>
                </a:lnTo>
                <a:lnTo>
                  <a:pt x="3503041" y="5452364"/>
                </a:lnTo>
                <a:lnTo>
                  <a:pt x="3526154" y="5436489"/>
                </a:lnTo>
                <a:lnTo>
                  <a:pt x="3576581" y="5436489"/>
                </a:lnTo>
                <a:lnTo>
                  <a:pt x="3556762" y="5416296"/>
                </a:lnTo>
                <a:lnTo>
                  <a:pt x="3529965" y="5408295"/>
                </a:lnTo>
                <a:close/>
              </a:path>
              <a:path w="9144000" h="5960745">
                <a:moveTo>
                  <a:pt x="3576581" y="5436489"/>
                </a:moveTo>
                <a:lnTo>
                  <a:pt x="3526154" y="5436489"/>
                </a:lnTo>
                <a:lnTo>
                  <a:pt x="3551047" y="5456301"/>
                </a:lnTo>
                <a:lnTo>
                  <a:pt x="3558159" y="5511546"/>
                </a:lnTo>
                <a:lnTo>
                  <a:pt x="3549269" y="5561584"/>
                </a:lnTo>
                <a:lnTo>
                  <a:pt x="3525647" y="5576951"/>
                </a:lnTo>
                <a:lnTo>
                  <a:pt x="3575763" y="5576951"/>
                </a:lnTo>
                <a:lnTo>
                  <a:pt x="3586861" y="5552059"/>
                </a:lnTo>
                <a:lnTo>
                  <a:pt x="3591560" y="5511165"/>
                </a:lnTo>
                <a:lnTo>
                  <a:pt x="3588766" y="5468620"/>
                </a:lnTo>
                <a:lnTo>
                  <a:pt x="3576954" y="5436870"/>
                </a:lnTo>
                <a:lnTo>
                  <a:pt x="3576581" y="5436489"/>
                </a:lnTo>
                <a:close/>
              </a:path>
              <a:path w="9144000" h="5960745">
                <a:moveTo>
                  <a:pt x="3675888" y="5417058"/>
                </a:moveTo>
                <a:lnTo>
                  <a:pt x="3648964" y="5421884"/>
                </a:lnTo>
                <a:lnTo>
                  <a:pt x="3627882" y="5439664"/>
                </a:lnTo>
                <a:lnTo>
                  <a:pt x="3613658" y="5470652"/>
                </a:lnTo>
                <a:lnTo>
                  <a:pt x="3608070" y="5511546"/>
                </a:lnTo>
                <a:lnTo>
                  <a:pt x="3611372" y="5553583"/>
                </a:lnTo>
                <a:lnTo>
                  <a:pt x="3623055" y="5585333"/>
                </a:lnTo>
                <a:lnTo>
                  <a:pt x="3643884" y="5604776"/>
                </a:lnTo>
                <a:lnTo>
                  <a:pt x="3670173" y="5612320"/>
                </a:lnTo>
                <a:lnTo>
                  <a:pt x="3698494" y="5607951"/>
                </a:lnTo>
                <a:lnTo>
                  <a:pt x="3720084" y="5590489"/>
                </a:lnTo>
                <a:lnTo>
                  <a:pt x="3722848" y="5584571"/>
                </a:lnTo>
                <a:lnTo>
                  <a:pt x="3672586" y="5584571"/>
                </a:lnTo>
                <a:lnTo>
                  <a:pt x="3648964" y="5565521"/>
                </a:lnTo>
                <a:lnTo>
                  <a:pt x="3641979" y="5511546"/>
                </a:lnTo>
                <a:lnTo>
                  <a:pt x="3650869" y="5460746"/>
                </a:lnTo>
                <a:lnTo>
                  <a:pt x="3673475" y="5444871"/>
                </a:lnTo>
                <a:lnTo>
                  <a:pt x="3723508" y="5444871"/>
                </a:lnTo>
                <a:lnTo>
                  <a:pt x="3703574" y="5425059"/>
                </a:lnTo>
                <a:lnTo>
                  <a:pt x="3675888" y="5417058"/>
                </a:lnTo>
                <a:close/>
              </a:path>
              <a:path w="9144000" h="5960745">
                <a:moveTo>
                  <a:pt x="3723508" y="5444871"/>
                </a:moveTo>
                <a:lnTo>
                  <a:pt x="3673475" y="5444871"/>
                </a:lnTo>
                <a:lnTo>
                  <a:pt x="3698494" y="5464683"/>
                </a:lnTo>
                <a:lnTo>
                  <a:pt x="3705479" y="5519801"/>
                </a:lnTo>
                <a:lnTo>
                  <a:pt x="3696080" y="5569458"/>
                </a:lnTo>
                <a:lnTo>
                  <a:pt x="3672586" y="5584571"/>
                </a:lnTo>
                <a:lnTo>
                  <a:pt x="3722848" y="5584571"/>
                </a:lnTo>
                <a:lnTo>
                  <a:pt x="3734180" y="5560314"/>
                </a:lnTo>
                <a:lnTo>
                  <a:pt x="3738879" y="5519420"/>
                </a:lnTo>
                <a:lnTo>
                  <a:pt x="3736086" y="5477764"/>
                </a:lnTo>
                <a:lnTo>
                  <a:pt x="3724275" y="5445633"/>
                </a:lnTo>
                <a:lnTo>
                  <a:pt x="3723508" y="5444871"/>
                </a:lnTo>
                <a:close/>
              </a:path>
              <a:path w="9144000" h="5960745">
                <a:moveTo>
                  <a:pt x="3854534" y="5461508"/>
                </a:moveTo>
                <a:lnTo>
                  <a:pt x="3823716" y="5461508"/>
                </a:lnTo>
                <a:lnTo>
                  <a:pt x="3820414" y="5617476"/>
                </a:lnTo>
                <a:lnTo>
                  <a:pt x="3851402" y="5619470"/>
                </a:lnTo>
                <a:lnTo>
                  <a:pt x="3854534" y="5461508"/>
                </a:lnTo>
                <a:close/>
              </a:path>
              <a:path w="9144000" h="5960745">
                <a:moveTo>
                  <a:pt x="3831716" y="5425821"/>
                </a:moveTo>
                <a:lnTo>
                  <a:pt x="3772789" y="5451602"/>
                </a:lnTo>
                <a:lnTo>
                  <a:pt x="3781805" y="5477764"/>
                </a:lnTo>
                <a:lnTo>
                  <a:pt x="3823716" y="5461508"/>
                </a:lnTo>
                <a:lnTo>
                  <a:pt x="3854534" y="5461508"/>
                </a:lnTo>
                <a:lnTo>
                  <a:pt x="3855212" y="5427345"/>
                </a:lnTo>
                <a:lnTo>
                  <a:pt x="3831716" y="5425821"/>
                </a:lnTo>
                <a:close/>
              </a:path>
              <a:path w="9144000" h="5960745">
                <a:moveTo>
                  <a:pt x="3965829" y="5434584"/>
                </a:moveTo>
                <a:lnTo>
                  <a:pt x="3939032" y="5438902"/>
                </a:lnTo>
                <a:lnTo>
                  <a:pt x="3918330" y="5456301"/>
                </a:lnTo>
                <a:lnTo>
                  <a:pt x="3903726" y="5486527"/>
                </a:lnTo>
                <a:lnTo>
                  <a:pt x="3899027" y="5527802"/>
                </a:lnTo>
                <a:lnTo>
                  <a:pt x="3901821" y="5569458"/>
                </a:lnTo>
                <a:lnTo>
                  <a:pt x="3913504" y="5600814"/>
                </a:lnTo>
                <a:lnTo>
                  <a:pt x="3933825" y="5620258"/>
                </a:lnTo>
                <a:lnTo>
                  <a:pt x="3961129" y="5627801"/>
                </a:lnTo>
                <a:lnTo>
                  <a:pt x="3987419" y="5622645"/>
                </a:lnTo>
                <a:lnTo>
                  <a:pt x="4008628" y="5605576"/>
                </a:lnTo>
                <a:lnTo>
                  <a:pt x="4011158" y="5600014"/>
                </a:lnTo>
                <a:lnTo>
                  <a:pt x="3962527" y="5600014"/>
                </a:lnTo>
                <a:lnTo>
                  <a:pt x="3938524" y="5581015"/>
                </a:lnTo>
                <a:lnTo>
                  <a:pt x="3931412" y="5527802"/>
                </a:lnTo>
                <a:lnTo>
                  <a:pt x="3940810" y="5477002"/>
                </a:lnTo>
                <a:lnTo>
                  <a:pt x="3964432" y="5461127"/>
                </a:lnTo>
                <a:lnTo>
                  <a:pt x="4011817" y="5461127"/>
                </a:lnTo>
                <a:lnTo>
                  <a:pt x="3992626" y="5441696"/>
                </a:lnTo>
                <a:lnTo>
                  <a:pt x="3965829" y="5434584"/>
                </a:lnTo>
                <a:close/>
              </a:path>
              <a:path w="9144000" h="5960745">
                <a:moveTo>
                  <a:pt x="4011817" y="5461127"/>
                </a:moveTo>
                <a:lnTo>
                  <a:pt x="3964432" y="5461127"/>
                </a:lnTo>
                <a:lnTo>
                  <a:pt x="3987419" y="5480939"/>
                </a:lnTo>
                <a:lnTo>
                  <a:pt x="3994530" y="5535295"/>
                </a:lnTo>
                <a:lnTo>
                  <a:pt x="3985641" y="5584571"/>
                </a:lnTo>
                <a:lnTo>
                  <a:pt x="3962527" y="5600014"/>
                </a:lnTo>
                <a:lnTo>
                  <a:pt x="4011158" y="5600014"/>
                </a:lnTo>
                <a:lnTo>
                  <a:pt x="4022344" y="5575427"/>
                </a:lnTo>
                <a:lnTo>
                  <a:pt x="4027042" y="5534914"/>
                </a:lnTo>
                <a:lnTo>
                  <a:pt x="4024249" y="5493639"/>
                </a:lnTo>
                <a:lnTo>
                  <a:pt x="4012946" y="5462270"/>
                </a:lnTo>
                <a:lnTo>
                  <a:pt x="4011817" y="5461127"/>
                </a:lnTo>
                <a:close/>
              </a:path>
              <a:path w="9144000" h="5960745">
                <a:moveTo>
                  <a:pt x="4141265" y="5478145"/>
                </a:moveTo>
                <a:lnTo>
                  <a:pt x="4110354" y="5478145"/>
                </a:lnTo>
                <a:lnTo>
                  <a:pt x="4106545" y="5632564"/>
                </a:lnTo>
                <a:lnTo>
                  <a:pt x="4138549" y="5634151"/>
                </a:lnTo>
                <a:lnTo>
                  <a:pt x="4141265" y="5478145"/>
                </a:lnTo>
                <a:close/>
              </a:path>
              <a:path w="9144000" h="5960745">
                <a:moveTo>
                  <a:pt x="4118864" y="5442839"/>
                </a:moveTo>
                <a:lnTo>
                  <a:pt x="4060444" y="5468620"/>
                </a:lnTo>
                <a:lnTo>
                  <a:pt x="4069334" y="5493639"/>
                </a:lnTo>
                <a:lnTo>
                  <a:pt x="4110354" y="5478145"/>
                </a:lnTo>
                <a:lnTo>
                  <a:pt x="4141265" y="5478145"/>
                </a:lnTo>
                <a:lnTo>
                  <a:pt x="4141851" y="5444490"/>
                </a:lnTo>
                <a:lnTo>
                  <a:pt x="4118864" y="5442839"/>
                </a:lnTo>
                <a:close/>
              </a:path>
              <a:path w="9144000" h="5960745">
                <a:moveTo>
                  <a:pt x="4248785" y="5450459"/>
                </a:moveTo>
                <a:lnTo>
                  <a:pt x="4222877" y="5455158"/>
                </a:lnTo>
                <a:lnTo>
                  <a:pt x="4202557" y="5472684"/>
                </a:lnTo>
                <a:lnTo>
                  <a:pt x="4188460" y="5502783"/>
                </a:lnTo>
                <a:lnTo>
                  <a:pt x="4182872" y="5543296"/>
                </a:lnTo>
                <a:lnTo>
                  <a:pt x="4187571" y="5584571"/>
                </a:lnTo>
                <a:lnTo>
                  <a:pt x="4199763" y="5615495"/>
                </a:lnTo>
                <a:lnTo>
                  <a:pt x="4218559" y="5634545"/>
                </a:lnTo>
                <a:lnTo>
                  <a:pt x="4244467" y="5642089"/>
                </a:lnTo>
                <a:lnTo>
                  <a:pt x="4271391" y="5637326"/>
                </a:lnTo>
                <a:lnTo>
                  <a:pt x="4291076" y="5620651"/>
                </a:lnTo>
                <a:lnTo>
                  <a:pt x="4293778" y="5614708"/>
                </a:lnTo>
                <a:lnTo>
                  <a:pt x="4245864" y="5614708"/>
                </a:lnTo>
                <a:lnTo>
                  <a:pt x="4223258" y="5596051"/>
                </a:lnTo>
                <a:lnTo>
                  <a:pt x="4216781" y="5543677"/>
                </a:lnTo>
                <a:lnTo>
                  <a:pt x="4225163" y="5492877"/>
                </a:lnTo>
                <a:lnTo>
                  <a:pt x="4247769" y="5478145"/>
                </a:lnTo>
                <a:lnTo>
                  <a:pt x="4294006" y="5478145"/>
                </a:lnTo>
                <a:lnTo>
                  <a:pt x="4275074" y="5458714"/>
                </a:lnTo>
                <a:lnTo>
                  <a:pt x="4248785" y="5450459"/>
                </a:lnTo>
                <a:close/>
              </a:path>
              <a:path w="9144000" h="5960745">
                <a:moveTo>
                  <a:pt x="4294006" y="5478145"/>
                </a:moveTo>
                <a:lnTo>
                  <a:pt x="4247769" y="5478145"/>
                </a:lnTo>
                <a:lnTo>
                  <a:pt x="4269867" y="5496814"/>
                </a:lnTo>
                <a:lnTo>
                  <a:pt x="4276471" y="5551170"/>
                </a:lnTo>
                <a:lnTo>
                  <a:pt x="4268089" y="5600014"/>
                </a:lnTo>
                <a:lnTo>
                  <a:pt x="4245864" y="5614708"/>
                </a:lnTo>
                <a:lnTo>
                  <a:pt x="4293778" y="5614708"/>
                </a:lnTo>
                <a:lnTo>
                  <a:pt x="4304792" y="5590489"/>
                </a:lnTo>
                <a:lnTo>
                  <a:pt x="4309491" y="5550789"/>
                </a:lnTo>
                <a:lnTo>
                  <a:pt x="4306189" y="5509514"/>
                </a:lnTo>
                <a:lnTo>
                  <a:pt x="4294378" y="5478526"/>
                </a:lnTo>
                <a:lnTo>
                  <a:pt x="4294006" y="5478145"/>
                </a:lnTo>
                <a:close/>
              </a:path>
              <a:path w="9144000" h="5960745">
                <a:moveTo>
                  <a:pt x="4420911" y="5494401"/>
                </a:moveTo>
                <a:lnTo>
                  <a:pt x="4391406" y="5494401"/>
                </a:lnTo>
                <a:lnTo>
                  <a:pt x="4388104" y="5646851"/>
                </a:lnTo>
                <a:lnTo>
                  <a:pt x="4418203" y="5648032"/>
                </a:lnTo>
                <a:lnTo>
                  <a:pt x="4420911" y="5494401"/>
                </a:lnTo>
                <a:close/>
              </a:path>
              <a:path w="9144000" h="5960745">
                <a:moveTo>
                  <a:pt x="4399407" y="5459476"/>
                </a:moveTo>
                <a:lnTo>
                  <a:pt x="4342003" y="5484495"/>
                </a:lnTo>
                <a:lnTo>
                  <a:pt x="4350385" y="5509895"/>
                </a:lnTo>
                <a:lnTo>
                  <a:pt x="4391406" y="5494401"/>
                </a:lnTo>
                <a:lnTo>
                  <a:pt x="4420911" y="5494401"/>
                </a:lnTo>
                <a:lnTo>
                  <a:pt x="4421505" y="5460746"/>
                </a:lnTo>
                <a:lnTo>
                  <a:pt x="4399407" y="5459476"/>
                </a:lnTo>
                <a:close/>
              </a:path>
              <a:path w="9144000" h="5960745">
                <a:moveTo>
                  <a:pt x="4558831" y="5502402"/>
                </a:moveTo>
                <a:lnTo>
                  <a:pt x="4529709" y="5502402"/>
                </a:lnTo>
                <a:lnTo>
                  <a:pt x="4526026" y="5654789"/>
                </a:lnTo>
                <a:lnTo>
                  <a:pt x="4556125" y="5655970"/>
                </a:lnTo>
                <a:lnTo>
                  <a:pt x="4558831" y="5502402"/>
                </a:lnTo>
                <a:close/>
              </a:path>
              <a:path w="9144000" h="5960745">
                <a:moveTo>
                  <a:pt x="4536821" y="5467858"/>
                </a:moveTo>
                <a:lnTo>
                  <a:pt x="4479925" y="5492877"/>
                </a:lnTo>
                <a:lnTo>
                  <a:pt x="4488815" y="5517515"/>
                </a:lnTo>
                <a:lnTo>
                  <a:pt x="4529709" y="5502402"/>
                </a:lnTo>
                <a:lnTo>
                  <a:pt x="4558831" y="5502402"/>
                </a:lnTo>
                <a:lnTo>
                  <a:pt x="4559427" y="5468620"/>
                </a:lnTo>
                <a:lnTo>
                  <a:pt x="4536821" y="5467858"/>
                </a:lnTo>
                <a:close/>
              </a:path>
              <a:path w="9144000" h="5960745">
                <a:moveTo>
                  <a:pt x="4664456" y="5474589"/>
                </a:moveTo>
                <a:lnTo>
                  <a:pt x="4639437" y="5479796"/>
                </a:lnTo>
                <a:lnTo>
                  <a:pt x="4618736" y="5496814"/>
                </a:lnTo>
                <a:lnTo>
                  <a:pt x="4606036" y="5526151"/>
                </a:lnTo>
                <a:lnTo>
                  <a:pt x="4601337" y="5566283"/>
                </a:lnTo>
                <a:lnTo>
                  <a:pt x="4604639" y="5606770"/>
                </a:lnTo>
                <a:lnTo>
                  <a:pt x="4616831" y="5637326"/>
                </a:lnTo>
                <a:lnTo>
                  <a:pt x="4635627" y="5655970"/>
                </a:lnTo>
                <a:lnTo>
                  <a:pt x="4660646" y="5663514"/>
                </a:lnTo>
                <a:lnTo>
                  <a:pt x="4686554" y="5659145"/>
                </a:lnTo>
                <a:lnTo>
                  <a:pt x="4705858" y="5641682"/>
                </a:lnTo>
                <a:lnTo>
                  <a:pt x="4708208" y="5636526"/>
                </a:lnTo>
                <a:lnTo>
                  <a:pt x="4661535" y="5636526"/>
                </a:lnTo>
                <a:lnTo>
                  <a:pt x="4639945" y="5618276"/>
                </a:lnTo>
                <a:lnTo>
                  <a:pt x="4633341" y="5566283"/>
                </a:lnTo>
                <a:lnTo>
                  <a:pt x="4641850" y="5517134"/>
                </a:lnTo>
                <a:lnTo>
                  <a:pt x="4662932" y="5502021"/>
                </a:lnTo>
                <a:lnTo>
                  <a:pt x="4708290" y="5502021"/>
                </a:lnTo>
                <a:lnTo>
                  <a:pt x="4689856" y="5482590"/>
                </a:lnTo>
                <a:lnTo>
                  <a:pt x="4664456" y="5474589"/>
                </a:lnTo>
                <a:close/>
              </a:path>
              <a:path w="9144000" h="5960745">
                <a:moveTo>
                  <a:pt x="4708290" y="5502021"/>
                </a:moveTo>
                <a:lnTo>
                  <a:pt x="4662932" y="5502021"/>
                </a:lnTo>
                <a:lnTo>
                  <a:pt x="4685157" y="5521071"/>
                </a:lnTo>
                <a:lnTo>
                  <a:pt x="4692142" y="5574284"/>
                </a:lnTo>
                <a:lnTo>
                  <a:pt x="4684141" y="5621845"/>
                </a:lnTo>
                <a:lnTo>
                  <a:pt x="4661535" y="5636526"/>
                </a:lnTo>
                <a:lnTo>
                  <a:pt x="4708208" y="5636526"/>
                </a:lnTo>
                <a:lnTo>
                  <a:pt x="4719066" y="5612714"/>
                </a:lnTo>
                <a:lnTo>
                  <a:pt x="4723765" y="5573395"/>
                </a:lnTo>
                <a:lnTo>
                  <a:pt x="4719955" y="5533009"/>
                </a:lnTo>
                <a:lnTo>
                  <a:pt x="4708652" y="5502402"/>
                </a:lnTo>
                <a:lnTo>
                  <a:pt x="4708290" y="5502021"/>
                </a:lnTo>
                <a:close/>
              </a:path>
              <a:path w="9144000" h="5960745">
                <a:moveTo>
                  <a:pt x="4830966" y="5517515"/>
                </a:moveTo>
                <a:lnTo>
                  <a:pt x="4801362" y="5517515"/>
                </a:lnTo>
                <a:lnTo>
                  <a:pt x="4799076" y="5667883"/>
                </a:lnTo>
                <a:lnTo>
                  <a:pt x="4828667" y="5669470"/>
                </a:lnTo>
                <a:lnTo>
                  <a:pt x="4830966" y="5517515"/>
                </a:lnTo>
                <a:close/>
              </a:path>
              <a:path w="9144000" h="5960745">
                <a:moveTo>
                  <a:pt x="4808474" y="5483733"/>
                </a:moveTo>
                <a:lnTo>
                  <a:pt x="4754753" y="5507990"/>
                </a:lnTo>
                <a:lnTo>
                  <a:pt x="4762373" y="5533390"/>
                </a:lnTo>
                <a:lnTo>
                  <a:pt x="4801362" y="5517515"/>
                </a:lnTo>
                <a:lnTo>
                  <a:pt x="4830966" y="5517515"/>
                </a:lnTo>
                <a:lnTo>
                  <a:pt x="4831461" y="5484876"/>
                </a:lnTo>
                <a:lnTo>
                  <a:pt x="4808474" y="5483733"/>
                </a:lnTo>
                <a:close/>
              </a:path>
              <a:path w="9144000" h="5960745">
                <a:moveTo>
                  <a:pt x="4934077" y="5490845"/>
                </a:moveTo>
                <a:lnTo>
                  <a:pt x="4908677" y="5495671"/>
                </a:lnTo>
                <a:lnTo>
                  <a:pt x="4889881" y="5511927"/>
                </a:lnTo>
                <a:lnTo>
                  <a:pt x="4877181" y="5541645"/>
                </a:lnTo>
                <a:lnTo>
                  <a:pt x="4872482" y="5581396"/>
                </a:lnTo>
                <a:lnTo>
                  <a:pt x="4875784" y="5621451"/>
                </a:lnTo>
                <a:lnTo>
                  <a:pt x="4887087" y="5651614"/>
                </a:lnTo>
                <a:lnTo>
                  <a:pt x="4905375" y="5670664"/>
                </a:lnTo>
                <a:lnTo>
                  <a:pt x="4929378" y="5677801"/>
                </a:lnTo>
                <a:lnTo>
                  <a:pt x="4954905" y="5673039"/>
                </a:lnTo>
                <a:lnTo>
                  <a:pt x="4974209" y="5655970"/>
                </a:lnTo>
                <a:lnTo>
                  <a:pt x="4976390" y="5651207"/>
                </a:lnTo>
                <a:lnTo>
                  <a:pt x="4931283" y="5651207"/>
                </a:lnTo>
                <a:lnTo>
                  <a:pt x="4910074" y="5632564"/>
                </a:lnTo>
                <a:lnTo>
                  <a:pt x="4903597" y="5581015"/>
                </a:lnTo>
                <a:lnTo>
                  <a:pt x="4910582" y="5532120"/>
                </a:lnTo>
                <a:lnTo>
                  <a:pt x="4931791" y="5517515"/>
                </a:lnTo>
                <a:lnTo>
                  <a:pt x="4976802" y="5517515"/>
                </a:lnTo>
                <a:lnTo>
                  <a:pt x="4959096" y="5498465"/>
                </a:lnTo>
                <a:lnTo>
                  <a:pt x="4934077" y="5490845"/>
                </a:lnTo>
                <a:close/>
              </a:path>
              <a:path w="9144000" h="5960745">
                <a:moveTo>
                  <a:pt x="4976802" y="5517515"/>
                </a:moveTo>
                <a:lnTo>
                  <a:pt x="4931791" y="5517515"/>
                </a:lnTo>
                <a:lnTo>
                  <a:pt x="4954397" y="5536184"/>
                </a:lnTo>
                <a:lnTo>
                  <a:pt x="4961382" y="5588508"/>
                </a:lnTo>
                <a:lnTo>
                  <a:pt x="4953381" y="5636133"/>
                </a:lnTo>
                <a:lnTo>
                  <a:pt x="4931283" y="5651207"/>
                </a:lnTo>
                <a:lnTo>
                  <a:pt x="4976390" y="5651207"/>
                </a:lnTo>
                <a:lnTo>
                  <a:pt x="4987290" y="5627408"/>
                </a:lnTo>
                <a:lnTo>
                  <a:pt x="4991608" y="5588114"/>
                </a:lnTo>
                <a:lnTo>
                  <a:pt x="4987798" y="5547995"/>
                </a:lnTo>
                <a:lnTo>
                  <a:pt x="4977511" y="5518277"/>
                </a:lnTo>
                <a:lnTo>
                  <a:pt x="4976802" y="5517515"/>
                </a:lnTo>
                <a:close/>
              </a:path>
              <a:path w="9144000" h="5960745">
                <a:moveTo>
                  <a:pt x="5097086" y="5533390"/>
                </a:moveTo>
                <a:lnTo>
                  <a:pt x="5068824" y="5533390"/>
                </a:lnTo>
                <a:lnTo>
                  <a:pt x="5065522" y="5681776"/>
                </a:lnTo>
                <a:lnTo>
                  <a:pt x="5095113" y="5683364"/>
                </a:lnTo>
                <a:lnTo>
                  <a:pt x="5097086" y="5533390"/>
                </a:lnTo>
                <a:close/>
              </a:path>
              <a:path w="9144000" h="5960745">
                <a:moveTo>
                  <a:pt x="5075301" y="5498846"/>
                </a:moveTo>
                <a:lnTo>
                  <a:pt x="5022215" y="5523865"/>
                </a:lnTo>
                <a:lnTo>
                  <a:pt x="5029708" y="5547614"/>
                </a:lnTo>
                <a:lnTo>
                  <a:pt x="5068824" y="5533390"/>
                </a:lnTo>
                <a:lnTo>
                  <a:pt x="5097086" y="5533390"/>
                </a:lnTo>
                <a:lnTo>
                  <a:pt x="5097526" y="5499989"/>
                </a:lnTo>
                <a:lnTo>
                  <a:pt x="5075301" y="5498846"/>
                </a:lnTo>
                <a:close/>
              </a:path>
              <a:path w="9144000" h="5960745">
                <a:moveTo>
                  <a:pt x="5228776" y="5540121"/>
                </a:moveTo>
                <a:lnTo>
                  <a:pt x="5200142" y="5540121"/>
                </a:lnTo>
                <a:lnTo>
                  <a:pt x="5197348" y="5688914"/>
                </a:lnTo>
                <a:lnTo>
                  <a:pt x="5226050" y="5690501"/>
                </a:lnTo>
                <a:lnTo>
                  <a:pt x="5228776" y="5540121"/>
                </a:lnTo>
                <a:close/>
              </a:path>
              <a:path w="9144000" h="5960745">
                <a:moveTo>
                  <a:pt x="5206238" y="5506720"/>
                </a:moveTo>
                <a:lnTo>
                  <a:pt x="5153914" y="5531358"/>
                </a:lnTo>
                <a:lnTo>
                  <a:pt x="5162423" y="5555615"/>
                </a:lnTo>
                <a:lnTo>
                  <a:pt x="5200142" y="5540121"/>
                </a:lnTo>
                <a:lnTo>
                  <a:pt x="5228776" y="5540121"/>
                </a:lnTo>
                <a:lnTo>
                  <a:pt x="5229352" y="5508371"/>
                </a:lnTo>
                <a:lnTo>
                  <a:pt x="5206238" y="5506720"/>
                </a:lnTo>
                <a:close/>
              </a:path>
              <a:path w="9144000" h="5960745">
                <a:moveTo>
                  <a:pt x="5357851" y="5547995"/>
                </a:moveTo>
                <a:lnTo>
                  <a:pt x="5329555" y="5547995"/>
                </a:lnTo>
                <a:lnTo>
                  <a:pt x="5327650" y="5695264"/>
                </a:lnTo>
                <a:lnTo>
                  <a:pt x="5355971" y="5696851"/>
                </a:lnTo>
                <a:lnTo>
                  <a:pt x="5357851" y="5547995"/>
                </a:lnTo>
                <a:close/>
              </a:path>
              <a:path w="9144000" h="5960745">
                <a:moveTo>
                  <a:pt x="5336667" y="5514340"/>
                </a:moveTo>
                <a:lnTo>
                  <a:pt x="5284343" y="5538851"/>
                </a:lnTo>
                <a:lnTo>
                  <a:pt x="5292852" y="5563108"/>
                </a:lnTo>
                <a:lnTo>
                  <a:pt x="5329555" y="5547995"/>
                </a:lnTo>
                <a:lnTo>
                  <a:pt x="5357851" y="5547995"/>
                </a:lnTo>
                <a:lnTo>
                  <a:pt x="5358257" y="5515864"/>
                </a:lnTo>
                <a:lnTo>
                  <a:pt x="5336667" y="5514340"/>
                </a:lnTo>
                <a:close/>
              </a:path>
              <a:path w="9144000" h="5960745">
                <a:moveTo>
                  <a:pt x="5486368" y="5555615"/>
                </a:moveTo>
                <a:lnTo>
                  <a:pt x="5458968" y="5555615"/>
                </a:lnTo>
                <a:lnTo>
                  <a:pt x="5456174" y="5702414"/>
                </a:lnTo>
                <a:lnTo>
                  <a:pt x="5484495" y="5703989"/>
                </a:lnTo>
                <a:lnTo>
                  <a:pt x="5486368" y="5555615"/>
                </a:lnTo>
                <a:close/>
              </a:path>
              <a:path w="9144000" h="5960745">
                <a:moveTo>
                  <a:pt x="5465191" y="5521833"/>
                </a:moveTo>
                <a:lnTo>
                  <a:pt x="5413883" y="5546090"/>
                </a:lnTo>
                <a:lnTo>
                  <a:pt x="5420868" y="5570220"/>
                </a:lnTo>
                <a:lnTo>
                  <a:pt x="5458968" y="5555615"/>
                </a:lnTo>
                <a:lnTo>
                  <a:pt x="5486368" y="5555615"/>
                </a:lnTo>
                <a:lnTo>
                  <a:pt x="5486781" y="5522976"/>
                </a:lnTo>
                <a:lnTo>
                  <a:pt x="5465191" y="5521833"/>
                </a:lnTo>
                <a:close/>
              </a:path>
              <a:path w="9144000" h="5960745">
                <a:moveTo>
                  <a:pt x="5585206" y="5529326"/>
                </a:moveTo>
                <a:lnTo>
                  <a:pt x="5561203" y="5533771"/>
                </a:lnTo>
                <a:lnTo>
                  <a:pt x="5543296" y="5550027"/>
                </a:lnTo>
                <a:lnTo>
                  <a:pt x="5531104" y="5578983"/>
                </a:lnTo>
                <a:lnTo>
                  <a:pt x="5526278" y="5617883"/>
                </a:lnTo>
                <a:lnTo>
                  <a:pt x="5529199" y="5656770"/>
                </a:lnTo>
                <a:lnTo>
                  <a:pt x="5539994" y="5686132"/>
                </a:lnTo>
                <a:lnTo>
                  <a:pt x="5557393" y="5704395"/>
                </a:lnTo>
                <a:lnTo>
                  <a:pt x="5581396" y="5711139"/>
                </a:lnTo>
                <a:lnTo>
                  <a:pt x="5605399" y="5706770"/>
                </a:lnTo>
                <a:lnTo>
                  <a:pt x="5623814" y="5690895"/>
                </a:lnTo>
                <a:lnTo>
                  <a:pt x="5626211" y="5684951"/>
                </a:lnTo>
                <a:lnTo>
                  <a:pt x="5583809" y="5684951"/>
                </a:lnTo>
                <a:lnTo>
                  <a:pt x="5562600" y="5667489"/>
                </a:lnTo>
                <a:lnTo>
                  <a:pt x="5555107" y="5617476"/>
                </a:lnTo>
                <a:lnTo>
                  <a:pt x="5563108" y="5569458"/>
                </a:lnTo>
                <a:lnTo>
                  <a:pt x="5582793" y="5554726"/>
                </a:lnTo>
                <a:lnTo>
                  <a:pt x="5625622" y="5554726"/>
                </a:lnTo>
                <a:lnTo>
                  <a:pt x="5608193" y="5536184"/>
                </a:lnTo>
                <a:lnTo>
                  <a:pt x="5585206" y="5529326"/>
                </a:lnTo>
                <a:close/>
              </a:path>
              <a:path w="9144000" h="5960745">
                <a:moveTo>
                  <a:pt x="5625622" y="5554726"/>
                </a:moveTo>
                <a:lnTo>
                  <a:pt x="5582793" y="5554726"/>
                </a:lnTo>
                <a:lnTo>
                  <a:pt x="5603494" y="5573014"/>
                </a:lnTo>
                <a:lnTo>
                  <a:pt x="5609717" y="5624626"/>
                </a:lnTo>
                <a:lnTo>
                  <a:pt x="5603113" y="5670664"/>
                </a:lnTo>
                <a:lnTo>
                  <a:pt x="5583809" y="5684951"/>
                </a:lnTo>
                <a:lnTo>
                  <a:pt x="5626211" y="5684951"/>
                </a:lnTo>
                <a:lnTo>
                  <a:pt x="5635498" y="5661926"/>
                </a:lnTo>
                <a:lnTo>
                  <a:pt x="5638800" y="5623826"/>
                </a:lnTo>
                <a:lnTo>
                  <a:pt x="5636006" y="5584952"/>
                </a:lnTo>
                <a:lnTo>
                  <a:pt x="5626100" y="5555234"/>
                </a:lnTo>
                <a:lnTo>
                  <a:pt x="5625622" y="5554726"/>
                </a:lnTo>
                <a:close/>
              </a:path>
              <a:path w="9144000" h="5960745">
                <a:moveTo>
                  <a:pt x="5739676" y="5570220"/>
                </a:moveTo>
                <a:lnTo>
                  <a:pt x="5712333" y="5570220"/>
                </a:lnTo>
                <a:lnTo>
                  <a:pt x="5710428" y="5715101"/>
                </a:lnTo>
                <a:lnTo>
                  <a:pt x="5738114" y="5716689"/>
                </a:lnTo>
                <a:lnTo>
                  <a:pt x="5739676" y="5570220"/>
                </a:lnTo>
                <a:close/>
              </a:path>
              <a:path w="9144000" h="5960745">
                <a:moveTo>
                  <a:pt x="5719826" y="5536946"/>
                </a:moveTo>
                <a:lnTo>
                  <a:pt x="5668010" y="5560695"/>
                </a:lnTo>
                <a:lnTo>
                  <a:pt x="5676011" y="5584952"/>
                </a:lnTo>
                <a:lnTo>
                  <a:pt x="5712333" y="5570220"/>
                </a:lnTo>
                <a:lnTo>
                  <a:pt x="5739676" y="5570220"/>
                </a:lnTo>
                <a:lnTo>
                  <a:pt x="5740019" y="5538089"/>
                </a:lnTo>
                <a:lnTo>
                  <a:pt x="5719826" y="5536946"/>
                </a:lnTo>
                <a:close/>
              </a:path>
              <a:path w="9144000" h="5960745">
                <a:moveTo>
                  <a:pt x="5836539" y="5543677"/>
                </a:moveTo>
                <a:lnTo>
                  <a:pt x="5813552" y="5547995"/>
                </a:lnTo>
                <a:lnTo>
                  <a:pt x="5794629" y="5565140"/>
                </a:lnTo>
                <a:lnTo>
                  <a:pt x="5782945" y="5592876"/>
                </a:lnTo>
                <a:lnTo>
                  <a:pt x="5778627" y="5631370"/>
                </a:lnTo>
                <a:lnTo>
                  <a:pt x="5781929" y="5669864"/>
                </a:lnTo>
                <a:lnTo>
                  <a:pt x="5792343" y="5699239"/>
                </a:lnTo>
                <a:lnTo>
                  <a:pt x="5810250" y="5717095"/>
                </a:lnTo>
                <a:lnTo>
                  <a:pt x="5833745" y="5724232"/>
                </a:lnTo>
                <a:lnTo>
                  <a:pt x="5856351" y="5719864"/>
                </a:lnTo>
                <a:lnTo>
                  <a:pt x="5874258" y="5703201"/>
                </a:lnTo>
                <a:lnTo>
                  <a:pt x="5876196" y="5698439"/>
                </a:lnTo>
                <a:lnTo>
                  <a:pt x="5834634" y="5698439"/>
                </a:lnTo>
                <a:lnTo>
                  <a:pt x="5814441" y="5680976"/>
                </a:lnTo>
                <a:lnTo>
                  <a:pt x="5807837" y="5631370"/>
                </a:lnTo>
                <a:lnTo>
                  <a:pt x="5814949" y="5584190"/>
                </a:lnTo>
                <a:lnTo>
                  <a:pt x="5834634" y="5569458"/>
                </a:lnTo>
                <a:lnTo>
                  <a:pt x="5875360" y="5569458"/>
                </a:lnTo>
                <a:lnTo>
                  <a:pt x="5859145" y="5551170"/>
                </a:lnTo>
                <a:lnTo>
                  <a:pt x="5836539" y="5543677"/>
                </a:lnTo>
                <a:close/>
              </a:path>
              <a:path w="9144000" h="5960745">
                <a:moveTo>
                  <a:pt x="5875360" y="5569458"/>
                </a:moveTo>
                <a:lnTo>
                  <a:pt x="5834634" y="5569458"/>
                </a:lnTo>
                <a:lnTo>
                  <a:pt x="5855335" y="5587365"/>
                </a:lnTo>
                <a:lnTo>
                  <a:pt x="5861558" y="5638114"/>
                </a:lnTo>
                <a:lnTo>
                  <a:pt x="5854446" y="5683758"/>
                </a:lnTo>
                <a:lnTo>
                  <a:pt x="5834634" y="5698439"/>
                </a:lnTo>
                <a:lnTo>
                  <a:pt x="5876196" y="5698439"/>
                </a:lnTo>
                <a:lnTo>
                  <a:pt x="5885561" y="5675426"/>
                </a:lnTo>
                <a:lnTo>
                  <a:pt x="5889244" y="5637326"/>
                </a:lnTo>
                <a:lnTo>
                  <a:pt x="5885942" y="5598833"/>
                </a:lnTo>
                <a:lnTo>
                  <a:pt x="5876036" y="5570220"/>
                </a:lnTo>
                <a:lnTo>
                  <a:pt x="5875360" y="5569458"/>
                </a:lnTo>
                <a:close/>
              </a:path>
              <a:path w="9144000" h="5960745">
                <a:moveTo>
                  <a:pt x="5987839" y="5584190"/>
                </a:moveTo>
                <a:lnTo>
                  <a:pt x="5961761" y="5584190"/>
                </a:lnTo>
                <a:lnTo>
                  <a:pt x="5959475" y="5728208"/>
                </a:lnTo>
                <a:lnTo>
                  <a:pt x="5986272" y="5729795"/>
                </a:lnTo>
                <a:lnTo>
                  <a:pt x="5987839" y="5584190"/>
                </a:lnTo>
                <a:close/>
              </a:path>
              <a:path w="9144000" h="5960745">
                <a:moveTo>
                  <a:pt x="5968873" y="5551551"/>
                </a:moveTo>
                <a:lnTo>
                  <a:pt x="5918454" y="5575427"/>
                </a:lnTo>
                <a:lnTo>
                  <a:pt x="5925566" y="5599620"/>
                </a:lnTo>
                <a:lnTo>
                  <a:pt x="5961761" y="5584190"/>
                </a:lnTo>
                <a:lnTo>
                  <a:pt x="5987839" y="5584190"/>
                </a:lnTo>
                <a:lnTo>
                  <a:pt x="5988177" y="5552821"/>
                </a:lnTo>
                <a:lnTo>
                  <a:pt x="5968873" y="5551551"/>
                </a:lnTo>
                <a:close/>
              </a:path>
              <a:path w="9144000" h="5960745">
                <a:moveTo>
                  <a:pt x="6083173" y="5558409"/>
                </a:moveTo>
                <a:lnTo>
                  <a:pt x="6060186" y="5562727"/>
                </a:lnTo>
                <a:lnTo>
                  <a:pt x="6042279" y="5578983"/>
                </a:lnTo>
                <a:lnTo>
                  <a:pt x="6030087" y="5607558"/>
                </a:lnTo>
                <a:lnTo>
                  <a:pt x="6026785" y="5645264"/>
                </a:lnTo>
                <a:lnTo>
                  <a:pt x="6029579" y="5682957"/>
                </a:lnTo>
                <a:lnTo>
                  <a:pt x="6039866" y="5711926"/>
                </a:lnTo>
                <a:lnTo>
                  <a:pt x="6057392" y="5729795"/>
                </a:lnTo>
                <a:lnTo>
                  <a:pt x="6080379" y="5736539"/>
                </a:lnTo>
                <a:lnTo>
                  <a:pt x="6103493" y="5732170"/>
                </a:lnTo>
                <a:lnTo>
                  <a:pt x="6120384" y="5716689"/>
                </a:lnTo>
                <a:lnTo>
                  <a:pt x="6122409" y="5711926"/>
                </a:lnTo>
                <a:lnTo>
                  <a:pt x="6081776" y="5711926"/>
                </a:lnTo>
                <a:lnTo>
                  <a:pt x="6061583" y="5694070"/>
                </a:lnTo>
                <a:lnTo>
                  <a:pt x="6055487" y="5645264"/>
                </a:lnTo>
                <a:lnTo>
                  <a:pt x="6062472" y="5598033"/>
                </a:lnTo>
                <a:lnTo>
                  <a:pt x="6081395" y="5583301"/>
                </a:lnTo>
                <a:lnTo>
                  <a:pt x="6121986" y="5583301"/>
                </a:lnTo>
                <a:lnTo>
                  <a:pt x="6105779" y="5565521"/>
                </a:lnTo>
                <a:lnTo>
                  <a:pt x="6083173" y="5558409"/>
                </a:lnTo>
                <a:close/>
              </a:path>
              <a:path w="9144000" h="5960745">
                <a:moveTo>
                  <a:pt x="6121986" y="5583301"/>
                </a:moveTo>
                <a:lnTo>
                  <a:pt x="6081395" y="5583301"/>
                </a:lnTo>
                <a:lnTo>
                  <a:pt x="6101588" y="5601601"/>
                </a:lnTo>
                <a:lnTo>
                  <a:pt x="6108192" y="5652008"/>
                </a:lnTo>
                <a:lnTo>
                  <a:pt x="6101080" y="5697245"/>
                </a:lnTo>
                <a:lnTo>
                  <a:pt x="6081776" y="5711926"/>
                </a:lnTo>
                <a:lnTo>
                  <a:pt x="6122409" y="5711926"/>
                </a:lnTo>
                <a:lnTo>
                  <a:pt x="6132195" y="5688914"/>
                </a:lnTo>
                <a:lnTo>
                  <a:pt x="6136386" y="5651207"/>
                </a:lnTo>
                <a:lnTo>
                  <a:pt x="6133084" y="5612714"/>
                </a:lnTo>
                <a:lnTo>
                  <a:pt x="6122797" y="5584190"/>
                </a:lnTo>
                <a:lnTo>
                  <a:pt x="6121986" y="5583301"/>
                </a:lnTo>
                <a:close/>
              </a:path>
              <a:path w="9144000" h="5960745">
                <a:moveTo>
                  <a:pt x="6232746" y="5598426"/>
                </a:moveTo>
                <a:lnTo>
                  <a:pt x="6205093" y="5598426"/>
                </a:lnTo>
                <a:lnTo>
                  <a:pt x="6204204" y="5740501"/>
                </a:lnTo>
                <a:lnTo>
                  <a:pt x="6232017" y="5742495"/>
                </a:lnTo>
                <a:lnTo>
                  <a:pt x="6232746" y="5598426"/>
                </a:lnTo>
                <a:close/>
              </a:path>
              <a:path w="9144000" h="5960745">
                <a:moveTo>
                  <a:pt x="6212205" y="5565521"/>
                </a:moveTo>
                <a:lnTo>
                  <a:pt x="6163310" y="5589308"/>
                </a:lnTo>
                <a:lnTo>
                  <a:pt x="6170295" y="5612714"/>
                </a:lnTo>
                <a:lnTo>
                  <a:pt x="6205093" y="5598426"/>
                </a:lnTo>
                <a:lnTo>
                  <a:pt x="6232746" y="5598426"/>
                </a:lnTo>
                <a:lnTo>
                  <a:pt x="6232906" y="5567045"/>
                </a:lnTo>
                <a:lnTo>
                  <a:pt x="6212205" y="5565521"/>
                </a:lnTo>
                <a:close/>
              </a:path>
              <a:path w="9144000" h="5960745">
                <a:moveTo>
                  <a:pt x="6353756" y="5605576"/>
                </a:moveTo>
                <a:lnTo>
                  <a:pt x="6327521" y="5605576"/>
                </a:lnTo>
                <a:lnTo>
                  <a:pt x="6326124" y="5747651"/>
                </a:lnTo>
                <a:lnTo>
                  <a:pt x="6352921" y="5748439"/>
                </a:lnTo>
                <a:lnTo>
                  <a:pt x="6353756" y="5605576"/>
                </a:lnTo>
                <a:close/>
              </a:path>
              <a:path w="9144000" h="5960745">
                <a:moveTo>
                  <a:pt x="6333236" y="5572633"/>
                </a:moveTo>
                <a:lnTo>
                  <a:pt x="6284214" y="5596445"/>
                </a:lnTo>
                <a:lnTo>
                  <a:pt x="6291326" y="5620258"/>
                </a:lnTo>
                <a:lnTo>
                  <a:pt x="6327521" y="5605576"/>
                </a:lnTo>
                <a:lnTo>
                  <a:pt x="6353756" y="5605576"/>
                </a:lnTo>
                <a:lnTo>
                  <a:pt x="6353937" y="5574665"/>
                </a:lnTo>
                <a:lnTo>
                  <a:pt x="6333236" y="5572633"/>
                </a:lnTo>
                <a:close/>
              </a:path>
              <a:path w="9144000" h="5960745">
                <a:moveTo>
                  <a:pt x="6444234" y="5579364"/>
                </a:moveTo>
                <a:lnTo>
                  <a:pt x="6422136" y="5584190"/>
                </a:lnTo>
                <a:lnTo>
                  <a:pt x="6405245" y="5600014"/>
                </a:lnTo>
                <a:lnTo>
                  <a:pt x="6393942" y="5627801"/>
                </a:lnTo>
                <a:lnTo>
                  <a:pt x="6390640" y="5665495"/>
                </a:lnTo>
                <a:lnTo>
                  <a:pt x="6393434" y="5702808"/>
                </a:lnTo>
                <a:lnTo>
                  <a:pt x="6403340" y="5731383"/>
                </a:lnTo>
                <a:lnTo>
                  <a:pt x="6419850" y="5749239"/>
                </a:lnTo>
                <a:lnTo>
                  <a:pt x="6441948" y="5755589"/>
                </a:lnTo>
                <a:lnTo>
                  <a:pt x="6464046" y="5751220"/>
                </a:lnTo>
                <a:lnTo>
                  <a:pt x="6480556" y="5735739"/>
                </a:lnTo>
                <a:lnTo>
                  <a:pt x="6482814" y="5730189"/>
                </a:lnTo>
                <a:lnTo>
                  <a:pt x="6442837" y="5730189"/>
                </a:lnTo>
                <a:lnTo>
                  <a:pt x="6423533" y="5713120"/>
                </a:lnTo>
                <a:lnTo>
                  <a:pt x="6417437" y="5665101"/>
                </a:lnTo>
                <a:lnTo>
                  <a:pt x="6424041" y="5618670"/>
                </a:lnTo>
                <a:lnTo>
                  <a:pt x="6442456" y="5604383"/>
                </a:lnTo>
                <a:lnTo>
                  <a:pt x="6482489" y="5604383"/>
                </a:lnTo>
                <a:lnTo>
                  <a:pt x="6466459" y="5586476"/>
                </a:lnTo>
                <a:lnTo>
                  <a:pt x="6444234" y="5579364"/>
                </a:lnTo>
                <a:close/>
              </a:path>
              <a:path w="9144000" h="5960745">
                <a:moveTo>
                  <a:pt x="6482489" y="5604383"/>
                </a:moveTo>
                <a:lnTo>
                  <a:pt x="6442456" y="5604383"/>
                </a:lnTo>
                <a:lnTo>
                  <a:pt x="6462649" y="5622239"/>
                </a:lnTo>
                <a:lnTo>
                  <a:pt x="6468745" y="5671845"/>
                </a:lnTo>
                <a:lnTo>
                  <a:pt x="6461760" y="5716295"/>
                </a:lnTo>
                <a:lnTo>
                  <a:pt x="6442837" y="5730189"/>
                </a:lnTo>
                <a:lnTo>
                  <a:pt x="6482814" y="5730189"/>
                </a:lnTo>
                <a:lnTo>
                  <a:pt x="6491859" y="5707964"/>
                </a:lnTo>
                <a:lnTo>
                  <a:pt x="6496050" y="5671058"/>
                </a:lnTo>
                <a:lnTo>
                  <a:pt x="6493256" y="5633351"/>
                </a:lnTo>
                <a:lnTo>
                  <a:pt x="6482842" y="5604776"/>
                </a:lnTo>
                <a:lnTo>
                  <a:pt x="6482489" y="5604383"/>
                </a:lnTo>
                <a:close/>
              </a:path>
              <a:path w="9144000" h="5960745">
                <a:moveTo>
                  <a:pt x="6589683" y="5619470"/>
                </a:moveTo>
                <a:lnTo>
                  <a:pt x="6564376" y="5619470"/>
                </a:lnTo>
                <a:lnTo>
                  <a:pt x="6562852" y="5759551"/>
                </a:lnTo>
                <a:lnTo>
                  <a:pt x="6589268" y="5760351"/>
                </a:lnTo>
                <a:lnTo>
                  <a:pt x="6589683" y="5619470"/>
                </a:lnTo>
                <a:close/>
              </a:path>
              <a:path w="9144000" h="5960745">
                <a:moveTo>
                  <a:pt x="6570472" y="5586984"/>
                </a:moveTo>
                <a:lnTo>
                  <a:pt x="6523355" y="5610339"/>
                </a:lnTo>
                <a:lnTo>
                  <a:pt x="6529451" y="5633351"/>
                </a:lnTo>
                <a:lnTo>
                  <a:pt x="6564376" y="5619470"/>
                </a:lnTo>
                <a:lnTo>
                  <a:pt x="6589683" y="5619470"/>
                </a:lnTo>
                <a:lnTo>
                  <a:pt x="6589776" y="5588114"/>
                </a:lnTo>
                <a:lnTo>
                  <a:pt x="6570472" y="5586984"/>
                </a:lnTo>
                <a:close/>
              </a:path>
              <a:path w="9144000" h="5960745">
                <a:moveTo>
                  <a:pt x="6680073" y="5592876"/>
                </a:moveTo>
                <a:lnTo>
                  <a:pt x="6658483" y="5597639"/>
                </a:lnTo>
                <a:lnTo>
                  <a:pt x="6641973" y="5613908"/>
                </a:lnTo>
                <a:lnTo>
                  <a:pt x="6630670" y="5641289"/>
                </a:lnTo>
                <a:lnTo>
                  <a:pt x="6626479" y="5677801"/>
                </a:lnTo>
                <a:lnTo>
                  <a:pt x="6629781" y="5715901"/>
                </a:lnTo>
                <a:lnTo>
                  <a:pt x="6640068" y="5744083"/>
                </a:lnTo>
                <a:lnTo>
                  <a:pt x="6656070" y="5761139"/>
                </a:lnTo>
                <a:lnTo>
                  <a:pt x="6677279" y="5767882"/>
                </a:lnTo>
                <a:lnTo>
                  <a:pt x="6698996" y="5763526"/>
                </a:lnTo>
                <a:lnTo>
                  <a:pt x="6714998" y="5747651"/>
                </a:lnTo>
                <a:lnTo>
                  <a:pt x="6716889" y="5743282"/>
                </a:lnTo>
                <a:lnTo>
                  <a:pt x="6677786" y="5743282"/>
                </a:lnTo>
                <a:lnTo>
                  <a:pt x="6658991" y="5725820"/>
                </a:lnTo>
                <a:lnTo>
                  <a:pt x="6652768" y="5677801"/>
                </a:lnTo>
                <a:lnTo>
                  <a:pt x="6659372" y="5632170"/>
                </a:lnTo>
                <a:lnTo>
                  <a:pt x="6677786" y="5618276"/>
                </a:lnTo>
                <a:lnTo>
                  <a:pt x="6716946" y="5618276"/>
                </a:lnTo>
                <a:lnTo>
                  <a:pt x="6701282" y="5600014"/>
                </a:lnTo>
                <a:lnTo>
                  <a:pt x="6680073" y="5592876"/>
                </a:lnTo>
                <a:close/>
              </a:path>
              <a:path w="9144000" h="5960745">
                <a:moveTo>
                  <a:pt x="6716946" y="5618276"/>
                </a:moveTo>
                <a:lnTo>
                  <a:pt x="6677786" y="5618276"/>
                </a:lnTo>
                <a:lnTo>
                  <a:pt x="6697091" y="5635739"/>
                </a:lnTo>
                <a:lnTo>
                  <a:pt x="6703695" y="5684951"/>
                </a:lnTo>
                <a:lnTo>
                  <a:pt x="6697091" y="5729389"/>
                </a:lnTo>
                <a:lnTo>
                  <a:pt x="6677786" y="5743282"/>
                </a:lnTo>
                <a:lnTo>
                  <a:pt x="6716889" y="5743282"/>
                </a:lnTo>
                <a:lnTo>
                  <a:pt x="6726682" y="5720664"/>
                </a:lnTo>
                <a:lnTo>
                  <a:pt x="6731000" y="5684545"/>
                </a:lnTo>
                <a:lnTo>
                  <a:pt x="6727190" y="5646851"/>
                </a:lnTo>
                <a:lnTo>
                  <a:pt x="6717283" y="5618670"/>
                </a:lnTo>
                <a:lnTo>
                  <a:pt x="6716946" y="5618276"/>
                </a:lnTo>
                <a:close/>
              </a:path>
              <a:path w="9144000" h="5960745">
                <a:moveTo>
                  <a:pt x="6822730" y="5632564"/>
                </a:moveTo>
                <a:lnTo>
                  <a:pt x="6796913" y="5632564"/>
                </a:lnTo>
                <a:lnTo>
                  <a:pt x="6796913" y="5771857"/>
                </a:lnTo>
                <a:lnTo>
                  <a:pt x="6822313" y="5773051"/>
                </a:lnTo>
                <a:lnTo>
                  <a:pt x="6822730" y="5632564"/>
                </a:lnTo>
                <a:close/>
              </a:path>
              <a:path w="9144000" h="5960745">
                <a:moveTo>
                  <a:pt x="6803008" y="5600814"/>
                </a:moveTo>
                <a:lnTo>
                  <a:pt x="6756908" y="5623826"/>
                </a:lnTo>
                <a:lnTo>
                  <a:pt x="6763893" y="5646851"/>
                </a:lnTo>
                <a:lnTo>
                  <a:pt x="6796913" y="5632564"/>
                </a:lnTo>
                <a:lnTo>
                  <a:pt x="6822730" y="5632564"/>
                </a:lnTo>
                <a:lnTo>
                  <a:pt x="6822821" y="5602008"/>
                </a:lnTo>
                <a:lnTo>
                  <a:pt x="6803008" y="5600814"/>
                </a:lnTo>
                <a:close/>
              </a:path>
              <a:path w="9144000" h="5960745">
                <a:moveTo>
                  <a:pt x="6910832" y="5606770"/>
                </a:moveTo>
                <a:lnTo>
                  <a:pt x="6889623" y="5611533"/>
                </a:lnTo>
                <a:lnTo>
                  <a:pt x="6873113" y="5626608"/>
                </a:lnTo>
                <a:lnTo>
                  <a:pt x="6862318" y="5653989"/>
                </a:lnTo>
                <a:lnTo>
                  <a:pt x="6858127" y="5690895"/>
                </a:lnTo>
                <a:lnTo>
                  <a:pt x="6861809" y="5728208"/>
                </a:lnTo>
                <a:lnTo>
                  <a:pt x="6871716" y="5756376"/>
                </a:lnTo>
                <a:lnTo>
                  <a:pt x="6887209" y="5773051"/>
                </a:lnTo>
                <a:lnTo>
                  <a:pt x="6908419" y="5779795"/>
                </a:lnTo>
                <a:lnTo>
                  <a:pt x="6929628" y="5775426"/>
                </a:lnTo>
                <a:lnTo>
                  <a:pt x="6946138" y="5759958"/>
                </a:lnTo>
                <a:lnTo>
                  <a:pt x="6947911" y="5755589"/>
                </a:lnTo>
                <a:lnTo>
                  <a:pt x="6909434" y="5755589"/>
                </a:lnTo>
                <a:lnTo>
                  <a:pt x="6890511" y="5738520"/>
                </a:lnTo>
                <a:lnTo>
                  <a:pt x="6884924" y="5690895"/>
                </a:lnTo>
                <a:lnTo>
                  <a:pt x="6890511" y="5645658"/>
                </a:lnTo>
                <a:lnTo>
                  <a:pt x="6908927" y="5631764"/>
                </a:lnTo>
                <a:lnTo>
                  <a:pt x="6947187" y="5631764"/>
                </a:lnTo>
                <a:lnTo>
                  <a:pt x="6931914" y="5613908"/>
                </a:lnTo>
                <a:lnTo>
                  <a:pt x="6910832" y="5606770"/>
                </a:lnTo>
                <a:close/>
              </a:path>
              <a:path w="9144000" h="5960745">
                <a:moveTo>
                  <a:pt x="6947187" y="5631764"/>
                </a:moveTo>
                <a:lnTo>
                  <a:pt x="6908927" y="5631764"/>
                </a:lnTo>
                <a:lnTo>
                  <a:pt x="6927723" y="5648833"/>
                </a:lnTo>
                <a:lnTo>
                  <a:pt x="6934327" y="5697245"/>
                </a:lnTo>
                <a:lnTo>
                  <a:pt x="6927723" y="5741695"/>
                </a:lnTo>
                <a:lnTo>
                  <a:pt x="6909434" y="5755589"/>
                </a:lnTo>
                <a:lnTo>
                  <a:pt x="6947911" y="5755589"/>
                </a:lnTo>
                <a:lnTo>
                  <a:pt x="6956933" y="5733364"/>
                </a:lnTo>
                <a:lnTo>
                  <a:pt x="6960743" y="5696458"/>
                </a:lnTo>
                <a:lnTo>
                  <a:pt x="6956933" y="5659945"/>
                </a:lnTo>
                <a:lnTo>
                  <a:pt x="6947534" y="5632170"/>
                </a:lnTo>
                <a:lnTo>
                  <a:pt x="6947187" y="5631764"/>
                </a:lnTo>
                <a:close/>
              </a:path>
              <a:path w="9144000" h="5960745">
                <a:moveTo>
                  <a:pt x="7050566" y="5645658"/>
                </a:moveTo>
                <a:lnTo>
                  <a:pt x="7025640" y="5645658"/>
                </a:lnTo>
                <a:lnTo>
                  <a:pt x="7024751" y="5783757"/>
                </a:lnTo>
                <a:lnTo>
                  <a:pt x="7050151" y="5784951"/>
                </a:lnTo>
                <a:lnTo>
                  <a:pt x="7050566" y="5645658"/>
                </a:lnTo>
                <a:close/>
              </a:path>
              <a:path w="9144000" h="5960745">
                <a:moveTo>
                  <a:pt x="7031735" y="5613908"/>
                </a:moveTo>
                <a:lnTo>
                  <a:pt x="6986143" y="5637326"/>
                </a:lnTo>
                <a:lnTo>
                  <a:pt x="6992747" y="5659551"/>
                </a:lnTo>
                <a:lnTo>
                  <a:pt x="7025640" y="5645658"/>
                </a:lnTo>
                <a:lnTo>
                  <a:pt x="7050566" y="5645658"/>
                </a:lnTo>
                <a:lnTo>
                  <a:pt x="7050658" y="5614708"/>
                </a:lnTo>
                <a:lnTo>
                  <a:pt x="7031735" y="5613908"/>
                </a:lnTo>
                <a:close/>
              </a:path>
              <a:path w="9144000" h="5960745">
                <a:moveTo>
                  <a:pt x="7137654" y="5620258"/>
                </a:moveTo>
                <a:lnTo>
                  <a:pt x="7116445" y="5624626"/>
                </a:lnTo>
                <a:lnTo>
                  <a:pt x="7100061" y="5640095"/>
                </a:lnTo>
                <a:lnTo>
                  <a:pt x="7089648" y="5667082"/>
                </a:lnTo>
                <a:lnTo>
                  <a:pt x="7085457" y="5703989"/>
                </a:lnTo>
                <a:lnTo>
                  <a:pt x="7088758" y="5740501"/>
                </a:lnTo>
                <a:lnTo>
                  <a:pt x="7099046" y="5767882"/>
                </a:lnTo>
                <a:lnTo>
                  <a:pt x="7114158" y="5785345"/>
                </a:lnTo>
                <a:lnTo>
                  <a:pt x="7135368" y="5791695"/>
                </a:lnTo>
                <a:lnTo>
                  <a:pt x="7156069" y="5787339"/>
                </a:lnTo>
                <a:lnTo>
                  <a:pt x="7172071" y="5771857"/>
                </a:lnTo>
                <a:lnTo>
                  <a:pt x="7173844" y="5767095"/>
                </a:lnTo>
                <a:lnTo>
                  <a:pt x="7136765" y="5767095"/>
                </a:lnTo>
                <a:lnTo>
                  <a:pt x="7117969" y="5750433"/>
                </a:lnTo>
                <a:lnTo>
                  <a:pt x="7111746" y="5703989"/>
                </a:lnTo>
                <a:lnTo>
                  <a:pt x="7117969" y="5658751"/>
                </a:lnTo>
                <a:lnTo>
                  <a:pt x="7135368" y="5644857"/>
                </a:lnTo>
                <a:lnTo>
                  <a:pt x="7172959" y="5644857"/>
                </a:lnTo>
                <a:lnTo>
                  <a:pt x="7157974" y="5627408"/>
                </a:lnTo>
                <a:lnTo>
                  <a:pt x="7137654" y="5620258"/>
                </a:lnTo>
                <a:close/>
              </a:path>
              <a:path w="9144000" h="5960745">
                <a:moveTo>
                  <a:pt x="7172959" y="5644857"/>
                </a:moveTo>
                <a:lnTo>
                  <a:pt x="7135368" y="5644857"/>
                </a:lnTo>
                <a:lnTo>
                  <a:pt x="7154164" y="5661533"/>
                </a:lnTo>
                <a:lnTo>
                  <a:pt x="7160259" y="5710339"/>
                </a:lnTo>
                <a:lnTo>
                  <a:pt x="7154164" y="5753608"/>
                </a:lnTo>
                <a:lnTo>
                  <a:pt x="7136765" y="5767095"/>
                </a:lnTo>
                <a:lnTo>
                  <a:pt x="7173844" y="5767095"/>
                </a:lnTo>
                <a:lnTo>
                  <a:pt x="7181977" y="5745264"/>
                </a:lnTo>
                <a:lnTo>
                  <a:pt x="7185659" y="5709158"/>
                </a:lnTo>
                <a:lnTo>
                  <a:pt x="7182866" y="5672645"/>
                </a:lnTo>
                <a:lnTo>
                  <a:pt x="7172959" y="5644857"/>
                </a:lnTo>
                <a:close/>
              </a:path>
              <a:path w="9144000" h="5960745">
                <a:moveTo>
                  <a:pt x="7274433" y="5658751"/>
                </a:moveTo>
                <a:lnTo>
                  <a:pt x="7249668" y="5658751"/>
                </a:lnTo>
                <a:lnTo>
                  <a:pt x="7249668" y="5795276"/>
                </a:lnTo>
                <a:lnTo>
                  <a:pt x="7273290" y="5796457"/>
                </a:lnTo>
                <a:lnTo>
                  <a:pt x="7274433" y="5658751"/>
                </a:lnTo>
                <a:close/>
              </a:path>
              <a:path w="9144000" h="5960745">
                <a:moveTo>
                  <a:pt x="7255891" y="5627408"/>
                </a:moveTo>
                <a:lnTo>
                  <a:pt x="7211568" y="5650026"/>
                </a:lnTo>
                <a:lnTo>
                  <a:pt x="7218172" y="5672645"/>
                </a:lnTo>
                <a:lnTo>
                  <a:pt x="7249668" y="5658751"/>
                </a:lnTo>
                <a:lnTo>
                  <a:pt x="7274433" y="5658751"/>
                </a:lnTo>
                <a:lnTo>
                  <a:pt x="7274686" y="5628195"/>
                </a:lnTo>
                <a:lnTo>
                  <a:pt x="7255891" y="5627408"/>
                </a:lnTo>
                <a:close/>
              </a:path>
              <a:path w="9144000" h="5960745">
                <a:moveTo>
                  <a:pt x="7359396" y="5633351"/>
                </a:moveTo>
                <a:lnTo>
                  <a:pt x="7339203" y="5637720"/>
                </a:lnTo>
                <a:lnTo>
                  <a:pt x="7323201" y="5653201"/>
                </a:lnTo>
                <a:lnTo>
                  <a:pt x="7312279" y="5679782"/>
                </a:lnTo>
                <a:lnTo>
                  <a:pt x="7309104" y="5715901"/>
                </a:lnTo>
                <a:lnTo>
                  <a:pt x="7312279" y="5752414"/>
                </a:lnTo>
                <a:lnTo>
                  <a:pt x="7322184" y="5779795"/>
                </a:lnTo>
                <a:lnTo>
                  <a:pt x="7337806" y="5796457"/>
                </a:lnTo>
                <a:lnTo>
                  <a:pt x="7357999" y="5802807"/>
                </a:lnTo>
                <a:lnTo>
                  <a:pt x="7378700" y="5798845"/>
                </a:lnTo>
                <a:lnTo>
                  <a:pt x="7394194" y="5783757"/>
                </a:lnTo>
                <a:lnTo>
                  <a:pt x="7396180" y="5778995"/>
                </a:lnTo>
                <a:lnTo>
                  <a:pt x="7360411" y="5778995"/>
                </a:lnTo>
                <a:lnTo>
                  <a:pt x="7341489" y="5762332"/>
                </a:lnTo>
                <a:lnTo>
                  <a:pt x="7334884" y="5715901"/>
                </a:lnTo>
                <a:lnTo>
                  <a:pt x="7340600" y="5671058"/>
                </a:lnTo>
                <a:lnTo>
                  <a:pt x="7358888" y="5657557"/>
                </a:lnTo>
                <a:lnTo>
                  <a:pt x="7395362" y="5657557"/>
                </a:lnTo>
                <a:lnTo>
                  <a:pt x="7380097" y="5640095"/>
                </a:lnTo>
                <a:lnTo>
                  <a:pt x="7359396" y="5633351"/>
                </a:lnTo>
                <a:close/>
              </a:path>
              <a:path w="9144000" h="5960745">
                <a:moveTo>
                  <a:pt x="7395362" y="5657557"/>
                </a:moveTo>
                <a:lnTo>
                  <a:pt x="7358888" y="5657557"/>
                </a:lnTo>
                <a:lnTo>
                  <a:pt x="7376795" y="5674626"/>
                </a:lnTo>
                <a:lnTo>
                  <a:pt x="7382509" y="5722251"/>
                </a:lnTo>
                <a:lnTo>
                  <a:pt x="7376795" y="5765507"/>
                </a:lnTo>
                <a:lnTo>
                  <a:pt x="7360411" y="5778995"/>
                </a:lnTo>
                <a:lnTo>
                  <a:pt x="7396180" y="5778995"/>
                </a:lnTo>
                <a:lnTo>
                  <a:pt x="7405116" y="5757570"/>
                </a:lnTo>
                <a:lnTo>
                  <a:pt x="7407909" y="5721057"/>
                </a:lnTo>
                <a:lnTo>
                  <a:pt x="7405116" y="5685345"/>
                </a:lnTo>
                <a:lnTo>
                  <a:pt x="7395718" y="5657964"/>
                </a:lnTo>
                <a:lnTo>
                  <a:pt x="7395362" y="5657557"/>
                </a:lnTo>
                <a:close/>
              </a:path>
              <a:path w="9144000" h="5960745">
                <a:moveTo>
                  <a:pt x="7494016" y="5671058"/>
                </a:moveTo>
                <a:lnTo>
                  <a:pt x="7470521" y="5671058"/>
                </a:lnTo>
                <a:lnTo>
                  <a:pt x="7470521" y="5806782"/>
                </a:lnTo>
                <a:lnTo>
                  <a:pt x="7494016" y="5808370"/>
                </a:lnTo>
                <a:lnTo>
                  <a:pt x="7494016" y="5671058"/>
                </a:lnTo>
                <a:close/>
              </a:path>
              <a:path w="9144000" h="5960745">
                <a:moveTo>
                  <a:pt x="7477125" y="5640095"/>
                </a:moveTo>
                <a:lnTo>
                  <a:pt x="7432802" y="5662726"/>
                </a:lnTo>
                <a:lnTo>
                  <a:pt x="7439406" y="5685345"/>
                </a:lnTo>
                <a:lnTo>
                  <a:pt x="7470521" y="5671058"/>
                </a:lnTo>
                <a:lnTo>
                  <a:pt x="7494016" y="5671058"/>
                </a:lnTo>
                <a:lnTo>
                  <a:pt x="7494016" y="5641682"/>
                </a:lnTo>
                <a:lnTo>
                  <a:pt x="7477125" y="5640095"/>
                </a:lnTo>
                <a:close/>
              </a:path>
              <a:path w="9144000" h="5960745">
                <a:moveTo>
                  <a:pt x="7603652" y="5677408"/>
                </a:moveTo>
                <a:lnTo>
                  <a:pt x="7580249" y="5677408"/>
                </a:lnTo>
                <a:lnTo>
                  <a:pt x="7579741" y="5812332"/>
                </a:lnTo>
                <a:lnTo>
                  <a:pt x="7603235" y="5813526"/>
                </a:lnTo>
                <a:lnTo>
                  <a:pt x="7603652" y="5677408"/>
                </a:lnTo>
                <a:close/>
              </a:path>
              <a:path w="9144000" h="5960745">
                <a:moveTo>
                  <a:pt x="7586345" y="5646851"/>
                </a:moveTo>
                <a:lnTo>
                  <a:pt x="7542022" y="5669076"/>
                </a:lnTo>
                <a:lnTo>
                  <a:pt x="7548118" y="5691301"/>
                </a:lnTo>
                <a:lnTo>
                  <a:pt x="7580249" y="5677408"/>
                </a:lnTo>
                <a:lnTo>
                  <a:pt x="7603652" y="5677408"/>
                </a:lnTo>
                <a:lnTo>
                  <a:pt x="7603744" y="5647639"/>
                </a:lnTo>
                <a:lnTo>
                  <a:pt x="7586345" y="5646851"/>
                </a:lnTo>
                <a:close/>
              </a:path>
              <a:path w="9144000" h="5960745">
                <a:moveTo>
                  <a:pt x="7686548" y="5652795"/>
                </a:moveTo>
                <a:lnTo>
                  <a:pt x="7666355" y="5656770"/>
                </a:lnTo>
                <a:lnTo>
                  <a:pt x="7650353" y="5672645"/>
                </a:lnTo>
                <a:lnTo>
                  <a:pt x="7640447" y="5698439"/>
                </a:lnTo>
                <a:lnTo>
                  <a:pt x="7636636" y="5734151"/>
                </a:lnTo>
                <a:lnTo>
                  <a:pt x="7640447" y="5769876"/>
                </a:lnTo>
                <a:lnTo>
                  <a:pt x="7649845" y="5797257"/>
                </a:lnTo>
                <a:lnTo>
                  <a:pt x="7664450" y="5813526"/>
                </a:lnTo>
                <a:lnTo>
                  <a:pt x="7684643" y="5819876"/>
                </a:lnTo>
                <a:lnTo>
                  <a:pt x="7704455" y="5815914"/>
                </a:lnTo>
                <a:lnTo>
                  <a:pt x="7720457" y="5800826"/>
                </a:lnTo>
                <a:lnTo>
                  <a:pt x="7722220" y="5796457"/>
                </a:lnTo>
                <a:lnTo>
                  <a:pt x="7685658" y="5796457"/>
                </a:lnTo>
                <a:lnTo>
                  <a:pt x="7668259" y="5779795"/>
                </a:lnTo>
                <a:lnTo>
                  <a:pt x="7662036" y="5733757"/>
                </a:lnTo>
                <a:lnTo>
                  <a:pt x="7668259" y="5690108"/>
                </a:lnTo>
                <a:lnTo>
                  <a:pt x="7685151" y="5676607"/>
                </a:lnTo>
                <a:lnTo>
                  <a:pt x="7720124" y="5676607"/>
                </a:lnTo>
                <a:lnTo>
                  <a:pt x="7705852" y="5659145"/>
                </a:lnTo>
                <a:lnTo>
                  <a:pt x="7686548" y="5652795"/>
                </a:lnTo>
                <a:close/>
              </a:path>
              <a:path w="9144000" h="5960745">
                <a:moveTo>
                  <a:pt x="7720124" y="5676607"/>
                </a:moveTo>
                <a:lnTo>
                  <a:pt x="7685151" y="5676607"/>
                </a:lnTo>
                <a:lnTo>
                  <a:pt x="7703058" y="5692889"/>
                </a:lnTo>
                <a:lnTo>
                  <a:pt x="7708265" y="5740107"/>
                </a:lnTo>
                <a:lnTo>
                  <a:pt x="7702169" y="5782970"/>
                </a:lnTo>
                <a:lnTo>
                  <a:pt x="7685658" y="5796457"/>
                </a:lnTo>
                <a:lnTo>
                  <a:pt x="7722220" y="5796457"/>
                </a:lnTo>
                <a:lnTo>
                  <a:pt x="7730871" y="5775032"/>
                </a:lnTo>
                <a:lnTo>
                  <a:pt x="7733665" y="5739320"/>
                </a:lnTo>
                <a:lnTo>
                  <a:pt x="7730871" y="5703989"/>
                </a:lnTo>
                <a:lnTo>
                  <a:pt x="7720457" y="5677014"/>
                </a:lnTo>
                <a:lnTo>
                  <a:pt x="7720124" y="5676607"/>
                </a:lnTo>
                <a:close/>
              </a:path>
              <a:path w="9144000" h="5960745">
                <a:moveTo>
                  <a:pt x="7818283" y="5690108"/>
                </a:moveTo>
                <a:lnTo>
                  <a:pt x="7793863" y="5690108"/>
                </a:lnTo>
                <a:lnTo>
                  <a:pt x="7794371" y="5823851"/>
                </a:lnTo>
                <a:lnTo>
                  <a:pt x="7817866" y="5825032"/>
                </a:lnTo>
                <a:lnTo>
                  <a:pt x="7818283" y="5690108"/>
                </a:lnTo>
                <a:close/>
              </a:path>
              <a:path w="9144000" h="5960745">
                <a:moveTo>
                  <a:pt x="7800975" y="5659551"/>
                </a:moveTo>
                <a:lnTo>
                  <a:pt x="7756779" y="5681370"/>
                </a:lnTo>
                <a:lnTo>
                  <a:pt x="7763764" y="5703989"/>
                </a:lnTo>
                <a:lnTo>
                  <a:pt x="7793863" y="5690108"/>
                </a:lnTo>
                <a:lnTo>
                  <a:pt x="7818283" y="5690108"/>
                </a:lnTo>
                <a:lnTo>
                  <a:pt x="7818374" y="5660732"/>
                </a:lnTo>
                <a:lnTo>
                  <a:pt x="7800975" y="5659551"/>
                </a:lnTo>
                <a:close/>
              </a:path>
              <a:path w="9144000" h="5960745">
                <a:moveTo>
                  <a:pt x="7923310" y="5696458"/>
                </a:moveTo>
                <a:lnTo>
                  <a:pt x="7899781" y="5696458"/>
                </a:lnTo>
                <a:lnTo>
                  <a:pt x="7899400" y="5829007"/>
                </a:lnTo>
                <a:lnTo>
                  <a:pt x="7922895" y="5830189"/>
                </a:lnTo>
                <a:lnTo>
                  <a:pt x="7923310" y="5696458"/>
                </a:lnTo>
                <a:close/>
              </a:path>
              <a:path w="9144000" h="5960745">
                <a:moveTo>
                  <a:pt x="7906004" y="5665495"/>
                </a:moveTo>
                <a:lnTo>
                  <a:pt x="7863078" y="5687326"/>
                </a:lnTo>
                <a:lnTo>
                  <a:pt x="7869682" y="5709945"/>
                </a:lnTo>
                <a:lnTo>
                  <a:pt x="7899781" y="5696458"/>
                </a:lnTo>
                <a:lnTo>
                  <a:pt x="7923310" y="5696458"/>
                </a:lnTo>
                <a:lnTo>
                  <a:pt x="7923403" y="5666689"/>
                </a:lnTo>
                <a:lnTo>
                  <a:pt x="7906004" y="5665495"/>
                </a:lnTo>
                <a:close/>
              </a:path>
              <a:path w="9144000" h="5960745">
                <a:moveTo>
                  <a:pt x="8028236" y="5702007"/>
                </a:moveTo>
                <a:lnTo>
                  <a:pt x="8006207" y="5702007"/>
                </a:lnTo>
                <a:lnTo>
                  <a:pt x="8005318" y="5834557"/>
                </a:lnTo>
                <a:lnTo>
                  <a:pt x="8027924" y="5835751"/>
                </a:lnTo>
                <a:lnTo>
                  <a:pt x="8028236" y="5702007"/>
                </a:lnTo>
                <a:close/>
              </a:path>
              <a:path w="9144000" h="5960745">
                <a:moveTo>
                  <a:pt x="8010906" y="5671451"/>
                </a:moveTo>
                <a:lnTo>
                  <a:pt x="7968615" y="5694070"/>
                </a:lnTo>
                <a:lnTo>
                  <a:pt x="7974710" y="5715101"/>
                </a:lnTo>
                <a:lnTo>
                  <a:pt x="8006207" y="5702007"/>
                </a:lnTo>
                <a:lnTo>
                  <a:pt x="8028236" y="5702007"/>
                </a:lnTo>
                <a:lnTo>
                  <a:pt x="8028305" y="5672645"/>
                </a:lnTo>
                <a:lnTo>
                  <a:pt x="8010906" y="5671451"/>
                </a:lnTo>
                <a:close/>
              </a:path>
              <a:path w="9144000" h="5960745">
                <a:moveTo>
                  <a:pt x="8106918" y="5677408"/>
                </a:moveTo>
                <a:lnTo>
                  <a:pt x="8088122" y="5681776"/>
                </a:lnTo>
                <a:lnTo>
                  <a:pt x="8073517" y="5696851"/>
                </a:lnTo>
                <a:lnTo>
                  <a:pt x="8064627" y="5722645"/>
                </a:lnTo>
                <a:lnTo>
                  <a:pt x="8060817" y="5757570"/>
                </a:lnTo>
                <a:lnTo>
                  <a:pt x="8064627" y="5792889"/>
                </a:lnTo>
                <a:lnTo>
                  <a:pt x="8074025" y="5819876"/>
                </a:lnTo>
                <a:lnTo>
                  <a:pt x="8088122" y="5835751"/>
                </a:lnTo>
                <a:lnTo>
                  <a:pt x="8106918" y="5842101"/>
                </a:lnTo>
                <a:lnTo>
                  <a:pt x="8125841" y="5838126"/>
                </a:lnTo>
                <a:lnTo>
                  <a:pt x="8140319" y="5823051"/>
                </a:lnTo>
                <a:lnTo>
                  <a:pt x="8142082" y="5818682"/>
                </a:lnTo>
                <a:lnTo>
                  <a:pt x="8107933" y="5818682"/>
                </a:lnTo>
                <a:lnTo>
                  <a:pt x="8090534" y="5802807"/>
                </a:lnTo>
                <a:lnTo>
                  <a:pt x="8085708" y="5757176"/>
                </a:lnTo>
                <a:lnTo>
                  <a:pt x="8090534" y="5714314"/>
                </a:lnTo>
                <a:lnTo>
                  <a:pt x="8106918" y="5700826"/>
                </a:lnTo>
                <a:lnTo>
                  <a:pt x="8141334" y="5700826"/>
                </a:lnTo>
                <a:lnTo>
                  <a:pt x="8126222" y="5683758"/>
                </a:lnTo>
                <a:lnTo>
                  <a:pt x="8106918" y="5677408"/>
                </a:lnTo>
                <a:close/>
              </a:path>
              <a:path w="9144000" h="5960745">
                <a:moveTo>
                  <a:pt x="8141334" y="5700826"/>
                </a:moveTo>
                <a:lnTo>
                  <a:pt x="8106918" y="5700826"/>
                </a:lnTo>
                <a:lnTo>
                  <a:pt x="8123935" y="5717095"/>
                </a:lnTo>
                <a:lnTo>
                  <a:pt x="8129524" y="5763920"/>
                </a:lnTo>
                <a:lnTo>
                  <a:pt x="8123935" y="5805195"/>
                </a:lnTo>
                <a:lnTo>
                  <a:pt x="8107933" y="5818682"/>
                </a:lnTo>
                <a:lnTo>
                  <a:pt x="8142082" y="5818682"/>
                </a:lnTo>
                <a:lnTo>
                  <a:pt x="8150733" y="5797257"/>
                </a:lnTo>
                <a:lnTo>
                  <a:pt x="8153146" y="5763120"/>
                </a:lnTo>
                <a:lnTo>
                  <a:pt x="8149844" y="5727801"/>
                </a:lnTo>
                <a:lnTo>
                  <a:pt x="8141334" y="5700826"/>
                </a:lnTo>
                <a:close/>
              </a:path>
              <a:path w="9144000" h="5960745">
                <a:moveTo>
                  <a:pt x="8234864" y="5714314"/>
                </a:moveTo>
                <a:lnTo>
                  <a:pt x="8211947" y="5714314"/>
                </a:lnTo>
                <a:lnTo>
                  <a:pt x="8211947" y="5845670"/>
                </a:lnTo>
                <a:lnTo>
                  <a:pt x="8234553" y="5846470"/>
                </a:lnTo>
                <a:lnTo>
                  <a:pt x="8234864" y="5714314"/>
                </a:lnTo>
                <a:close/>
              </a:path>
              <a:path w="9144000" h="5960745">
                <a:moveTo>
                  <a:pt x="8218043" y="5683758"/>
                </a:moveTo>
                <a:lnTo>
                  <a:pt x="8176641" y="5705983"/>
                </a:lnTo>
                <a:lnTo>
                  <a:pt x="8183245" y="5727801"/>
                </a:lnTo>
                <a:lnTo>
                  <a:pt x="8211947" y="5714314"/>
                </a:lnTo>
                <a:lnTo>
                  <a:pt x="8234864" y="5714314"/>
                </a:lnTo>
                <a:lnTo>
                  <a:pt x="8234933" y="5684951"/>
                </a:lnTo>
                <a:lnTo>
                  <a:pt x="8218043" y="5683758"/>
                </a:lnTo>
                <a:close/>
              </a:path>
              <a:path w="9144000" h="5960745">
                <a:moveTo>
                  <a:pt x="8313547" y="5689307"/>
                </a:moveTo>
                <a:lnTo>
                  <a:pt x="8294370" y="5694070"/>
                </a:lnTo>
                <a:lnTo>
                  <a:pt x="8279765" y="5708751"/>
                </a:lnTo>
                <a:lnTo>
                  <a:pt x="8270240" y="5734558"/>
                </a:lnTo>
                <a:lnTo>
                  <a:pt x="8267446" y="5769076"/>
                </a:lnTo>
                <a:lnTo>
                  <a:pt x="8270240" y="5803607"/>
                </a:lnTo>
                <a:lnTo>
                  <a:pt x="8279765" y="5830189"/>
                </a:lnTo>
                <a:lnTo>
                  <a:pt x="8293354" y="5846470"/>
                </a:lnTo>
                <a:lnTo>
                  <a:pt x="8311769" y="5852414"/>
                </a:lnTo>
                <a:lnTo>
                  <a:pt x="8331073" y="5848451"/>
                </a:lnTo>
                <a:lnTo>
                  <a:pt x="8345170" y="5834164"/>
                </a:lnTo>
                <a:lnTo>
                  <a:pt x="8347048" y="5829007"/>
                </a:lnTo>
                <a:lnTo>
                  <a:pt x="8312658" y="5829007"/>
                </a:lnTo>
                <a:lnTo>
                  <a:pt x="8296148" y="5813132"/>
                </a:lnTo>
                <a:lnTo>
                  <a:pt x="8291068" y="5769076"/>
                </a:lnTo>
                <a:lnTo>
                  <a:pt x="8295767" y="5726214"/>
                </a:lnTo>
                <a:lnTo>
                  <a:pt x="8311769" y="5712726"/>
                </a:lnTo>
                <a:lnTo>
                  <a:pt x="8344844" y="5712726"/>
                </a:lnTo>
                <a:lnTo>
                  <a:pt x="8331073" y="5696064"/>
                </a:lnTo>
                <a:lnTo>
                  <a:pt x="8313547" y="5689307"/>
                </a:lnTo>
                <a:close/>
              </a:path>
              <a:path w="9144000" h="5960745">
                <a:moveTo>
                  <a:pt x="8344844" y="5712726"/>
                </a:moveTo>
                <a:lnTo>
                  <a:pt x="8311769" y="5712726"/>
                </a:lnTo>
                <a:lnTo>
                  <a:pt x="8328152" y="5729389"/>
                </a:lnTo>
                <a:lnTo>
                  <a:pt x="8333867" y="5775032"/>
                </a:lnTo>
                <a:lnTo>
                  <a:pt x="8329168" y="5816307"/>
                </a:lnTo>
                <a:lnTo>
                  <a:pt x="8312658" y="5829007"/>
                </a:lnTo>
                <a:lnTo>
                  <a:pt x="8347048" y="5829007"/>
                </a:lnTo>
                <a:lnTo>
                  <a:pt x="8354568" y="5808370"/>
                </a:lnTo>
                <a:lnTo>
                  <a:pt x="8357361" y="5773839"/>
                </a:lnTo>
                <a:lnTo>
                  <a:pt x="8354059" y="5739714"/>
                </a:lnTo>
                <a:lnTo>
                  <a:pt x="8345170" y="5713120"/>
                </a:lnTo>
                <a:lnTo>
                  <a:pt x="8344844" y="5712726"/>
                </a:lnTo>
                <a:close/>
              </a:path>
              <a:path w="9144000" h="5960745">
                <a:moveTo>
                  <a:pt x="8413877" y="5696064"/>
                </a:moveTo>
                <a:lnTo>
                  <a:pt x="8394573" y="5700026"/>
                </a:lnTo>
                <a:lnTo>
                  <a:pt x="8381365" y="5714707"/>
                </a:lnTo>
                <a:lnTo>
                  <a:pt x="8371967" y="5740107"/>
                </a:lnTo>
                <a:lnTo>
                  <a:pt x="8368665" y="5774639"/>
                </a:lnTo>
                <a:lnTo>
                  <a:pt x="8371967" y="5809157"/>
                </a:lnTo>
                <a:lnTo>
                  <a:pt x="8381365" y="5836145"/>
                </a:lnTo>
                <a:lnTo>
                  <a:pt x="8394573" y="5851626"/>
                </a:lnTo>
                <a:lnTo>
                  <a:pt x="8412988" y="5857976"/>
                </a:lnTo>
                <a:lnTo>
                  <a:pt x="8431784" y="5853607"/>
                </a:lnTo>
                <a:lnTo>
                  <a:pt x="8446770" y="5838926"/>
                </a:lnTo>
                <a:lnTo>
                  <a:pt x="8448309" y="5834951"/>
                </a:lnTo>
                <a:lnTo>
                  <a:pt x="8413877" y="5834951"/>
                </a:lnTo>
                <a:lnTo>
                  <a:pt x="8396986" y="5819089"/>
                </a:lnTo>
                <a:lnTo>
                  <a:pt x="8391271" y="5774639"/>
                </a:lnTo>
                <a:lnTo>
                  <a:pt x="8396478" y="5731776"/>
                </a:lnTo>
                <a:lnTo>
                  <a:pt x="8412988" y="5718683"/>
                </a:lnTo>
                <a:lnTo>
                  <a:pt x="8446770" y="5718683"/>
                </a:lnTo>
                <a:lnTo>
                  <a:pt x="8432673" y="5702414"/>
                </a:lnTo>
                <a:lnTo>
                  <a:pt x="8413877" y="5696064"/>
                </a:lnTo>
                <a:close/>
              </a:path>
              <a:path w="9144000" h="5960745">
                <a:moveTo>
                  <a:pt x="8446770" y="5718683"/>
                </a:moveTo>
                <a:lnTo>
                  <a:pt x="8412988" y="5718683"/>
                </a:lnTo>
                <a:lnTo>
                  <a:pt x="8429371" y="5734558"/>
                </a:lnTo>
                <a:lnTo>
                  <a:pt x="8435467" y="5780582"/>
                </a:lnTo>
                <a:lnTo>
                  <a:pt x="8430387" y="5821857"/>
                </a:lnTo>
                <a:lnTo>
                  <a:pt x="8413877" y="5834951"/>
                </a:lnTo>
                <a:lnTo>
                  <a:pt x="8448309" y="5834951"/>
                </a:lnTo>
                <a:lnTo>
                  <a:pt x="8456295" y="5814326"/>
                </a:lnTo>
                <a:lnTo>
                  <a:pt x="8459089" y="5779795"/>
                </a:lnTo>
                <a:lnTo>
                  <a:pt x="8455279" y="5745264"/>
                </a:lnTo>
                <a:lnTo>
                  <a:pt x="8446770" y="5718683"/>
                </a:lnTo>
                <a:close/>
              </a:path>
              <a:path w="9144000" h="5960745">
                <a:moveTo>
                  <a:pt x="8538591" y="5731776"/>
                </a:moveTo>
                <a:lnTo>
                  <a:pt x="8517001" y="5731776"/>
                </a:lnTo>
                <a:lnTo>
                  <a:pt x="8517001" y="5861545"/>
                </a:lnTo>
                <a:lnTo>
                  <a:pt x="8538591" y="5862345"/>
                </a:lnTo>
                <a:lnTo>
                  <a:pt x="8538591" y="5731776"/>
                </a:lnTo>
                <a:close/>
              </a:path>
              <a:path w="9144000" h="5960745">
                <a:moveTo>
                  <a:pt x="8521700" y="5702007"/>
                </a:moveTo>
                <a:lnTo>
                  <a:pt x="8481695" y="5723839"/>
                </a:lnTo>
                <a:lnTo>
                  <a:pt x="8487791" y="5745264"/>
                </a:lnTo>
                <a:lnTo>
                  <a:pt x="8517001" y="5731776"/>
                </a:lnTo>
                <a:lnTo>
                  <a:pt x="8538591" y="5731776"/>
                </a:lnTo>
                <a:lnTo>
                  <a:pt x="8538591" y="5702808"/>
                </a:lnTo>
                <a:lnTo>
                  <a:pt x="8521700" y="5702007"/>
                </a:lnTo>
                <a:close/>
              </a:path>
              <a:path w="9144000" h="5960745">
                <a:moveTo>
                  <a:pt x="8614410" y="5707164"/>
                </a:moveTo>
                <a:lnTo>
                  <a:pt x="8595995" y="5711139"/>
                </a:lnTo>
                <a:lnTo>
                  <a:pt x="8581898" y="5726620"/>
                </a:lnTo>
                <a:lnTo>
                  <a:pt x="8572500" y="5751614"/>
                </a:lnTo>
                <a:lnTo>
                  <a:pt x="8569198" y="5785751"/>
                </a:lnTo>
                <a:lnTo>
                  <a:pt x="8573008" y="5820270"/>
                </a:lnTo>
                <a:lnTo>
                  <a:pt x="8581898" y="5846064"/>
                </a:lnTo>
                <a:lnTo>
                  <a:pt x="8595106" y="5862345"/>
                </a:lnTo>
                <a:lnTo>
                  <a:pt x="8613521" y="5868289"/>
                </a:lnTo>
                <a:lnTo>
                  <a:pt x="8632317" y="5864326"/>
                </a:lnTo>
                <a:lnTo>
                  <a:pt x="8646414" y="5850039"/>
                </a:lnTo>
                <a:lnTo>
                  <a:pt x="8648218" y="5844882"/>
                </a:lnTo>
                <a:lnTo>
                  <a:pt x="8614918" y="5844882"/>
                </a:lnTo>
                <a:lnTo>
                  <a:pt x="8598408" y="5829795"/>
                </a:lnTo>
                <a:lnTo>
                  <a:pt x="8591804" y="5785345"/>
                </a:lnTo>
                <a:lnTo>
                  <a:pt x="8597519" y="5743676"/>
                </a:lnTo>
                <a:lnTo>
                  <a:pt x="8613521" y="5730189"/>
                </a:lnTo>
                <a:lnTo>
                  <a:pt x="8645584" y="5730189"/>
                </a:lnTo>
                <a:lnTo>
                  <a:pt x="8632317" y="5713920"/>
                </a:lnTo>
                <a:lnTo>
                  <a:pt x="8614410" y="5707164"/>
                </a:lnTo>
                <a:close/>
              </a:path>
              <a:path w="9144000" h="5960745">
                <a:moveTo>
                  <a:pt x="8645584" y="5730189"/>
                </a:moveTo>
                <a:lnTo>
                  <a:pt x="8613521" y="5730189"/>
                </a:lnTo>
                <a:lnTo>
                  <a:pt x="8629523" y="5746064"/>
                </a:lnTo>
                <a:lnTo>
                  <a:pt x="8635619" y="5791695"/>
                </a:lnTo>
                <a:lnTo>
                  <a:pt x="8629904" y="5832576"/>
                </a:lnTo>
                <a:lnTo>
                  <a:pt x="8614918" y="5844882"/>
                </a:lnTo>
                <a:lnTo>
                  <a:pt x="8648218" y="5844882"/>
                </a:lnTo>
                <a:lnTo>
                  <a:pt x="8655304" y="5824639"/>
                </a:lnTo>
                <a:lnTo>
                  <a:pt x="8658606" y="5790907"/>
                </a:lnTo>
                <a:lnTo>
                  <a:pt x="8655304" y="5756376"/>
                </a:lnTo>
                <a:lnTo>
                  <a:pt x="8645906" y="5730582"/>
                </a:lnTo>
                <a:lnTo>
                  <a:pt x="8645584" y="5730189"/>
                </a:lnTo>
                <a:close/>
              </a:path>
              <a:path w="9144000" h="5960745">
                <a:moveTo>
                  <a:pt x="8736422" y="5743282"/>
                </a:moveTo>
                <a:lnTo>
                  <a:pt x="8715121" y="5743282"/>
                </a:lnTo>
                <a:lnTo>
                  <a:pt x="8716137" y="5871464"/>
                </a:lnTo>
                <a:lnTo>
                  <a:pt x="8736838" y="5872264"/>
                </a:lnTo>
                <a:lnTo>
                  <a:pt x="8736422" y="5743282"/>
                </a:lnTo>
                <a:close/>
              </a:path>
              <a:path w="9144000" h="5960745">
                <a:moveTo>
                  <a:pt x="8720328" y="5713920"/>
                </a:moveTo>
                <a:lnTo>
                  <a:pt x="8680323" y="5735345"/>
                </a:lnTo>
                <a:lnTo>
                  <a:pt x="8686927" y="5755982"/>
                </a:lnTo>
                <a:lnTo>
                  <a:pt x="8715121" y="5743282"/>
                </a:lnTo>
                <a:lnTo>
                  <a:pt x="8736422" y="5743282"/>
                </a:lnTo>
                <a:lnTo>
                  <a:pt x="8736330" y="5714707"/>
                </a:lnTo>
                <a:lnTo>
                  <a:pt x="8720328" y="5713920"/>
                </a:lnTo>
                <a:close/>
              </a:path>
              <a:path w="9144000" h="5960745">
                <a:moveTo>
                  <a:pt x="8811133" y="5719076"/>
                </a:moveTo>
                <a:lnTo>
                  <a:pt x="8792845" y="5723039"/>
                </a:lnTo>
                <a:lnTo>
                  <a:pt x="8779129" y="5737733"/>
                </a:lnTo>
                <a:lnTo>
                  <a:pt x="8770747" y="5763120"/>
                </a:lnTo>
                <a:lnTo>
                  <a:pt x="8767445" y="5796864"/>
                </a:lnTo>
                <a:lnTo>
                  <a:pt x="8770747" y="5830989"/>
                </a:lnTo>
                <a:lnTo>
                  <a:pt x="8778748" y="5856782"/>
                </a:lnTo>
                <a:lnTo>
                  <a:pt x="8792337" y="5872264"/>
                </a:lnTo>
                <a:lnTo>
                  <a:pt x="8811133" y="5879007"/>
                </a:lnTo>
                <a:lnTo>
                  <a:pt x="8829040" y="5874245"/>
                </a:lnTo>
                <a:lnTo>
                  <a:pt x="8842248" y="5859957"/>
                </a:lnTo>
                <a:lnTo>
                  <a:pt x="8843817" y="5855995"/>
                </a:lnTo>
                <a:lnTo>
                  <a:pt x="8811641" y="5855995"/>
                </a:lnTo>
                <a:lnTo>
                  <a:pt x="8795639" y="5840514"/>
                </a:lnTo>
                <a:lnTo>
                  <a:pt x="8790051" y="5796864"/>
                </a:lnTo>
                <a:lnTo>
                  <a:pt x="8794750" y="5754395"/>
                </a:lnTo>
                <a:lnTo>
                  <a:pt x="8809355" y="5741695"/>
                </a:lnTo>
                <a:lnTo>
                  <a:pt x="8843137" y="5741695"/>
                </a:lnTo>
                <a:lnTo>
                  <a:pt x="8829040" y="5725033"/>
                </a:lnTo>
                <a:lnTo>
                  <a:pt x="8811133" y="5719076"/>
                </a:lnTo>
                <a:close/>
              </a:path>
              <a:path w="9144000" h="5960745">
                <a:moveTo>
                  <a:pt x="8843137" y="5741695"/>
                </a:moveTo>
                <a:lnTo>
                  <a:pt x="8809355" y="5741695"/>
                </a:lnTo>
                <a:lnTo>
                  <a:pt x="8826754" y="5757570"/>
                </a:lnTo>
                <a:lnTo>
                  <a:pt x="8832342" y="5802807"/>
                </a:lnTo>
                <a:lnTo>
                  <a:pt x="8827135" y="5842889"/>
                </a:lnTo>
                <a:lnTo>
                  <a:pt x="8811641" y="5855995"/>
                </a:lnTo>
                <a:lnTo>
                  <a:pt x="8843817" y="5855995"/>
                </a:lnTo>
                <a:lnTo>
                  <a:pt x="8852154" y="5834951"/>
                </a:lnTo>
                <a:lnTo>
                  <a:pt x="8854948" y="5801626"/>
                </a:lnTo>
                <a:lnTo>
                  <a:pt x="8852154" y="5767489"/>
                </a:lnTo>
                <a:lnTo>
                  <a:pt x="8843137" y="5741695"/>
                </a:lnTo>
                <a:close/>
              </a:path>
              <a:path w="9144000" h="5960745">
                <a:moveTo>
                  <a:pt x="8930605" y="5754395"/>
                </a:moveTo>
                <a:lnTo>
                  <a:pt x="8909558" y="5754395"/>
                </a:lnTo>
                <a:lnTo>
                  <a:pt x="8910447" y="5881789"/>
                </a:lnTo>
                <a:lnTo>
                  <a:pt x="8932164" y="5882982"/>
                </a:lnTo>
                <a:lnTo>
                  <a:pt x="8930605" y="5754395"/>
                </a:lnTo>
                <a:close/>
              </a:path>
              <a:path w="9144000" h="5960745">
                <a:moveTo>
                  <a:pt x="8915654" y="5725033"/>
                </a:moveTo>
                <a:lnTo>
                  <a:pt x="8876157" y="5746457"/>
                </a:lnTo>
                <a:lnTo>
                  <a:pt x="8881745" y="5767489"/>
                </a:lnTo>
                <a:lnTo>
                  <a:pt x="8909558" y="5754395"/>
                </a:lnTo>
                <a:lnTo>
                  <a:pt x="8930605" y="5754395"/>
                </a:lnTo>
                <a:lnTo>
                  <a:pt x="8930259" y="5725820"/>
                </a:lnTo>
                <a:lnTo>
                  <a:pt x="8915654" y="5725033"/>
                </a:lnTo>
                <a:close/>
              </a:path>
              <a:path w="9144000" h="5960745">
                <a:moveTo>
                  <a:pt x="9025957" y="5759551"/>
                </a:moveTo>
                <a:lnTo>
                  <a:pt x="9005189" y="5759551"/>
                </a:lnTo>
                <a:lnTo>
                  <a:pt x="9006078" y="5886945"/>
                </a:lnTo>
                <a:lnTo>
                  <a:pt x="9026271" y="5887732"/>
                </a:lnTo>
                <a:lnTo>
                  <a:pt x="9025957" y="5759551"/>
                </a:lnTo>
                <a:close/>
              </a:path>
              <a:path w="9144000" h="5960745">
                <a:moveTo>
                  <a:pt x="9011285" y="5731383"/>
                </a:moveTo>
                <a:lnTo>
                  <a:pt x="8972677" y="5752020"/>
                </a:lnTo>
                <a:lnTo>
                  <a:pt x="8978265" y="5773051"/>
                </a:lnTo>
                <a:lnTo>
                  <a:pt x="9005189" y="5759551"/>
                </a:lnTo>
                <a:lnTo>
                  <a:pt x="9025957" y="5759551"/>
                </a:lnTo>
                <a:lnTo>
                  <a:pt x="9025890" y="5731776"/>
                </a:lnTo>
                <a:lnTo>
                  <a:pt x="9011285" y="5731383"/>
                </a:lnTo>
                <a:close/>
              </a:path>
              <a:path w="9144000" h="5960745">
                <a:moveTo>
                  <a:pt x="9100185" y="5736145"/>
                </a:moveTo>
                <a:lnTo>
                  <a:pt x="9081897" y="5740107"/>
                </a:lnTo>
                <a:lnTo>
                  <a:pt x="9068181" y="5754395"/>
                </a:lnTo>
                <a:lnTo>
                  <a:pt x="9059799" y="5779401"/>
                </a:lnTo>
                <a:lnTo>
                  <a:pt x="9057386" y="5812739"/>
                </a:lnTo>
                <a:lnTo>
                  <a:pt x="9060180" y="5846470"/>
                </a:lnTo>
                <a:lnTo>
                  <a:pt x="9069197" y="5872264"/>
                </a:lnTo>
                <a:lnTo>
                  <a:pt x="9082278" y="5887339"/>
                </a:lnTo>
                <a:lnTo>
                  <a:pt x="9100185" y="5893295"/>
                </a:lnTo>
                <a:lnTo>
                  <a:pt x="9118092" y="5889726"/>
                </a:lnTo>
                <a:lnTo>
                  <a:pt x="9132189" y="5875439"/>
                </a:lnTo>
                <a:lnTo>
                  <a:pt x="9133563" y="5871464"/>
                </a:lnTo>
                <a:lnTo>
                  <a:pt x="9100693" y="5871464"/>
                </a:lnTo>
                <a:lnTo>
                  <a:pt x="9084691" y="5855995"/>
                </a:lnTo>
                <a:lnTo>
                  <a:pt x="9078976" y="5812332"/>
                </a:lnTo>
                <a:lnTo>
                  <a:pt x="9084183" y="5771464"/>
                </a:lnTo>
                <a:lnTo>
                  <a:pt x="9099296" y="5757964"/>
                </a:lnTo>
                <a:lnTo>
                  <a:pt x="9130474" y="5757964"/>
                </a:lnTo>
                <a:lnTo>
                  <a:pt x="9118092" y="5742089"/>
                </a:lnTo>
                <a:lnTo>
                  <a:pt x="9100185" y="5736145"/>
                </a:lnTo>
                <a:close/>
              </a:path>
              <a:path w="9144000" h="5960745">
                <a:moveTo>
                  <a:pt x="9130474" y="5757964"/>
                </a:moveTo>
                <a:lnTo>
                  <a:pt x="9099296" y="5757964"/>
                </a:lnTo>
                <a:lnTo>
                  <a:pt x="9114790" y="5773839"/>
                </a:lnTo>
                <a:lnTo>
                  <a:pt x="9120505" y="5818682"/>
                </a:lnTo>
                <a:lnTo>
                  <a:pt x="9115806" y="5858370"/>
                </a:lnTo>
                <a:lnTo>
                  <a:pt x="9100693" y="5871464"/>
                </a:lnTo>
                <a:lnTo>
                  <a:pt x="9133563" y="5871464"/>
                </a:lnTo>
                <a:lnTo>
                  <a:pt x="9140698" y="5850826"/>
                </a:lnTo>
                <a:lnTo>
                  <a:pt x="9143999" y="5817895"/>
                </a:lnTo>
                <a:lnTo>
                  <a:pt x="9139809" y="5784557"/>
                </a:lnTo>
                <a:lnTo>
                  <a:pt x="9130792" y="5758370"/>
                </a:lnTo>
                <a:lnTo>
                  <a:pt x="9130474" y="5757964"/>
                </a:lnTo>
                <a:close/>
              </a:path>
              <a:path w="9144000" h="5960745">
                <a:moveTo>
                  <a:pt x="0" y="5738559"/>
                </a:moveTo>
                <a:lnTo>
                  <a:pt x="0" y="5778190"/>
                </a:lnTo>
                <a:lnTo>
                  <a:pt x="12985" y="5781382"/>
                </a:lnTo>
                <a:lnTo>
                  <a:pt x="48291" y="5775426"/>
                </a:lnTo>
                <a:lnTo>
                  <a:pt x="75595" y="5755982"/>
                </a:lnTo>
                <a:lnTo>
                  <a:pt x="78806" y="5750026"/>
                </a:lnTo>
                <a:lnTo>
                  <a:pt x="15340" y="5750026"/>
                </a:lnTo>
                <a:lnTo>
                  <a:pt x="0" y="5738559"/>
                </a:lnTo>
                <a:close/>
              </a:path>
              <a:path w="9144000" h="5960745">
                <a:moveTo>
                  <a:pt x="83230" y="5590895"/>
                </a:moveTo>
                <a:lnTo>
                  <a:pt x="21459" y="5590895"/>
                </a:lnTo>
                <a:lnTo>
                  <a:pt x="51587" y="5613514"/>
                </a:lnTo>
                <a:lnTo>
                  <a:pt x="59118" y="5675820"/>
                </a:lnTo>
                <a:lnTo>
                  <a:pt x="45938" y="5732170"/>
                </a:lnTo>
                <a:lnTo>
                  <a:pt x="15340" y="5750026"/>
                </a:lnTo>
                <a:lnTo>
                  <a:pt x="78806" y="5750026"/>
                </a:lnTo>
                <a:lnTo>
                  <a:pt x="94424" y="5721057"/>
                </a:lnTo>
                <a:lnTo>
                  <a:pt x="102897" y="5675020"/>
                </a:lnTo>
                <a:lnTo>
                  <a:pt x="99132" y="5627801"/>
                </a:lnTo>
                <a:lnTo>
                  <a:pt x="84538" y="5592076"/>
                </a:lnTo>
                <a:lnTo>
                  <a:pt x="83230" y="5590895"/>
                </a:lnTo>
                <a:close/>
              </a:path>
              <a:path w="9144000" h="5960745">
                <a:moveTo>
                  <a:pt x="24283" y="5559552"/>
                </a:moveTo>
                <a:lnTo>
                  <a:pt x="0" y="5563447"/>
                </a:lnTo>
                <a:lnTo>
                  <a:pt x="0" y="5603970"/>
                </a:lnTo>
                <a:lnTo>
                  <a:pt x="21459" y="5590895"/>
                </a:lnTo>
                <a:lnTo>
                  <a:pt x="83230" y="5590895"/>
                </a:lnTo>
                <a:lnTo>
                  <a:pt x="58648" y="5568696"/>
                </a:lnTo>
                <a:lnTo>
                  <a:pt x="24283" y="5559552"/>
                </a:lnTo>
                <a:close/>
              </a:path>
              <a:path w="9144000" h="5960745">
                <a:moveTo>
                  <a:pt x="252401" y="5609945"/>
                </a:moveTo>
                <a:lnTo>
                  <a:pt x="212585" y="5609945"/>
                </a:lnTo>
                <a:lnTo>
                  <a:pt x="205524" y="5785345"/>
                </a:lnTo>
                <a:lnTo>
                  <a:pt x="245059" y="5786932"/>
                </a:lnTo>
                <a:lnTo>
                  <a:pt x="252401" y="5609945"/>
                </a:lnTo>
                <a:close/>
              </a:path>
              <a:path w="9144000" h="5960745">
                <a:moveTo>
                  <a:pt x="222465" y="5569458"/>
                </a:moveTo>
                <a:lnTo>
                  <a:pt x="148094" y="5598426"/>
                </a:lnTo>
                <a:lnTo>
                  <a:pt x="158915" y="5627408"/>
                </a:lnTo>
                <a:lnTo>
                  <a:pt x="212585" y="5609945"/>
                </a:lnTo>
                <a:lnTo>
                  <a:pt x="252401" y="5609945"/>
                </a:lnTo>
                <a:lnTo>
                  <a:pt x="254012" y="5571109"/>
                </a:lnTo>
                <a:lnTo>
                  <a:pt x="222465" y="5569458"/>
                </a:lnTo>
                <a:close/>
              </a:path>
              <a:path w="9144000" h="5960745">
                <a:moveTo>
                  <a:pt x="394754" y="5577459"/>
                </a:moveTo>
                <a:lnTo>
                  <a:pt x="359918" y="5582920"/>
                </a:lnTo>
                <a:lnTo>
                  <a:pt x="333565" y="5602795"/>
                </a:lnTo>
                <a:lnTo>
                  <a:pt x="314731" y="5637326"/>
                </a:lnTo>
                <a:lnTo>
                  <a:pt x="306260" y="5683758"/>
                </a:lnTo>
                <a:lnTo>
                  <a:pt x="310019" y="5730582"/>
                </a:lnTo>
                <a:lnTo>
                  <a:pt x="325564" y="5765901"/>
                </a:lnTo>
                <a:lnTo>
                  <a:pt x="350037" y="5787339"/>
                </a:lnTo>
                <a:lnTo>
                  <a:pt x="382993" y="5795670"/>
                </a:lnTo>
                <a:lnTo>
                  <a:pt x="417830" y="5790514"/>
                </a:lnTo>
                <a:lnTo>
                  <a:pt x="444182" y="5770270"/>
                </a:lnTo>
                <a:lnTo>
                  <a:pt x="447508" y="5764314"/>
                </a:lnTo>
                <a:lnTo>
                  <a:pt x="385813" y="5764314"/>
                </a:lnTo>
                <a:lnTo>
                  <a:pt x="356628" y="5743282"/>
                </a:lnTo>
                <a:lnTo>
                  <a:pt x="348627" y="5682957"/>
                </a:lnTo>
                <a:lnTo>
                  <a:pt x="361340" y="5625820"/>
                </a:lnTo>
                <a:lnTo>
                  <a:pt x="390525" y="5608358"/>
                </a:lnTo>
                <a:lnTo>
                  <a:pt x="452232" y="5608358"/>
                </a:lnTo>
                <a:lnTo>
                  <a:pt x="427710" y="5586095"/>
                </a:lnTo>
                <a:lnTo>
                  <a:pt x="394754" y="5577459"/>
                </a:lnTo>
                <a:close/>
              </a:path>
              <a:path w="9144000" h="5960745">
                <a:moveTo>
                  <a:pt x="452232" y="5608358"/>
                </a:moveTo>
                <a:lnTo>
                  <a:pt x="390525" y="5608358"/>
                </a:lnTo>
                <a:lnTo>
                  <a:pt x="420649" y="5630176"/>
                </a:lnTo>
                <a:lnTo>
                  <a:pt x="428180" y="5692089"/>
                </a:lnTo>
                <a:lnTo>
                  <a:pt x="416407" y="5747651"/>
                </a:lnTo>
                <a:lnTo>
                  <a:pt x="385813" y="5764314"/>
                </a:lnTo>
                <a:lnTo>
                  <a:pt x="447508" y="5764314"/>
                </a:lnTo>
                <a:lnTo>
                  <a:pt x="463016" y="5736539"/>
                </a:lnTo>
                <a:lnTo>
                  <a:pt x="471017" y="5690895"/>
                </a:lnTo>
                <a:lnTo>
                  <a:pt x="467258" y="5643676"/>
                </a:lnTo>
                <a:lnTo>
                  <a:pt x="452666" y="5608751"/>
                </a:lnTo>
                <a:lnTo>
                  <a:pt x="452232" y="5608358"/>
                </a:lnTo>
                <a:close/>
              </a:path>
              <a:path w="9144000" h="5960745">
                <a:moveTo>
                  <a:pt x="616994" y="5626214"/>
                </a:moveTo>
                <a:lnTo>
                  <a:pt x="578345" y="5626214"/>
                </a:lnTo>
                <a:lnTo>
                  <a:pt x="571284" y="5799632"/>
                </a:lnTo>
                <a:lnTo>
                  <a:pt x="610831" y="5801220"/>
                </a:lnTo>
                <a:lnTo>
                  <a:pt x="616994" y="5626214"/>
                </a:lnTo>
                <a:close/>
              </a:path>
              <a:path w="9144000" h="5960745">
                <a:moveTo>
                  <a:pt x="588238" y="5586476"/>
                </a:moveTo>
                <a:lnTo>
                  <a:pt x="514324" y="5615495"/>
                </a:lnTo>
                <a:lnTo>
                  <a:pt x="525627" y="5644070"/>
                </a:lnTo>
                <a:lnTo>
                  <a:pt x="578345" y="5626214"/>
                </a:lnTo>
                <a:lnTo>
                  <a:pt x="616994" y="5626214"/>
                </a:lnTo>
                <a:lnTo>
                  <a:pt x="618363" y="5587365"/>
                </a:lnTo>
                <a:lnTo>
                  <a:pt x="588238" y="5586476"/>
                </a:lnTo>
                <a:close/>
              </a:path>
              <a:path w="9144000" h="5960745">
                <a:moveTo>
                  <a:pt x="756285" y="5594070"/>
                </a:moveTo>
                <a:lnTo>
                  <a:pt x="721931" y="5599620"/>
                </a:lnTo>
                <a:lnTo>
                  <a:pt x="696036" y="5619470"/>
                </a:lnTo>
                <a:lnTo>
                  <a:pt x="677202" y="5653595"/>
                </a:lnTo>
                <a:lnTo>
                  <a:pt x="670140" y="5699239"/>
                </a:lnTo>
                <a:lnTo>
                  <a:pt x="674382" y="5745670"/>
                </a:lnTo>
                <a:lnTo>
                  <a:pt x="688505" y="5780989"/>
                </a:lnTo>
                <a:lnTo>
                  <a:pt x="712508" y="5802414"/>
                </a:lnTo>
                <a:lnTo>
                  <a:pt x="745934" y="5810745"/>
                </a:lnTo>
                <a:lnTo>
                  <a:pt x="779360" y="5804801"/>
                </a:lnTo>
                <a:lnTo>
                  <a:pt x="805243" y="5785751"/>
                </a:lnTo>
                <a:lnTo>
                  <a:pt x="808486" y="5779795"/>
                </a:lnTo>
                <a:lnTo>
                  <a:pt x="748753" y="5779795"/>
                </a:lnTo>
                <a:lnTo>
                  <a:pt x="719569" y="5758370"/>
                </a:lnTo>
                <a:lnTo>
                  <a:pt x="711568" y="5698439"/>
                </a:lnTo>
                <a:lnTo>
                  <a:pt x="723341" y="5642089"/>
                </a:lnTo>
                <a:lnTo>
                  <a:pt x="752055" y="5624626"/>
                </a:lnTo>
                <a:lnTo>
                  <a:pt x="811485" y="5624626"/>
                </a:lnTo>
                <a:lnTo>
                  <a:pt x="788771" y="5602795"/>
                </a:lnTo>
                <a:lnTo>
                  <a:pt x="756285" y="5594070"/>
                </a:lnTo>
                <a:close/>
              </a:path>
              <a:path w="9144000" h="5960745">
                <a:moveTo>
                  <a:pt x="811485" y="5624626"/>
                </a:moveTo>
                <a:lnTo>
                  <a:pt x="752055" y="5624626"/>
                </a:lnTo>
                <a:lnTo>
                  <a:pt x="781710" y="5646051"/>
                </a:lnTo>
                <a:lnTo>
                  <a:pt x="789241" y="5707964"/>
                </a:lnTo>
                <a:lnTo>
                  <a:pt x="777938" y="5762332"/>
                </a:lnTo>
                <a:lnTo>
                  <a:pt x="748753" y="5779795"/>
                </a:lnTo>
                <a:lnTo>
                  <a:pt x="808486" y="5779795"/>
                </a:lnTo>
                <a:lnTo>
                  <a:pt x="823607" y="5752020"/>
                </a:lnTo>
                <a:lnTo>
                  <a:pt x="830668" y="5706770"/>
                </a:lnTo>
                <a:lnTo>
                  <a:pt x="826897" y="5659945"/>
                </a:lnTo>
                <a:lnTo>
                  <a:pt x="812304" y="5625414"/>
                </a:lnTo>
                <a:lnTo>
                  <a:pt x="811485" y="5624626"/>
                </a:lnTo>
                <a:close/>
              </a:path>
              <a:path w="9144000" h="5960745">
                <a:moveTo>
                  <a:pt x="974293" y="5642876"/>
                </a:moveTo>
                <a:lnTo>
                  <a:pt x="935647" y="5642876"/>
                </a:lnTo>
                <a:lnTo>
                  <a:pt x="929055" y="5814326"/>
                </a:lnTo>
                <a:lnTo>
                  <a:pt x="968121" y="5815914"/>
                </a:lnTo>
                <a:lnTo>
                  <a:pt x="974293" y="5642876"/>
                </a:lnTo>
                <a:close/>
              </a:path>
              <a:path w="9144000" h="5960745">
                <a:moveTo>
                  <a:pt x="945527" y="5603595"/>
                </a:moveTo>
                <a:lnTo>
                  <a:pt x="873036" y="5631764"/>
                </a:lnTo>
                <a:lnTo>
                  <a:pt x="883856" y="5659945"/>
                </a:lnTo>
                <a:lnTo>
                  <a:pt x="935647" y="5642876"/>
                </a:lnTo>
                <a:lnTo>
                  <a:pt x="974293" y="5642876"/>
                </a:lnTo>
                <a:lnTo>
                  <a:pt x="975652" y="5604776"/>
                </a:lnTo>
                <a:lnTo>
                  <a:pt x="945527" y="5603595"/>
                </a:lnTo>
                <a:close/>
              </a:path>
              <a:path w="9144000" h="5960745">
                <a:moveTo>
                  <a:pt x="1148465" y="5650814"/>
                </a:moveTo>
                <a:lnTo>
                  <a:pt x="1110754" y="5650814"/>
                </a:lnTo>
                <a:lnTo>
                  <a:pt x="1104176" y="5821070"/>
                </a:lnTo>
                <a:lnTo>
                  <a:pt x="1142301" y="5822657"/>
                </a:lnTo>
                <a:lnTo>
                  <a:pt x="1148465" y="5650814"/>
                </a:lnTo>
                <a:close/>
              </a:path>
              <a:path w="9144000" h="5960745">
                <a:moveTo>
                  <a:pt x="1120648" y="5611533"/>
                </a:moveTo>
                <a:lnTo>
                  <a:pt x="1050036" y="5640095"/>
                </a:lnTo>
                <a:lnTo>
                  <a:pt x="1059916" y="5668670"/>
                </a:lnTo>
                <a:lnTo>
                  <a:pt x="1110754" y="5650814"/>
                </a:lnTo>
                <a:lnTo>
                  <a:pt x="1148465" y="5650814"/>
                </a:lnTo>
                <a:lnTo>
                  <a:pt x="1149832" y="5612714"/>
                </a:lnTo>
                <a:lnTo>
                  <a:pt x="1120648" y="5611533"/>
                </a:lnTo>
                <a:close/>
              </a:path>
              <a:path w="9144000" h="5960745">
                <a:moveTo>
                  <a:pt x="1284478" y="5618670"/>
                </a:moveTo>
                <a:lnTo>
                  <a:pt x="1251038" y="5624233"/>
                </a:lnTo>
                <a:lnTo>
                  <a:pt x="1225626" y="5643676"/>
                </a:lnTo>
                <a:lnTo>
                  <a:pt x="1208201" y="5677408"/>
                </a:lnTo>
                <a:lnTo>
                  <a:pt x="1201140" y="5722251"/>
                </a:lnTo>
                <a:lnTo>
                  <a:pt x="1204442" y="5767882"/>
                </a:lnTo>
                <a:lnTo>
                  <a:pt x="1218565" y="5802807"/>
                </a:lnTo>
                <a:lnTo>
                  <a:pt x="1242568" y="5823851"/>
                </a:lnTo>
                <a:lnTo>
                  <a:pt x="1274064" y="5830989"/>
                </a:lnTo>
                <a:lnTo>
                  <a:pt x="1307973" y="5826226"/>
                </a:lnTo>
                <a:lnTo>
                  <a:pt x="1333881" y="5807176"/>
                </a:lnTo>
                <a:lnTo>
                  <a:pt x="1337025" y="5800826"/>
                </a:lnTo>
                <a:lnTo>
                  <a:pt x="1276985" y="5800826"/>
                </a:lnTo>
                <a:lnTo>
                  <a:pt x="1248689" y="5780582"/>
                </a:lnTo>
                <a:lnTo>
                  <a:pt x="1240688" y="5721057"/>
                </a:lnTo>
                <a:lnTo>
                  <a:pt x="1251978" y="5666689"/>
                </a:lnTo>
                <a:lnTo>
                  <a:pt x="1280287" y="5649226"/>
                </a:lnTo>
                <a:lnTo>
                  <a:pt x="1340050" y="5649226"/>
                </a:lnTo>
                <a:lnTo>
                  <a:pt x="1315974" y="5627408"/>
                </a:lnTo>
                <a:lnTo>
                  <a:pt x="1284478" y="5618670"/>
                </a:lnTo>
                <a:close/>
              </a:path>
              <a:path w="9144000" h="5960745">
                <a:moveTo>
                  <a:pt x="1340050" y="5649226"/>
                </a:moveTo>
                <a:lnTo>
                  <a:pt x="1280287" y="5649226"/>
                </a:lnTo>
                <a:lnTo>
                  <a:pt x="1309370" y="5669864"/>
                </a:lnTo>
                <a:lnTo>
                  <a:pt x="1316482" y="5730189"/>
                </a:lnTo>
                <a:lnTo>
                  <a:pt x="1305687" y="5784557"/>
                </a:lnTo>
                <a:lnTo>
                  <a:pt x="1276985" y="5800826"/>
                </a:lnTo>
                <a:lnTo>
                  <a:pt x="1337025" y="5800826"/>
                </a:lnTo>
                <a:lnTo>
                  <a:pt x="1350391" y="5773839"/>
                </a:lnTo>
                <a:lnTo>
                  <a:pt x="1355979" y="5729389"/>
                </a:lnTo>
                <a:lnTo>
                  <a:pt x="1353693" y="5683364"/>
                </a:lnTo>
                <a:lnTo>
                  <a:pt x="1340485" y="5649620"/>
                </a:lnTo>
                <a:lnTo>
                  <a:pt x="1340050" y="5649226"/>
                </a:lnTo>
                <a:close/>
              </a:path>
              <a:path w="9144000" h="5960745">
                <a:moveTo>
                  <a:pt x="1493130" y="5666689"/>
                </a:moveTo>
                <a:lnTo>
                  <a:pt x="1456309" y="5666689"/>
                </a:lnTo>
                <a:lnTo>
                  <a:pt x="1450213" y="5835751"/>
                </a:lnTo>
                <a:lnTo>
                  <a:pt x="1487297" y="5836945"/>
                </a:lnTo>
                <a:lnTo>
                  <a:pt x="1493130" y="5666689"/>
                </a:lnTo>
                <a:close/>
              </a:path>
              <a:path w="9144000" h="5960745">
                <a:moveTo>
                  <a:pt x="1467104" y="5627801"/>
                </a:moveTo>
                <a:lnTo>
                  <a:pt x="1396492" y="5655576"/>
                </a:lnTo>
                <a:lnTo>
                  <a:pt x="1406906" y="5683364"/>
                </a:lnTo>
                <a:lnTo>
                  <a:pt x="1456309" y="5666689"/>
                </a:lnTo>
                <a:lnTo>
                  <a:pt x="1493130" y="5666689"/>
                </a:lnTo>
                <a:lnTo>
                  <a:pt x="1494409" y="5629389"/>
                </a:lnTo>
                <a:lnTo>
                  <a:pt x="1467104" y="5627801"/>
                </a:lnTo>
                <a:close/>
              </a:path>
              <a:path w="9144000" h="5960745">
                <a:moveTo>
                  <a:pt x="1625346" y="5635345"/>
                </a:moveTo>
                <a:lnTo>
                  <a:pt x="1593215" y="5640095"/>
                </a:lnTo>
                <a:lnTo>
                  <a:pt x="1567815" y="5659145"/>
                </a:lnTo>
                <a:lnTo>
                  <a:pt x="1550924" y="5692889"/>
                </a:lnTo>
                <a:lnTo>
                  <a:pt x="1544320" y="5737733"/>
                </a:lnTo>
                <a:lnTo>
                  <a:pt x="1548130" y="5782576"/>
                </a:lnTo>
                <a:lnTo>
                  <a:pt x="1562227" y="5816701"/>
                </a:lnTo>
                <a:lnTo>
                  <a:pt x="1585214" y="5837732"/>
                </a:lnTo>
                <a:lnTo>
                  <a:pt x="1616329" y="5845670"/>
                </a:lnTo>
                <a:lnTo>
                  <a:pt x="1648333" y="5840120"/>
                </a:lnTo>
                <a:lnTo>
                  <a:pt x="1674241" y="5821070"/>
                </a:lnTo>
                <a:lnTo>
                  <a:pt x="1677262" y="5815114"/>
                </a:lnTo>
                <a:lnTo>
                  <a:pt x="1618742" y="5815114"/>
                </a:lnTo>
                <a:lnTo>
                  <a:pt x="1591437" y="5794870"/>
                </a:lnTo>
                <a:lnTo>
                  <a:pt x="1583817" y="5736539"/>
                </a:lnTo>
                <a:lnTo>
                  <a:pt x="1594739" y="5681776"/>
                </a:lnTo>
                <a:lnTo>
                  <a:pt x="1622933" y="5665101"/>
                </a:lnTo>
                <a:lnTo>
                  <a:pt x="1679030" y="5665101"/>
                </a:lnTo>
                <a:lnTo>
                  <a:pt x="1656333" y="5643676"/>
                </a:lnTo>
                <a:lnTo>
                  <a:pt x="1625346" y="5635345"/>
                </a:lnTo>
                <a:close/>
              </a:path>
              <a:path w="9144000" h="5960745">
                <a:moveTo>
                  <a:pt x="1679030" y="5665101"/>
                </a:moveTo>
                <a:lnTo>
                  <a:pt x="1622933" y="5665101"/>
                </a:lnTo>
                <a:lnTo>
                  <a:pt x="1649730" y="5685345"/>
                </a:lnTo>
                <a:lnTo>
                  <a:pt x="1656842" y="5745264"/>
                </a:lnTo>
                <a:lnTo>
                  <a:pt x="1646427" y="5798451"/>
                </a:lnTo>
                <a:lnTo>
                  <a:pt x="1618742" y="5815114"/>
                </a:lnTo>
                <a:lnTo>
                  <a:pt x="1677262" y="5815114"/>
                </a:lnTo>
                <a:lnTo>
                  <a:pt x="1690751" y="5788520"/>
                </a:lnTo>
                <a:lnTo>
                  <a:pt x="1696339" y="5744083"/>
                </a:lnTo>
                <a:lnTo>
                  <a:pt x="1693037" y="5698832"/>
                </a:lnTo>
                <a:lnTo>
                  <a:pt x="1679448" y="5665495"/>
                </a:lnTo>
                <a:lnTo>
                  <a:pt x="1679030" y="5665101"/>
                </a:lnTo>
                <a:close/>
              </a:path>
              <a:path w="9144000" h="5960745">
                <a:moveTo>
                  <a:pt x="1829470" y="5681370"/>
                </a:moveTo>
                <a:lnTo>
                  <a:pt x="1793748" y="5681370"/>
                </a:lnTo>
                <a:lnTo>
                  <a:pt x="1788160" y="5848451"/>
                </a:lnTo>
                <a:lnTo>
                  <a:pt x="1824355" y="5850039"/>
                </a:lnTo>
                <a:lnTo>
                  <a:pt x="1829470" y="5681370"/>
                </a:lnTo>
                <a:close/>
              </a:path>
              <a:path w="9144000" h="5960745">
                <a:moveTo>
                  <a:pt x="1804670" y="5643270"/>
                </a:moveTo>
                <a:lnTo>
                  <a:pt x="1735455" y="5671451"/>
                </a:lnTo>
                <a:lnTo>
                  <a:pt x="1744852" y="5699239"/>
                </a:lnTo>
                <a:lnTo>
                  <a:pt x="1793748" y="5681370"/>
                </a:lnTo>
                <a:lnTo>
                  <a:pt x="1829470" y="5681370"/>
                </a:lnTo>
                <a:lnTo>
                  <a:pt x="1830577" y="5644857"/>
                </a:lnTo>
                <a:lnTo>
                  <a:pt x="1804670" y="5643270"/>
                </a:lnTo>
                <a:close/>
              </a:path>
              <a:path w="9144000" h="5960745">
                <a:moveTo>
                  <a:pt x="1958594" y="5650814"/>
                </a:moveTo>
                <a:lnTo>
                  <a:pt x="1926970" y="5655970"/>
                </a:lnTo>
                <a:lnTo>
                  <a:pt x="1902968" y="5675020"/>
                </a:lnTo>
                <a:lnTo>
                  <a:pt x="1886077" y="5707964"/>
                </a:lnTo>
                <a:lnTo>
                  <a:pt x="1879473" y="5752020"/>
                </a:lnTo>
                <a:lnTo>
                  <a:pt x="1882775" y="5796864"/>
                </a:lnTo>
                <a:lnTo>
                  <a:pt x="1896491" y="5830595"/>
                </a:lnTo>
                <a:lnTo>
                  <a:pt x="1919477" y="5850826"/>
                </a:lnTo>
                <a:lnTo>
                  <a:pt x="1950085" y="5858370"/>
                </a:lnTo>
                <a:lnTo>
                  <a:pt x="1981581" y="5852820"/>
                </a:lnTo>
                <a:lnTo>
                  <a:pt x="2005583" y="5834951"/>
                </a:lnTo>
                <a:lnTo>
                  <a:pt x="2008280" y="5829795"/>
                </a:lnTo>
                <a:lnTo>
                  <a:pt x="1952498" y="5829795"/>
                </a:lnTo>
                <a:lnTo>
                  <a:pt x="1926082" y="5809157"/>
                </a:lnTo>
                <a:lnTo>
                  <a:pt x="1919477" y="5751220"/>
                </a:lnTo>
                <a:lnTo>
                  <a:pt x="1929383" y="5697245"/>
                </a:lnTo>
                <a:lnTo>
                  <a:pt x="1956689" y="5679782"/>
                </a:lnTo>
                <a:lnTo>
                  <a:pt x="2011330" y="5679782"/>
                </a:lnTo>
                <a:lnTo>
                  <a:pt x="1989201" y="5659145"/>
                </a:lnTo>
                <a:lnTo>
                  <a:pt x="1958594" y="5650814"/>
                </a:lnTo>
                <a:close/>
              </a:path>
              <a:path w="9144000" h="5960745">
                <a:moveTo>
                  <a:pt x="2011330" y="5679782"/>
                </a:moveTo>
                <a:lnTo>
                  <a:pt x="1956689" y="5679782"/>
                </a:lnTo>
                <a:lnTo>
                  <a:pt x="1982597" y="5700826"/>
                </a:lnTo>
                <a:lnTo>
                  <a:pt x="1989582" y="5759958"/>
                </a:lnTo>
                <a:lnTo>
                  <a:pt x="1979295" y="5812739"/>
                </a:lnTo>
                <a:lnTo>
                  <a:pt x="1952498" y="5829795"/>
                </a:lnTo>
                <a:lnTo>
                  <a:pt x="2008280" y="5829795"/>
                </a:lnTo>
                <a:lnTo>
                  <a:pt x="2022602" y="5802414"/>
                </a:lnTo>
                <a:lnTo>
                  <a:pt x="2029206" y="5758370"/>
                </a:lnTo>
                <a:lnTo>
                  <a:pt x="2025904" y="5714314"/>
                </a:lnTo>
                <a:lnTo>
                  <a:pt x="2012188" y="5680583"/>
                </a:lnTo>
                <a:lnTo>
                  <a:pt x="2011330" y="5679782"/>
                </a:lnTo>
                <a:close/>
              </a:path>
              <a:path w="9144000" h="5960745">
                <a:moveTo>
                  <a:pt x="2160168" y="5696851"/>
                </a:moveTo>
                <a:lnTo>
                  <a:pt x="2123821" y="5696851"/>
                </a:lnTo>
                <a:lnTo>
                  <a:pt x="2119122" y="5862345"/>
                </a:lnTo>
                <a:lnTo>
                  <a:pt x="2154428" y="5863526"/>
                </a:lnTo>
                <a:lnTo>
                  <a:pt x="2160168" y="5696851"/>
                </a:lnTo>
                <a:close/>
              </a:path>
              <a:path w="9144000" h="5960745">
                <a:moveTo>
                  <a:pt x="2134108" y="5659145"/>
                </a:moveTo>
                <a:lnTo>
                  <a:pt x="2067306" y="5686539"/>
                </a:lnTo>
                <a:lnTo>
                  <a:pt x="2077212" y="5713920"/>
                </a:lnTo>
                <a:lnTo>
                  <a:pt x="2123821" y="5696851"/>
                </a:lnTo>
                <a:lnTo>
                  <a:pt x="2160168" y="5696851"/>
                </a:lnTo>
                <a:lnTo>
                  <a:pt x="2161413" y="5660732"/>
                </a:lnTo>
                <a:lnTo>
                  <a:pt x="2134108" y="5659145"/>
                </a:lnTo>
                <a:close/>
              </a:path>
              <a:path w="9144000" h="5960745">
                <a:moveTo>
                  <a:pt x="2321923" y="5704395"/>
                </a:moveTo>
                <a:lnTo>
                  <a:pt x="2287143" y="5704395"/>
                </a:lnTo>
                <a:lnTo>
                  <a:pt x="2281555" y="5868289"/>
                </a:lnTo>
                <a:lnTo>
                  <a:pt x="2317242" y="5869876"/>
                </a:lnTo>
                <a:lnTo>
                  <a:pt x="2321923" y="5704395"/>
                </a:lnTo>
                <a:close/>
              </a:path>
              <a:path w="9144000" h="5960745">
                <a:moveTo>
                  <a:pt x="2295652" y="5666689"/>
                </a:moveTo>
                <a:lnTo>
                  <a:pt x="2228723" y="5694476"/>
                </a:lnTo>
                <a:lnTo>
                  <a:pt x="2238629" y="5720664"/>
                </a:lnTo>
                <a:lnTo>
                  <a:pt x="2287143" y="5704395"/>
                </a:lnTo>
                <a:lnTo>
                  <a:pt x="2321923" y="5704395"/>
                </a:lnTo>
                <a:lnTo>
                  <a:pt x="2322957" y="5667883"/>
                </a:lnTo>
                <a:lnTo>
                  <a:pt x="2295652" y="5666689"/>
                </a:lnTo>
                <a:close/>
              </a:path>
              <a:path w="9144000" h="5960745">
                <a:moveTo>
                  <a:pt x="2445766" y="5673432"/>
                </a:moveTo>
                <a:lnTo>
                  <a:pt x="2416175" y="5678601"/>
                </a:lnTo>
                <a:lnTo>
                  <a:pt x="2392553" y="5698045"/>
                </a:lnTo>
                <a:lnTo>
                  <a:pt x="2377059" y="5729795"/>
                </a:lnTo>
                <a:lnTo>
                  <a:pt x="2371471" y="5773445"/>
                </a:lnTo>
                <a:lnTo>
                  <a:pt x="2374265" y="5817095"/>
                </a:lnTo>
                <a:lnTo>
                  <a:pt x="2387473" y="5850039"/>
                </a:lnTo>
                <a:lnTo>
                  <a:pt x="2409571" y="5870282"/>
                </a:lnTo>
                <a:lnTo>
                  <a:pt x="2438781" y="5878220"/>
                </a:lnTo>
                <a:lnTo>
                  <a:pt x="2468880" y="5873051"/>
                </a:lnTo>
                <a:lnTo>
                  <a:pt x="2491486" y="5854801"/>
                </a:lnTo>
                <a:lnTo>
                  <a:pt x="2494451" y="5848845"/>
                </a:lnTo>
                <a:lnTo>
                  <a:pt x="2440178" y="5848845"/>
                </a:lnTo>
                <a:lnTo>
                  <a:pt x="2415159" y="5829007"/>
                </a:lnTo>
                <a:lnTo>
                  <a:pt x="2407666" y="5772645"/>
                </a:lnTo>
                <a:lnTo>
                  <a:pt x="2417953" y="5719076"/>
                </a:lnTo>
                <a:lnTo>
                  <a:pt x="2443861" y="5702808"/>
                </a:lnTo>
                <a:lnTo>
                  <a:pt x="2496675" y="5702808"/>
                </a:lnTo>
                <a:lnTo>
                  <a:pt x="2474976" y="5681370"/>
                </a:lnTo>
                <a:lnTo>
                  <a:pt x="2445766" y="5673432"/>
                </a:lnTo>
                <a:close/>
              </a:path>
              <a:path w="9144000" h="5960745">
                <a:moveTo>
                  <a:pt x="2496675" y="5702808"/>
                </a:moveTo>
                <a:lnTo>
                  <a:pt x="2443861" y="5702808"/>
                </a:lnTo>
                <a:lnTo>
                  <a:pt x="2469769" y="5722645"/>
                </a:lnTo>
                <a:lnTo>
                  <a:pt x="2477389" y="5780582"/>
                </a:lnTo>
                <a:lnTo>
                  <a:pt x="2466975" y="5832576"/>
                </a:lnTo>
                <a:lnTo>
                  <a:pt x="2440178" y="5848845"/>
                </a:lnTo>
                <a:lnTo>
                  <a:pt x="2494451" y="5848845"/>
                </a:lnTo>
                <a:lnTo>
                  <a:pt x="2507488" y="5822657"/>
                </a:lnTo>
                <a:lnTo>
                  <a:pt x="2513076" y="5779401"/>
                </a:lnTo>
                <a:lnTo>
                  <a:pt x="2509393" y="5735739"/>
                </a:lnTo>
                <a:lnTo>
                  <a:pt x="2497074" y="5703201"/>
                </a:lnTo>
                <a:lnTo>
                  <a:pt x="2496675" y="5702808"/>
                </a:lnTo>
                <a:close/>
              </a:path>
              <a:path w="9144000" h="5960745">
                <a:moveTo>
                  <a:pt x="2640596" y="5719076"/>
                </a:moveTo>
                <a:lnTo>
                  <a:pt x="2605786" y="5719076"/>
                </a:lnTo>
                <a:lnTo>
                  <a:pt x="2601087" y="5881395"/>
                </a:lnTo>
                <a:lnTo>
                  <a:pt x="2636012" y="5882182"/>
                </a:lnTo>
                <a:lnTo>
                  <a:pt x="2640596" y="5719076"/>
                </a:lnTo>
                <a:close/>
              </a:path>
              <a:path w="9144000" h="5960745">
                <a:moveTo>
                  <a:pt x="2614803" y="5681370"/>
                </a:moveTo>
                <a:lnTo>
                  <a:pt x="2551176" y="5708751"/>
                </a:lnTo>
                <a:lnTo>
                  <a:pt x="2560701" y="5735739"/>
                </a:lnTo>
                <a:lnTo>
                  <a:pt x="2605786" y="5719076"/>
                </a:lnTo>
                <a:lnTo>
                  <a:pt x="2640596" y="5719076"/>
                </a:lnTo>
                <a:lnTo>
                  <a:pt x="2641600" y="5683364"/>
                </a:lnTo>
                <a:lnTo>
                  <a:pt x="2614803" y="5681370"/>
                </a:lnTo>
                <a:close/>
              </a:path>
              <a:path w="9144000" h="5960745">
                <a:moveTo>
                  <a:pt x="2762631" y="5688914"/>
                </a:moveTo>
                <a:lnTo>
                  <a:pt x="2732913" y="5694070"/>
                </a:lnTo>
                <a:lnTo>
                  <a:pt x="2709926" y="5712333"/>
                </a:lnTo>
                <a:lnTo>
                  <a:pt x="2693924" y="5744476"/>
                </a:lnTo>
                <a:lnTo>
                  <a:pt x="2688209" y="5787732"/>
                </a:lnTo>
                <a:lnTo>
                  <a:pt x="2691003" y="5830595"/>
                </a:lnTo>
                <a:lnTo>
                  <a:pt x="2705227" y="5863526"/>
                </a:lnTo>
                <a:lnTo>
                  <a:pt x="2726309" y="5883376"/>
                </a:lnTo>
                <a:lnTo>
                  <a:pt x="2755011" y="5891314"/>
                </a:lnTo>
                <a:lnTo>
                  <a:pt x="2784221" y="5885751"/>
                </a:lnTo>
                <a:lnTo>
                  <a:pt x="2806827" y="5867501"/>
                </a:lnTo>
                <a:lnTo>
                  <a:pt x="2809312" y="5862345"/>
                </a:lnTo>
                <a:lnTo>
                  <a:pt x="2756916" y="5862345"/>
                </a:lnTo>
                <a:lnTo>
                  <a:pt x="2731516" y="5842495"/>
                </a:lnTo>
                <a:lnTo>
                  <a:pt x="2724531" y="5786539"/>
                </a:lnTo>
                <a:lnTo>
                  <a:pt x="2734818" y="5734151"/>
                </a:lnTo>
                <a:lnTo>
                  <a:pt x="2759329" y="5717882"/>
                </a:lnTo>
                <a:lnTo>
                  <a:pt x="2811526" y="5717882"/>
                </a:lnTo>
                <a:lnTo>
                  <a:pt x="2789936" y="5696851"/>
                </a:lnTo>
                <a:lnTo>
                  <a:pt x="2762631" y="5688914"/>
                </a:lnTo>
                <a:close/>
              </a:path>
              <a:path w="9144000" h="5960745">
                <a:moveTo>
                  <a:pt x="2811526" y="5717882"/>
                </a:moveTo>
                <a:lnTo>
                  <a:pt x="2759329" y="5717882"/>
                </a:lnTo>
                <a:lnTo>
                  <a:pt x="2784729" y="5737326"/>
                </a:lnTo>
                <a:lnTo>
                  <a:pt x="2791841" y="5794870"/>
                </a:lnTo>
                <a:lnTo>
                  <a:pt x="2782316" y="5846064"/>
                </a:lnTo>
                <a:lnTo>
                  <a:pt x="2756916" y="5862345"/>
                </a:lnTo>
                <a:lnTo>
                  <a:pt x="2809312" y="5862345"/>
                </a:lnTo>
                <a:lnTo>
                  <a:pt x="2821940" y="5836145"/>
                </a:lnTo>
                <a:lnTo>
                  <a:pt x="2828036" y="5793282"/>
                </a:lnTo>
                <a:lnTo>
                  <a:pt x="2824226" y="5750026"/>
                </a:lnTo>
                <a:lnTo>
                  <a:pt x="2811526" y="5717882"/>
                </a:lnTo>
                <a:close/>
              </a:path>
              <a:path w="9144000" h="5960745">
                <a:moveTo>
                  <a:pt x="2951730" y="5733364"/>
                </a:moveTo>
                <a:lnTo>
                  <a:pt x="2917952" y="5733364"/>
                </a:lnTo>
                <a:lnTo>
                  <a:pt x="2914650" y="5894082"/>
                </a:lnTo>
                <a:lnTo>
                  <a:pt x="2947162" y="5895276"/>
                </a:lnTo>
                <a:lnTo>
                  <a:pt x="2951730" y="5733364"/>
                </a:lnTo>
                <a:close/>
              </a:path>
              <a:path w="9144000" h="5960745">
                <a:moveTo>
                  <a:pt x="2926842" y="5696458"/>
                </a:moveTo>
                <a:lnTo>
                  <a:pt x="2865247" y="5723839"/>
                </a:lnTo>
                <a:lnTo>
                  <a:pt x="2873248" y="5750026"/>
                </a:lnTo>
                <a:lnTo>
                  <a:pt x="2917952" y="5733364"/>
                </a:lnTo>
                <a:lnTo>
                  <a:pt x="2951730" y="5733364"/>
                </a:lnTo>
                <a:lnTo>
                  <a:pt x="2952750" y="5697245"/>
                </a:lnTo>
                <a:lnTo>
                  <a:pt x="2926842" y="5696458"/>
                </a:lnTo>
                <a:close/>
              </a:path>
              <a:path w="9144000" h="5960745">
                <a:moveTo>
                  <a:pt x="3071368" y="5702808"/>
                </a:moveTo>
                <a:lnTo>
                  <a:pt x="3042666" y="5708357"/>
                </a:lnTo>
                <a:lnTo>
                  <a:pt x="3020060" y="5726620"/>
                </a:lnTo>
                <a:lnTo>
                  <a:pt x="3005074" y="5757964"/>
                </a:lnTo>
                <a:lnTo>
                  <a:pt x="2998851" y="5800826"/>
                </a:lnTo>
                <a:lnTo>
                  <a:pt x="3002153" y="5844082"/>
                </a:lnTo>
                <a:lnTo>
                  <a:pt x="3014980" y="5875832"/>
                </a:lnTo>
                <a:lnTo>
                  <a:pt x="3035681" y="5895670"/>
                </a:lnTo>
                <a:lnTo>
                  <a:pt x="3063875" y="5903214"/>
                </a:lnTo>
                <a:lnTo>
                  <a:pt x="3093085" y="5898057"/>
                </a:lnTo>
                <a:lnTo>
                  <a:pt x="3115183" y="5880201"/>
                </a:lnTo>
                <a:lnTo>
                  <a:pt x="3117668" y="5875045"/>
                </a:lnTo>
                <a:lnTo>
                  <a:pt x="3065780" y="5875045"/>
                </a:lnTo>
                <a:lnTo>
                  <a:pt x="3041269" y="5855589"/>
                </a:lnTo>
                <a:lnTo>
                  <a:pt x="3033776" y="5799632"/>
                </a:lnTo>
                <a:lnTo>
                  <a:pt x="3043682" y="5748045"/>
                </a:lnTo>
                <a:lnTo>
                  <a:pt x="3068574" y="5731776"/>
                </a:lnTo>
                <a:lnTo>
                  <a:pt x="3119882" y="5731776"/>
                </a:lnTo>
                <a:lnTo>
                  <a:pt x="3099181" y="5711139"/>
                </a:lnTo>
                <a:lnTo>
                  <a:pt x="3071368" y="5702808"/>
                </a:lnTo>
                <a:close/>
              </a:path>
              <a:path w="9144000" h="5960745">
                <a:moveTo>
                  <a:pt x="3119882" y="5731776"/>
                </a:moveTo>
                <a:lnTo>
                  <a:pt x="3068574" y="5731776"/>
                </a:lnTo>
                <a:lnTo>
                  <a:pt x="3093974" y="5751220"/>
                </a:lnTo>
                <a:lnTo>
                  <a:pt x="3101594" y="5807570"/>
                </a:lnTo>
                <a:lnTo>
                  <a:pt x="3091688" y="5858764"/>
                </a:lnTo>
                <a:lnTo>
                  <a:pt x="3065780" y="5875045"/>
                </a:lnTo>
                <a:lnTo>
                  <a:pt x="3117668" y="5875045"/>
                </a:lnTo>
                <a:lnTo>
                  <a:pt x="3130296" y="5848845"/>
                </a:lnTo>
                <a:lnTo>
                  <a:pt x="3136392" y="5806782"/>
                </a:lnTo>
                <a:lnTo>
                  <a:pt x="3132074" y="5763920"/>
                </a:lnTo>
                <a:lnTo>
                  <a:pt x="3119882" y="5731776"/>
                </a:lnTo>
                <a:close/>
              </a:path>
              <a:path w="9144000" h="5960745">
                <a:moveTo>
                  <a:pt x="3256444" y="5747651"/>
                </a:moveTo>
                <a:lnTo>
                  <a:pt x="3223514" y="5747651"/>
                </a:lnTo>
                <a:lnTo>
                  <a:pt x="3220212" y="5906389"/>
                </a:lnTo>
                <a:lnTo>
                  <a:pt x="3252597" y="5907189"/>
                </a:lnTo>
                <a:lnTo>
                  <a:pt x="3256444" y="5747651"/>
                </a:lnTo>
                <a:close/>
              </a:path>
              <a:path w="9144000" h="5960745">
                <a:moveTo>
                  <a:pt x="3231896" y="5711139"/>
                </a:moveTo>
                <a:lnTo>
                  <a:pt x="3171190" y="5737733"/>
                </a:lnTo>
                <a:lnTo>
                  <a:pt x="3180588" y="5763920"/>
                </a:lnTo>
                <a:lnTo>
                  <a:pt x="3223514" y="5747651"/>
                </a:lnTo>
                <a:lnTo>
                  <a:pt x="3256444" y="5747651"/>
                </a:lnTo>
                <a:lnTo>
                  <a:pt x="3257296" y="5712333"/>
                </a:lnTo>
                <a:lnTo>
                  <a:pt x="3231896" y="5711139"/>
                </a:lnTo>
                <a:close/>
              </a:path>
              <a:path w="9144000" h="5960745">
                <a:moveTo>
                  <a:pt x="3407992" y="5754395"/>
                </a:moveTo>
                <a:lnTo>
                  <a:pt x="3374516" y="5754395"/>
                </a:lnTo>
                <a:lnTo>
                  <a:pt x="3371215" y="5912739"/>
                </a:lnTo>
                <a:lnTo>
                  <a:pt x="3403727" y="5914326"/>
                </a:lnTo>
                <a:lnTo>
                  <a:pt x="3407992" y="5754395"/>
                </a:lnTo>
                <a:close/>
              </a:path>
              <a:path w="9144000" h="5960745">
                <a:moveTo>
                  <a:pt x="3383534" y="5717882"/>
                </a:moveTo>
                <a:lnTo>
                  <a:pt x="3322320" y="5745264"/>
                </a:lnTo>
                <a:lnTo>
                  <a:pt x="3330829" y="5770270"/>
                </a:lnTo>
                <a:lnTo>
                  <a:pt x="3374516" y="5754395"/>
                </a:lnTo>
                <a:lnTo>
                  <a:pt x="3407992" y="5754395"/>
                </a:lnTo>
                <a:lnTo>
                  <a:pt x="3408934" y="5719076"/>
                </a:lnTo>
                <a:lnTo>
                  <a:pt x="3383534" y="5717882"/>
                </a:lnTo>
                <a:close/>
              </a:path>
              <a:path w="9144000" h="5960745">
                <a:moveTo>
                  <a:pt x="3521964" y="5724232"/>
                </a:moveTo>
                <a:lnTo>
                  <a:pt x="3494659" y="5729795"/>
                </a:lnTo>
                <a:lnTo>
                  <a:pt x="3472434" y="5747651"/>
                </a:lnTo>
                <a:lnTo>
                  <a:pt x="3458337" y="5778995"/>
                </a:lnTo>
                <a:lnTo>
                  <a:pt x="3453129" y="5820676"/>
                </a:lnTo>
                <a:lnTo>
                  <a:pt x="3456432" y="5863132"/>
                </a:lnTo>
                <a:lnTo>
                  <a:pt x="3469132" y="5894882"/>
                </a:lnTo>
                <a:lnTo>
                  <a:pt x="3488436" y="5914326"/>
                </a:lnTo>
                <a:lnTo>
                  <a:pt x="3516249" y="5921476"/>
                </a:lnTo>
                <a:lnTo>
                  <a:pt x="3544062" y="5916714"/>
                </a:lnTo>
                <a:lnTo>
                  <a:pt x="3565652" y="5898845"/>
                </a:lnTo>
                <a:lnTo>
                  <a:pt x="3568111" y="5893295"/>
                </a:lnTo>
                <a:lnTo>
                  <a:pt x="3518662" y="5893295"/>
                </a:lnTo>
                <a:lnTo>
                  <a:pt x="3494659" y="5874245"/>
                </a:lnTo>
                <a:lnTo>
                  <a:pt x="3486658" y="5819876"/>
                </a:lnTo>
                <a:lnTo>
                  <a:pt x="3496055" y="5768289"/>
                </a:lnTo>
                <a:lnTo>
                  <a:pt x="3519551" y="5752414"/>
                </a:lnTo>
                <a:lnTo>
                  <a:pt x="3569561" y="5752414"/>
                </a:lnTo>
                <a:lnTo>
                  <a:pt x="3549269" y="5732170"/>
                </a:lnTo>
                <a:lnTo>
                  <a:pt x="3521964" y="5724232"/>
                </a:lnTo>
                <a:close/>
              </a:path>
              <a:path w="9144000" h="5960745">
                <a:moveTo>
                  <a:pt x="3569561" y="5752414"/>
                </a:moveTo>
                <a:lnTo>
                  <a:pt x="3519551" y="5752414"/>
                </a:lnTo>
                <a:lnTo>
                  <a:pt x="3544062" y="5771857"/>
                </a:lnTo>
                <a:lnTo>
                  <a:pt x="3550666" y="5827814"/>
                </a:lnTo>
                <a:lnTo>
                  <a:pt x="3542157" y="5877814"/>
                </a:lnTo>
                <a:lnTo>
                  <a:pt x="3518662" y="5893295"/>
                </a:lnTo>
                <a:lnTo>
                  <a:pt x="3568111" y="5893295"/>
                </a:lnTo>
                <a:lnTo>
                  <a:pt x="3579367" y="5867895"/>
                </a:lnTo>
                <a:lnTo>
                  <a:pt x="3584575" y="5826620"/>
                </a:lnTo>
                <a:lnTo>
                  <a:pt x="3581654" y="5783757"/>
                </a:lnTo>
                <a:lnTo>
                  <a:pt x="3570351" y="5753201"/>
                </a:lnTo>
                <a:lnTo>
                  <a:pt x="3569561" y="5752414"/>
                </a:lnTo>
                <a:close/>
              </a:path>
              <a:path w="9144000" h="5960745">
                <a:moveTo>
                  <a:pt x="3669665" y="5731383"/>
                </a:moveTo>
                <a:lnTo>
                  <a:pt x="3641979" y="5736539"/>
                </a:lnTo>
                <a:lnTo>
                  <a:pt x="3619880" y="5754395"/>
                </a:lnTo>
                <a:lnTo>
                  <a:pt x="3605657" y="5785345"/>
                </a:lnTo>
                <a:lnTo>
                  <a:pt x="3600577" y="5827014"/>
                </a:lnTo>
                <a:lnTo>
                  <a:pt x="3604260" y="5869482"/>
                </a:lnTo>
                <a:lnTo>
                  <a:pt x="3616579" y="5900839"/>
                </a:lnTo>
                <a:lnTo>
                  <a:pt x="3636264" y="5920282"/>
                </a:lnTo>
                <a:lnTo>
                  <a:pt x="3662679" y="5927026"/>
                </a:lnTo>
                <a:lnTo>
                  <a:pt x="3691382" y="5922657"/>
                </a:lnTo>
                <a:lnTo>
                  <a:pt x="3712972" y="5905195"/>
                </a:lnTo>
                <a:lnTo>
                  <a:pt x="3715606" y="5899251"/>
                </a:lnTo>
                <a:lnTo>
                  <a:pt x="3665474" y="5899251"/>
                </a:lnTo>
                <a:lnTo>
                  <a:pt x="3640963" y="5880201"/>
                </a:lnTo>
                <a:lnTo>
                  <a:pt x="3633978" y="5826226"/>
                </a:lnTo>
                <a:lnTo>
                  <a:pt x="3643884" y="5775426"/>
                </a:lnTo>
                <a:lnTo>
                  <a:pt x="3667379" y="5759157"/>
                </a:lnTo>
                <a:lnTo>
                  <a:pt x="3716389" y="5759157"/>
                </a:lnTo>
                <a:lnTo>
                  <a:pt x="3696589" y="5739320"/>
                </a:lnTo>
                <a:lnTo>
                  <a:pt x="3669665" y="5731383"/>
                </a:lnTo>
                <a:close/>
              </a:path>
              <a:path w="9144000" h="5960745">
                <a:moveTo>
                  <a:pt x="3716389" y="5759157"/>
                </a:moveTo>
                <a:lnTo>
                  <a:pt x="3667379" y="5759157"/>
                </a:lnTo>
                <a:lnTo>
                  <a:pt x="3691382" y="5778601"/>
                </a:lnTo>
                <a:lnTo>
                  <a:pt x="3697986" y="5833770"/>
                </a:lnTo>
                <a:lnTo>
                  <a:pt x="3688969" y="5883770"/>
                </a:lnTo>
                <a:lnTo>
                  <a:pt x="3665474" y="5899251"/>
                </a:lnTo>
                <a:lnTo>
                  <a:pt x="3715606" y="5899251"/>
                </a:lnTo>
                <a:lnTo>
                  <a:pt x="3726688" y="5874245"/>
                </a:lnTo>
                <a:lnTo>
                  <a:pt x="3731895" y="5832576"/>
                </a:lnTo>
                <a:lnTo>
                  <a:pt x="3728974" y="5790907"/>
                </a:lnTo>
                <a:lnTo>
                  <a:pt x="3716782" y="5759551"/>
                </a:lnTo>
                <a:lnTo>
                  <a:pt x="3716389" y="5759157"/>
                </a:lnTo>
                <a:close/>
              </a:path>
              <a:path w="9144000" h="5960745">
                <a:moveTo>
                  <a:pt x="3847426" y="5775032"/>
                </a:moveTo>
                <a:lnTo>
                  <a:pt x="3816604" y="5775032"/>
                </a:lnTo>
                <a:lnTo>
                  <a:pt x="3813302" y="5930201"/>
                </a:lnTo>
                <a:lnTo>
                  <a:pt x="3844416" y="5931001"/>
                </a:lnTo>
                <a:lnTo>
                  <a:pt x="3847426" y="5775032"/>
                </a:lnTo>
                <a:close/>
              </a:path>
              <a:path w="9144000" h="5960745">
                <a:moveTo>
                  <a:pt x="3826002" y="5739320"/>
                </a:moveTo>
                <a:lnTo>
                  <a:pt x="3766692" y="5765114"/>
                </a:lnTo>
                <a:lnTo>
                  <a:pt x="3775583" y="5790907"/>
                </a:lnTo>
                <a:lnTo>
                  <a:pt x="3816604" y="5775032"/>
                </a:lnTo>
                <a:lnTo>
                  <a:pt x="3847426" y="5775032"/>
                </a:lnTo>
                <a:lnTo>
                  <a:pt x="3848100" y="5740107"/>
                </a:lnTo>
                <a:lnTo>
                  <a:pt x="3826002" y="5739320"/>
                </a:lnTo>
                <a:close/>
              </a:path>
              <a:path w="9144000" h="5960745">
                <a:moveTo>
                  <a:pt x="3959225" y="5745264"/>
                </a:moveTo>
                <a:lnTo>
                  <a:pt x="3932428" y="5750026"/>
                </a:lnTo>
                <a:lnTo>
                  <a:pt x="3911219" y="5768289"/>
                </a:lnTo>
                <a:lnTo>
                  <a:pt x="3897122" y="5798845"/>
                </a:lnTo>
                <a:lnTo>
                  <a:pt x="3891915" y="5840120"/>
                </a:lnTo>
                <a:lnTo>
                  <a:pt x="3895725" y="5881789"/>
                </a:lnTo>
                <a:lnTo>
                  <a:pt x="3907916" y="5912739"/>
                </a:lnTo>
                <a:lnTo>
                  <a:pt x="3927221" y="5932182"/>
                </a:lnTo>
                <a:lnTo>
                  <a:pt x="3954526" y="5939332"/>
                </a:lnTo>
                <a:lnTo>
                  <a:pt x="3981323" y="5934176"/>
                </a:lnTo>
                <a:lnTo>
                  <a:pt x="4001642" y="5916714"/>
                </a:lnTo>
                <a:lnTo>
                  <a:pt x="4004026" y="5911545"/>
                </a:lnTo>
                <a:lnTo>
                  <a:pt x="3955415" y="5911545"/>
                </a:lnTo>
                <a:lnTo>
                  <a:pt x="3931920" y="5892901"/>
                </a:lnTo>
                <a:lnTo>
                  <a:pt x="3924808" y="5838926"/>
                </a:lnTo>
                <a:lnTo>
                  <a:pt x="3933825" y="5788520"/>
                </a:lnTo>
                <a:lnTo>
                  <a:pt x="3957320" y="5773051"/>
                </a:lnTo>
                <a:lnTo>
                  <a:pt x="4006341" y="5773051"/>
                </a:lnTo>
                <a:lnTo>
                  <a:pt x="3986529" y="5752414"/>
                </a:lnTo>
                <a:lnTo>
                  <a:pt x="3959225" y="5745264"/>
                </a:lnTo>
                <a:close/>
              </a:path>
              <a:path w="9144000" h="5960745">
                <a:moveTo>
                  <a:pt x="4006341" y="5773051"/>
                </a:moveTo>
                <a:lnTo>
                  <a:pt x="3957320" y="5773051"/>
                </a:lnTo>
                <a:lnTo>
                  <a:pt x="3980941" y="5791695"/>
                </a:lnTo>
                <a:lnTo>
                  <a:pt x="3987419" y="5846470"/>
                </a:lnTo>
                <a:lnTo>
                  <a:pt x="3979037" y="5896076"/>
                </a:lnTo>
                <a:lnTo>
                  <a:pt x="3955415" y="5911545"/>
                </a:lnTo>
                <a:lnTo>
                  <a:pt x="4004026" y="5911545"/>
                </a:lnTo>
                <a:lnTo>
                  <a:pt x="4015740" y="5886145"/>
                </a:lnTo>
                <a:lnTo>
                  <a:pt x="4020439" y="5845670"/>
                </a:lnTo>
                <a:lnTo>
                  <a:pt x="4017645" y="5803607"/>
                </a:lnTo>
                <a:lnTo>
                  <a:pt x="4006341" y="5773051"/>
                </a:lnTo>
                <a:close/>
              </a:path>
              <a:path w="9144000" h="5960745">
                <a:moveTo>
                  <a:pt x="4135069" y="5787339"/>
                </a:moveTo>
                <a:lnTo>
                  <a:pt x="4103751" y="5787339"/>
                </a:lnTo>
                <a:lnTo>
                  <a:pt x="4100957" y="5942114"/>
                </a:lnTo>
                <a:lnTo>
                  <a:pt x="4131945" y="5942901"/>
                </a:lnTo>
                <a:lnTo>
                  <a:pt x="4135069" y="5787339"/>
                </a:lnTo>
                <a:close/>
              </a:path>
              <a:path w="9144000" h="5960745">
                <a:moveTo>
                  <a:pt x="4111752" y="5752020"/>
                </a:moveTo>
                <a:lnTo>
                  <a:pt x="4054348" y="5778601"/>
                </a:lnTo>
                <a:lnTo>
                  <a:pt x="4062729" y="5803607"/>
                </a:lnTo>
                <a:lnTo>
                  <a:pt x="4103751" y="5787339"/>
                </a:lnTo>
                <a:lnTo>
                  <a:pt x="4135069" y="5787339"/>
                </a:lnTo>
                <a:lnTo>
                  <a:pt x="4135754" y="5753201"/>
                </a:lnTo>
                <a:lnTo>
                  <a:pt x="4111752" y="5752020"/>
                </a:lnTo>
                <a:close/>
              </a:path>
              <a:path w="9144000" h="5960745">
                <a:moveTo>
                  <a:pt x="4243070" y="5757964"/>
                </a:moveTo>
                <a:lnTo>
                  <a:pt x="4216781" y="5763120"/>
                </a:lnTo>
                <a:lnTo>
                  <a:pt x="4196461" y="5780989"/>
                </a:lnTo>
                <a:lnTo>
                  <a:pt x="4181855" y="5811151"/>
                </a:lnTo>
                <a:lnTo>
                  <a:pt x="4177157" y="5852414"/>
                </a:lnTo>
                <a:lnTo>
                  <a:pt x="4180966" y="5893295"/>
                </a:lnTo>
                <a:lnTo>
                  <a:pt x="4193159" y="5924245"/>
                </a:lnTo>
                <a:lnTo>
                  <a:pt x="4212082" y="5943295"/>
                </a:lnTo>
                <a:lnTo>
                  <a:pt x="4238371" y="5950445"/>
                </a:lnTo>
                <a:lnTo>
                  <a:pt x="4264787" y="5945289"/>
                </a:lnTo>
                <a:lnTo>
                  <a:pt x="4284980" y="5928614"/>
                </a:lnTo>
                <a:lnTo>
                  <a:pt x="4287540" y="5923064"/>
                </a:lnTo>
                <a:lnTo>
                  <a:pt x="4239768" y="5923064"/>
                </a:lnTo>
                <a:lnTo>
                  <a:pt x="4216781" y="5904801"/>
                </a:lnTo>
                <a:lnTo>
                  <a:pt x="4210558" y="5850826"/>
                </a:lnTo>
                <a:lnTo>
                  <a:pt x="4219067" y="5801220"/>
                </a:lnTo>
                <a:lnTo>
                  <a:pt x="4242181" y="5785751"/>
                </a:lnTo>
                <a:lnTo>
                  <a:pt x="4288790" y="5785751"/>
                </a:lnTo>
                <a:lnTo>
                  <a:pt x="4269486" y="5765901"/>
                </a:lnTo>
                <a:lnTo>
                  <a:pt x="4243070" y="5757964"/>
                </a:lnTo>
                <a:close/>
              </a:path>
              <a:path w="9144000" h="5960745">
                <a:moveTo>
                  <a:pt x="4288790" y="5785751"/>
                </a:moveTo>
                <a:lnTo>
                  <a:pt x="4242181" y="5785751"/>
                </a:lnTo>
                <a:lnTo>
                  <a:pt x="4264279" y="5804801"/>
                </a:lnTo>
                <a:lnTo>
                  <a:pt x="4270375" y="5859564"/>
                </a:lnTo>
                <a:lnTo>
                  <a:pt x="4262374" y="5908370"/>
                </a:lnTo>
                <a:lnTo>
                  <a:pt x="4239768" y="5923064"/>
                </a:lnTo>
                <a:lnTo>
                  <a:pt x="4287540" y="5923064"/>
                </a:lnTo>
                <a:lnTo>
                  <a:pt x="4299077" y="5898057"/>
                </a:lnTo>
                <a:lnTo>
                  <a:pt x="4304284" y="5858370"/>
                </a:lnTo>
                <a:lnTo>
                  <a:pt x="4300474" y="5816701"/>
                </a:lnTo>
                <a:lnTo>
                  <a:pt x="4288790" y="5785751"/>
                </a:lnTo>
                <a:close/>
              </a:path>
              <a:path w="9144000" h="5960745">
                <a:moveTo>
                  <a:pt x="4415795" y="5800826"/>
                </a:moveTo>
                <a:lnTo>
                  <a:pt x="4385691" y="5800826"/>
                </a:lnTo>
                <a:lnTo>
                  <a:pt x="4383405" y="5952820"/>
                </a:lnTo>
                <a:lnTo>
                  <a:pt x="4413504" y="5954801"/>
                </a:lnTo>
                <a:lnTo>
                  <a:pt x="4415795" y="5800826"/>
                </a:lnTo>
                <a:close/>
              </a:path>
              <a:path w="9144000" h="5960745">
                <a:moveTo>
                  <a:pt x="4393311" y="5765901"/>
                </a:moveTo>
                <a:lnTo>
                  <a:pt x="4336288" y="5791301"/>
                </a:lnTo>
                <a:lnTo>
                  <a:pt x="4343781" y="5816701"/>
                </a:lnTo>
                <a:lnTo>
                  <a:pt x="4385691" y="5800826"/>
                </a:lnTo>
                <a:lnTo>
                  <a:pt x="4415795" y="5800826"/>
                </a:lnTo>
                <a:lnTo>
                  <a:pt x="4416298" y="5767095"/>
                </a:lnTo>
                <a:lnTo>
                  <a:pt x="4393311" y="5765901"/>
                </a:lnTo>
                <a:close/>
              </a:path>
              <a:path w="9144000" h="5960745">
                <a:moveTo>
                  <a:pt x="4553710" y="5807176"/>
                </a:moveTo>
                <a:lnTo>
                  <a:pt x="4523613" y="5807176"/>
                </a:lnTo>
                <a:lnTo>
                  <a:pt x="4521327" y="5958776"/>
                </a:lnTo>
                <a:lnTo>
                  <a:pt x="4551426" y="5960364"/>
                </a:lnTo>
                <a:lnTo>
                  <a:pt x="4553710" y="5807176"/>
                </a:lnTo>
                <a:close/>
              </a:path>
              <a:path w="9144000" h="5960745">
                <a:moveTo>
                  <a:pt x="4531233" y="5771857"/>
                </a:moveTo>
                <a:lnTo>
                  <a:pt x="4475226" y="5797651"/>
                </a:lnTo>
                <a:lnTo>
                  <a:pt x="4483227" y="5823051"/>
                </a:lnTo>
                <a:lnTo>
                  <a:pt x="4523613" y="5807176"/>
                </a:lnTo>
                <a:lnTo>
                  <a:pt x="4553710" y="5807176"/>
                </a:lnTo>
                <a:lnTo>
                  <a:pt x="4554220" y="5773051"/>
                </a:lnTo>
                <a:lnTo>
                  <a:pt x="4531233" y="5771857"/>
                </a:lnTo>
                <a:close/>
              </a:path>
            </a:pathLst>
          </a:custGeom>
          <a:solidFill>
            <a:srgbClr val="FFCC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782567" y="1801367"/>
            <a:ext cx="5361432" cy="4773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674364" y="1629155"/>
            <a:ext cx="5424170" cy="4761230"/>
          </a:xfrm>
          <a:custGeom>
            <a:avLst/>
            <a:gdLst/>
            <a:ahLst/>
            <a:cxnLst/>
            <a:rect l="l" t="t" r="r" b="b"/>
            <a:pathLst>
              <a:path w="5424170" h="4761230">
                <a:moveTo>
                  <a:pt x="2386457" y="0"/>
                </a:moveTo>
                <a:lnTo>
                  <a:pt x="2246249" y="382270"/>
                </a:lnTo>
                <a:lnTo>
                  <a:pt x="2011426" y="1064641"/>
                </a:lnTo>
                <a:lnTo>
                  <a:pt x="1764919" y="1793875"/>
                </a:lnTo>
                <a:lnTo>
                  <a:pt x="1666494" y="2099437"/>
                </a:lnTo>
                <a:lnTo>
                  <a:pt x="1587373" y="2306574"/>
                </a:lnTo>
                <a:lnTo>
                  <a:pt x="1528445" y="2483993"/>
                </a:lnTo>
                <a:lnTo>
                  <a:pt x="1143762" y="2730627"/>
                </a:lnTo>
                <a:lnTo>
                  <a:pt x="769112" y="2957322"/>
                </a:lnTo>
                <a:lnTo>
                  <a:pt x="0" y="3390773"/>
                </a:lnTo>
                <a:lnTo>
                  <a:pt x="2286" y="3416935"/>
                </a:lnTo>
                <a:lnTo>
                  <a:pt x="4572" y="3442589"/>
                </a:lnTo>
                <a:lnTo>
                  <a:pt x="7493" y="3468497"/>
                </a:lnTo>
                <a:lnTo>
                  <a:pt x="12064" y="3520186"/>
                </a:lnTo>
                <a:lnTo>
                  <a:pt x="14732" y="3546094"/>
                </a:lnTo>
                <a:lnTo>
                  <a:pt x="17272" y="3571748"/>
                </a:lnTo>
                <a:lnTo>
                  <a:pt x="19558" y="3597656"/>
                </a:lnTo>
                <a:lnTo>
                  <a:pt x="1424813" y="4161472"/>
                </a:lnTo>
                <a:lnTo>
                  <a:pt x="2889377" y="4760976"/>
                </a:lnTo>
                <a:lnTo>
                  <a:pt x="4407916" y="3370961"/>
                </a:lnTo>
                <a:lnTo>
                  <a:pt x="4397883" y="3322066"/>
                </a:lnTo>
                <a:lnTo>
                  <a:pt x="4407916" y="3272282"/>
                </a:lnTo>
                <a:lnTo>
                  <a:pt x="4417695" y="3232912"/>
                </a:lnTo>
                <a:lnTo>
                  <a:pt x="4417695" y="3184017"/>
                </a:lnTo>
                <a:lnTo>
                  <a:pt x="4979924" y="1774063"/>
                </a:lnTo>
                <a:lnTo>
                  <a:pt x="5315204" y="897001"/>
                </a:lnTo>
                <a:lnTo>
                  <a:pt x="5423916" y="645287"/>
                </a:lnTo>
                <a:lnTo>
                  <a:pt x="5383657" y="544830"/>
                </a:lnTo>
                <a:lnTo>
                  <a:pt x="23864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674364" y="1629155"/>
            <a:ext cx="5424170" cy="4761230"/>
          </a:xfrm>
          <a:custGeom>
            <a:avLst/>
            <a:gdLst/>
            <a:ahLst/>
            <a:cxnLst/>
            <a:rect l="l" t="t" r="r" b="b"/>
            <a:pathLst>
              <a:path w="5424170" h="4761230">
                <a:moveTo>
                  <a:pt x="5315204" y="897001"/>
                </a:moveTo>
                <a:lnTo>
                  <a:pt x="4979924" y="1774063"/>
                </a:lnTo>
                <a:lnTo>
                  <a:pt x="4417695" y="3184017"/>
                </a:lnTo>
                <a:lnTo>
                  <a:pt x="4417695" y="3232912"/>
                </a:lnTo>
                <a:lnTo>
                  <a:pt x="4407916" y="3272282"/>
                </a:lnTo>
                <a:lnTo>
                  <a:pt x="4397883" y="3322066"/>
                </a:lnTo>
                <a:lnTo>
                  <a:pt x="4407916" y="3370961"/>
                </a:lnTo>
                <a:lnTo>
                  <a:pt x="2889377" y="4760976"/>
                </a:lnTo>
                <a:lnTo>
                  <a:pt x="1518285" y="4199153"/>
                </a:lnTo>
                <a:lnTo>
                  <a:pt x="1424813" y="4161472"/>
                </a:lnTo>
                <a:lnTo>
                  <a:pt x="1330960" y="4124071"/>
                </a:lnTo>
                <a:lnTo>
                  <a:pt x="1237488" y="4086098"/>
                </a:lnTo>
                <a:lnTo>
                  <a:pt x="1143762" y="4048696"/>
                </a:lnTo>
                <a:lnTo>
                  <a:pt x="1050163" y="4011015"/>
                </a:lnTo>
                <a:lnTo>
                  <a:pt x="956437" y="3973614"/>
                </a:lnTo>
                <a:lnTo>
                  <a:pt x="862584" y="3935984"/>
                </a:lnTo>
                <a:lnTo>
                  <a:pt x="769112" y="3898519"/>
                </a:lnTo>
                <a:lnTo>
                  <a:pt x="675259" y="3860800"/>
                </a:lnTo>
                <a:lnTo>
                  <a:pt x="581787" y="3823462"/>
                </a:lnTo>
                <a:lnTo>
                  <a:pt x="487934" y="3785743"/>
                </a:lnTo>
                <a:lnTo>
                  <a:pt x="394462" y="3748405"/>
                </a:lnTo>
                <a:lnTo>
                  <a:pt x="300736" y="3710686"/>
                </a:lnTo>
                <a:lnTo>
                  <a:pt x="207137" y="3672713"/>
                </a:lnTo>
                <a:lnTo>
                  <a:pt x="113030" y="3635375"/>
                </a:lnTo>
                <a:lnTo>
                  <a:pt x="19558" y="3597656"/>
                </a:lnTo>
                <a:lnTo>
                  <a:pt x="17272" y="3571748"/>
                </a:lnTo>
                <a:lnTo>
                  <a:pt x="14732" y="3546094"/>
                </a:lnTo>
                <a:lnTo>
                  <a:pt x="12064" y="3520186"/>
                </a:lnTo>
                <a:lnTo>
                  <a:pt x="9778" y="3494405"/>
                </a:lnTo>
                <a:lnTo>
                  <a:pt x="7493" y="3468497"/>
                </a:lnTo>
                <a:lnTo>
                  <a:pt x="4572" y="3442589"/>
                </a:lnTo>
                <a:lnTo>
                  <a:pt x="2286" y="3416935"/>
                </a:lnTo>
                <a:lnTo>
                  <a:pt x="0" y="3390773"/>
                </a:lnTo>
                <a:lnTo>
                  <a:pt x="384683" y="3174238"/>
                </a:lnTo>
                <a:lnTo>
                  <a:pt x="769112" y="2957322"/>
                </a:lnTo>
                <a:lnTo>
                  <a:pt x="1143762" y="2730627"/>
                </a:lnTo>
                <a:lnTo>
                  <a:pt x="1528445" y="2483993"/>
                </a:lnTo>
                <a:lnTo>
                  <a:pt x="1587373" y="2306574"/>
                </a:lnTo>
                <a:lnTo>
                  <a:pt x="1666494" y="2099437"/>
                </a:lnTo>
                <a:lnTo>
                  <a:pt x="1764919" y="1793875"/>
                </a:lnTo>
                <a:lnTo>
                  <a:pt x="2011426" y="1064641"/>
                </a:lnTo>
                <a:lnTo>
                  <a:pt x="2246249" y="382270"/>
                </a:lnTo>
                <a:lnTo>
                  <a:pt x="2386457" y="0"/>
                </a:lnTo>
                <a:lnTo>
                  <a:pt x="5383657" y="544830"/>
                </a:lnTo>
                <a:lnTo>
                  <a:pt x="5423916" y="645287"/>
                </a:lnTo>
                <a:lnTo>
                  <a:pt x="5315204" y="897001"/>
                </a:lnTo>
                <a:close/>
              </a:path>
            </a:pathLst>
          </a:custGeom>
          <a:ln w="914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720084" y="4084320"/>
            <a:ext cx="4328160" cy="2068195"/>
          </a:xfrm>
          <a:custGeom>
            <a:avLst/>
            <a:gdLst/>
            <a:ahLst/>
            <a:cxnLst/>
            <a:rect l="l" t="t" r="r" b="b"/>
            <a:pathLst>
              <a:path w="4328159" h="2068195">
                <a:moveTo>
                  <a:pt x="4080710" y="699261"/>
                </a:moveTo>
                <a:lnTo>
                  <a:pt x="788796" y="699261"/>
                </a:lnTo>
                <a:lnTo>
                  <a:pt x="857503" y="709294"/>
                </a:lnTo>
                <a:lnTo>
                  <a:pt x="936370" y="719073"/>
                </a:lnTo>
                <a:lnTo>
                  <a:pt x="1005331" y="738250"/>
                </a:lnTo>
                <a:lnTo>
                  <a:pt x="1074419" y="767968"/>
                </a:lnTo>
                <a:lnTo>
                  <a:pt x="1133728" y="807338"/>
                </a:lnTo>
                <a:lnTo>
                  <a:pt x="1330705" y="964818"/>
                </a:lnTo>
                <a:lnTo>
                  <a:pt x="1468754" y="1073149"/>
                </a:lnTo>
                <a:lnTo>
                  <a:pt x="1626742" y="1152143"/>
                </a:lnTo>
                <a:lnTo>
                  <a:pt x="1774570" y="1230883"/>
                </a:lnTo>
                <a:lnTo>
                  <a:pt x="1942338" y="1289811"/>
                </a:lnTo>
                <a:lnTo>
                  <a:pt x="2109724" y="1329181"/>
                </a:lnTo>
                <a:lnTo>
                  <a:pt x="2287142" y="1348993"/>
                </a:lnTo>
                <a:lnTo>
                  <a:pt x="2464689" y="1358772"/>
                </a:lnTo>
                <a:lnTo>
                  <a:pt x="2652267" y="1358772"/>
                </a:lnTo>
                <a:lnTo>
                  <a:pt x="2839466" y="1378584"/>
                </a:lnTo>
                <a:lnTo>
                  <a:pt x="3017012" y="1408175"/>
                </a:lnTo>
                <a:lnTo>
                  <a:pt x="3184651" y="1457324"/>
                </a:lnTo>
                <a:lnTo>
                  <a:pt x="3223767" y="1477136"/>
                </a:lnTo>
                <a:lnTo>
                  <a:pt x="3253105" y="1506499"/>
                </a:lnTo>
                <a:lnTo>
                  <a:pt x="3273043" y="1545882"/>
                </a:lnTo>
                <a:lnTo>
                  <a:pt x="3273043" y="1565706"/>
                </a:lnTo>
                <a:lnTo>
                  <a:pt x="3213735" y="1664284"/>
                </a:lnTo>
                <a:lnTo>
                  <a:pt x="3155061" y="1723199"/>
                </a:lnTo>
                <a:lnTo>
                  <a:pt x="3085972" y="1772627"/>
                </a:lnTo>
                <a:lnTo>
                  <a:pt x="3007233" y="1821776"/>
                </a:lnTo>
                <a:lnTo>
                  <a:pt x="2859405" y="1920354"/>
                </a:lnTo>
                <a:lnTo>
                  <a:pt x="2790316" y="1959724"/>
                </a:lnTo>
                <a:lnTo>
                  <a:pt x="2721229" y="2018639"/>
                </a:lnTo>
                <a:lnTo>
                  <a:pt x="2839466" y="2068067"/>
                </a:lnTo>
                <a:lnTo>
                  <a:pt x="3815207" y="1230883"/>
                </a:lnTo>
                <a:lnTo>
                  <a:pt x="3858832" y="1191513"/>
                </a:lnTo>
                <a:lnTo>
                  <a:pt x="2316861" y="1191513"/>
                </a:lnTo>
                <a:lnTo>
                  <a:pt x="2228215" y="1171701"/>
                </a:lnTo>
                <a:lnTo>
                  <a:pt x="2149348" y="1142110"/>
                </a:lnTo>
                <a:lnTo>
                  <a:pt x="2109850" y="1132331"/>
                </a:lnTo>
                <a:lnTo>
                  <a:pt x="1932177" y="1132331"/>
                </a:lnTo>
                <a:lnTo>
                  <a:pt x="1892807" y="1112519"/>
                </a:lnTo>
                <a:lnTo>
                  <a:pt x="1873250" y="1092961"/>
                </a:lnTo>
                <a:lnTo>
                  <a:pt x="1843658" y="1053591"/>
                </a:lnTo>
                <a:lnTo>
                  <a:pt x="1794382" y="1024000"/>
                </a:lnTo>
                <a:lnTo>
                  <a:pt x="1754758" y="1004188"/>
                </a:lnTo>
                <a:lnTo>
                  <a:pt x="1557654" y="925448"/>
                </a:lnTo>
                <a:lnTo>
                  <a:pt x="1518285" y="886332"/>
                </a:lnTo>
                <a:lnTo>
                  <a:pt x="1518285" y="856487"/>
                </a:lnTo>
                <a:lnTo>
                  <a:pt x="1537842" y="837183"/>
                </a:lnTo>
                <a:lnTo>
                  <a:pt x="1557654" y="837183"/>
                </a:lnTo>
                <a:lnTo>
                  <a:pt x="1587373" y="827404"/>
                </a:lnTo>
                <a:lnTo>
                  <a:pt x="4262299" y="827404"/>
                </a:lnTo>
                <a:lnTo>
                  <a:pt x="4328160" y="767968"/>
                </a:lnTo>
                <a:lnTo>
                  <a:pt x="4080710" y="699261"/>
                </a:lnTo>
                <a:close/>
              </a:path>
              <a:path w="4328159" h="2068195">
                <a:moveTo>
                  <a:pt x="4262299" y="827404"/>
                </a:moveTo>
                <a:lnTo>
                  <a:pt x="1587373" y="827404"/>
                </a:lnTo>
                <a:lnTo>
                  <a:pt x="2030856" y="964818"/>
                </a:lnTo>
                <a:lnTo>
                  <a:pt x="2247773" y="1043812"/>
                </a:lnTo>
                <a:lnTo>
                  <a:pt x="2445130" y="1122552"/>
                </a:lnTo>
                <a:lnTo>
                  <a:pt x="2445130" y="1132331"/>
                </a:lnTo>
                <a:lnTo>
                  <a:pt x="2435352" y="1152143"/>
                </a:lnTo>
                <a:lnTo>
                  <a:pt x="2395601" y="1171701"/>
                </a:lnTo>
                <a:lnTo>
                  <a:pt x="2316861" y="1191513"/>
                </a:lnTo>
                <a:lnTo>
                  <a:pt x="3858832" y="1191513"/>
                </a:lnTo>
                <a:lnTo>
                  <a:pt x="4262299" y="827404"/>
                </a:lnTo>
                <a:close/>
              </a:path>
              <a:path w="4328159" h="2068195">
                <a:moveTo>
                  <a:pt x="2070353" y="1122552"/>
                </a:moveTo>
                <a:lnTo>
                  <a:pt x="2030856" y="1122552"/>
                </a:lnTo>
                <a:lnTo>
                  <a:pt x="1991487" y="1132331"/>
                </a:lnTo>
                <a:lnTo>
                  <a:pt x="2109850" y="1132331"/>
                </a:lnTo>
                <a:lnTo>
                  <a:pt x="2070353" y="1122552"/>
                </a:lnTo>
                <a:close/>
              </a:path>
              <a:path w="4328159" h="2068195">
                <a:moveTo>
                  <a:pt x="1508252" y="0"/>
                </a:moveTo>
                <a:lnTo>
                  <a:pt x="1508252" y="19811"/>
                </a:lnTo>
                <a:lnTo>
                  <a:pt x="1498473" y="49148"/>
                </a:lnTo>
                <a:lnTo>
                  <a:pt x="1478914" y="68960"/>
                </a:lnTo>
                <a:lnTo>
                  <a:pt x="1458976" y="78739"/>
                </a:lnTo>
                <a:lnTo>
                  <a:pt x="9778" y="935481"/>
                </a:lnTo>
                <a:lnTo>
                  <a:pt x="0" y="955039"/>
                </a:lnTo>
                <a:lnTo>
                  <a:pt x="78866" y="984630"/>
                </a:lnTo>
                <a:lnTo>
                  <a:pt x="147827" y="1004188"/>
                </a:lnTo>
                <a:lnTo>
                  <a:pt x="276098" y="935481"/>
                </a:lnTo>
                <a:lnTo>
                  <a:pt x="394335" y="856487"/>
                </a:lnTo>
                <a:lnTo>
                  <a:pt x="512952" y="787780"/>
                </a:lnTo>
                <a:lnTo>
                  <a:pt x="640968" y="728852"/>
                </a:lnTo>
                <a:lnTo>
                  <a:pt x="709929" y="709294"/>
                </a:lnTo>
                <a:lnTo>
                  <a:pt x="788796" y="699261"/>
                </a:lnTo>
                <a:lnTo>
                  <a:pt x="4080710" y="699261"/>
                </a:lnTo>
                <a:lnTo>
                  <a:pt x="3726688" y="600963"/>
                </a:lnTo>
                <a:lnTo>
                  <a:pt x="2543810" y="285622"/>
                </a:lnTo>
                <a:lnTo>
                  <a:pt x="1981707" y="118109"/>
                </a:lnTo>
                <a:lnTo>
                  <a:pt x="15082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538471" y="4187952"/>
            <a:ext cx="3314700" cy="1382395"/>
          </a:xfrm>
          <a:custGeom>
            <a:avLst/>
            <a:gdLst/>
            <a:ahLst/>
            <a:cxnLst/>
            <a:rect l="l" t="t" r="r" b="b"/>
            <a:pathLst>
              <a:path w="3314700" h="1382395">
                <a:moveTo>
                  <a:pt x="681227" y="0"/>
                </a:moveTo>
                <a:lnTo>
                  <a:pt x="0" y="373888"/>
                </a:lnTo>
                <a:lnTo>
                  <a:pt x="2099436" y="1057910"/>
                </a:lnTo>
                <a:lnTo>
                  <a:pt x="2081910" y="1077087"/>
                </a:lnTo>
                <a:lnTo>
                  <a:pt x="2065908" y="1097788"/>
                </a:lnTo>
                <a:lnTo>
                  <a:pt x="2056256" y="1115441"/>
                </a:lnTo>
                <a:lnTo>
                  <a:pt x="2049906" y="1132967"/>
                </a:lnTo>
                <a:lnTo>
                  <a:pt x="2046731" y="1148969"/>
                </a:lnTo>
                <a:lnTo>
                  <a:pt x="2046731" y="1164971"/>
                </a:lnTo>
                <a:lnTo>
                  <a:pt x="2067432" y="1204849"/>
                </a:lnTo>
                <a:lnTo>
                  <a:pt x="2110612" y="1240028"/>
                </a:lnTo>
                <a:lnTo>
                  <a:pt x="2174621" y="1268857"/>
                </a:lnTo>
                <a:lnTo>
                  <a:pt x="2249804" y="1292733"/>
                </a:lnTo>
                <a:lnTo>
                  <a:pt x="2476880" y="1345565"/>
                </a:lnTo>
                <a:lnTo>
                  <a:pt x="2531236" y="1356741"/>
                </a:lnTo>
                <a:lnTo>
                  <a:pt x="2579116" y="1369441"/>
                </a:lnTo>
                <a:lnTo>
                  <a:pt x="2601595" y="1375918"/>
                </a:lnTo>
                <a:lnTo>
                  <a:pt x="2622296" y="1382268"/>
                </a:lnTo>
                <a:lnTo>
                  <a:pt x="3017266" y="1057910"/>
                </a:lnTo>
                <a:lnTo>
                  <a:pt x="3242691" y="859663"/>
                </a:lnTo>
                <a:lnTo>
                  <a:pt x="3313049" y="790956"/>
                </a:lnTo>
                <a:lnTo>
                  <a:pt x="3314700" y="790956"/>
                </a:lnTo>
                <a:lnTo>
                  <a:pt x="681227" y="0"/>
                </a:lnTo>
                <a:close/>
              </a:path>
            </a:pathLst>
          </a:custGeom>
          <a:solidFill>
            <a:srgbClr val="FFDB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72078" y="5033009"/>
            <a:ext cx="2895600" cy="1356360"/>
          </a:xfrm>
          <a:custGeom>
            <a:avLst/>
            <a:gdLst/>
            <a:ahLst/>
            <a:cxnLst/>
            <a:rect l="l" t="t" r="r" b="b"/>
            <a:pathLst>
              <a:path w="2895600" h="1356360">
                <a:moveTo>
                  <a:pt x="1650" y="0"/>
                </a:moveTo>
                <a:lnTo>
                  <a:pt x="1650" y="11175"/>
                </a:lnTo>
                <a:lnTo>
                  <a:pt x="0" y="20827"/>
                </a:lnTo>
                <a:lnTo>
                  <a:pt x="17652" y="191896"/>
                </a:lnTo>
                <a:lnTo>
                  <a:pt x="2895600" y="1356359"/>
                </a:lnTo>
                <a:lnTo>
                  <a:pt x="2884626" y="1335916"/>
                </a:lnTo>
                <a:lnTo>
                  <a:pt x="2873629" y="1311573"/>
                </a:lnTo>
                <a:lnTo>
                  <a:pt x="2863203" y="1284829"/>
                </a:lnTo>
                <a:lnTo>
                  <a:pt x="2853944" y="1257185"/>
                </a:lnTo>
                <a:lnTo>
                  <a:pt x="2863596" y="1174013"/>
                </a:lnTo>
                <a:lnTo>
                  <a:pt x="165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672078" y="5033009"/>
            <a:ext cx="2895600" cy="1356360"/>
          </a:xfrm>
          <a:custGeom>
            <a:avLst/>
            <a:gdLst/>
            <a:ahLst/>
            <a:cxnLst/>
            <a:rect l="l" t="t" r="r" b="b"/>
            <a:pathLst>
              <a:path w="2895600" h="1356360">
                <a:moveTo>
                  <a:pt x="17652" y="191896"/>
                </a:moveTo>
                <a:lnTo>
                  <a:pt x="0" y="20827"/>
                </a:lnTo>
                <a:lnTo>
                  <a:pt x="1650" y="11175"/>
                </a:lnTo>
                <a:lnTo>
                  <a:pt x="1650" y="0"/>
                </a:lnTo>
                <a:lnTo>
                  <a:pt x="2863596" y="1174013"/>
                </a:lnTo>
                <a:lnTo>
                  <a:pt x="2853944" y="1257185"/>
                </a:lnTo>
                <a:lnTo>
                  <a:pt x="2863203" y="1284829"/>
                </a:lnTo>
                <a:lnTo>
                  <a:pt x="2873629" y="1311573"/>
                </a:lnTo>
                <a:lnTo>
                  <a:pt x="2884626" y="1335916"/>
                </a:lnTo>
                <a:lnTo>
                  <a:pt x="2895600" y="1356359"/>
                </a:lnTo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189220" y="4088891"/>
            <a:ext cx="2879090" cy="896619"/>
          </a:xfrm>
          <a:custGeom>
            <a:avLst/>
            <a:gdLst/>
            <a:ahLst/>
            <a:cxnLst/>
            <a:rect l="l" t="t" r="r" b="b"/>
            <a:pathLst>
              <a:path w="2879090" h="896620">
                <a:moveTo>
                  <a:pt x="30479" y="0"/>
                </a:moveTo>
                <a:lnTo>
                  <a:pt x="0" y="21208"/>
                </a:lnTo>
                <a:lnTo>
                  <a:pt x="2852674" y="896111"/>
                </a:lnTo>
                <a:lnTo>
                  <a:pt x="2878835" y="855344"/>
                </a:lnTo>
                <a:lnTo>
                  <a:pt x="2858388" y="839342"/>
                </a:lnTo>
                <a:lnTo>
                  <a:pt x="30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5189220" y="4088891"/>
            <a:ext cx="2879090" cy="896619"/>
          </a:xfrm>
          <a:custGeom>
            <a:avLst/>
            <a:gdLst/>
            <a:ahLst/>
            <a:cxnLst/>
            <a:rect l="l" t="t" r="r" b="b"/>
            <a:pathLst>
              <a:path w="2879090" h="896620">
                <a:moveTo>
                  <a:pt x="30479" y="0"/>
                </a:moveTo>
                <a:lnTo>
                  <a:pt x="0" y="21208"/>
                </a:lnTo>
                <a:lnTo>
                  <a:pt x="2852674" y="896111"/>
                </a:lnTo>
                <a:lnTo>
                  <a:pt x="2878835" y="855344"/>
                </a:lnTo>
                <a:lnTo>
                  <a:pt x="2858388" y="839342"/>
                </a:lnTo>
                <a:lnTo>
                  <a:pt x="30479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5201411" y="4244340"/>
            <a:ext cx="208787" cy="92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5178552" y="4221479"/>
            <a:ext cx="203200" cy="86995"/>
          </a:xfrm>
          <a:custGeom>
            <a:avLst/>
            <a:gdLst/>
            <a:ahLst/>
            <a:cxnLst/>
            <a:rect l="l" t="t" r="r" b="b"/>
            <a:pathLst>
              <a:path w="203200" h="86995">
                <a:moveTo>
                  <a:pt x="100964" y="0"/>
                </a:moveTo>
                <a:lnTo>
                  <a:pt x="97409" y="0"/>
                </a:lnTo>
                <a:lnTo>
                  <a:pt x="93980" y="635"/>
                </a:lnTo>
                <a:lnTo>
                  <a:pt x="90805" y="889"/>
                </a:lnTo>
                <a:lnTo>
                  <a:pt x="53212" y="20447"/>
                </a:lnTo>
                <a:lnTo>
                  <a:pt x="43052" y="25908"/>
                </a:lnTo>
                <a:lnTo>
                  <a:pt x="33527" y="31369"/>
                </a:lnTo>
                <a:lnTo>
                  <a:pt x="23749" y="37084"/>
                </a:lnTo>
                <a:lnTo>
                  <a:pt x="14224" y="42545"/>
                </a:lnTo>
                <a:lnTo>
                  <a:pt x="4572" y="48260"/>
                </a:lnTo>
                <a:lnTo>
                  <a:pt x="2539" y="49784"/>
                </a:lnTo>
                <a:lnTo>
                  <a:pt x="1143" y="51181"/>
                </a:lnTo>
                <a:lnTo>
                  <a:pt x="0" y="52959"/>
                </a:lnTo>
                <a:lnTo>
                  <a:pt x="0" y="54102"/>
                </a:lnTo>
                <a:lnTo>
                  <a:pt x="17907" y="62357"/>
                </a:lnTo>
                <a:lnTo>
                  <a:pt x="28956" y="65532"/>
                </a:lnTo>
                <a:lnTo>
                  <a:pt x="39624" y="69088"/>
                </a:lnTo>
                <a:lnTo>
                  <a:pt x="50926" y="72136"/>
                </a:lnTo>
                <a:lnTo>
                  <a:pt x="73151" y="79121"/>
                </a:lnTo>
                <a:lnTo>
                  <a:pt x="84455" y="81915"/>
                </a:lnTo>
                <a:lnTo>
                  <a:pt x="95758" y="85471"/>
                </a:lnTo>
                <a:lnTo>
                  <a:pt x="98933" y="85979"/>
                </a:lnTo>
                <a:lnTo>
                  <a:pt x="102362" y="86614"/>
                </a:lnTo>
                <a:lnTo>
                  <a:pt x="105790" y="86868"/>
                </a:lnTo>
                <a:lnTo>
                  <a:pt x="108965" y="86614"/>
                </a:lnTo>
                <a:lnTo>
                  <a:pt x="115950" y="85471"/>
                </a:lnTo>
                <a:lnTo>
                  <a:pt x="119125" y="84328"/>
                </a:lnTo>
                <a:lnTo>
                  <a:pt x="121793" y="83185"/>
                </a:lnTo>
                <a:lnTo>
                  <a:pt x="131318" y="77343"/>
                </a:lnTo>
                <a:lnTo>
                  <a:pt x="160527" y="60706"/>
                </a:lnTo>
                <a:lnTo>
                  <a:pt x="170052" y="54991"/>
                </a:lnTo>
                <a:lnTo>
                  <a:pt x="179832" y="49530"/>
                </a:lnTo>
                <a:lnTo>
                  <a:pt x="189357" y="43688"/>
                </a:lnTo>
                <a:lnTo>
                  <a:pt x="198882" y="38227"/>
                </a:lnTo>
                <a:lnTo>
                  <a:pt x="200913" y="36576"/>
                </a:lnTo>
                <a:lnTo>
                  <a:pt x="202437" y="35052"/>
                </a:lnTo>
                <a:lnTo>
                  <a:pt x="202692" y="33655"/>
                </a:lnTo>
                <a:lnTo>
                  <a:pt x="202692" y="31877"/>
                </a:lnTo>
                <a:lnTo>
                  <a:pt x="162560" y="17526"/>
                </a:lnTo>
                <a:lnTo>
                  <a:pt x="151511" y="14097"/>
                </a:lnTo>
                <a:lnTo>
                  <a:pt x="140462" y="10922"/>
                </a:lnTo>
                <a:lnTo>
                  <a:pt x="129286" y="7493"/>
                </a:lnTo>
                <a:lnTo>
                  <a:pt x="118237" y="4572"/>
                </a:lnTo>
                <a:lnTo>
                  <a:pt x="107569" y="1143"/>
                </a:lnTo>
                <a:lnTo>
                  <a:pt x="104394" y="635"/>
                </a:lnTo>
                <a:lnTo>
                  <a:pt x="100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5178552" y="4221479"/>
            <a:ext cx="203200" cy="86995"/>
          </a:xfrm>
          <a:custGeom>
            <a:avLst/>
            <a:gdLst/>
            <a:ahLst/>
            <a:cxnLst/>
            <a:rect l="l" t="t" r="r" b="b"/>
            <a:pathLst>
              <a:path w="203200" h="86995">
                <a:moveTo>
                  <a:pt x="107569" y="1143"/>
                </a:moveTo>
                <a:lnTo>
                  <a:pt x="118237" y="4572"/>
                </a:lnTo>
                <a:lnTo>
                  <a:pt x="129286" y="7493"/>
                </a:lnTo>
                <a:lnTo>
                  <a:pt x="140462" y="10922"/>
                </a:lnTo>
                <a:lnTo>
                  <a:pt x="151511" y="14097"/>
                </a:lnTo>
                <a:lnTo>
                  <a:pt x="162560" y="17526"/>
                </a:lnTo>
                <a:lnTo>
                  <a:pt x="173736" y="20447"/>
                </a:lnTo>
                <a:lnTo>
                  <a:pt x="184785" y="23876"/>
                </a:lnTo>
                <a:lnTo>
                  <a:pt x="196087" y="27305"/>
                </a:lnTo>
                <a:lnTo>
                  <a:pt x="198627" y="28194"/>
                </a:lnTo>
                <a:lnTo>
                  <a:pt x="200660" y="29337"/>
                </a:lnTo>
                <a:lnTo>
                  <a:pt x="202057" y="30734"/>
                </a:lnTo>
                <a:lnTo>
                  <a:pt x="202692" y="31877"/>
                </a:lnTo>
                <a:lnTo>
                  <a:pt x="202692" y="33655"/>
                </a:lnTo>
                <a:lnTo>
                  <a:pt x="202437" y="35052"/>
                </a:lnTo>
                <a:lnTo>
                  <a:pt x="200913" y="36576"/>
                </a:lnTo>
                <a:lnTo>
                  <a:pt x="198882" y="38227"/>
                </a:lnTo>
                <a:lnTo>
                  <a:pt x="189357" y="43688"/>
                </a:lnTo>
                <a:lnTo>
                  <a:pt x="179832" y="49530"/>
                </a:lnTo>
                <a:lnTo>
                  <a:pt x="170052" y="54991"/>
                </a:lnTo>
                <a:lnTo>
                  <a:pt x="160527" y="60706"/>
                </a:lnTo>
                <a:lnTo>
                  <a:pt x="150875" y="66167"/>
                </a:lnTo>
                <a:lnTo>
                  <a:pt x="140843" y="71882"/>
                </a:lnTo>
                <a:lnTo>
                  <a:pt x="131318" y="77343"/>
                </a:lnTo>
                <a:lnTo>
                  <a:pt x="121793" y="83185"/>
                </a:lnTo>
                <a:lnTo>
                  <a:pt x="119125" y="84328"/>
                </a:lnTo>
                <a:lnTo>
                  <a:pt x="115950" y="85471"/>
                </a:lnTo>
                <a:lnTo>
                  <a:pt x="112775" y="85979"/>
                </a:lnTo>
                <a:lnTo>
                  <a:pt x="108965" y="86614"/>
                </a:lnTo>
                <a:lnTo>
                  <a:pt x="105790" y="86868"/>
                </a:lnTo>
                <a:lnTo>
                  <a:pt x="102362" y="86614"/>
                </a:lnTo>
                <a:lnTo>
                  <a:pt x="98933" y="85979"/>
                </a:lnTo>
                <a:lnTo>
                  <a:pt x="95758" y="85471"/>
                </a:lnTo>
                <a:lnTo>
                  <a:pt x="84455" y="81915"/>
                </a:lnTo>
                <a:lnTo>
                  <a:pt x="73151" y="79121"/>
                </a:lnTo>
                <a:lnTo>
                  <a:pt x="62230" y="75692"/>
                </a:lnTo>
                <a:lnTo>
                  <a:pt x="50926" y="72136"/>
                </a:lnTo>
                <a:lnTo>
                  <a:pt x="39624" y="69088"/>
                </a:lnTo>
                <a:lnTo>
                  <a:pt x="28956" y="65532"/>
                </a:lnTo>
                <a:lnTo>
                  <a:pt x="17907" y="62357"/>
                </a:lnTo>
                <a:lnTo>
                  <a:pt x="6603" y="59309"/>
                </a:lnTo>
                <a:lnTo>
                  <a:pt x="4318" y="58166"/>
                </a:lnTo>
                <a:lnTo>
                  <a:pt x="2032" y="56896"/>
                </a:lnTo>
                <a:lnTo>
                  <a:pt x="888" y="55499"/>
                </a:lnTo>
                <a:lnTo>
                  <a:pt x="0" y="54102"/>
                </a:lnTo>
                <a:lnTo>
                  <a:pt x="0" y="52959"/>
                </a:lnTo>
                <a:lnTo>
                  <a:pt x="23749" y="37084"/>
                </a:lnTo>
                <a:lnTo>
                  <a:pt x="33527" y="31369"/>
                </a:lnTo>
                <a:lnTo>
                  <a:pt x="43052" y="25908"/>
                </a:lnTo>
                <a:lnTo>
                  <a:pt x="53212" y="20447"/>
                </a:lnTo>
                <a:lnTo>
                  <a:pt x="62737" y="14732"/>
                </a:lnTo>
                <a:lnTo>
                  <a:pt x="93980" y="635"/>
                </a:lnTo>
                <a:lnTo>
                  <a:pt x="97409" y="0"/>
                </a:lnTo>
                <a:lnTo>
                  <a:pt x="100964" y="0"/>
                </a:lnTo>
                <a:lnTo>
                  <a:pt x="104394" y="635"/>
                </a:lnTo>
                <a:lnTo>
                  <a:pt x="107569" y="1143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5515355" y="4335779"/>
            <a:ext cx="208787" cy="96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492496" y="4312920"/>
            <a:ext cx="203200" cy="90170"/>
          </a:xfrm>
          <a:custGeom>
            <a:avLst/>
            <a:gdLst/>
            <a:ahLst/>
            <a:cxnLst/>
            <a:rect l="l" t="t" r="r" b="b"/>
            <a:pathLst>
              <a:path w="203200" h="90170">
                <a:moveTo>
                  <a:pt x="98043" y="0"/>
                </a:moveTo>
                <a:lnTo>
                  <a:pt x="94614" y="0"/>
                </a:lnTo>
                <a:lnTo>
                  <a:pt x="91566" y="253"/>
                </a:lnTo>
                <a:lnTo>
                  <a:pt x="60451" y="15366"/>
                </a:lnTo>
                <a:lnTo>
                  <a:pt x="51053" y="21081"/>
                </a:lnTo>
                <a:lnTo>
                  <a:pt x="41655" y="26923"/>
                </a:lnTo>
                <a:lnTo>
                  <a:pt x="22478" y="38099"/>
                </a:lnTo>
                <a:lnTo>
                  <a:pt x="13080" y="44195"/>
                </a:lnTo>
                <a:lnTo>
                  <a:pt x="3682" y="50037"/>
                </a:lnTo>
                <a:lnTo>
                  <a:pt x="2031" y="51180"/>
                </a:lnTo>
                <a:lnTo>
                  <a:pt x="888" y="52958"/>
                </a:lnTo>
                <a:lnTo>
                  <a:pt x="0" y="54609"/>
                </a:lnTo>
                <a:lnTo>
                  <a:pt x="0" y="56133"/>
                </a:lnTo>
                <a:lnTo>
                  <a:pt x="888" y="57784"/>
                </a:lnTo>
                <a:lnTo>
                  <a:pt x="2539" y="59308"/>
                </a:lnTo>
                <a:lnTo>
                  <a:pt x="4571" y="60197"/>
                </a:lnTo>
                <a:lnTo>
                  <a:pt x="6857" y="61340"/>
                </a:lnTo>
                <a:lnTo>
                  <a:pt x="18287" y="64515"/>
                </a:lnTo>
                <a:lnTo>
                  <a:pt x="29337" y="67944"/>
                </a:lnTo>
                <a:lnTo>
                  <a:pt x="40766" y="71373"/>
                </a:lnTo>
                <a:lnTo>
                  <a:pt x="51942" y="74929"/>
                </a:lnTo>
                <a:lnTo>
                  <a:pt x="74929" y="81787"/>
                </a:lnTo>
                <a:lnTo>
                  <a:pt x="86359" y="84962"/>
                </a:lnTo>
                <a:lnTo>
                  <a:pt x="97789" y="88518"/>
                </a:lnTo>
                <a:lnTo>
                  <a:pt x="100964" y="89661"/>
                </a:lnTo>
                <a:lnTo>
                  <a:pt x="104012" y="89915"/>
                </a:lnTo>
                <a:lnTo>
                  <a:pt x="111125" y="89915"/>
                </a:lnTo>
                <a:lnTo>
                  <a:pt x="142493" y="74548"/>
                </a:lnTo>
                <a:lnTo>
                  <a:pt x="151891" y="68833"/>
                </a:lnTo>
                <a:lnTo>
                  <a:pt x="161416" y="62483"/>
                </a:lnTo>
                <a:lnTo>
                  <a:pt x="170433" y="56641"/>
                </a:lnTo>
                <a:lnTo>
                  <a:pt x="179831" y="50926"/>
                </a:lnTo>
                <a:lnTo>
                  <a:pt x="189611" y="45084"/>
                </a:lnTo>
                <a:lnTo>
                  <a:pt x="199008" y="39369"/>
                </a:lnTo>
                <a:lnTo>
                  <a:pt x="201040" y="37845"/>
                </a:lnTo>
                <a:lnTo>
                  <a:pt x="201802" y="36194"/>
                </a:lnTo>
                <a:lnTo>
                  <a:pt x="202691" y="34924"/>
                </a:lnTo>
                <a:lnTo>
                  <a:pt x="183641" y="24637"/>
                </a:lnTo>
                <a:lnTo>
                  <a:pt x="172465" y="21081"/>
                </a:lnTo>
                <a:lnTo>
                  <a:pt x="161036" y="18160"/>
                </a:lnTo>
                <a:lnTo>
                  <a:pt x="149605" y="14731"/>
                </a:lnTo>
                <a:lnTo>
                  <a:pt x="116077" y="4317"/>
                </a:lnTo>
                <a:lnTo>
                  <a:pt x="104901" y="1396"/>
                </a:lnTo>
                <a:lnTo>
                  <a:pt x="101473" y="634"/>
                </a:lnTo>
                <a:lnTo>
                  <a:pt x="98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5492496" y="4312920"/>
            <a:ext cx="203200" cy="90170"/>
          </a:xfrm>
          <a:custGeom>
            <a:avLst/>
            <a:gdLst/>
            <a:ahLst/>
            <a:cxnLst/>
            <a:rect l="l" t="t" r="r" b="b"/>
            <a:pathLst>
              <a:path w="203200" h="90170">
                <a:moveTo>
                  <a:pt x="104901" y="1396"/>
                </a:moveTo>
                <a:lnTo>
                  <a:pt x="116077" y="4317"/>
                </a:lnTo>
                <a:lnTo>
                  <a:pt x="127126" y="7746"/>
                </a:lnTo>
                <a:lnTo>
                  <a:pt x="138556" y="11302"/>
                </a:lnTo>
                <a:lnTo>
                  <a:pt x="149605" y="14731"/>
                </a:lnTo>
                <a:lnTo>
                  <a:pt x="161036" y="18160"/>
                </a:lnTo>
                <a:lnTo>
                  <a:pt x="172465" y="21081"/>
                </a:lnTo>
                <a:lnTo>
                  <a:pt x="183641" y="24637"/>
                </a:lnTo>
                <a:lnTo>
                  <a:pt x="202691" y="34924"/>
                </a:lnTo>
                <a:lnTo>
                  <a:pt x="201802" y="36194"/>
                </a:lnTo>
                <a:lnTo>
                  <a:pt x="201040" y="37845"/>
                </a:lnTo>
                <a:lnTo>
                  <a:pt x="199008" y="39369"/>
                </a:lnTo>
                <a:lnTo>
                  <a:pt x="189611" y="45084"/>
                </a:lnTo>
                <a:lnTo>
                  <a:pt x="179831" y="50926"/>
                </a:lnTo>
                <a:lnTo>
                  <a:pt x="170433" y="56641"/>
                </a:lnTo>
                <a:lnTo>
                  <a:pt x="161416" y="62483"/>
                </a:lnTo>
                <a:lnTo>
                  <a:pt x="151891" y="68833"/>
                </a:lnTo>
                <a:lnTo>
                  <a:pt x="142493" y="74548"/>
                </a:lnTo>
                <a:lnTo>
                  <a:pt x="111125" y="89915"/>
                </a:lnTo>
                <a:lnTo>
                  <a:pt x="107823" y="89915"/>
                </a:lnTo>
                <a:lnTo>
                  <a:pt x="104012" y="89915"/>
                </a:lnTo>
                <a:lnTo>
                  <a:pt x="100964" y="89661"/>
                </a:lnTo>
                <a:lnTo>
                  <a:pt x="97789" y="88518"/>
                </a:lnTo>
                <a:lnTo>
                  <a:pt x="86359" y="84962"/>
                </a:lnTo>
                <a:lnTo>
                  <a:pt x="74929" y="81787"/>
                </a:lnTo>
                <a:lnTo>
                  <a:pt x="63245" y="78358"/>
                </a:lnTo>
                <a:lnTo>
                  <a:pt x="51942" y="74929"/>
                </a:lnTo>
                <a:lnTo>
                  <a:pt x="40766" y="71373"/>
                </a:lnTo>
                <a:lnTo>
                  <a:pt x="29337" y="67944"/>
                </a:lnTo>
                <a:lnTo>
                  <a:pt x="18287" y="64515"/>
                </a:lnTo>
                <a:lnTo>
                  <a:pt x="6857" y="61340"/>
                </a:lnTo>
                <a:lnTo>
                  <a:pt x="4571" y="60197"/>
                </a:lnTo>
                <a:lnTo>
                  <a:pt x="2539" y="59308"/>
                </a:lnTo>
                <a:lnTo>
                  <a:pt x="888" y="57784"/>
                </a:lnTo>
                <a:lnTo>
                  <a:pt x="0" y="56133"/>
                </a:lnTo>
                <a:lnTo>
                  <a:pt x="0" y="54609"/>
                </a:lnTo>
                <a:lnTo>
                  <a:pt x="888" y="52958"/>
                </a:lnTo>
                <a:lnTo>
                  <a:pt x="2031" y="51180"/>
                </a:lnTo>
                <a:lnTo>
                  <a:pt x="3682" y="50037"/>
                </a:lnTo>
                <a:lnTo>
                  <a:pt x="13080" y="44195"/>
                </a:lnTo>
                <a:lnTo>
                  <a:pt x="22478" y="38099"/>
                </a:lnTo>
                <a:lnTo>
                  <a:pt x="32257" y="32384"/>
                </a:lnTo>
                <a:lnTo>
                  <a:pt x="41655" y="26923"/>
                </a:lnTo>
                <a:lnTo>
                  <a:pt x="51053" y="21081"/>
                </a:lnTo>
                <a:lnTo>
                  <a:pt x="60451" y="15366"/>
                </a:lnTo>
                <a:lnTo>
                  <a:pt x="69850" y="9524"/>
                </a:lnTo>
                <a:lnTo>
                  <a:pt x="79248" y="3809"/>
                </a:lnTo>
                <a:lnTo>
                  <a:pt x="94614" y="0"/>
                </a:lnTo>
                <a:lnTo>
                  <a:pt x="98043" y="0"/>
                </a:lnTo>
                <a:lnTo>
                  <a:pt x="101473" y="634"/>
                </a:lnTo>
                <a:lnTo>
                  <a:pt x="104901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5672328" y="4383023"/>
            <a:ext cx="211836" cy="97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5649467" y="4360164"/>
            <a:ext cx="205740" cy="91440"/>
          </a:xfrm>
          <a:custGeom>
            <a:avLst/>
            <a:gdLst/>
            <a:ahLst/>
            <a:cxnLst/>
            <a:rect l="l" t="t" r="r" b="b"/>
            <a:pathLst>
              <a:path w="205739" h="91439">
                <a:moveTo>
                  <a:pt x="95377" y="0"/>
                </a:moveTo>
                <a:lnTo>
                  <a:pt x="91694" y="254"/>
                </a:lnTo>
                <a:lnTo>
                  <a:pt x="88265" y="1143"/>
                </a:lnTo>
                <a:lnTo>
                  <a:pt x="84709" y="1778"/>
                </a:lnTo>
                <a:lnTo>
                  <a:pt x="82169" y="2540"/>
                </a:lnTo>
                <a:lnTo>
                  <a:pt x="79248" y="4063"/>
                </a:lnTo>
                <a:lnTo>
                  <a:pt x="69850" y="9779"/>
                </a:lnTo>
                <a:lnTo>
                  <a:pt x="60579" y="15621"/>
                </a:lnTo>
                <a:lnTo>
                  <a:pt x="51181" y="21336"/>
                </a:lnTo>
                <a:lnTo>
                  <a:pt x="41656" y="27431"/>
                </a:lnTo>
                <a:lnTo>
                  <a:pt x="32131" y="33147"/>
                </a:lnTo>
                <a:lnTo>
                  <a:pt x="13208" y="44958"/>
                </a:lnTo>
                <a:lnTo>
                  <a:pt x="3683" y="50800"/>
                </a:lnTo>
                <a:lnTo>
                  <a:pt x="2032" y="52197"/>
                </a:lnTo>
                <a:lnTo>
                  <a:pt x="254" y="54483"/>
                </a:lnTo>
                <a:lnTo>
                  <a:pt x="0" y="55118"/>
                </a:lnTo>
                <a:lnTo>
                  <a:pt x="0" y="56261"/>
                </a:lnTo>
                <a:lnTo>
                  <a:pt x="254" y="56768"/>
                </a:lnTo>
                <a:lnTo>
                  <a:pt x="889" y="58547"/>
                </a:lnTo>
                <a:lnTo>
                  <a:pt x="2540" y="59943"/>
                </a:lnTo>
                <a:lnTo>
                  <a:pt x="4572" y="61213"/>
                </a:lnTo>
                <a:lnTo>
                  <a:pt x="7493" y="61975"/>
                </a:lnTo>
                <a:lnTo>
                  <a:pt x="30480" y="69215"/>
                </a:lnTo>
                <a:lnTo>
                  <a:pt x="53975" y="76200"/>
                </a:lnTo>
                <a:lnTo>
                  <a:pt x="65532" y="79375"/>
                </a:lnTo>
                <a:lnTo>
                  <a:pt x="76962" y="83058"/>
                </a:lnTo>
                <a:lnTo>
                  <a:pt x="100330" y="90043"/>
                </a:lnTo>
                <a:lnTo>
                  <a:pt x="103759" y="90550"/>
                </a:lnTo>
                <a:lnTo>
                  <a:pt x="107187" y="91440"/>
                </a:lnTo>
                <a:lnTo>
                  <a:pt x="110871" y="91440"/>
                </a:lnTo>
                <a:lnTo>
                  <a:pt x="114427" y="91186"/>
                </a:lnTo>
                <a:lnTo>
                  <a:pt x="118110" y="90550"/>
                </a:lnTo>
                <a:lnTo>
                  <a:pt x="121539" y="90043"/>
                </a:lnTo>
                <a:lnTo>
                  <a:pt x="124460" y="88900"/>
                </a:lnTo>
                <a:lnTo>
                  <a:pt x="127000" y="87630"/>
                </a:lnTo>
                <a:lnTo>
                  <a:pt x="136525" y="81406"/>
                </a:lnTo>
                <a:lnTo>
                  <a:pt x="145923" y="75565"/>
                </a:lnTo>
                <a:lnTo>
                  <a:pt x="155194" y="69468"/>
                </a:lnTo>
                <a:lnTo>
                  <a:pt x="173862" y="58038"/>
                </a:lnTo>
                <a:lnTo>
                  <a:pt x="192532" y="46100"/>
                </a:lnTo>
                <a:lnTo>
                  <a:pt x="202057" y="40131"/>
                </a:lnTo>
                <a:lnTo>
                  <a:pt x="203962" y="38608"/>
                </a:lnTo>
                <a:lnTo>
                  <a:pt x="205105" y="37211"/>
                </a:lnTo>
                <a:lnTo>
                  <a:pt x="205486" y="36068"/>
                </a:lnTo>
                <a:lnTo>
                  <a:pt x="205740" y="35433"/>
                </a:lnTo>
                <a:lnTo>
                  <a:pt x="205740" y="34925"/>
                </a:lnTo>
                <a:lnTo>
                  <a:pt x="205486" y="33781"/>
                </a:lnTo>
                <a:lnTo>
                  <a:pt x="174752" y="21971"/>
                </a:lnTo>
                <a:lnTo>
                  <a:pt x="163195" y="18415"/>
                </a:lnTo>
                <a:lnTo>
                  <a:pt x="128143" y="8128"/>
                </a:lnTo>
                <a:lnTo>
                  <a:pt x="116712" y="4953"/>
                </a:lnTo>
                <a:lnTo>
                  <a:pt x="105410" y="1397"/>
                </a:lnTo>
                <a:lnTo>
                  <a:pt x="101981" y="635"/>
                </a:lnTo>
                <a:lnTo>
                  <a:pt x="98806" y="254"/>
                </a:lnTo>
                <a:lnTo>
                  <a:pt x="953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5649467" y="4360164"/>
            <a:ext cx="205740" cy="91440"/>
          </a:xfrm>
          <a:custGeom>
            <a:avLst/>
            <a:gdLst/>
            <a:ahLst/>
            <a:cxnLst/>
            <a:rect l="l" t="t" r="r" b="b"/>
            <a:pathLst>
              <a:path w="205739" h="91439">
                <a:moveTo>
                  <a:pt x="105410" y="1397"/>
                </a:moveTo>
                <a:lnTo>
                  <a:pt x="116712" y="4953"/>
                </a:lnTo>
                <a:lnTo>
                  <a:pt x="128143" y="8128"/>
                </a:lnTo>
                <a:lnTo>
                  <a:pt x="139954" y="11556"/>
                </a:lnTo>
                <a:lnTo>
                  <a:pt x="151384" y="14986"/>
                </a:lnTo>
                <a:lnTo>
                  <a:pt x="163195" y="18415"/>
                </a:lnTo>
                <a:lnTo>
                  <a:pt x="174752" y="21971"/>
                </a:lnTo>
                <a:lnTo>
                  <a:pt x="205740" y="34925"/>
                </a:lnTo>
                <a:lnTo>
                  <a:pt x="205740" y="35433"/>
                </a:lnTo>
                <a:lnTo>
                  <a:pt x="205486" y="36068"/>
                </a:lnTo>
                <a:lnTo>
                  <a:pt x="205105" y="37211"/>
                </a:lnTo>
                <a:lnTo>
                  <a:pt x="203962" y="38608"/>
                </a:lnTo>
                <a:lnTo>
                  <a:pt x="202057" y="40131"/>
                </a:lnTo>
                <a:lnTo>
                  <a:pt x="192532" y="46100"/>
                </a:lnTo>
                <a:lnTo>
                  <a:pt x="183387" y="51943"/>
                </a:lnTo>
                <a:lnTo>
                  <a:pt x="173862" y="58038"/>
                </a:lnTo>
                <a:lnTo>
                  <a:pt x="164592" y="63754"/>
                </a:lnTo>
                <a:lnTo>
                  <a:pt x="155194" y="69468"/>
                </a:lnTo>
                <a:lnTo>
                  <a:pt x="145923" y="75565"/>
                </a:lnTo>
                <a:lnTo>
                  <a:pt x="136525" y="81406"/>
                </a:lnTo>
                <a:lnTo>
                  <a:pt x="127000" y="87630"/>
                </a:lnTo>
                <a:lnTo>
                  <a:pt x="124460" y="88900"/>
                </a:lnTo>
                <a:lnTo>
                  <a:pt x="121539" y="90043"/>
                </a:lnTo>
                <a:lnTo>
                  <a:pt x="118110" y="90550"/>
                </a:lnTo>
                <a:lnTo>
                  <a:pt x="114427" y="91186"/>
                </a:lnTo>
                <a:lnTo>
                  <a:pt x="110871" y="91440"/>
                </a:lnTo>
                <a:lnTo>
                  <a:pt x="107187" y="91440"/>
                </a:lnTo>
                <a:lnTo>
                  <a:pt x="103759" y="90550"/>
                </a:lnTo>
                <a:lnTo>
                  <a:pt x="100330" y="90043"/>
                </a:lnTo>
                <a:lnTo>
                  <a:pt x="88519" y="86487"/>
                </a:lnTo>
                <a:lnTo>
                  <a:pt x="76962" y="83058"/>
                </a:lnTo>
                <a:lnTo>
                  <a:pt x="65532" y="79375"/>
                </a:lnTo>
                <a:lnTo>
                  <a:pt x="53975" y="76200"/>
                </a:lnTo>
                <a:lnTo>
                  <a:pt x="41910" y="72643"/>
                </a:lnTo>
                <a:lnTo>
                  <a:pt x="30480" y="69215"/>
                </a:lnTo>
                <a:lnTo>
                  <a:pt x="18923" y="65531"/>
                </a:lnTo>
                <a:lnTo>
                  <a:pt x="7493" y="61975"/>
                </a:lnTo>
                <a:lnTo>
                  <a:pt x="4572" y="61213"/>
                </a:lnTo>
                <a:lnTo>
                  <a:pt x="2540" y="59943"/>
                </a:lnTo>
                <a:lnTo>
                  <a:pt x="889" y="58547"/>
                </a:lnTo>
                <a:lnTo>
                  <a:pt x="254" y="56768"/>
                </a:lnTo>
                <a:lnTo>
                  <a:pt x="0" y="56261"/>
                </a:lnTo>
                <a:lnTo>
                  <a:pt x="0" y="55118"/>
                </a:lnTo>
                <a:lnTo>
                  <a:pt x="254" y="54483"/>
                </a:lnTo>
                <a:lnTo>
                  <a:pt x="635" y="53975"/>
                </a:lnTo>
                <a:lnTo>
                  <a:pt x="2032" y="52197"/>
                </a:lnTo>
                <a:lnTo>
                  <a:pt x="3683" y="50800"/>
                </a:lnTo>
                <a:lnTo>
                  <a:pt x="13208" y="44958"/>
                </a:lnTo>
                <a:lnTo>
                  <a:pt x="22733" y="38988"/>
                </a:lnTo>
                <a:lnTo>
                  <a:pt x="32131" y="33147"/>
                </a:lnTo>
                <a:lnTo>
                  <a:pt x="41656" y="27431"/>
                </a:lnTo>
                <a:lnTo>
                  <a:pt x="51181" y="21336"/>
                </a:lnTo>
                <a:lnTo>
                  <a:pt x="60579" y="15621"/>
                </a:lnTo>
                <a:lnTo>
                  <a:pt x="69850" y="9779"/>
                </a:lnTo>
                <a:lnTo>
                  <a:pt x="79248" y="4063"/>
                </a:lnTo>
                <a:lnTo>
                  <a:pt x="82169" y="2540"/>
                </a:lnTo>
                <a:lnTo>
                  <a:pt x="84709" y="1778"/>
                </a:lnTo>
                <a:lnTo>
                  <a:pt x="88265" y="1143"/>
                </a:lnTo>
                <a:lnTo>
                  <a:pt x="91694" y="254"/>
                </a:lnTo>
                <a:lnTo>
                  <a:pt x="95377" y="0"/>
                </a:lnTo>
                <a:lnTo>
                  <a:pt x="98806" y="254"/>
                </a:lnTo>
                <a:lnTo>
                  <a:pt x="101981" y="635"/>
                </a:lnTo>
                <a:lnTo>
                  <a:pt x="105410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6001511" y="4479035"/>
            <a:ext cx="21488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5978652" y="4456176"/>
            <a:ext cx="208915" cy="93345"/>
          </a:xfrm>
          <a:custGeom>
            <a:avLst/>
            <a:gdLst/>
            <a:ahLst/>
            <a:cxnLst/>
            <a:rect l="l" t="t" r="r" b="b"/>
            <a:pathLst>
              <a:path w="208914" h="93345">
                <a:moveTo>
                  <a:pt x="97536" y="0"/>
                </a:moveTo>
                <a:lnTo>
                  <a:pt x="93725" y="0"/>
                </a:lnTo>
                <a:lnTo>
                  <a:pt x="90550" y="254"/>
                </a:lnTo>
                <a:lnTo>
                  <a:pt x="59562" y="15875"/>
                </a:lnTo>
                <a:lnTo>
                  <a:pt x="50037" y="21843"/>
                </a:lnTo>
                <a:lnTo>
                  <a:pt x="40894" y="27431"/>
                </a:lnTo>
                <a:lnTo>
                  <a:pt x="12953" y="45593"/>
                </a:lnTo>
                <a:lnTo>
                  <a:pt x="3683" y="51307"/>
                </a:lnTo>
                <a:lnTo>
                  <a:pt x="1777" y="52959"/>
                </a:lnTo>
                <a:lnTo>
                  <a:pt x="888" y="54737"/>
                </a:lnTo>
                <a:lnTo>
                  <a:pt x="253" y="55244"/>
                </a:lnTo>
                <a:lnTo>
                  <a:pt x="0" y="56387"/>
                </a:lnTo>
                <a:lnTo>
                  <a:pt x="0" y="57023"/>
                </a:lnTo>
                <a:lnTo>
                  <a:pt x="31876" y="69976"/>
                </a:lnTo>
                <a:lnTo>
                  <a:pt x="43942" y="73660"/>
                </a:lnTo>
                <a:lnTo>
                  <a:pt x="56134" y="77088"/>
                </a:lnTo>
                <a:lnTo>
                  <a:pt x="68199" y="80772"/>
                </a:lnTo>
                <a:lnTo>
                  <a:pt x="80263" y="84200"/>
                </a:lnTo>
                <a:lnTo>
                  <a:pt x="104394" y="91567"/>
                </a:lnTo>
                <a:lnTo>
                  <a:pt x="107823" y="92075"/>
                </a:lnTo>
                <a:lnTo>
                  <a:pt x="111633" y="92456"/>
                </a:lnTo>
                <a:lnTo>
                  <a:pt x="115315" y="92963"/>
                </a:lnTo>
                <a:lnTo>
                  <a:pt x="118745" y="92456"/>
                </a:lnTo>
                <a:lnTo>
                  <a:pt x="122555" y="92075"/>
                </a:lnTo>
                <a:lnTo>
                  <a:pt x="125984" y="91312"/>
                </a:lnTo>
                <a:lnTo>
                  <a:pt x="128524" y="90169"/>
                </a:lnTo>
                <a:lnTo>
                  <a:pt x="131190" y="88773"/>
                </a:lnTo>
                <a:lnTo>
                  <a:pt x="149606" y="76835"/>
                </a:lnTo>
                <a:lnTo>
                  <a:pt x="159003" y="70866"/>
                </a:lnTo>
                <a:lnTo>
                  <a:pt x="168275" y="64643"/>
                </a:lnTo>
                <a:lnTo>
                  <a:pt x="186689" y="52705"/>
                </a:lnTo>
                <a:lnTo>
                  <a:pt x="196087" y="46990"/>
                </a:lnTo>
                <a:lnTo>
                  <a:pt x="205359" y="40767"/>
                </a:lnTo>
                <a:lnTo>
                  <a:pt x="207010" y="39369"/>
                </a:lnTo>
                <a:lnTo>
                  <a:pt x="208534" y="37718"/>
                </a:lnTo>
                <a:lnTo>
                  <a:pt x="208534" y="36830"/>
                </a:lnTo>
                <a:lnTo>
                  <a:pt x="208787" y="35941"/>
                </a:lnTo>
                <a:lnTo>
                  <a:pt x="208787" y="35179"/>
                </a:lnTo>
                <a:lnTo>
                  <a:pt x="208534" y="34543"/>
                </a:lnTo>
                <a:lnTo>
                  <a:pt x="164211" y="18668"/>
                </a:lnTo>
                <a:lnTo>
                  <a:pt x="152400" y="14986"/>
                </a:lnTo>
                <a:lnTo>
                  <a:pt x="140335" y="11937"/>
                </a:lnTo>
                <a:lnTo>
                  <a:pt x="128270" y="8509"/>
                </a:lnTo>
                <a:lnTo>
                  <a:pt x="104648" y="1397"/>
                </a:lnTo>
                <a:lnTo>
                  <a:pt x="101219" y="888"/>
                </a:lnTo>
                <a:lnTo>
                  <a:pt x="97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978652" y="4456176"/>
            <a:ext cx="208915" cy="93345"/>
          </a:xfrm>
          <a:custGeom>
            <a:avLst/>
            <a:gdLst/>
            <a:ahLst/>
            <a:cxnLst/>
            <a:rect l="l" t="t" r="r" b="b"/>
            <a:pathLst>
              <a:path w="208914" h="93345">
                <a:moveTo>
                  <a:pt x="104648" y="1397"/>
                </a:moveTo>
                <a:lnTo>
                  <a:pt x="116205" y="4825"/>
                </a:lnTo>
                <a:lnTo>
                  <a:pt x="128270" y="8509"/>
                </a:lnTo>
                <a:lnTo>
                  <a:pt x="140335" y="11937"/>
                </a:lnTo>
                <a:lnTo>
                  <a:pt x="152400" y="14986"/>
                </a:lnTo>
                <a:lnTo>
                  <a:pt x="164211" y="18668"/>
                </a:lnTo>
                <a:lnTo>
                  <a:pt x="176530" y="22098"/>
                </a:lnTo>
                <a:lnTo>
                  <a:pt x="208787" y="35179"/>
                </a:lnTo>
                <a:lnTo>
                  <a:pt x="208787" y="35941"/>
                </a:lnTo>
                <a:lnTo>
                  <a:pt x="208534" y="36830"/>
                </a:lnTo>
                <a:lnTo>
                  <a:pt x="208534" y="37718"/>
                </a:lnTo>
                <a:lnTo>
                  <a:pt x="207010" y="39369"/>
                </a:lnTo>
                <a:lnTo>
                  <a:pt x="205359" y="40767"/>
                </a:lnTo>
                <a:lnTo>
                  <a:pt x="196087" y="46990"/>
                </a:lnTo>
                <a:lnTo>
                  <a:pt x="186689" y="52705"/>
                </a:lnTo>
                <a:lnTo>
                  <a:pt x="177419" y="58674"/>
                </a:lnTo>
                <a:lnTo>
                  <a:pt x="168275" y="64643"/>
                </a:lnTo>
                <a:lnTo>
                  <a:pt x="159003" y="70866"/>
                </a:lnTo>
                <a:lnTo>
                  <a:pt x="149606" y="76835"/>
                </a:lnTo>
                <a:lnTo>
                  <a:pt x="140335" y="82804"/>
                </a:lnTo>
                <a:lnTo>
                  <a:pt x="131190" y="88773"/>
                </a:lnTo>
                <a:lnTo>
                  <a:pt x="128524" y="90169"/>
                </a:lnTo>
                <a:lnTo>
                  <a:pt x="125984" y="91312"/>
                </a:lnTo>
                <a:lnTo>
                  <a:pt x="122555" y="92075"/>
                </a:lnTo>
                <a:lnTo>
                  <a:pt x="118745" y="92456"/>
                </a:lnTo>
                <a:lnTo>
                  <a:pt x="115315" y="92963"/>
                </a:lnTo>
                <a:lnTo>
                  <a:pt x="111633" y="92456"/>
                </a:lnTo>
                <a:lnTo>
                  <a:pt x="107823" y="92075"/>
                </a:lnTo>
                <a:lnTo>
                  <a:pt x="104394" y="91567"/>
                </a:lnTo>
                <a:lnTo>
                  <a:pt x="92328" y="87884"/>
                </a:lnTo>
                <a:lnTo>
                  <a:pt x="80263" y="84200"/>
                </a:lnTo>
                <a:lnTo>
                  <a:pt x="68199" y="80772"/>
                </a:lnTo>
                <a:lnTo>
                  <a:pt x="56134" y="77088"/>
                </a:lnTo>
                <a:lnTo>
                  <a:pt x="43942" y="73660"/>
                </a:lnTo>
                <a:lnTo>
                  <a:pt x="31876" y="69976"/>
                </a:lnTo>
                <a:lnTo>
                  <a:pt x="19812" y="66548"/>
                </a:lnTo>
                <a:lnTo>
                  <a:pt x="7747" y="62865"/>
                </a:lnTo>
                <a:lnTo>
                  <a:pt x="5207" y="62103"/>
                </a:lnTo>
                <a:lnTo>
                  <a:pt x="2921" y="60706"/>
                </a:lnTo>
                <a:lnTo>
                  <a:pt x="1143" y="59181"/>
                </a:lnTo>
                <a:lnTo>
                  <a:pt x="253" y="57785"/>
                </a:lnTo>
                <a:lnTo>
                  <a:pt x="0" y="57023"/>
                </a:lnTo>
                <a:lnTo>
                  <a:pt x="0" y="56387"/>
                </a:lnTo>
                <a:lnTo>
                  <a:pt x="253" y="55244"/>
                </a:lnTo>
                <a:lnTo>
                  <a:pt x="888" y="54737"/>
                </a:lnTo>
                <a:lnTo>
                  <a:pt x="1777" y="52959"/>
                </a:lnTo>
                <a:lnTo>
                  <a:pt x="3683" y="51307"/>
                </a:lnTo>
                <a:lnTo>
                  <a:pt x="12953" y="45593"/>
                </a:lnTo>
                <a:lnTo>
                  <a:pt x="22098" y="39624"/>
                </a:lnTo>
                <a:lnTo>
                  <a:pt x="31623" y="33400"/>
                </a:lnTo>
                <a:lnTo>
                  <a:pt x="40894" y="27431"/>
                </a:lnTo>
                <a:lnTo>
                  <a:pt x="50037" y="21843"/>
                </a:lnTo>
                <a:lnTo>
                  <a:pt x="59562" y="15875"/>
                </a:lnTo>
                <a:lnTo>
                  <a:pt x="93725" y="0"/>
                </a:lnTo>
                <a:lnTo>
                  <a:pt x="97536" y="0"/>
                </a:lnTo>
                <a:lnTo>
                  <a:pt x="101219" y="888"/>
                </a:lnTo>
                <a:lnTo>
                  <a:pt x="104648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6170676" y="4527803"/>
            <a:ext cx="213360" cy="1036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6147815" y="4504944"/>
            <a:ext cx="207645" cy="97790"/>
          </a:xfrm>
          <a:custGeom>
            <a:avLst/>
            <a:gdLst/>
            <a:ahLst/>
            <a:cxnLst/>
            <a:rect l="l" t="t" r="r" b="b"/>
            <a:pathLst>
              <a:path w="207645" h="97789">
                <a:moveTo>
                  <a:pt x="95631" y="0"/>
                </a:moveTo>
                <a:lnTo>
                  <a:pt x="88646" y="0"/>
                </a:lnTo>
                <a:lnTo>
                  <a:pt x="84836" y="634"/>
                </a:lnTo>
                <a:lnTo>
                  <a:pt x="82042" y="1142"/>
                </a:lnTo>
                <a:lnTo>
                  <a:pt x="76708" y="3809"/>
                </a:lnTo>
                <a:lnTo>
                  <a:pt x="40005" y="28828"/>
                </a:lnTo>
                <a:lnTo>
                  <a:pt x="12826" y="47243"/>
                </a:lnTo>
                <a:lnTo>
                  <a:pt x="3683" y="53720"/>
                </a:lnTo>
                <a:lnTo>
                  <a:pt x="1650" y="55498"/>
                </a:lnTo>
                <a:lnTo>
                  <a:pt x="888" y="57276"/>
                </a:lnTo>
                <a:lnTo>
                  <a:pt x="0" y="58800"/>
                </a:lnTo>
                <a:lnTo>
                  <a:pt x="0" y="59689"/>
                </a:lnTo>
                <a:lnTo>
                  <a:pt x="508" y="60578"/>
                </a:lnTo>
                <a:lnTo>
                  <a:pt x="1397" y="61975"/>
                </a:lnTo>
                <a:lnTo>
                  <a:pt x="3175" y="63753"/>
                </a:lnTo>
                <a:lnTo>
                  <a:pt x="5080" y="65277"/>
                </a:lnTo>
                <a:lnTo>
                  <a:pt x="8255" y="66039"/>
                </a:lnTo>
                <a:lnTo>
                  <a:pt x="20193" y="69595"/>
                </a:lnTo>
                <a:lnTo>
                  <a:pt x="56514" y="81025"/>
                </a:lnTo>
                <a:lnTo>
                  <a:pt x="68453" y="84962"/>
                </a:lnTo>
                <a:lnTo>
                  <a:pt x="80899" y="88391"/>
                </a:lnTo>
                <a:lnTo>
                  <a:pt x="105029" y="96011"/>
                </a:lnTo>
                <a:lnTo>
                  <a:pt x="108458" y="96646"/>
                </a:lnTo>
                <a:lnTo>
                  <a:pt x="112141" y="97535"/>
                </a:lnTo>
                <a:lnTo>
                  <a:pt x="115570" y="97535"/>
                </a:lnTo>
                <a:lnTo>
                  <a:pt x="119253" y="96900"/>
                </a:lnTo>
                <a:lnTo>
                  <a:pt x="122936" y="96646"/>
                </a:lnTo>
                <a:lnTo>
                  <a:pt x="149606" y="80517"/>
                </a:lnTo>
                <a:lnTo>
                  <a:pt x="158750" y="74040"/>
                </a:lnTo>
                <a:lnTo>
                  <a:pt x="167767" y="67817"/>
                </a:lnTo>
                <a:lnTo>
                  <a:pt x="176911" y="61721"/>
                </a:lnTo>
                <a:lnTo>
                  <a:pt x="185928" y="54990"/>
                </a:lnTo>
                <a:lnTo>
                  <a:pt x="195072" y="48767"/>
                </a:lnTo>
                <a:lnTo>
                  <a:pt x="203835" y="42544"/>
                </a:lnTo>
                <a:lnTo>
                  <a:pt x="205867" y="41147"/>
                </a:lnTo>
                <a:lnTo>
                  <a:pt x="206756" y="39369"/>
                </a:lnTo>
                <a:lnTo>
                  <a:pt x="207263" y="38480"/>
                </a:lnTo>
                <a:lnTo>
                  <a:pt x="207263" y="36702"/>
                </a:lnTo>
                <a:lnTo>
                  <a:pt x="199009" y="30606"/>
                </a:lnTo>
                <a:lnTo>
                  <a:pt x="187071" y="26796"/>
                </a:lnTo>
                <a:lnTo>
                  <a:pt x="174879" y="23240"/>
                </a:lnTo>
                <a:lnTo>
                  <a:pt x="162941" y="19430"/>
                </a:lnTo>
                <a:lnTo>
                  <a:pt x="150749" y="15874"/>
                </a:lnTo>
                <a:lnTo>
                  <a:pt x="138557" y="12064"/>
                </a:lnTo>
                <a:lnTo>
                  <a:pt x="126619" y="8508"/>
                </a:lnTo>
                <a:lnTo>
                  <a:pt x="102488" y="888"/>
                </a:lnTo>
                <a:lnTo>
                  <a:pt x="99060" y="253"/>
                </a:lnTo>
                <a:lnTo>
                  <a:pt x="95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6147815" y="4504944"/>
            <a:ext cx="207645" cy="97790"/>
          </a:xfrm>
          <a:custGeom>
            <a:avLst/>
            <a:gdLst/>
            <a:ahLst/>
            <a:cxnLst/>
            <a:rect l="l" t="t" r="r" b="b"/>
            <a:pathLst>
              <a:path w="207645" h="97789">
                <a:moveTo>
                  <a:pt x="102488" y="888"/>
                </a:moveTo>
                <a:lnTo>
                  <a:pt x="114426" y="4698"/>
                </a:lnTo>
                <a:lnTo>
                  <a:pt x="126619" y="8508"/>
                </a:lnTo>
                <a:lnTo>
                  <a:pt x="138557" y="12064"/>
                </a:lnTo>
                <a:lnTo>
                  <a:pt x="150749" y="15874"/>
                </a:lnTo>
                <a:lnTo>
                  <a:pt x="162941" y="19430"/>
                </a:lnTo>
                <a:lnTo>
                  <a:pt x="174879" y="23240"/>
                </a:lnTo>
                <a:lnTo>
                  <a:pt x="187071" y="26796"/>
                </a:lnTo>
                <a:lnTo>
                  <a:pt x="199009" y="30606"/>
                </a:lnTo>
                <a:lnTo>
                  <a:pt x="201930" y="31495"/>
                </a:lnTo>
                <a:lnTo>
                  <a:pt x="204088" y="32892"/>
                </a:lnTo>
                <a:lnTo>
                  <a:pt x="205867" y="34416"/>
                </a:lnTo>
                <a:lnTo>
                  <a:pt x="206756" y="35813"/>
                </a:lnTo>
                <a:lnTo>
                  <a:pt x="207263" y="36702"/>
                </a:lnTo>
                <a:lnTo>
                  <a:pt x="207263" y="37591"/>
                </a:lnTo>
                <a:lnTo>
                  <a:pt x="207263" y="38480"/>
                </a:lnTo>
                <a:lnTo>
                  <a:pt x="206756" y="39369"/>
                </a:lnTo>
                <a:lnTo>
                  <a:pt x="205867" y="41147"/>
                </a:lnTo>
                <a:lnTo>
                  <a:pt x="203835" y="42544"/>
                </a:lnTo>
                <a:lnTo>
                  <a:pt x="195072" y="48767"/>
                </a:lnTo>
                <a:lnTo>
                  <a:pt x="185928" y="54990"/>
                </a:lnTo>
                <a:lnTo>
                  <a:pt x="176911" y="61721"/>
                </a:lnTo>
                <a:lnTo>
                  <a:pt x="167767" y="67817"/>
                </a:lnTo>
                <a:lnTo>
                  <a:pt x="158750" y="74040"/>
                </a:lnTo>
                <a:lnTo>
                  <a:pt x="149606" y="80517"/>
                </a:lnTo>
                <a:lnTo>
                  <a:pt x="140843" y="86994"/>
                </a:lnTo>
                <a:lnTo>
                  <a:pt x="131699" y="93090"/>
                </a:lnTo>
                <a:lnTo>
                  <a:pt x="128905" y="94614"/>
                </a:lnTo>
                <a:lnTo>
                  <a:pt x="126111" y="95757"/>
                </a:lnTo>
                <a:lnTo>
                  <a:pt x="122936" y="96646"/>
                </a:lnTo>
                <a:lnTo>
                  <a:pt x="119253" y="96900"/>
                </a:lnTo>
                <a:lnTo>
                  <a:pt x="115570" y="97535"/>
                </a:lnTo>
                <a:lnTo>
                  <a:pt x="112141" y="97535"/>
                </a:lnTo>
                <a:lnTo>
                  <a:pt x="108458" y="96646"/>
                </a:lnTo>
                <a:lnTo>
                  <a:pt x="105029" y="96011"/>
                </a:lnTo>
                <a:lnTo>
                  <a:pt x="93091" y="92201"/>
                </a:lnTo>
                <a:lnTo>
                  <a:pt x="80899" y="88391"/>
                </a:lnTo>
                <a:lnTo>
                  <a:pt x="68453" y="84962"/>
                </a:lnTo>
                <a:lnTo>
                  <a:pt x="56514" y="81025"/>
                </a:lnTo>
                <a:lnTo>
                  <a:pt x="44323" y="77215"/>
                </a:lnTo>
                <a:lnTo>
                  <a:pt x="32385" y="73405"/>
                </a:lnTo>
                <a:lnTo>
                  <a:pt x="20193" y="69595"/>
                </a:lnTo>
                <a:lnTo>
                  <a:pt x="8255" y="66039"/>
                </a:lnTo>
                <a:lnTo>
                  <a:pt x="5080" y="65277"/>
                </a:lnTo>
                <a:lnTo>
                  <a:pt x="3175" y="63753"/>
                </a:lnTo>
                <a:lnTo>
                  <a:pt x="1397" y="61975"/>
                </a:lnTo>
                <a:lnTo>
                  <a:pt x="508" y="60578"/>
                </a:lnTo>
                <a:lnTo>
                  <a:pt x="0" y="59689"/>
                </a:lnTo>
                <a:lnTo>
                  <a:pt x="0" y="58800"/>
                </a:lnTo>
                <a:lnTo>
                  <a:pt x="508" y="57911"/>
                </a:lnTo>
                <a:lnTo>
                  <a:pt x="888" y="57276"/>
                </a:lnTo>
                <a:lnTo>
                  <a:pt x="1650" y="55498"/>
                </a:lnTo>
                <a:lnTo>
                  <a:pt x="3683" y="53720"/>
                </a:lnTo>
                <a:lnTo>
                  <a:pt x="12826" y="47243"/>
                </a:lnTo>
                <a:lnTo>
                  <a:pt x="21844" y="41147"/>
                </a:lnTo>
                <a:lnTo>
                  <a:pt x="30987" y="34924"/>
                </a:lnTo>
                <a:lnTo>
                  <a:pt x="40005" y="28828"/>
                </a:lnTo>
                <a:lnTo>
                  <a:pt x="49403" y="22351"/>
                </a:lnTo>
                <a:lnTo>
                  <a:pt x="58547" y="16128"/>
                </a:lnTo>
                <a:lnTo>
                  <a:pt x="67563" y="10032"/>
                </a:lnTo>
                <a:lnTo>
                  <a:pt x="76708" y="3809"/>
                </a:lnTo>
                <a:lnTo>
                  <a:pt x="78994" y="2666"/>
                </a:lnTo>
                <a:lnTo>
                  <a:pt x="82042" y="1142"/>
                </a:lnTo>
                <a:lnTo>
                  <a:pt x="84836" y="634"/>
                </a:lnTo>
                <a:lnTo>
                  <a:pt x="88646" y="0"/>
                </a:lnTo>
                <a:lnTo>
                  <a:pt x="91948" y="0"/>
                </a:lnTo>
                <a:lnTo>
                  <a:pt x="95631" y="0"/>
                </a:lnTo>
                <a:lnTo>
                  <a:pt x="99060" y="253"/>
                </a:lnTo>
                <a:lnTo>
                  <a:pt x="102488" y="888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6341364" y="4578096"/>
            <a:ext cx="214884" cy="1036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6318503" y="4555235"/>
            <a:ext cx="208915" cy="97790"/>
          </a:xfrm>
          <a:custGeom>
            <a:avLst/>
            <a:gdLst/>
            <a:ahLst/>
            <a:cxnLst/>
            <a:rect l="l" t="t" r="r" b="b"/>
            <a:pathLst>
              <a:path w="208915" h="97789">
                <a:moveTo>
                  <a:pt x="94869" y="0"/>
                </a:moveTo>
                <a:lnTo>
                  <a:pt x="87503" y="0"/>
                </a:lnTo>
                <a:lnTo>
                  <a:pt x="84328" y="888"/>
                </a:lnTo>
                <a:lnTo>
                  <a:pt x="80899" y="1396"/>
                </a:lnTo>
                <a:lnTo>
                  <a:pt x="75565" y="4063"/>
                </a:lnTo>
                <a:lnTo>
                  <a:pt x="39497" y="29082"/>
                </a:lnTo>
                <a:lnTo>
                  <a:pt x="30353" y="35178"/>
                </a:lnTo>
                <a:lnTo>
                  <a:pt x="21590" y="41528"/>
                </a:lnTo>
                <a:lnTo>
                  <a:pt x="3683" y="53975"/>
                </a:lnTo>
                <a:lnTo>
                  <a:pt x="1650" y="55752"/>
                </a:lnTo>
                <a:lnTo>
                  <a:pt x="254" y="57403"/>
                </a:lnTo>
                <a:lnTo>
                  <a:pt x="254" y="58038"/>
                </a:lnTo>
                <a:lnTo>
                  <a:pt x="0" y="59181"/>
                </a:lnTo>
                <a:lnTo>
                  <a:pt x="254" y="59689"/>
                </a:lnTo>
                <a:lnTo>
                  <a:pt x="254" y="60832"/>
                </a:lnTo>
                <a:lnTo>
                  <a:pt x="1397" y="62611"/>
                </a:lnTo>
                <a:lnTo>
                  <a:pt x="3429" y="63753"/>
                </a:lnTo>
                <a:lnTo>
                  <a:pt x="5715" y="65277"/>
                </a:lnTo>
                <a:lnTo>
                  <a:pt x="8762" y="66420"/>
                </a:lnTo>
                <a:lnTo>
                  <a:pt x="69850" y="85089"/>
                </a:lnTo>
                <a:lnTo>
                  <a:pt x="82042" y="88900"/>
                </a:lnTo>
                <a:lnTo>
                  <a:pt x="94615" y="92582"/>
                </a:lnTo>
                <a:lnTo>
                  <a:pt x="107061" y="96393"/>
                </a:lnTo>
                <a:lnTo>
                  <a:pt x="110490" y="96900"/>
                </a:lnTo>
                <a:lnTo>
                  <a:pt x="114173" y="97281"/>
                </a:lnTo>
                <a:lnTo>
                  <a:pt x="117856" y="97536"/>
                </a:lnTo>
                <a:lnTo>
                  <a:pt x="121538" y="97281"/>
                </a:lnTo>
                <a:lnTo>
                  <a:pt x="125222" y="96900"/>
                </a:lnTo>
                <a:lnTo>
                  <a:pt x="128650" y="95757"/>
                </a:lnTo>
                <a:lnTo>
                  <a:pt x="131572" y="94995"/>
                </a:lnTo>
                <a:lnTo>
                  <a:pt x="133731" y="93471"/>
                </a:lnTo>
                <a:lnTo>
                  <a:pt x="142875" y="87121"/>
                </a:lnTo>
                <a:lnTo>
                  <a:pt x="152019" y="80518"/>
                </a:lnTo>
                <a:lnTo>
                  <a:pt x="161036" y="74421"/>
                </a:lnTo>
                <a:lnTo>
                  <a:pt x="169925" y="67818"/>
                </a:lnTo>
                <a:lnTo>
                  <a:pt x="178943" y="61721"/>
                </a:lnTo>
                <a:lnTo>
                  <a:pt x="208788" y="38607"/>
                </a:lnTo>
                <a:lnTo>
                  <a:pt x="208788" y="36956"/>
                </a:lnTo>
                <a:lnTo>
                  <a:pt x="188087" y="27177"/>
                </a:lnTo>
                <a:lnTo>
                  <a:pt x="151130" y="15875"/>
                </a:lnTo>
                <a:lnTo>
                  <a:pt x="138684" y="12445"/>
                </a:lnTo>
                <a:lnTo>
                  <a:pt x="114173" y="4952"/>
                </a:lnTo>
                <a:lnTo>
                  <a:pt x="101981" y="1396"/>
                </a:lnTo>
                <a:lnTo>
                  <a:pt x="98551" y="253"/>
                </a:lnTo>
                <a:lnTo>
                  <a:pt x="948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6318503" y="4555235"/>
            <a:ext cx="208915" cy="97790"/>
          </a:xfrm>
          <a:custGeom>
            <a:avLst/>
            <a:gdLst/>
            <a:ahLst/>
            <a:cxnLst/>
            <a:rect l="l" t="t" r="r" b="b"/>
            <a:pathLst>
              <a:path w="208915" h="97789">
                <a:moveTo>
                  <a:pt x="101981" y="1396"/>
                </a:moveTo>
                <a:lnTo>
                  <a:pt x="114173" y="4952"/>
                </a:lnTo>
                <a:lnTo>
                  <a:pt x="126365" y="8636"/>
                </a:lnTo>
                <a:lnTo>
                  <a:pt x="138684" y="12445"/>
                </a:lnTo>
                <a:lnTo>
                  <a:pt x="151130" y="15875"/>
                </a:lnTo>
                <a:lnTo>
                  <a:pt x="163575" y="19684"/>
                </a:lnTo>
                <a:lnTo>
                  <a:pt x="175513" y="23368"/>
                </a:lnTo>
                <a:lnTo>
                  <a:pt x="188087" y="27177"/>
                </a:lnTo>
                <a:lnTo>
                  <a:pt x="208788" y="36956"/>
                </a:lnTo>
                <a:lnTo>
                  <a:pt x="208788" y="37845"/>
                </a:lnTo>
                <a:lnTo>
                  <a:pt x="208788" y="38607"/>
                </a:lnTo>
                <a:lnTo>
                  <a:pt x="208534" y="39496"/>
                </a:lnTo>
                <a:lnTo>
                  <a:pt x="207391" y="41275"/>
                </a:lnTo>
                <a:lnTo>
                  <a:pt x="205613" y="42671"/>
                </a:lnTo>
                <a:lnTo>
                  <a:pt x="196850" y="49021"/>
                </a:lnTo>
                <a:lnTo>
                  <a:pt x="188087" y="55371"/>
                </a:lnTo>
                <a:lnTo>
                  <a:pt x="178943" y="61721"/>
                </a:lnTo>
                <a:lnTo>
                  <a:pt x="169925" y="67818"/>
                </a:lnTo>
                <a:lnTo>
                  <a:pt x="161036" y="74421"/>
                </a:lnTo>
                <a:lnTo>
                  <a:pt x="152019" y="80518"/>
                </a:lnTo>
                <a:lnTo>
                  <a:pt x="142875" y="87121"/>
                </a:lnTo>
                <a:lnTo>
                  <a:pt x="133731" y="93471"/>
                </a:lnTo>
                <a:lnTo>
                  <a:pt x="131572" y="94995"/>
                </a:lnTo>
                <a:lnTo>
                  <a:pt x="128650" y="95757"/>
                </a:lnTo>
                <a:lnTo>
                  <a:pt x="125222" y="96900"/>
                </a:lnTo>
                <a:lnTo>
                  <a:pt x="121538" y="97281"/>
                </a:lnTo>
                <a:lnTo>
                  <a:pt x="117856" y="97536"/>
                </a:lnTo>
                <a:lnTo>
                  <a:pt x="114173" y="97281"/>
                </a:lnTo>
                <a:lnTo>
                  <a:pt x="110490" y="96900"/>
                </a:lnTo>
                <a:lnTo>
                  <a:pt x="107061" y="96393"/>
                </a:lnTo>
                <a:lnTo>
                  <a:pt x="94615" y="92582"/>
                </a:lnTo>
                <a:lnTo>
                  <a:pt x="82042" y="88900"/>
                </a:lnTo>
                <a:lnTo>
                  <a:pt x="69850" y="85089"/>
                </a:lnTo>
                <a:lnTo>
                  <a:pt x="57658" y="81406"/>
                </a:lnTo>
                <a:lnTo>
                  <a:pt x="45212" y="77596"/>
                </a:lnTo>
                <a:lnTo>
                  <a:pt x="33274" y="73913"/>
                </a:lnTo>
                <a:lnTo>
                  <a:pt x="20700" y="70103"/>
                </a:lnTo>
                <a:lnTo>
                  <a:pt x="8762" y="66420"/>
                </a:lnTo>
                <a:lnTo>
                  <a:pt x="5715" y="65277"/>
                </a:lnTo>
                <a:lnTo>
                  <a:pt x="3429" y="63753"/>
                </a:lnTo>
                <a:lnTo>
                  <a:pt x="1397" y="62611"/>
                </a:lnTo>
                <a:lnTo>
                  <a:pt x="254" y="60832"/>
                </a:lnTo>
                <a:lnTo>
                  <a:pt x="254" y="59689"/>
                </a:lnTo>
                <a:lnTo>
                  <a:pt x="0" y="59181"/>
                </a:lnTo>
                <a:lnTo>
                  <a:pt x="254" y="58038"/>
                </a:lnTo>
                <a:lnTo>
                  <a:pt x="254" y="57403"/>
                </a:lnTo>
                <a:lnTo>
                  <a:pt x="1650" y="55752"/>
                </a:lnTo>
                <a:lnTo>
                  <a:pt x="3683" y="53975"/>
                </a:lnTo>
                <a:lnTo>
                  <a:pt x="12446" y="47878"/>
                </a:lnTo>
                <a:lnTo>
                  <a:pt x="21590" y="41528"/>
                </a:lnTo>
                <a:lnTo>
                  <a:pt x="30353" y="35178"/>
                </a:lnTo>
                <a:lnTo>
                  <a:pt x="39497" y="29082"/>
                </a:lnTo>
                <a:lnTo>
                  <a:pt x="48513" y="22859"/>
                </a:lnTo>
                <a:lnTo>
                  <a:pt x="57658" y="16509"/>
                </a:lnTo>
                <a:lnTo>
                  <a:pt x="66421" y="10413"/>
                </a:lnTo>
                <a:lnTo>
                  <a:pt x="75565" y="4063"/>
                </a:lnTo>
                <a:lnTo>
                  <a:pt x="77850" y="2920"/>
                </a:lnTo>
                <a:lnTo>
                  <a:pt x="80899" y="1396"/>
                </a:lnTo>
                <a:lnTo>
                  <a:pt x="84328" y="888"/>
                </a:lnTo>
                <a:lnTo>
                  <a:pt x="87503" y="0"/>
                </a:lnTo>
                <a:lnTo>
                  <a:pt x="91186" y="0"/>
                </a:lnTo>
                <a:lnTo>
                  <a:pt x="94869" y="0"/>
                </a:lnTo>
                <a:lnTo>
                  <a:pt x="98551" y="253"/>
                </a:lnTo>
                <a:lnTo>
                  <a:pt x="101981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515100" y="4629911"/>
            <a:ext cx="217931" cy="1051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6492240" y="4607052"/>
            <a:ext cx="212090" cy="99060"/>
          </a:xfrm>
          <a:custGeom>
            <a:avLst/>
            <a:gdLst/>
            <a:ahLst/>
            <a:cxnLst/>
            <a:rect l="l" t="t" r="r" b="b"/>
            <a:pathLst>
              <a:path w="212090" h="99060">
                <a:moveTo>
                  <a:pt x="91312" y="0"/>
                </a:moveTo>
                <a:lnTo>
                  <a:pt x="30480" y="36322"/>
                </a:lnTo>
                <a:lnTo>
                  <a:pt x="21589" y="42291"/>
                </a:lnTo>
                <a:lnTo>
                  <a:pt x="12318" y="48641"/>
                </a:lnTo>
                <a:lnTo>
                  <a:pt x="3175" y="55245"/>
                </a:lnTo>
                <a:lnTo>
                  <a:pt x="1397" y="56768"/>
                </a:lnTo>
                <a:lnTo>
                  <a:pt x="0" y="59309"/>
                </a:lnTo>
                <a:lnTo>
                  <a:pt x="0" y="61087"/>
                </a:lnTo>
                <a:lnTo>
                  <a:pt x="635" y="61595"/>
                </a:lnTo>
                <a:lnTo>
                  <a:pt x="1397" y="63373"/>
                </a:lnTo>
                <a:lnTo>
                  <a:pt x="3175" y="65024"/>
                </a:lnTo>
                <a:lnTo>
                  <a:pt x="5461" y="66548"/>
                </a:lnTo>
                <a:lnTo>
                  <a:pt x="8636" y="67437"/>
                </a:lnTo>
                <a:lnTo>
                  <a:pt x="21209" y="71120"/>
                </a:lnTo>
                <a:lnTo>
                  <a:pt x="33528" y="74930"/>
                </a:lnTo>
                <a:lnTo>
                  <a:pt x="46482" y="78612"/>
                </a:lnTo>
                <a:lnTo>
                  <a:pt x="59182" y="82931"/>
                </a:lnTo>
                <a:lnTo>
                  <a:pt x="72009" y="86614"/>
                </a:lnTo>
                <a:lnTo>
                  <a:pt x="84709" y="90424"/>
                </a:lnTo>
                <a:lnTo>
                  <a:pt x="97536" y="94106"/>
                </a:lnTo>
                <a:lnTo>
                  <a:pt x="109982" y="97917"/>
                </a:lnTo>
                <a:lnTo>
                  <a:pt x="113411" y="98425"/>
                </a:lnTo>
                <a:lnTo>
                  <a:pt x="117093" y="99060"/>
                </a:lnTo>
                <a:lnTo>
                  <a:pt x="120904" y="99060"/>
                </a:lnTo>
                <a:lnTo>
                  <a:pt x="124587" y="98806"/>
                </a:lnTo>
                <a:lnTo>
                  <a:pt x="128015" y="98425"/>
                </a:lnTo>
                <a:lnTo>
                  <a:pt x="131444" y="97281"/>
                </a:lnTo>
                <a:lnTo>
                  <a:pt x="134365" y="96520"/>
                </a:lnTo>
                <a:lnTo>
                  <a:pt x="136906" y="94996"/>
                </a:lnTo>
                <a:lnTo>
                  <a:pt x="146050" y="88646"/>
                </a:lnTo>
                <a:lnTo>
                  <a:pt x="154686" y="82042"/>
                </a:lnTo>
                <a:lnTo>
                  <a:pt x="163957" y="75692"/>
                </a:lnTo>
                <a:lnTo>
                  <a:pt x="172846" y="69087"/>
                </a:lnTo>
                <a:lnTo>
                  <a:pt x="181990" y="63118"/>
                </a:lnTo>
                <a:lnTo>
                  <a:pt x="200025" y="50165"/>
                </a:lnTo>
                <a:lnTo>
                  <a:pt x="208661" y="43815"/>
                </a:lnTo>
                <a:lnTo>
                  <a:pt x="210438" y="42037"/>
                </a:lnTo>
                <a:lnTo>
                  <a:pt x="211582" y="40259"/>
                </a:lnTo>
                <a:lnTo>
                  <a:pt x="211836" y="39497"/>
                </a:lnTo>
                <a:lnTo>
                  <a:pt x="211836" y="37973"/>
                </a:lnTo>
                <a:lnTo>
                  <a:pt x="165100" y="20193"/>
                </a:lnTo>
                <a:lnTo>
                  <a:pt x="139827" y="12700"/>
                </a:lnTo>
                <a:lnTo>
                  <a:pt x="127508" y="8890"/>
                </a:lnTo>
                <a:lnTo>
                  <a:pt x="114808" y="5206"/>
                </a:lnTo>
                <a:lnTo>
                  <a:pt x="102235" y="1397"/>
                </a:lnTo>
                <a:lnTo>
                  <a:pt x="98679" y="889"/>
                </a:lnTo>
                <a:lnTo>
                  <a:pt x="94995" y="635"/>
                </a:lnTo>
                <a:lnTo>
                  <a:pt x="91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6492240" y="4607052"/>
            <a:ext cx="212090" cy="99060"/>
          </a:xfrm>
          <a:custGeom>
            <a:avLst/>
            <a:gdLst/>
            <a:ahLst/>
            <a:cxnLst/>
            <a:rect l="l" t="t" r="r" b="b"/>
            <a:pathLst>
              <a:path w="212090" h="99060">
                <a:moveTo>
                  <a:pt x="102235" y="1397"/>
                </a:moveTo>
                <a:lnTo>
                  <a:pt x="114808" y="5206"/>
                </a:lnTo>
                <a:lnTo>
                  <a:pt x="127508" y="8890"/>
                </a:lnTo>
                <a:lnTo>
                  <a:pt x="139827" y="12700"/>
                </a:lnTo>
                <a:lnTo>
                  <a:pt x="152400" y="16383"/>
                </a:lnTo>
                <a:lnTo>
                  <a:pt x="165100" y="20193"/>
                </a:lnTo>
                <a:lnTo>
                  <a:pt x="177927" y="23875"/>
                </a:lnTo>
                <a:lnTo>
                  <a:pt x="190627" y="27686"/>
                </a:lnTo>
                <a:lnTo>
                  <a:pt x="202945" y="31368"/>
                </a:lnTo>
                <a:lnTo>
                  <a:pt x="206120" y="32512"/>
                </a:lnTo>
                <a:lnTo>
                  <a:pt x="208407" y="33655"/>
                </a:lnTo>
                <a:lnTo>
                  <a:pt x="210438" y="35179"/>
                </a:lnTo>
                <a:lnTo>
                  <a:pt x="211582" y="36830"/>
                </a:lnTo>
                <a:lnTo>
                  <a:pt x="211836" y="37973"/>
                </a:lnTo>
                <a:lnTo>
                  <a:pt x="211836" y="38608"/>
                </a:lnTo>
                <a:lnTo>
                  <a:pt x="211836" y="39497"/>
                </a:lnTo>
                <a:lnTo>
                  <a:pt x="172846" y="69087"/>
                </a:lnTo>
                <a:lnTo>
                  <a:pt x="163957" y="75692"/>
                </a:lnTo>
                <a:lnTo>
                  <a:pt x="154686" y="82042"/>
                </a:lnTo>
                <a:lnTo>
                  <a:pt x="146050" y="88646"/>
                </a:lnTo>
                <a:lnTo>
                  <a:pt x="136906" y="94996"/>
                </a:lnTo>
                <a:lnTo>
                  <a:pt x="134365" y="96520"/>
                </a:lnTo>
                <a:lnTo>
                  <a:pt x="131444" y="97281"/>
                </a:lnTo>
                <a:lnTo>
                  <a:pt x="128015" y="98425"/>
                </a:lnTo>
                <a:lnTo>
                  <a:pt x="124587" y="98806"/>
                </a:lnTo>
                <a:lnTo>
                  <a:pt x="120904" y="99060"/>
                </a:lnTo>
                <a:lnTo>
                  <a:pt x="117093" y="99060"/>
                </a:lnTo>
                <a:lnTo>
                  <a:pt x="113411" y="98425"/>
                </a:lnTo>
                <a:lnTo>
                  <a:pt x="109982" y="97917"/>
                </a:lnTo>
                <a:lnTo>
                  <a:pt x="97536" y="94106"/>
                </a:lnTo>
                <a:lnTo>
                  <a:pt x="84709" y="90424"/>
                </a:lnTo>
                <a:lnTo>
                  <a:pt x="72009" y="86614"/>
                </a:lnTo>
                <a:lnTo>
                  <a:pt x="59182" y="82931"/>
                </a:lnTo>
                <a:lnTo>
                  <a:pt x="46482" y="78612"/>
                </a:lnTo>
                <a:lnTo>
                  <a:pt x="33528" y="74930"/>
                </a:lnTo>
                <a:lnTo>
                  <a:pt x="21209" y="71120"/>
                </a:lnTo>
                <a:lnTo>
                  <a:pt x="8636" y="67437"/>
                </a:lnTo>
                <a:lnTo>
                  <a:pt x="5461" y="66548"/>
                </a:lnTo>
                <a:lnTo>
                  <a:pt x="3175" y="65024"/>
                </a:lnTo>
                <a:lnTo>
                  <a:pt x="1397" y="63373"/>
                </a:lnTo>
                <a:lnTo>
                  <a:pt x="635" y="61595"/>
                </a:lnTo>
                <a:lnTo>
                  <a:pt x="0" y="61087"/>
                </a:lnTo>
                <a:lnTo>
                  <a:pt x="0" y="59943"/>
                </a:lnTo>
                <a:lnTo>
                  <a:pt x="0" y="59309"/>
                </a:lnTo>
                <a:lnTo>
                  <a:pt x="635" y="58166"/>
                </a:lnTo>
                <a:lnTo>
                  <a:pt x="30480" y="36322"/>
                </a:lnTo>
                <a:lnTo>
                  <a:pt x="39624" y="29718"/>
                </a:lnTo>
                <a:lnTo>
                  <a:pt x="48513" y="23368"/>
                </a:lnTo>
                <a:lnTo>
                  <a:pt x="57404" y="17018"/>
                </a:lnTo>
                <a:lnTo>
                  <a:pt x="66293" y="10668"/>
                </a:lnTo>
                <a:lnTo>
                  <a:pt x="87503" y="635"/>
                </a:lnTo>
                <a:lnTo>
                  <a:pt x="91312" y="0"/>
                </a:lnTo>
                <a:lnTo>
                  <a:pt x="94995" y="635"/>
                </a:lnTo>
                <a:lnTo>
                  <a:pt x="98679" y="889"/>
                </a:lnTo>
                <a:lnTo>
                  <a:pt x="102235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871716" y="4733544"/>
            <a:ext cx="222503" cy="1097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848856" y="4710684"/>
            <a:ext cx="216535" cy="104139"/>
          </a:xfrm>
          <a:custGeom>
            <a:avLst/>
            <a:gdLst/>
            <a:ahLst/>
            <a:cxnLst/>
            <a:rect l="l" t="t" r="r" b="b"/>
            <a:pathLst>
              <a:path w="216534" h="104139">
                <a:moveTo>
                  <a:pt x="94234" y="0"/>
                </a:moveTo>
                <a:lnTo>
                  <a:pt x="86741" y="0"/>
                </a:lnTo>
                <a:lnTo>
                  <a:pt x="82930" y="889"/>
                </a:lnTo>
                <a:lnTo>
                  <a:pt x="56642" y="17780"/>
                </a:lnTo>
                <a:lnTo>
                  <a:pt x="47625" y="24130"/>
                </a:lnTo>
                <a:lnTo>
                  <a:pt x="38989" y="30861"/>
                </a:lnTo>
                <a:lnTo>
                  <a:pt x="29718" y="37592"/>
                </a:lnTo>
                <a:lnTo>
                  <a:pt x="20827" y="44196"/>
                </a:lnTo>
                <a:lnTo>
                  <a:pt x="11811" y="50673"/>
                </a:lnTo>
                <a:lnTo>
                  <a:pt x="1397" y="58801"/>
                </a:lnTo>
                <a:lnTo>
                  <a:pt x="253" y="61087"/>
                </a:lnTo>
                <a:lnTo>
                  <a:pt x="0" y="61722"/>
                </a:lnTo>
                <a:lnTo>
                  <a:pt x="0" y="63500"/>
                </a:lnTo>
                <a:lnTo>
                  <a:pt x="253" y="64389"/>
                </a:lnTo>
                <a:lnTo>
                  <a:pt x="3428" y="67818"/>
                </a:lnTo>
                <a:lnTo>
                  <a:pt x="6096" y="69342"/>
                </a:lnTo>
                <a:lnTo>
                  <a:pt x="9271" y="70104"/>
                </a:lnTo>
                <a:lnTo>
                  <a:pt x="22478" y="74549"/>
                </a:lnTo>
                <a:lnTo>
                  <a:pt x="35814" y="78359"/>
                </a:lnTo>
                <a:lnTo>
                  <a:pt x="48768" y="82423"/>
                </a:lnTo>
                <a:lnTo>
                  <a:pt x="62102" y="86106"/>
                </a:lnTo>
                <a:lnTo>
                  <a:pt x="75438" y="90297"/>
                </a:lnTo>
                <a:lnTo>
                  <a:pt x="88646" y="93980"/>
                </a:lnTo>
                <a:lnTo>
                  <a:pt x="114935" y="102235"/>
                </a:lnTo>
                <a:lnTo>
                  <a:pt x="118745" y="102997"/>
                </a:lnTo>
                <a:lnTo>
                  <a:pt x="122554" y="103378"/>
                </a:lnTo>
                <a:lnTo>
                  <a:pt x="126238" y="103632"/>
                </a:lnTo>
                <a:lnTo>
                  <a:pt x="130301" y="103378"/>
                </a:lnTo>
                <a:lnTo>
                  <a:pt x="151638" y="92329"/>
                </a:lnTo>
                <a:lnTo>
                  <a:pt x="160400" y="85852"/>
                </a:lnTo>
                <a:lnTo>
                  <a:pt x="169291" y="78867"/>
                </a:lnTo>
                <a:lnTo>
                  <a:pt x="178308" y="72517"/>
                </a:lnTo>
                <a:lnTo>
                  <a:pt x="195834" y="58801"/>
                </a:lnTo>
                <a:lnTo>
                  <a:pt x="204597" y="52070"/>
                </a:lnTo>
                <a:lnTo>
                  <a:pt x="213487" y="45466"/>
                </a:lnTo>
                <a:lnTo>
                  <a:pt x="215265" y="43688"/>
                </a:lnTo>
                <a:lnTo>
                  <a:pt x="216153" y="42164"/>
                </a:lnTo>
                <a:lnTo>
                  <a:pt x="216408" y="41021"/>
                </a:lnTo>
                <a:lnTo>
                  <a:pt x="216408" y="40513"/>
                </a:lnTo>
                <a:lnTo>
                  <a:pt x="193548" y="28575"/>
                </a:lnTo>
                <a:lnTo>
                  <a:pt x="180594" y="24765"/>
                </a:lnTo>
                <a:lnTo>
                  <a:pt x="167259" y="20701"/>
                </a:lnTo>
                <a:lnTo>
                  <a:pt x="140970" y="13081"/>
                </a:lnTo>
                <a:lnTo>
                  <a:pt x="127762" y="9017"/>
                </a:lnTo>
                <a:lnTo>
                  <a:pt x="101473" y="1397"/>
                </a:lnTo>
                <a:lnTo>
                  <a:pt x="97917" y="635"/>
                </a:lnTo>
                <a:lnTo>
                  <a:pt x="94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6848856" y="4710684"/>
            <a:ext cx="216535" cy="104139"/>
          </a:xfrm>
          <a:custGeom>
            <a:avLst/>
            <a:gdLst/>
            <a:ahLst/>
            <a:cxnLst/>
            <a:rect l="l" t="t" r="r" b="b"/>
            <a:pathLst>
              <a:path w="216534" h="104139">
                <a:moveTo>
                  <a:pt x="101473" y="1397"/>
                </a:moveTo>
                <a:lnTo>
                  <a:pt x="114680" y="5207"/>
                </a:lnTo>
                <a:lnTo>
                  <a:pt x="127762" y="9017"/>
                </a:lnTo>
                <a:lnTo>
                  <a:pt x="140970" y="13081"/>
                </a:lnTo>
                <a:lnTo>
                  <a:pt x="154304" y="16891"/>
                </a:lnTo>
                <a:lnTo>
                  <a:pt x="167259" y="20701"/>
                </a:lnTo>
                <a:lnTo>
                  <a:pt x="180594" y="24765"/>
                </a:lnTo>
                <a:lnTo>
                  <a:pt x="193548" y="28575"/>
                </a:lnTo>
                <a:lnTo>
                  <a:pt x="216408" y="40513"/>
                </a:lnTo>
                <a:lnTo>
                  <a:pt x="216408" y="41021"/>
                </a:lnTo>
                <a:lnTo>
                  <a:pt x="216153" y="42164"/>
                </a:lnTo>
                <a:lnTo>
                  <a:pt x="215265" y="43688"/>
                </a:lnTo>
                <a:lnTo>
                  <a:pt x="213487" y="45466"/>
                </a:lnTo>
                <a:lnTo>
                  <a:pt x="204597" y="52070"/>
                </a:lnTo>
                <a:lnTo>
                  <a:pt x="195834" y="58801"/>
                </a:lnTo>
                <a:lnTo>
                  <a:pt x="187198" y="65532"/>
                </a:lnTo>
                <a:lnTo>
                  <a:pt x="178308" y="72517"/>
                </a:lnTo>
                <a:lnTo>
                  <a:pt x="169291" y="78867"/>
                </a:lnTo>
                <a:lnTo>
                  <a:pt x="160400" y="85852"/>
                </a:lnTo>
                <a:lnTo>
                  <a:pt x="151638" y="92329"/>
                </a:lnTo>
                <a:lnTo>
                  <a:pt x="142748" y="99314"/>
                </a:lnTo>
                <a:lnTo>
                  <a:pt x="126238" y="103632"/>
                </a:lnTo>
                <a:lnTo>
                  <a:pt x="122554" y="103378"/>
                </a:lnTo>
                <a:lnTo>
                  <a:pt x="118745" y="102997"/>
                </a:lnTo>
                <a:lnTo>
                  <a:pt x="114935" y="102235"/>
                </a:lnTo>
                <a:lnTo>
                  <a:pt x="101726" y="98044"/>
                </a:lnTo>
                <a:lnTo>
                  <a:pt x="88646" y="93980"/>
                </a:lnTo>
                <a:lnTo>
                  <a:pt x="75438" y="90297"/>
                </a:lnTo>
                <a:lnTo>
                  <a:pt x="62102" y="86106"/>
                </a:lnTo>
                <a:lnTo>
                  <a:pt x="48768" y="82423"/>
                </a:lnTo>
                <a:lnTo>
                  <a:pt x="35814" y="78359"/>
                </a:lnTo>
                <a:lnTo>
                  <a:pt x="22478" y="74549"/>
                </a:lnTo>
                <a:lnTo>
                  <a:pt x="9271" y="70104"/>
                </a:lnTo>
                <a:lnTo>
                  <a:pt x="0" y="63500"/>
                </a:lnTo>
                <a:lnTo>
                  <a:pt x="0" y="62611"/>
                </a:lnTo>
                <a:lnTo>
                  <a:pt x="0" y="61722"/>
                </a:lnTo>
                <a:lnTo>
                  <a:pt x="20827" y="44196"/>
                </a:lnTo>
                <a:lnTo>
                  <a:pt x="29718" y="37592"/>
                </a:lnTo>
                <a:lnTo>
                  <a:pt x="38989" y="30861"/>
                </a:lnTo>
                <a:lnTo>
                  <a:pt x="47625" y="24130"/>
                </a:lnTo>
                <a:lnTo>
                  <a:pt x="56642" y="17780"/>
                </a:lnTo>
                <a:lnTo>
                  <a:pt x="86741" y="0"/>
                </a:lnTo>
                <a:lnTo>
                  <a:pt x="90424" y="0"/>
                </a:lnTo>
                <a:lnTo>
                  <a:pt x="94234" y="0"/>
                </a:lnTo>
                <a:lnTo>
                  <a:pt x="97917" y="635"/>
                </a:lnTo>
                <a:lnTo>
                  <a:pt x="101473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7057643" y="4786884"/>
            <a:ext cx="222503" cy="1112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7034783" y="4764023"/>
            <a:ext cx="216535" cy="105410"/>
          </a:xfrm>
          <a:custGeom>
            <a:avLst/>
            <a:gdLst/>
            <a:ahLst/>
            <a:cxnLst/>
            <a:rect l="l" t="t" r="r" b="b"/>
            <a:pathLst>
              <a:path w="216534" h="105410">
                <a:moveTo>
                  <a:pt x="92710" y="0"/>
                </a:moveTo>
                <a:lnTo>
                  <a:pt x="85217" y="0"/>
                </a:lnTo>
                <a:lnTo>
                  <a:pt x="81534" y="634"/>
                </a:lnTo>
                <a:lnTo>
                  <a:pt x="78105" y="1396"/>
                </a:lnTo>
                <a:lnTo>
                  <a:pt x="75184" y="2920"/>
                </a:lnTo>
                <a:lnTo>
                  <a:pt x="72644" y="4063"/>
                </a:lnTo>
                <a:lnTo>
                  <a:pt x="64008" y="11049"/>
                </a:lnTo>
                <a:lnTo>
                  <a:pt x="55372" y="17399"/>
                </a:lnTo>
                <a:lnTo>
                  <a:pt x="46482" y="24383"/>
                </a:lnTo>
                <a:lnTo>
                  <a:pt x="37846" y="30733"/>
                </a:lnTo>
                <a:lnTo>
                  <a:pt x="29337" y="37718"/>
                </a:lnTo>
                <a:lnTo>
                  <a:pt x="20320" y="44703"/>
                </a:lnTo>
                <a:lnTo>
                  <a:pt x="11811" y="51181"/>
                </a:lnTo>
                <a:lnTo>
                  <a:pt x="2921" y="58038"/>
                </a:lnTo>
                <a:lnTo>
                  <a:pt x="1777" y="58674"/>
                </a:lnTo>
                <a:lnTo>
                  <a:pt x="635" y="60706"/>
                </a:lnTo>
                <a:lnTo>
                  <a:pt x="0" y="61594"/>
                </a:lnTo>
                <a:lnTo>
                  <a:pt x="0" y="64134"/>
                </a:lnTo>
                <a:lnTo>
                  <a:pt x="889" y="65405"/>
                </a:lnTo>
                <a:lnTo>
                  <a:pt x="1777" y="67056"/>
                </a:lnTo>
                <a:lnTo>
                  <a:pt x="3683" y="68580"/>
                </a:lnTo>
                <a:lnTo>
                  <a:pt x="6604" y="69976"/>
                </a:lnTo>
                <a:lnTo>
                  <a:pt x="9525" y="71500"/>
                </a:lnTo>
                <a:lnTo>
                  <a:pt x="22987" y="75183"/>
                </a:lnTo>
                <a:lnTo>
                  <a:pt x="49657" y="83312"/>
                </a:lnTo>
                <a:lnTo>
                  <a:pt x="62865" y="87121"/>
                </a:lnTo>
                <a:lnTo>
                  <a:pt x="76326" y="91186"/>
                </a:lnTo>
                <a:lnTo>
                  <a:pt x="89535" y="95631"/>
                </a:lnTo>
                <a:lnTo>
                  <a:pt x="116840" y="103758"/>
                </a:lnTo>
                <a:lnTo>
                  <a:pt x="120269" y="104267"/>
                </a:lnTo>
                <a:lnTo>
                  <a:pt x="124333" y="105156"/>
                </a:lnTo>
                <a:lnTo>
                  <a:pt x="128016" y="105156"/>
                </a:lnTo>
                <a:lnTo>
                  <a:pt x="132080" y="104901"/>
                </a:lnTo>
                <a:lnTo>
                  <a:pt x="170434" y="79882"/>
                </a:lnTo>
                <a:lnTo>
                  <a:pt x="179070" y="73532"/>
                </a:lnTo>
                <a:lnTo>
                  <a:pt x="187706" y="66548"/>
                </a:lnTo>
                <a:lnTo>
                  <a:pt x="196596" y="59817"/>
                </a:lnTo>
                <a:lnTo>
                  <a:pt x="204977" y="52831"/>
                </a:lnTo>
                <a:lnTo>
                  <a:pt x="213868" y="45846"/>
                </a:lnTo>
                <a:lnTo>
                  <a:pt x="214375" y="45338"/>
                </a:lnTo>
                <a:lnTo>
                  <a:pt x="215519" y="44450"/>
                </a:lnTo>
                <a:lnTo>
                  <a:pt x="215773" y="43561"/>
                </a:lnTo>
                <a:lnTo>
                  <a:pt x="216154" y="42671"/>
                </a:lnTo>
                <a:lnTo>
                  <a:pt x="216408" y="41528"/>
                </a:lnTo>
                <a:lnTo>
                  <a:pt x="216408" y="41020"/>
                </a:lnTo>
                <a:lnTo>
                  <a:pt x="216154" y="39750"/>
                </a:lnTo>
                <a:lnTo>
                  <a:pt x="206375" y="33146"/>
                </a:lnTo>
                <a:lnTo>
                  <a:pt x="193167" y="28701"/>
                </a:lnTo>
                <a:lnTo>
                  <a:pt x="179705" y="25018"/>
                </a:lnTo>
                <a:lnTo>
                  <a:pt x="166497" y="20955"/>
                </a:lnTo>
                <a:lnTo>
                  <a:pt x="153035" y="17144"/>
                </a:lnTo>
                <a:lnTo>
                  <a:pt x="139826" y="13081"/>
                </a:lnTo>
                <a:lnTo>
                  <a:pt x="126619" y="9270"/>
                </a:lnTo>
                <a:lnTo>
                  <a:pt x="113411" y="5206"/>
                </a:lnTo>
                <a:lnTo>
                  <a:pt x="100202" y="1396"/>
                </a:lnTo>
                <a:lnTo>
                  <a:pt x="96393" y="253"/>
                </a:lnTo>
                <a:lnTo>
                  <a:pt x="9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7034783" y="4764023"/>
            <a:ext cx="216535" cy="105410"/>
          </a:xfrm>
          <a:custGeom>
            <a:avLst/>
            <a:gdLst/>
            <a:ahLst/>
            <a:cxnLst/>
            <a:rect l="l" t="t" r="r" b="b"/>
            <a:pathLst>
              <a:path w="216534" h="105410">
                <a:moveTo>
                  <a:pt x="100202" y="1396"/>
                </a:moveTo>
                <a:lnTo>
                  <a:pt x="113411" y="5206"/>
                </a:lnTo>
                <a:lnTo>
                  <a:pt x="126619" y="9270"/>
                </a:lnTo>
                <a:lnTo>
                  <a:pt x="139826" y="13081"/>
                </a:lnTo>
                <a:lnTo>
                  <a:pt x="153035" y="17144"/>
                </a:lnTo>
                <a:lnTo>
                  <a:pt x="166497" y="20955"/>
                </a:lnTo>
                <a:lnTo>
                  <a:pt x="179705" y="25018"/>
                </a:lnTo>
                <a:lnTo>
                  <a:pt x="193167" y="28701"/>
                </a:lnTo>
                <a:lnTo>
                  <a:pt x="206375" y="33146"/>
                </a:lnTo>
                <a:lnTo>
                  <a:pt x="209804" y="34036"/>
                </a:lnTo>
                <a:lnTo>
                  <a:pt x="216408" y="41020"/>
                </a:lnTo>
                <a:lnTo>
                  <a:pt x="216408" y="41528"/>
                </a:lnTo>
                <a:lnTo>
                  <a:pt x="216154" y="42671"/>
                </a:lnTo>
                <a:lnTo>
                  <a:pt x="215773" y="43561"/>
                </a:lnTo>
                <a:lnTo>
                  <a:pt x="215519" y="44450"/>
                </a:lnTo>
                <a:lnTo>
                  <a:pt x="214375" y="45338"/>
                </a:lnTo>
                <a:lnTo>
                  <a:pt x="213868" y="45846"/>
                </a:lnTo>
                <a:lnTo>
                  <a:pt x="204977" y="52831"/>
                </a:lnTo>
                <a:lnTo>
                  <a:pt x="196596" y="59817"/>
                </a:lnTo>
                <a:lnTo>
                  <a:pt x="187706" y="66548"/>
                </a:lnTo>
                <a:lnTo>
                  <a:pt x="179070" y="73532"/>
                </a:lnTo>
                <a:lnTo>
                  <a:pt x="170434" y="79882"/>
                </a:lnTo>
                <a:lnTo>
                  <a:pt x="161925" y="86868"/>
                </a:lnTo>
                <a:lnTo>
                  <a:pt x="153035" y="93852"/>
                </a:lnTo>
                <a:lnTo>
                  <a:pt x="128016" y="105156"/>
                </a:lnTo>
                <a:lnTo>
                  <a:pt x="124333" y="105156"/>
                </a:lnTo>
                <a:lnTo>
                  <a:pt x="120269" y="104267"/>
                </a:lnTo>
                <a:lnTo>
                  <a:pt x="116840" y="103758"/>
                </a:lnTo>
                <a:lnTo>
                  <a:pt x="103377" y="99694"/>
                </a:lnTo>
                <a:lnTo>
                  <a:pt x="89535" y="95631"/>
                </a:lnTo>
                <a:lnTo>
                  <a:pt x="76326" y="91186"/>
                </a:lnTo>
                <a:lnTo>
                  <a:pt x="62865" y="87121"/>
                </a:lnTo>
                <a:lnTo>
                  <a:pt x="49657" y="83312"/>
                </a:lnTo>
                <a:lnTo>
                  <a:pt x="36195" y="79248"/>
                </a:lnTo>
                <a:lnTo>
                  <a:pt x="22987" y="75183"/>
                </a:lnTo>
                <a:lnTo>
                  <a:pt x="9525" y="71500"/>
                </a:lnTo>
                <a:lnTo>
                  <a:pt x="6604" y="69976"/>
                </a:lnTo>
                <a:lnTo>
                  <a:pt x="3683" y="68580"/>
                </a:lnTo>
                <a:lnTo>
                  <a:pt x="1777" y="67056"/>
                </a:lnTo>
                <a:lnTo>
                  <a:pt x="889" y="65405"/>
                </a:lnTo>
                <a:lnTo>
                  <a:pt x="0" y="64134"/>
                </a:lnTo>
                <a:lnTo>
                  <a:pt x="0" y="63626"/>
                </a:lnTo>
                <a:lnTo>
                  <a:pt x="0" y="62483"/>
                </a:lnTo>
                <a:lnTo>
                  <a:pt x="0" y="61594"/>
                </a:lnTo>
                <a:lnTo>
                  <a:pt x="635" y="60706"/>
                </a:lnTo>
                <a:lnTo>
                  <a:pt x="1143" y="59817"/>
                </a:lnTo>
                <a:lnTo>
                  <a:pt x="1777" y="58674"/>
                </a:lnTo>
                <a:lnTo>
                  <a:pt x="2921" y="58038"/>
                </a:lnTo>
                <a:lnTo>
                  <a:pt x="11811" y="51181"/>
                </a:lnTo>
                <a:lnTo>
                  <a:pt x="20320" y="44703"/>
                </a:lnTo>
                <a:lnTo>
                  <a:pt x="29337" y="37718"/>
                </a:lnTo>
                <a:lnTo>
                  <a:pt x="37846" y="30733"/>
                </a:lnTo>
                <a:lnTo>
                  <a:pt x="46482" y="24383"/>
                </a:lnTo>
                <a:lnTo>
                  <a:pt x="55372" y="17399"/>
                </a:lnTo>
                <a:lnTo>
                  <a:pt x="64008" y="11049"/>
                </a:lnTo>
                <a:lnTo>
                  <a:pt x="72644" y="4063"/>
                </a:lnTo>
                <a:lnTo>
                  <a:pt x="75184" y="2920"/>
                </a:lnTo>
                <a:lnTo>
                  <a:pt x="78105" y="1396"/>
                </a:lnTo>
                <a:lnTo>
                  <a:pt x="81534" y="634"/>
                </a:lnTo>
                <a:lnTo>
                  <a:pt x="85217" y="0"/>
                </a:lnTo>
                <a:lnTo>
                  <a:pt x="89026" y="0"/>
                </a:lnTo>
                <a:lnTo>
                  <a:pt x="92710" y="0"/>
                </a:lnTo>
                <a:lnTo>
                  <a:pt x="96393" y="253"/>
                </a:lnTo>
                <a:lnTo>
                  <a:pt x="100202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7243571" y="4841747"/>
            <a:ext cx="225551" cy="1112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7220711" y="4818888"/>
            <a:ext cx="219710" cy="105410"/>
          </a:xfrm>
          <a:custGeom>
            <a:avLst/>
            <a:gdLst/>
            <a:ahLst/>
            <a:cxnLst/>
            <a:rect l="l" t="t" r="r" b="b"/>
            <a:pathLst>
              <a:path w="219709" h="105410">
                <a:moveTo>
                  <a:pt x="88646" y="0"/>
                </a:moveTo>
                <a:lnTo>
                  <a:pt x="84709" y="254"/>
                </a:lnTo>
                <a:lnTo>
                  <a:pt x="81153" y="1143"/>
                </a:lnTo>
                <a:lnTo>
                  <a:pt x="77724" y="1650"/>
                </a:lnTo>
                <a:lnTo>
                  <a:pt x="74549" y="3175"/>
                </a:lnTo>
                <a:lnTo>
                  <a:pt x="72136" y="4572"/>
                </a:lnTo>
                <a:lnTo>
                  <a:pt x="63500" y="11175"/>
                </a:lnTo>
                <a:lnTo>
                  <a:pt x="55118" y="17906"/>
                </a:lnTo>
                <a:lnTo>
                  <a:pt x="46101" y="24511"/>
                </a:lnTo>
                <a:lnTo>
                  <a:pt x="37719" y="31368"/>
                </a:lnTo>
                <a:lnTo>
                  <a:pt x="28702" y="38226"/>
                </a:lnTo>
                <a:lnTo>
                  <a:pt x="20066" y="44704"/>
                </a:lnTo>
                <a:lnTo>
                  <a:pt x="11303" y="51562"/>
                </a:lnTo>
                <a:lnTo>
                  <a:pt x="2667" y="58419"/>
                </a:lnTo>
                <a:lnTo>
                  <a:pt x="1778" y="58928"/>
                </a:lnTo>
                <a:lnTo>
                  <a:pt x="889" y="60070"/>
                </a:lnTo>
                <a:lnTo>
                  <a:pt x="254" y="60960"/>
                </a:lnTo>
                <a:lnTo>
                  <a:pt x="0" y="61594"/>
                </a:lnTo>
                <a:lnTo>
                  <a:pt x="0" y="64388"/>
                </a:lnTo>
                <a:lnTo>
                  <a:pt x="51054" y="83438"/>
                </a:lnTo>
                <a:lnTo>
                  <a:pt x="64643" y="87503"/>
                </a:lnTo>
                <a:lnTo>
                  <a:pt x="78232" y="91820"/>
                </a:lnTo>
                <a:lnTo>
                  <a:pt x="106045" y="99694"/>
                </a:lnTo>
                <a:lnTo>
                  <a:pt x="119761" y="103759"/>
                </a:lnTo>
                <a:lnTo>
                  <a:pt x="123444" y="104648"/>
                </a:lnTo>
                <a:lnTo>
                  <a:pt x="127889" y="105156"/>
                </a:lnTo>
                <a:lnTo>
                  <a:pt x="135636" y="105156"/>
                </a:lnTo>
                <a:lnTo>
                  <a:pt x="164973" y="86868"/>
                </a:lnTo>
                <a:lnTo>
                  <a:pt x="173990" y="80137"/>
                </a:lnTo>
                <a:lnTo>
                  <a:pt x="182626" y="73532"/>
                </a:lnTo>
                <a:lnTo>
                  <a:pt x="191008" y="66675"/>
                </a:lnTo>
                <a:lnTo>
                  <a:pt x="199771" y="60070"/>
                </a:lnTo>
                <a:lnTo>
                  <a:pt x="208153" y="53339"/>
                </a:lnTo>
                <a:lnTo>
                  <a:pt x="216789" y="46228"/>
                </a:lnTo>
                <a:lnTo>
                  <a:pt x="217678" y="45593"/>
                </a:lnTo>
                <a:lnTo>
                  <a:pt x="218567" y="44450"/>
                </a:lnTo>
                <a:lnTo>
                  <a:pt x="219202" y="43942"/>
                </a:lnTo>
                <a:lnTo>
                  <a:pt x="219456" y="42799"/>
                </a:lnTo>
                <a:lnTo>
                  <a:pt x="219456" y="40767"/>
                </a:lnTo>
                <a:lnTo>
                  <a:pt x="219202" y="40131"/>
                </a:lnTo>
                <a:lnTo>
                  <a:pt x="218821" y="38988"/>
                </a:lnTo>
                <a:lnTo>
                  <a:pt x="217424" y="37337"/>
                </a:lnTo>
                <a:lnTo>
                  <a:pt x="215646" y="35560"/>
                </a:lnTo>
                <a:lnTo>
                  <a:pt x="213106" y="34543"/>
                </a:lnTo>
                <a:lnTo>
                  <a:pt x="209550" y="33019"/>
                </a:lnTo>
                <a:lnTo>
                  <a:pt x="195961" y="29337"/>
                </a:lnTo>
                <a:lnTo>
                  <a:pt x="182118" y="25400"/>
                </a:lnTo>
                <a:lnTo>
                  <a:pt x="168402" y="21336"/>
                </a:lnTo>
                <a:lnTo>
                  <a:pt x="154813" y="17144"/>
                </a:lnTo>
                <a:lnTo>
                  <a:pt x="100330" y="1650"/>
                </a:lnTo>
                <a:lnTo>
                  <a:pt x="96520" y="888"/>
                </a:lnTo>
                <a:lnTo>
                  <a:pt x="92456" y="254"/>
                </a:lnTo>
                <a:lnTo>
                  <a:pt x="88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7220711" y="4818888"/>
            <a:ext cx="219710" cy="105410"/>
          </a:xfrm>
          <a:custGeom>
            <a:avLst/>
            <a:gdLst/>
            <a:ahLst/>
            <a:cxnLst/>
            <a:rect l="l" t="t" r="r" b="b"/>
            <a:pathLst>
              <a:path w="219709" h="105410">
                <a:moveTo>
                  <a:pt x="100330" y="1650"/>
                </a:moveTo>
                <a:lnTo>
                  <a:pt x="113665" y="5461"/>
                </a:lnTo>
                <a:lnTo>
                  <a:pt x="127254" y="9398"/>
                </a:lnTo>
                <a:lnTo>
                  <a:pt x="141224" y="13335"/>
                </a:lnTo>
                <a:lnTo>
                  <a:pt x="154813" y="17144"/>
                </a:lnTo>
                <a:lnTo>
                  <a:pt x="168402" y="21336"/>
                </a:lnTo>
                <a:lnTo>
                  <a:pt x="182118" y="25400"/>
                </a:lnTo>
                <a:lnTo>
                  <a:pt x="195961" y="29337"/>
                </a:lnTo>
                <a:lnTo>
                  <a:pt x="209550" y="33019"/>
                </a:lnTo>
                <a:lnTo>
                  <a:pt x="213106" y="34543"/>
                </a:lnTo>
                <a:lnTo>
                  <a:pt x="215646" y="35560"/>
                </a:lnTo>
                <a:lnTo>
                  <a:pt x="217424" y="37337"/>
                </a:lnTo>
                <a:lnTo>
                  <a:pt x="218821" y="38988"/>
                </a:lnTo>
                <a:lnTo>
                  <a:pt x="219202" y="40131"/>
                </a:lnTo>
                <a:lnTo>
                  <a:pt x="219456" y="40767"/>
                </a:lnTo>
                <a:lnTo>
                  <a:pt x="219456" y="41910"/>
                </a:lnTo>
                <a:lnTo>
                  <a:pt x="219456" y="42799"/>
                </a:lnTo>
                <a:lnTo>
                  <a:pt x="219202" y="43942"/>
                </a:lnTo>
                <a:lnTo>
                  <a:pt x="218567" y="44450"/>
                </a:lnTo>
                <a:lnTo>
                  <a:pt x="217678" y="45593"/>
                </a:lnTo>
                <a:lnTo>
                  <a:pt x="216789" y="46228"/>
                </a:lnTo>
                <a:lnTo>
                  <a:pt x="208153" y="53339"/>
                </a:lnTo>
                <a:lnTo>
                  <a:pt x="199771" y="60070"/>
                </a:lnTo>
                <a:lnTo>
                  <a:pt x="191008" y="66675"/>
                </a:lnTo>
                <a:lnTo>
                  <a:pt x="182626" y="73532"/>
                </a:lnTo>
                <a:lnTo>
                  <a:pt x="173990" y="80137"/>
                </a:lnTo>
                <a:lnTo>
                  <a:pt x="164973" y="86868"/>
                </a:lnTo>
                <a:lnTo>
                  <a:pt x="156591" y="93980"/>
                </a:lnTo>
                <a:lnTo>
                  <a:pt x="147828" y="100837"/>
                </a:lnTo>
                <a:lnTo>
                  <a:pt x="145542" y="102362"/>
                </a:lnTo>
                <a:lnTo>
                  <a:pt x="142367" y="103505"/>
                </a:lnTo>
                <a:lnTo>
                  <a:pt x="139192" y="104648"/>
                </a:lnTo>
                <a:lnTo>
                  <a:pt x="135636" y="105156"/>
                </a:lnTo>
                <a:lnTo>
                  <a:pt x="131572" y="105156"/>
                </a:lnTo>
                <a:lnTo>
                  <a:pt x="127889" y="105156"/>
                </a:lnTo>
                <a:lnTo>
                  <a:pt x="123444" y="104648"/>
                </a:lnTo>
                <a:lnTo>
                  <a:pt x="119761" y="103759"/>
                </a:lnTo>
                <a:lnTo>
                  <a:pt x="106045" y="99694"/>
                </a:lnTo>
                <a:lnTo>
                  <a:pt x="92202" y="95757"/>
                </a:lnTo>
                <a:lnTo>
                  <a:pt x="78232" y="91820"/>
                </a:lnTo>
                <a:lnTo>
                  <a:pt x="64643" y="87503"/>
                </a:lnTo>
                <a:lnTo>
                  <a:pt x="51054" y="83438"/>
                </a:lnTo>
                <a:lnTo>
                  <a:pt x="9906" y="71500"/>
                </a:lnTo>
                <a:lnTo>
                  <a:pt x="0" y="64388"/>
                </a:lnTo>
                <a:lnTo>
                  <a:pt x="0" y="63881"/>
                </a:lnTo>
                <a:lnTo>
                  <a:pt x="0" y="62737"/>
                </a:lnTo>
                <a:lnTo>
                  <a:pt x="0" y="61594"/>
                </a:lnTo>
                <a:lnTo>
                  <a:pt x="254" y="60960"/>
                </a:lnTo>
                <a:lnTo>
                  <a:pt x="889" y="60070"/>
                </a:lnTo>
                <a:lnTo>
                  <a:pt x="1778" y="58928"/>
                </a:lnTo>
                <a:lnTo>
                  <a:pt x="2667" y="58419"/>
                </a:lnTo>
                <a:lnTo>
                  <a:pt x="11303" y="51562"/>
                </a:lnTo>
                <a:lnTo>
                  <a:pt x="20066" y="44704"/>
                </a:lnTo>
                <a:lnTo>
                  <a:pt x="28702" y="38226"/>
                </a:lnTo>
                <a:lnTo>
                  <a:pt x="37719" y="31368"/>
                </a:lnTo>
                <a:lnTo>
                  <a:pt x="46101" y="24511"/>
                </a:lnTo>
                <a:lnTo>
                  <a:pt x="55118" y="17906"/>
                </a:lnTo>
                <a:lnTo>
                  <a:pt x="63500" y="11175"/>
                </a:lnTo>
                <a:lnTo>
                  <a:pt x="72136" y="4572"/>
                </a:lnTo>
                <a:lnTo>
                  <a:pt x="74549" y="3175"/>
                </a:lnTo>
                <a:lnTo>
                  <a:pt x="77724" y="1650"/>
                </a:lnTo>
                <a:lnTo>
                  <a:pt x="81153" y="1143"/>
                </a:lnTo>
                <a:lnTo>
                  <a:pt x="84709" y="254"/>
                </a:lnTo>
                <a:lnTo>
                  <a:pt x="88646" y="0"/>
                </a:lnTo>
                <a:lnTo>
                  <a:pt x="92456" y="254"/>
                </a:lnTo>
                <a:lnTo>
                  <a:pt x="96520" y="888"/>
                </a:lnTo>
                <a:lnTo>
                  <a:pt x="100330" y="1650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7629143" y="4954523"/>
            <a:ext cx="228600" cy="1158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7606283" y="4931664"/>
            <a:ext cx="222885" cy="109855"/>
          </a:xfrm>
          <a:custGeom>
            <a:avLst/>
            <a:gdLst/>
            <a:ahLst/>
            <a:cxnLst/>
            <a:rect l="l" t="t" r="r" b="b"/>
            <a:pathLst>
              <a:path w="222884" h="109854">
                <a:moveTo>
                  <a:pt x="90805" y="0"/>
                </a:moveTo>
                <a:lnTo>
                  <a:pt x="82676" y="0"/>
                </a:lnTo>
                <a:lnTo>
                  <a:pt x="75819" y="1778"/>
                </a:lnTo>
                <a:lnTo>
                  <a:pt x="72644" y="3175"/>
                </a:lnTo>
                <a:lnTo>
                  <a:pt x="70358" y="4572"/>
                </a:lnTo>
                <a:lnTo>
                  <a:pt x="61722" y="11811"/>
                </a:lnTo>
                <a:lnTo>
                  <a:pt x="53594" y="18415"/>
                </a:lnTo>
                <a:lnTo>
                  <a:pt x="44958" y="25527"/>
                </a:lnTo>
                <a:lnTo>
                  <a:pt x="36575" y="32766"/>
                </a:lnTo>
                <a:lnTo>
                  <a:pt x="19939" y="46481"/>
                </a:lnTo>
                <a:lnTo>
                  <a:pt x="11302" y="53721"/>
                </a:lnTo>
                <a:lnTo>
                  <a:pt x="2921" y="60579"/>
                </a:lnTo>
                <a:lnTo>
                  <a:pt x="1777" y="61468"/>
                </a:lnTo>
                <a:lnTo>
                  <a:pt x="1143" y="62611"/>
                </a:lnTo>
                <a:lnTo>
                  <a:pt x="635" y="63246"/>
                </a:lnTo>
                <a:lnTo>
                  <a:pt x="635" y="64388"/>
                </a:lnTo>
                <a:lnTo>
                  <a:pt x="0" y="65150"/>
                </a:lnTo>
                <a:lnTo>
                  <a:pt x="635" y="66293"/>
                </a:lnTo>
                <a:lnTo>
                  <a:pt x="635" y="67183"/>
                </a:lnTo>
                <a:lnTo>
                  <a:pt x="1143" y="68072"/>
                </a:lnTo>
                <a:lnTo>
                  <a:pt x="2540" y="70104"/>
                </a:lnTo>
                <a:lnTo>
                  <a:pt x="4952" y="71755"/>
                </a:lnTo>
                <a:lnTo>
                  <a:pt x="10922" y="74422"/>
                </a:lnTo>
                <a:lnTo>
                  <a:pt x="25019" y="78359"/>
                </a:lnTo>
                <a:lnTo>
                  <a:pt x="39243" y="83058"/>
                </a:lnTo>
                <a:lnTo>
                  <a:pt x="53594" y="86994"/>
                </a:lnTo>
                <a:lnTo>
                  <a:pt x="67691" y="91312"/>
                </a:lnTo>
                <a:lnTo>
                  <a:pt x="81915" y="95377"/>
                </a:lnTo>
                <a:lnTo>
                  <a:pt x="110363" y="104012"/>
                </a:lnTo>
                <a:lnTo>
                  <a:pt x="124841" y="107950"/>
                </a:lnTo>
                <a:lnTo>
                  <a:pt x="128777" y="109093"/>
                </a:lnTo>
                <a:lnTo>
                  <a:pt x="132842" y="109728"/>
                </a:lnTo>
                <a:lnTo>
                  <a:pt x="137160" y="109728"/>
                </a:lnTo>
                <a:lnTo>
                  <a:pt x="140970" y="109474"/>
                </a:lnTo>
                <a:lnTo>
                  <a:pt x="144652" y="109093"/>
                </a:lnTo>
                <a:lnTo>
                  <a:pt x="148463" y="107950"/>
                </a:lnTo>
                <a:lnTo>
                  <a:pt x="151002" y="106553"/>
                </a:lnTo>
                <a:lnTo>
                  <a:pt x="153289" y="105410"/>
                </a:lnTo>
                <a:lnTo>
                  <a:pt x="161925" y="98298"/>
                </a:lnTo>
                <a:lnTo>
                  <a:pt x="170052" y="91059"/>
                </a:lnTo>
                <a:lnTo>
                  <a:pt x="178689" y="83819"/>
                </a:lnTo>
                <a:lnTo>
                  <a:pt x="186817" y="76708"/>
                </a:lnTo>
                <a:lnTo>
                  <a:pt x="195452" y="69850"/>
                </a:lnTo>
                <a:lnTo>
                  <a:pt x="203454" y="62611"/>
                </a:lnTo>
                <a:lnTo>
                  <a:pt x="212090" y="55499"/>
                </a:lnTo>
                <a:lnTo>
                  <a:pt x="220218" y="48260"/>
                </a:lnTo>
                <a:lnTo>
                  <a:pt x="221361" y="47371"/>
                </a:lnTo>
                <a:lnTo>
                  <a:pt x="221869" y="46481"/>
                </a:lnTo>
                <a:lnTo>
                  <a:pt x="222250" y="45719"/>
                </a:lnTo>
                <a:lnTo>
                  <a:pt x="222504" y="44577"/>
                </a:lnTo>
                <a:lnTo>
                  <a:pt x="222504" y="42544"/>
                </a:lnTo>
                <a:lnTo>
                  <a:pt x="197485" y="30480"/>
                </a:lnTo>
                <a:lnTo>
                  <a:pt x="154813" y="18034"/>
                </a:lnTo>
                <a:lnTo>
                  <a:pt x="140335" y="14097"/>
                </a:lnTo>
                <a:lnTo>
                  <a:pt x="126492" y="9525"/>
                </a:lnTo>
                <a:lnTo>
                  <a:pt x="98551" y="1397"/>
                </a:lnTo>
                <a:lnTo>
                  <a:pt x="94488" y="888"/>
                </a:lnTo>
                <a:lnTo>
                  <a:pt x="908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7606283" y="4931664"/>
            <a:ext cx="222885" cy="109855"/>
          </a:xfrm>
          <a:custGeom>
            <a:avLst/>
            <a:gdLst/>
            <a:ahLst/>
            <a:cxnLst/>
            <a:rect l="l" t="t" r="r" b="b"/>
            <a:pathLst>
              <a:path w="222884" h="109854">
                <a:moveTo>
                  <a:pt x="98551" y="1397"/>
                </a:moveTo>
                <a:lnTo>
                  <a:pt x="112649" y="5461"/>
                </a:lnTo>
                <a:lnTo>
                  <a:pt x="126492" y="9525"/>
                </a:lnTo>
                <a:lnTo>
                  <a:pt x="140335" y="14097"/>
                </a:lnTo>
                <a:lnTo>
                  <a:pt x="154813" y="18034"/>
                </a:lnTo>
                <a:lnTo>
                  <a:pt x="168910" y="22098"/>
                </a:lnTo>
                <a:lnTo>
                  <a:pt x="183007" y="26162"/>
                </a:lnTo>
                <a:lnTo>
                  <a:pt x="197485" y="30480"/>
                </a:lnTo>
                <a:lnTo>
                  <a:pt x="222504" y="42544"/>
                </a:lnTo>
                <a:lnTo>
                  <a:pt x="222504" y="43687"/>
                </a:lnTo>
                <a:lnTo>
                  <a:pt x="222504" y="44577"/>
                </a:lnTo>
                <a:lnTo>
                  <a:pt x="222250" y="45719"/>
                </a:lnTo>
                <a:lnTo>
                  <a:pt x="221869" y="46481"/>
                </a:lnTo>
                <a:lnTo>
                  <a:pt x="221361" y="47371"/>
                </a:lnTo>
                <a:lnTo>
                  <a:pt x="220218" y="48260"/>
                </a:lnTo>
                <a:lnTo>
                  <a:pt x="212090" y="55499"/>
                </a:lnTo>
                <a:lnTo>
                  <a:pt x="203454" y="62611"/>
                </a:lnTo>
                <a:lnTo>
                  <a:pt x="195452" y="69850"/>
                </a:lnTo>
                <a:lnTo>
                  <a:pt x="186817" y="76708"/>
                </a:lnTo>
                <a:lnTo>
                  <a:pt x="178689" y="83819"/>
                </a:lnTo>
                <a:lnTo>
                  <a:pt x="170052" y="91059"/>
                </a:lnTo>
                <a:lnTo>
                  <a:pt x="161925" y="98298"/>
                </a:lnTo>
                <a:lnTo>
                  <a:pt x="153289" y="105410"/>
                </a:lnTo>
                <a:lnTo>
                  <a:pt x="151002" y="106553"/>
                </a:lnTo>
                <a:lnTo>
                  <a:pt x="148463" y="107950"/>
                </a:lnTo>
                <a:lnTo>
                  <a:pt x="144652" y="109093"/>
                </a:lnTo>
                <a:lnTo>
                  <a:pt x="140970" y="109474"/>
                </a:lnTo>
                <a:lnTo>
                  <a:pt x="137160" y="109728"/>
                </a:lnTo>
                <a:lnTo>
                  <a:pt x="132842" y="109728"/>
                </a:lnTo>
                <a:lnTo>
                  <a:pt x="128777" y="109093"/>
                </a:lnTo>
                <a:lnTo>
                  <a:pt x="124841" y="107950"/>
                </a:lnTo>
                <a:lnTo>
                  <a:pt x="110363" y="104012"/>
                </a:lnTo>
                <a:lnTo>
                  <a:pt x="96266" y="99694"/>
                </a:lnTo>
                <a:lnTo>
                  <a:pt x="81915" y="95377"/>
                </a:lnTo>
                <a:lnTo>
                  <a:pt x="67691" y="91312"/>
                </a:lnTo>
                <a:lnTo>
                  <a:pt x="53594" y="86994"/>
                </a:lnTo>
                <a:lnTo>
                  <a:pt x="39243" y="83058"/>
                </a:lnTo>
                <a:lnTo>
                  <a:pt x="25019" y="78359"/>
                </a:lnTo>
                <a:lnTo>
                  <a:pt x="10922" y="74422"/>
                </a:lnTo>
                <a:lnTo>
                  <a:pt x="635" y="67183"/>
                </a:lnTo>
                <a:lnTo>
                  <a:pt x="635" y="66293"/>
                </a:lnTo>
                <a:lnTo>
                  <a:pt x="0" y="65150"/>
                </a:lnTo>
                <a:lnTo>
                  <a:pt x="635" y="64388"/>
                </a:lnTo>
                <a:lnTo>
                  <a:pt x="635" y="63246"/>
                </a:lnTo>
                <a:lnTo>
                  <a:pt x="1143" y="62611"/>
                </a:lnTo>
                <a:lnTo>
                  <a:pt x="1777" y="61468"/>
                </a:lnTo>
                <a:lnTo>
                  <a:pt x="2921" y="60579"/>
                </a:lnTo>
                <a:lnTo>
                  <a:pt x="11302" y="53721"/>
                </a:lnTo>
                <a:lnTo>
                  <a:pt x="19939" y="46481"/>
                </a:lnTo>
                <a:lnTo>
                  <a:pt x="28575" y="39369"/>
                </a:lnTo>
                <a:lnTo>
                  <a:pt x="36575" y="32766"/>
                </a:lnTo>
                <a:lnTo>
                  <a:pt x="44958" y="25527"/>
                </a:lnTo>
                <a:lnTo>
                  <a:pt x="53594" y="18415"/>
                </a:lnTo>
                <a:lnTo>
                  <a:pt x="61722" y="11811"/>
                </a:lnTo>
                <a:lnTo>
                  <a:pt x="70358" y="4572"/>
                </a:lnTo>
                <a:lnTo>
                  <a:pt x="72644" y="3175"/>
                </a:lnTo>
                <a:lnTo>
                  <a:pt x="75819" y="1778"/>
                </a:lnTo>
                <a:lnTo>
                  <a:pt x="79248" y="888"/>
                </a:lnTo>
                <a:lnTo>
                  <a:pt x="82676" y="0"/>
                </a:lnTo>
                <a:lnTo>
                  <a:pt x="86741" y="0"/>
                </a:lnTo>
                <a:lnTo>
                  <a:pt x="90805" y="0"/>
                </a:lnTo>
                <a:lnTo>
                  <a:pt x="94488" y="888"/>
                </a:lnTo>
                <a:lnTo>
                  <a:pt x="98551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5074920" y="4317491"/>
            <a:ext cx="210312" cy="944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5052059" y="4294632"/>
            <a:ext cx="204470" cy="88900"/>
          </a:xfrm>
          <a:custGeom>
            <a:avLst/>
            <a:gdLst/>
            <a:ahLst/>
            <a:cxnLst/>
            <a:rect l="l" t="t" r="r" b="b"/>
            <a:pathLst>
              <a:path w="204470" h="88900">
                <a:moveTo>
                  <a:pt x="102742" y="0"/>
                </a:moveTo>
                <a:lnTo>
                  <a:pt x="98932" y="0"/>
                </a:lnTo>
                <a:lnTo>
                  <a:pt x="95503" y="254"/>
                </a:lnTo>
                <a:lnTo>
                  <a:pt x="73405" y="9525"/>
                </a:lnTo>
                <a:lnTo>
                  <a:pt x="53466" y="20701"/>
                </a:lnTo>
                <a:lnTo>
                  <a:pt x="33909" y="32131"/>
                </a:lnTo>
                <a:lnTo>
                  <a:pt x="24129" y="37592"/>
                </a:lnTo>
                <a:lnTo>
                  <a:pt x="14097" y="43307"/>
                </a:lnTo>
                <a:lnTo>
                  <a:pt x="4317" y="49022"/>
                </a:lnTo>
                <a:lnTo>
                  <a:pt x="2286" y="50546"/>
                </a:lnTo>
                <a:lnTo>
                  <a:pt x="635" y="52197"/>
                </a:lnTo>
                <a:lnTo>
                  <a:pt x="0" y="53340"/>
                </a:lnTo>
                <a:lnTo>
                  <a:pt x="0" y="55118"/>
                </a:lnTo>
                <a:lnTo>
                  <a:pt x="39369" y="69977"/>
                </a:lnTo>
                <a:lnTo>
                  <a:pt x="50673" y="73406"/>
                </a:lnTo>
                <a:lnTo>
                  <a:pt x="95503" y="86995"/>
                </a:lnTo>
                <a:lnTo>
                  <a:pt x="101853" y="88392"/>
                </a:lnTo>
                <a:lnTo>
                  <a:pt x="105537" y="88392"/>
                </a:lnTo>
                <a:lnTo>
                  <a:pt x="131444" y="78867"/>
                </a:lnTo>
                <a:lnTo>
                  <a:pt x="141224" y="73152"/>
                </a:lnTo>
                <a:lnTo>
                  <a:pt x="151256" y="67437"/>
                </a:lnTo>
                <a:lnTo>
                  <a:pt x="170814" y="56007"/>
                </a:lnTo>
                <a:lnTo>
                  <a:pt x="180593" y="50165"/>
                </a:lnTo>
                <a:lnTo>
                  <a:pt x="190373" y="44450"/>
                </a:lnTo>
                <a:lnTo>
                  <a:pt x="200151" y="38481"/>
                </a:lnTo>
                <a:lnTo>
                  <a:pt x="202184" y="37338"/>
                </a:lnTo>
                <a:lnTo>
                  <a:pt x="203580" y="35814"/>
                </a:lnTo>
                <a:lnTo>
                  <a:pt x="204215" y="34163"/>
                </a:lnTo>
                <a:lnTo>
                  <a:pt x="204215" y="32766"/>
                </a:lnTo>
                <a:lnTo>
                  <a:pt x="163702" y="17526"/>
                </a:lnTo>
                <a:lnTo>
                  <a:pt x="153035" y="14097"/>
                </a:lnTo>
                <a:lnTo>
                  <a:pt x="141859" y="11176"/>
                </a:lnTo>
                <a:lnTo>
                  <a:pt x="119887" y="4318"/>
                </a:lnTo>
                <a:lnTo>
                  <a:pt x="108712" y="1143"/>
                </a:lnTo>
                <a:lnTo>
                  <a:pt x="105537" y="635"/>
                </a:lnTo>
                <a:lnTo>
                  <a:pt x="1027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5052059" y="4294632"/>
            <a:ext cx="204470" cy="88900"/>
          </a:xfrm>
          <a:custGeom>
            <a:avLst/>
            <a:gdLst/>
            <a:ahLst/>
            <a:cxnLst/>
            <a:rect l="l" t="t" r="r" b="b"/>
            <a:pathLst>
              <a:path w="204470" h="88900">
                <a:moveTo>
                  <a:pt x="108712" y="1143"/>
                </a:moveTo>
                <a:lnTo>
                  <a:pt x="119887" y="4318"/>
                </a:lnTo>
                <a:lnTo>
                  <a:pt x="130810" y="7747"/>
                </a:lnTo>
                <a:lnTo>
                  <a:pt x="141859" y="11176"/>
                </a:lnTo>
                <a:lnTo>
                  <a:pt x="153035" y="14097"/>
                </a:lnTo>
                <a:lnTo>
                  <a:pt x="163702" y="17526"/>
                </a:lnTo>
                <a:lnTo>
                  <a:pt x="174878" y="20955"/>
                </a:lnTo>
                <a:lnTo>
                  <a:pt x="186054" y="24384"/>
                </a:lnTo>
                <a:lnTo>
                  <a:pt x="197357" y="27813"/>
                </a:lnTo>
                <a:lnTo>
                  <a:pt x="199898" y="28702"/>
                </a:lnTo>
                <a:lnTo>
                  <a:pt x="201929" y="29845"/>
                </a:lnTo>
                <a:lnTo>
                  <a:pt x="203580" y="30988"/>
                </a:lnTo>
                <a:lnTo>
                  <a:pt x="204215" y="32766"/>
                </a:lnTo>
                <a:lnTo>
                  <a:pt x="204215" y="34163"/>
                </a:lnTo>
                <a:lnTo>
                  <a:pt x="203580" y="35814"/>
                </a:lnTo>
                <a:lnTo>
                  <a:pt x="202184" y="37338"/>
                </a:lnTo>
                <a:lnTo>
                  <a:pt x="200151" y="38481"/>
                </a:lnTo>
                <a:lnTo>
                  <a:pt x="190373" y="44450"/>
                </a:lnTo>
                <a:lnTo>
                  <a:pt x="180593" y="50165"/>
                </a:lnTo>
                <a:lnTo>
                  <a:pt x="170814" y="56007"/>
                </a:lnTo>
                <a:lnTo>
                  <a:pt x="161036" y="61722"/>
                </a:lnTo>
                <a:lnTo>
                  <a:pt x="151256" y="67437"/>
                </a:lnTo>
                <a:lnTo>
                  <a:pt x="141224" y="73152"/>
                </a:lnTo>
                <a:lnTo>
                  <a:pt x="131444" y="78867"/>
                </a:lnTo>
                <a:lnTo>
                  <a:pt x="105537" y="88392"/>
                </a:lnTo>
                <a:lnTo>
                  <a:pt x="101853" y="88392"/>
                </a:lnTo>
                <a:lnTo>
                  <a:pt x="61849" y="76962"/>
                </a:lnTo>
                <a:lnTo>
                  <a:pt x="50673" y="73406"/>
                </a:lnTo>
                <a:lnTo>
                  <a:pt x="39369" y="69977"/>
                </a:lnTo>
                <a:lnTo>
                  <a:pt x="2031" y="57912"/>
                </a:lnTo>
                <a:lnTo>
                  <a:pt x="0" y="55118"/>
                </a:lnTo>
                <a:lnTo>
                  <a:pt x="0" y="53340"/>
                </a:lnTo>
                <a:lnTo>
                  <a:pt x="33909" y="32131"/>
                </a:lnTo>
                <a:lnTo>
                  <a:pt x="43687" y="26416"/>
                </a:lnTo>
                <a:lnTo>
                  <a:pt x="53466" y="20701"/>
                </a:lnTo>
                <a:lnTo>
                  <a:pt x="63626" y="14986"/>
                </a:lnTo>
                <a:lnTo>
                  <a:pt x="73405" y="9525"/>
                </a:lnTo>
                <a:lnTo>
                  <a:pt x="83185" y="3683"/>
                </a:lnTo>
                <a:lnTo>
                  <a:pt x="98932" y="0"/>
                </a:lnTo>
                <a:lnTo>
                  <a:pt x="102742" y="0"/>
                </a:lnTo>
                <a:lnTo>
                  <a:pt x="105537" y="635"/>
                </a:lnTo>
                <a:lnTo>
                  <a:pt x="108712" y="1143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5231891" y="4363211"/>
            <a:ext cx="210312" cy="960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5209032" y="4340352"/>
            <a:ext cx="204470" cy="90170"/>
          </a:xfrm>
          <a:custGeom>
            <a:avLst/>
            <a:gdLst/>
            <a:ahLst/>
            <a:cxnLst/>
            <a:rect l="l" t="t" r="r" b="b"/>
            <a:pathLst>
              <a:path w="204470" h="90170">
                <a:moveTo>
                  <a:pt x="97408" y="0"/>
                </a:moveTo>
                <a:lnTo>
                  <a:pt x="94233" y="635"/>
                </a:lnTo>
                <a:lnTo>
                  <a:pt x="90804" y="889"/>
                </a:lnTo>
                <a:lnTo>
                  <a:pt x="87375" y="1778"/>
                </a:lnTo>
                <a:lnTo>
                  <a:pt x="84200" y="2921"/>
                </a:lnTo>
                <a:lnTo>
                  <a:pt x="81660" y="3683"/>
                </a:lnTo>
                <a:lnTo>
                  <a:pt x="72262" y="9779"/>
                </a:lnTo>
                <a:lnTo>
                  <a:pt x="62229" y="15493"/>
                </a:lnTo>
                <a:lnTo>
                  <a:pt x="33146" y="32639"/>
                </a:lnTo>
                <a:lnTo>
                  <a:pt x="23748" y="38354"/>
                </a:lnTo>
                <a:lnTo>
                  <a:pt x="13715" y="44068"/>
                </a:lnTo>
                <a:lnTo>
                  <a:pt x="3937" y="49784"/>
                </a:lnTo>
                <a:lnTo>
                  <a:pt x="507" y="52959"/>
                </a:lnTo>
                <a:lnTo>
                  <a:pt x="0" y="54737"/>
                </a:lnTo>
                <a:lnTo>
                  <a:pt x="0" y="56387"/>
                </a:lnTo>
                <a:lnTo>
                  <a:pt x="40004" y="71628"/>
                </a:lnTo>
                <a:lnTo>
                  <a:pt x="62864" y="78231"/>
                </a:lnTo>
                <a:lnTo>
                  <a:pt x="73913" y="81661"/>
                </a:lnTo>
                <a:lnTo>
                  <a:pt x="85343" y="85343"/>
                </a:lnTo>
                <a:lnTo>
                  <a:pt x="96519" y="88773"/>
                </a:lnTo>
                <a:lnTo>
                  <a:pt x="99694" y="89281"/>
                </a:lnTo>
                <a:lnTo>
                  <a:pt x="102869" y="89916"/>
                </a:lnTo>
                <a:lnTo>
                  <a:pt x="109981" y="89916"/>
                </a:lnTo>
                <a:lnTo>
                  <a:pt x="113664" y="89281"/>
                </a:lnTo>
                <a:lnTo>
                  <a:pt x="141985" y="74422"/>
                </a:lnTo>
                <a:lnTo>
                  <a:pt x="151891" y="68453"/>
                </a:lnTo>
                <a:lnTo>
                  <a:pt x="161670" y="62737"/>
                </a:lnTo>
                <a:lnTo>
                  <a:pt x="171068" y="57023"/>
                </a:lnTo>
                <a:lnTo>
                  <a:pt x="190753" y="45593"/>
                </a:lnTo>
                <a:lnTo>
                  <a:pt x="200278" y="39750"/>
                </a:lnTo>
                <a:lnTo>
                  <a:pt x="202183" y="38100"/>
                </a:lnTo>
                <a:lnTo>
                  <a:pt x="203707" y="36322"/>
                </a:lnTo>
                <a:lnTo>
                  <a:pt x="204215" y="34925"/>
                </a:lnTo>
                <a:lnTo>
                  <a:pt x="203962" y="33274"/>
                </a:lnTo>
                <a:lnTo>
                  <a:pt x="203072" y="32131"/>
                </a:lnTo>
                <a:lnTo>
                  <a:pt x="201929" y="30606"/>
                </a:lnTo>
                <a:lnTo>
                  <a:pt x="199897" y="29210"/>
                </a:lnTo>
                <a:lnTo>
                  <a:pt x="197103" y="28321"/>
                </a:lnTo>
                <a:lnTo>
                  <a:pt x="152272" y="14605"/>
                </a:lnTo>
                <a:lnTo>
                  <a:pt x="141096" y="11684"/>
                </a:lnTo>
                <a:lnTo>
                  <a:pt x="107695" y="1397"/>
                </a:lnTo>
                <a:lnTo>
                  <a:pt x="104520" y="889"/>
                </a:lnTo>
                <a:lnTo>
                  <a:pt x="101091" y="635"/>
                </a:lnTo>
                <a:lnTo>
                  <a:pt x="974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5209032" y="4340352"/>
            <a:ext cx="204470" cy="90170"/>
          </a:xfrm>
          <a:custGeom>
            <a:avLst/>
            <a:gdLst/>
            <a:ahLst/>
            <a:cxnLst/>
            <a:rect l="l" t="t" r="r" b="b"/>
            <a:pathLst>
              <a:path w="204470" h="90170">
                <a:moveTo>
                  <a:pt x="107695" y="1397"/>
                </a:moveTo>
                <a:lnTo>
                  <a:pt x="118871" y="4825"/>
                </a:lnTo>
                <a:lnTo>
                  <a:pt x="129920" y="8255"/>
                </a:lnTo>
                <a:lnTo>
                  <a:pt x="141096" y="11684"/>
                </a:lnTo>
                <a:lnTo>
                  <a:pt x="152272" y="14605"/>
                </a:lnTo>
                <a:lnTo>
                  <a:pt x="163702" y="18034"/>
                </a:lnTo>
                <a:lnTo>
                  <a:pt x="174751" y="21462"/>
                </a:lnTo>
                <a:lnTo>
                  <a:pt x="185927" y="24892"/>
                </a:lnTo>
                <a:lnTo>
                  <a:pt x="197103" y="28321"/>
                </a:lnTo>
                <a:lnTo>
                  <a:pt x="199897" y="29210"/>
                </a:lnTo>
                <a:lnTo>
                  <a:pt x="201929" y="30606"/>
                </a:lnTo>
                <a:lnTo>
                  <a:pt x="203072" y="32131"/>
                </a:lnTo>
                <a:lnTo>
                  <a:pt x="203962" y="33274"/>
                </a:lnTo>
                <a:lnTo>
                  <a:pt x="180847" y="51308"/>
                </a:lnTo>
                <a:lnTo>
                  <a:pt x="171068" y="57023"/>
                </a:lnTo>
                <a:lnTo>
                  <a:pt x="161670" y="62737"/>
                </a:lnTo>
                <a:lnTo>
                  <a:pt x="151891" y="68453"/>
                </a:lnTo>
                <a:lnTo>
                  <a:pt x="141985" y="74422"/>
                </a:lnTo>
                <a:lnTo>
                  <a:pt x="109981" y="89916"/>
                </a:lnTo>
                <a:lnTo>
                  <a:pt x="106552" y="89916"/>
                </a:lnTo>
                <a:lnTo>
                  <a:pt x="102869" y="89916"/>
                </a:lnTo>
                <a:lnTo>
                  <a:pt x="99694" y="89281"/>
                </a:lnTo>
                <a:lnTo>
                  <a:pt x="96519" y="88773"/>
                </a:lnTo>
                <a:lnTo>
                  <a:pt x="85343" y="85343"/>
                </a:lnTo>
                <a:lnTo>
                  <a:pt x="73913" y="81661"/>
                </a:lnTo>
                <a:lnTo>
                  <a:pt x="62864" y="78231"/>
                </a:lnTo>
                <a:lnTo>
                  <a:pt x="51688" y="75056"/>
                </a:lnTo>
                <a:lnTo>
                  <a:pt x="40004" y="71628"/>
                </a:lnTo>
                <a:lnTo>
                  <a:pt x="28828" y="68199"/>
                </a:lnTo>
                <a:lnTo>
                  <a:pt x="17652" y="64770"/>
                </a:lnTo>
                <a:lnTo>
                  <a:pt x="6603" y="61341"/>
                </a:lnTo>
                <a:lnTo>
                  <a:pt x="3937" y="60452"/>
                </a:lnTo>
                <a:lnTo>
                  <a:pt x="2031" y="58928"/>
                </a:lnTo>
                <a:lnTo>
                  <a:pt x="507" y="57531"/>
                </a:lnTo>
                <a:lnTo>
                  <a:pt x="0" y="56387"/>
                </a:lnTo>
                <a:lnTo>
                  <a:pt x="0" y="54737"/>
                </a:lnTo>
                <a:lnTo>
                  <a:pt x="507" y="52959"/>
                </a:lnTo>
                <a:lnTo>
                  <a:pt x="2031" y="51562"/>
                </a:lnTo>
                <a:lnTo>
                  <a:pt x="3937" y="49784"/>
                </a:lnTo>
                <a:lnTo>
                  <a:pt x="13715" y="44068"/>
                </a:lnTo>
                <a:lnTo>
                  <a:pt x="23748" y="38354"/>
                </a:lnTo>
                <a:lnTo>
                  <a:pt x="33146" y="32639"/>
                </a:lnTo>
                <a:lnTo>
                  <a:pt x="42798" y="26924"/>
                </a:lnTo>
                <a:lnTo>
                  <a:pt x="52577" y="21209"/>
                </a:lnTo>
                <a:lnTo>
                  <a:pt x="62229" y="15493"/>
                </a:lnTo>
                <a:lnTo>
                  <a:pt x="72262" y="9779"/>
                </a:lnTo>
                <a:lnTo>
                  <a:pt x="81660" y="3683"/>
                </a:lnTo>
                <a:lnTo>
                  <a:pt x="84200" y="2921"/>
                </a:lnTo>
                <a:lnTo>
                  <a:pt x="87375" y="1778"/>
                </a:lnTo>
                <a:lnTo>
                  <a:pt x="90804" y="889"/>
                </a:lnTo>
                <a:lnTo>
                  <a:pt x="94233" y="635"/>
                </a:lnTo>
                <a:lnTo>
                  <a:pt x="97408" y="0"/>
                </a:lnTo>
                <a:lnTo>
                  <a:pt x="101091" y="635"/>
                </a:lnTo>
                <a:lnTo>
                  <a:pt x="104520" y="889"/>
                </a:lnTo>
                <a:lnTo>
                  <a:pt x="107695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5388864" y="4410455"/>
            <a:ext cx="211836" cy="975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5366003" y="4387596"/>
            <a:ext cx="205740" cy="91440"/>
          </a:xfrm>
          <a:custGeom>
            <a:avLst/>
            <a:gdLst/>
            <a:ahLst/>
            <a:cxnLst/>
            <a:rect l="l" t="t" r="r" b="b"/>
            <a:pathLst>
              <a:path w="205739" h="91439">
                <a:moveTo>
                  <a:pt x="101092" y="0"/>
                </a:moveTo>
                <a:lnTo>
                  <a:pt x="97409" y="0"/>
                </a:lnTo>
                <a:lnTo>
                  <a:pt x="93980" y="253"/>
                </a:lnTo>
                <a:lnTo>
                  <a:pt x="52832" y="21335"/>
                </a:lnTo>
                <a:lnTo>
                  <a:pt x="42799" y="27050"/>
                </a:lnTo>
                <a:lnTo>
                  <a:pt x="33147" y="32765"/>
                </a:lnTo>
                <a:lnTo>
                  <a:pt x="23749" y="39115"/>
                </a:lnTo>
                <a:lnTo>
                  <a:pt x="13970" y="44830"/>
                </a:lnTo>
                <a:lnTo>
                  <a:pt x="3937" y="50545"/>
                </a:lnTo>
                <a:lnTo>
                  <a:pt x="2032" y="52323"/>
                </a:lnTo>
                <a:lnTo>
                  <a:pt x="888" y="53466"/>
                </a:lnTo>
                <a:lnTo>
                  <a:pt x="0" y="55244"/>
                </a:lnTo>
                <a:lnTo>
                  <a:pt x="0" y="56895"/>
                </a:lnTo>
                <a:lnTo>
                  <a:pt x="1143" y="58419"/>
                </a:lnTo>
                <a:lnTo>
                  <a:pt x="2540" y="60070"/>
                </a:lnTo>
                <a:lnTo>
                  <a:pt x="4572" y="60959"/>
                </a:lnTo>
                <a:lnTo>
                  <a:pt x="7112" y="62102"/>
                </a:lnTo>
                <a:lnTo>
                  <a:pt x="18287" y="65531"/>
                </a:lnTo>
                <a:lnTo>
                  <a:pt x="29718" y="69341"/>
                </a:lnTo>
                <a:lnTo>
                  <a:pt x="41148" y="72770"/>
                </a:lnTo>
                <a:lnTo>
                  <a:pt x="52832" y="75945"/>
                </a:lnTo>
                <a:lnTo>
                  <a:pt x="64008" y="79628"/>
                </a:lnTo>
                <a:lnTo>
                  <a:pt x="75437" y="83057"/>
                </a:lnTo>
                <a:lnTo>
                  <a:pt x="86868" y="86613"/>
                </a:lnTo>
                <a:lnTo>
                  <a:pt x="98551" y="90042"/>
                </a:lnTo>
                <a:lnTo>
                  <a:pt x="101726" y="90804"/>
                </a:lnTo>
                <a:lnTo>
                  <a:pt x="105156" y="91439"/>
                </a:lnTo>
                <a:lnTo>
                  <a:pt x="112522" y="91439"/>
                </a:lnTo>
                <a:lnTo>
                  <a:pt x="116078" y="90550"/>
                </a:lnTo>
                <a:lnTo>
                  <a:pt x="119380" y="90042"/>
                </a:lnTo>
                <a:lnTo>
                  <a:pt x="125222" y="87756"/>
                </a:lnTo>
                <a:lnTo>
                  <a:pt x="134620" y="81406"/>
                </a:lnTo>
                <a:lnTo>
                  <a:pt x="182880" y="52069"/>
                </a:lnTo>
                <a:lnTo>
                  <a:pt x="192278" y="45719"/>
                </a:lnTo>
                <a:lnTo>
                  <a:pt x="202057" y="40004"/>
                </a:lnTo>
                <a:lnTo>
                  <a:pt x="203962" y="38480"/>
                </a:lnTo>
                <a:lnTo>
                  <a:pt x="205105" y="37083"/>
                </a:lnTo>
                <a:lnTo>
                  <a:pt x="205740" y="35305"/>
                </a:lnTo>
                <a:lnTo>
                  <a:pt x="205740" y="33908"/>
                </a:lnTo>
                <a:lnTo>
                  <a:pt x="164337" y="18414"/>
                </a:lnTo>
                <a:lnTo>
                  <a:pt x="141097" y="11556"/>
                </a:lnTo>
                <a:lnTo>
                  <a:pt x="130048" y="8000"/>
                </a:lnTo>
                <a:lnTo>
                  <a:pt x="107442" y="1142"/>
                </a:lnTo>
                <a:lnTo>
                  <a:pt x="104521" y="634"/>
                </a:lnTo>
                <a:lnTo>
                  <a:pt x="101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5366003" y="4387596"/>
            <a:ext cx="205740" cy="91440"/>
          </a:xfrm>
          <a:custGeom>
            <a:avLst/>
            <a:gdLst/>
            <a:ahLst/>
            <a:cxnLst/>
            <a:rect l="l" t="t" r="r" b="b"/>
            <a:pathLst>
              <a:path w="205739" h="91439">
                <a:moveTo>
                  <a:pt x="107442" y="1142"/>
                </a:moveTo>
                <a:lnTo>
                  <a:pt x="118618" y="4571"/>
                </a:lnTo>
                <a:lnTo>
                  <a:pt x="130048" y="8000"/>
                </a:lnTo>
                <a:lnTo>
                  <a:pt x="141097" y="11556"/>
                </a:lnTo>
                <a:lnTo>
                  <a:pt x="152908" y="14985"/>
                </a:lnTo>
                <a:lnTo>
                  <a:pt x="164337" y="18414"/>
                </a:lnTo>
                <a:lnTo>
                  <a:pt x="175768" y="21589"/>
                </a:lnTo>
                <a:lnTo>
                  <a:pt x="205740" y="33908"/>
                </a:lnTo>
                <a:lnTo>
                  <a:pt x="205740" y="35305"/>
                </a:lnTo>
                <a:lnTo>
                  <a:pt x="205105" y="37083"/>
                </a:lnTo>
                <a:lnTo>
                  <a:pt x="203962" y="38480"/>
                </a:lnTo>
                <a:lnTo>
                  <a:pt x="202057" y="40004"/>
                </a:lnTo>
                <a:lnTo>
                  <a:pt x="192278" y="45719"/>
                </a:lnTo>
                <a:lnTo>
                  <a:pt x="182880" y="52069"/>
                </a:lnTo>
                <a:lnTo>
                  <a:pt x="173482" y="57784"/>
                </a:lnTo>
                <a:lnTo>
                  <a:pt x="163449" y="63880"/>
                </a:lnTo>
                <a:lnTo>
                  <a:pt x="154050" y="69595"/>
                </a:lnTo>
                <a:lnTo>
                  <a:pt x="144272" y="75564"/>
                </a:lnTo>
                <a:lnTo>
                  <a:pt x="134620" y="81406"/>
                </a:lnTo>
                <a:lnTo>
                  <a:pt x="125222" y="87756"/>
                </a:lnTo>
                <a:lnTo>
                  <a:pt x="122300" y="88899"/>
                </a:lnTo>
                <a:lnTo>
                  <a:pt x="119380" y="90042"/>
                </a:lnTo>
                <a:lnTo>
                  <a:pt x="116078" y="90550"/>
                </a:lnTo>
                <a:lnTo>
                  <a:pt x="112522" y="91439"/>
                </a:lnTo>
                <a:lnTo>
                  <a:pt x="108838" y="91439"/>
                </a:lnTo>
                <a:lnTo>
                  <a:pt x="105156" y="91439"/>
                </a:lnTo>
                <a:lnTo>
                  <a:pt x="101726" y="90804"/>
                </a:lnTo>
                <a:lnTo>
                  <a:pt x="98551" y="90042"/>
                </a:lnTo>
                <a:lnTo>
                  <a:pt x="86868" y="86613"/>
                </a:lnTo>
                <a:lnTo>
                  <a:pt x="75437" y="83057"/>
                </a:lnTo>
                <a:lnTo>
                  <a:pt x="64008" y="79628"/>
                </a:lnTo>
                <a:lnTo>
                  <a:pt x="52832" y="75945"/>
                </a:lnTo>
                <a:lnTo>
                  <a:pt x="41148" y="72770"/>
                </a:lnTo>
                <a:lnTo>
                  <a:pt x="29718" y="69341"/>
                </a:lnTo>
                <a:lnTo>
                  <a:pt x="18287" y="65531"/>
                </a:lnTo>
                <a:lnTo>
                  <a:pt x="7112" y="62102"/>
                </a:lnTo>
                <a:lnTo>
                  <a:pt x="4572" y="60959"/>
                </a:lnTo>
                <a:lnTo>
                  <a:pt x="2540" y="60070"/>
                </a:lnTo>
                <a:lnTo>
                  <a:pt x="1143" y="58419"/>
                </a:lnTo>
                <a:lnTo>
                  <a:pt x="0" y="56895"/>
                </a:lnTo>
                <a:lnTo>
                  <a:pt x="0" y="55244"/>
                </a:lnTo>
                <a:lnTo>
                  <a:pt x="888" y="53466"/>
                </a:lnTo>
                <a:lnTo>
                  <a:pt x="2032" y="52323"/>
                </a:lnTo>
                <a:lnTo>
                  <a:pt x="3937" y="50545"/>
                </a:lnTo>
                <a:lnTo>
                  <a:pt x="13970" y="44830"/>
                </a:lnTo>
                <a:lnTo>
                  <a:pt x="23749" y="39115"/>
                </a:lnTo>
                <a:lnTo>
                  <a:pt x="33147" y="32765"/>
                </a:lnTo>
                <a:lnTo>
                  <a:pt x="42799" y="27050"/>
                </a:lnTo>
                <a:lnTo>
                  <a:pt x="52832" y="21335"/>
                </a:lnTo>
                <a:lnTo>
                  <a:pt x="62230" y="15493"/>
                </a:lnTo>
                <a:lnTo>
                  <a:pt x="97409" y="0"/>
                </a:lnTo>
                <a:lnTo>
                  <a:pt x="101092" y="0"/>
                </a:lnTo>
                <a:lnTo>
                  <a:pt x="104521" y="634"/>
                </a:lnTo>
                <a:lnTo>
                  <a:pt x="107442" y="1142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5548884" y="4457700"/>
            <a:ext cx="214884" cy="990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5526023" y="4434840"/>
            <a:ext cx="208915" cy="93345"/>
          </a:xfrm>
          <a:custGeom>
            <a:avLst/>
            <a:gdLst/>
            <a:ahLst/>
            <a:cxnLst/>
            <a:rect l="l" t="t" r="r" b="b"/>
            <a:pathLst>
              <a:path w="208914" h="93345">
                <a:moveTo>
                  <a:pt x="101218" y="0"/>
                </a:moveTo>
                <a:lnTo>
                  <a:pt x="93725" y="0"/>
                </a:lnTo>
                <a:lnTo>
                  <a:pt x="90550" y="889"/>
                </a:lnTo>
                <a:lnTo>
                  <a:pt x="87122" y="1397"/>
                </a:lnTo>
                <a:lnTo>
                  <a:pt x="83947" y="2540"/>
                </a:lnTo>
                <a:lnTo>
                  <a:pt x="81661" y="3683"/>
                </a:lnTo>
                <a:lnTo>
                  <a:pt x="71881" y="10033"/>
                </a:lnTo>
                <a:lnTo>
                  <a:pt x="62102" y="15748"/>
                </a:lnTo>
                <a:lnTo>
                  <a:pt x="52577" y="21843"/>
                </a:lnTo>
                <a:lnTo>
                  <a:pt x="42799" y="27559"/>
                </a:lnTo>
                <a:lnTo>
                  <a:pt x="33400" y="33528"/>
                </a:lnTo>
                <a:lnTo>
                  <a:pt x="23622" y="39370"/>
                </a:lnTo>
                <a:lnTo>
                  <a:pt x="14097" y="45593"/>
                </a:lnTo>
                <a:lnTo>
                  <a:pt x="4063" y="51689"/>
                </a:lnTo>
                <a:lnTo>
                  <a:pt x="2031" y="53086"/>
                </a:lnTo>
                <a:lnTo>
                  <a:pt x="888" y="54864"/>
                </a:lnTo>
                <a:lnTo>
                  <a:pt x="253" y="55372"/>
                </a:lnTo>
                <a:lnTo>
                  <a:pt x="253" y="56515"/>
                </a:lnTo>
                <a:lnTo>
                  <a:pt x="0" y="57150"/>
                </a:lnTo>
                <a:lnTo>
                  <a:pt x="1142" y="59436"/>
                </a:lnTo>
                <a:lnTo>
                  <a:pt x="42545" y="73787"/>
                </a:lnTo>
                <a:lnTo>
                  <a:pt x="54101" y="77470"/>
                </a:lnTo>
                <a:lnTo>
                  <a:pt x="65912" y="80899"/>
                </a:lnTo>
                <a:lnTo>
                  <a:pt x="77597" y="84582"/>
                </a:lnTo>
                <a:lnTo>
                  <a:pt x="89408" y="87757"/>
                </a:lnTo>
                <a:lnTo>
                  <a:pt x="100964" y="91567"/>
                </a:lnTo>
                <a:lnTo>
                  <a:pt x="104393" y="92329"/>
                </a:lnTo>
                <a:lnTo>
                  <a:pt x="108076" y="92964"/>
                </a:lnTo>
                <a:lnTo>
                  <a:pt x="111633" y="92964"/>
                </a:lnTo>
                <a:lnTo>
                  <a:pt x="137795" y="82931"/>
                </a:lnTo>
                <a:lnTo>
                  <a:pt x="147192" y="77216"/>
                </a:lnTo>
                <a:lnTo>
                  <a:pt x="156972" y="70866"/>
                </a:lnTo>
                <a:lnTo>
                  <a:pt x="166497" y="64897"/>
                </a:lnTo>
                <a:lnTo>
                  <a:pt x="176022" y="58801"/>
                </a:lnTo>
                <a:lnTo>
                  <a:pt x="208152" y="37846"/>
                </a:lnTo>
                <a:lnTo>
                  <a:pt x="208534" y="36703"/>
                </a:lnTo>
                <a:lnTo>
                  <a:pt x="208787" y="36195"/>
                </a:lnTo>
                <a:lnTo>
                  <a:pt x="208787" y="35052"/>
                </a:lnTo>
                <a:lnTo>
                  <a:pt x="208534" y="34417"/>
                </a:lnTo>
                <a:lnTo>
                  <a:pt x="207645" y="33020"/>
                </a:lnTo>
                <a:lnTo>
                  <a:pt x="205866" y="31242"/>
                </a:lnTo>
                <a:lnTo>
                  <a:pt x="203962" y="30353"/>
                </a:lnTo>
                <a:lnTo>
                  <a:pt x="201295" y="28956"/>
                </a:lnTo>
                <a:lnTo>
                  <a:pt x="166242" y="18668"/>
                </a:lnTo>
                <a:lnTo>
                  <a:pt x="154431" y="14859"/>
                </a:lnTo>
                <a:lnTo>
                  <a:pt x="142875" y="11811"/>
                </a:lnTo>
                <a:lnTo>
                  <a:pt x="131190" y="8382"/>
                </a:lnTo>
                <a:lnTo>
                  <a:pt x="119634" y="4826"/>
                </a:lnTo>
                <a:lnTo>
                  <a:pt x="108076" y="1397"/>
                </a:lnTo>
                <a:lnTo>
                  <a:pt x="104648" y="635"/>
                </a:lnTo>
                <a:lnTo>
                  <a:pt x="1012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5526023" y="4434840"/>
            <a:ext cx="208915" cy="93345"/>
          </a:xfrm>
          <a:custGeom>
            <a:avLst/>
            <a:gdLst/>
            <a:ahLst/>
            <a:cxnLst/>
            <a:rect l="l" t="t" r="r" b="b"/>
            <a:pathLst>
              <a:path w="208914" h="93345">
                <a:moveTo>
                  <a:pt x="108076" y="1397"/>
                </a:moveTo>
                <a:lnTo>
                  <a:pt x="119634" y="4826"/>
                </a:lnTo>
                <a:lnTo>
                  <a:pt x="131190" y="8382"/>
                </a:lnTo>
                <a:lnTo>
                  <a:pt x="142875" y="11811"/>
                </a:lnTo>
                <a:lnTo>
                  <a:pt x="154431" y="14859"/>
                </a:lnTo>
                <a:lnTo>
                  <a:pt x="166242" y="18668"/>
                </a:lnTo>
                <a:lnTo>
                  <a:pt x="177673" y="22098"/>
                </a:lnTo>
                <a:lnTo>
                  <a:pt x="189484" y="25527"/>
                </a:lnTo>
                <a:lnTo>
                  <a:pt x="201295" y="28956"/>
                </a:lnTo>
                <a:lnTo>
                  <a:pt x="203962" y="30353"/>
                </a:lnTo>
                <a:lnTo>
                  <a:pt x="205866" y="31242"/>
                </a:lnTo>
                <a:lnTo>
                  <a:pt x="207645" y="33020"/>
                </a:lnTo>
                <a:lnTo>
                  <a:pt x="208534" y="34417"/>
                </a:lnTo>
                <a:lnTo>
                  <a:pt x="208787" y="35052"/>
                </a:lnTo>
                <a:lnTo>
                  <a:pt x="208787" y="36195"/>
                </a:lnTo>
                <a:lnTo>
                  <a:pt x="208534" y="36703"/>
                </a:lnTo>
                <a:lnTo>
                  <a:pt x="208152" y="37846"/>
                </a:lnTo>
                <a:lnTo>
                  <a:pt x="176022" y="58801"/>
                </a:lnTo>
                <a:lnTo>
                  <a:pt x="166497" y="64897"/>
                </a:lnTo>
                <a:lnTo>
                  <a:pt x="156972" y="70866"/>
                </a:lnTo>
                <a:lnTo>
                  <a:pt x="147192" y="77216"/>
                </a:lnTo>
                <a:lnTo>
                  <a:pt x="137795" y="82931"/>
                </a:lnTo>
                <a:lnTo>
                  <a:pt x="111633" y="92964"/>
                </a:lnTo>
                <a:lnTo>
                  <a:pt x="108076" y="92964"/>
                </a:lnTo>
                <a:lnTo>
                  <a:pt x="104393" y="92329"/>
                </a:lnTo>
                <a:lnTo>
                  <a:pt x="100964" y="91567"/>
                </a:lnTo>
                <a:lnTo>
                  <a:pt x="89408" y="87757"/>
                </a:lnTo>
                <a:lnTo>
                  <a:pt x="77597" y="84582"/>
                </a:lnTo>
                <a:lnTo>
                  <a:pt x="65912" y="80899"/>
                </a:lnTo>
                <a:lnTo>
                  <a:pt x="54101" y="77470"/>
                </a:lnTo>
                <a:lnTo>
                  <a:pt x="42545" y="73787"/>
                </a:lnTo>
                <a:lnTo>
                  <a:pt x="4825" y="62230"/>
                </a:lnTo>
                <a:lnTo>
                  <a:pt x="0" y="57150"/>
                </a:lnTo>
                <a:lnTo>
                  <a:pt x="253" y="56515"/>
                </a:lnTo>
                <a:lnTo>
                  <a:pt x="253" y="55372"/>
                </a:lnTo>
                <a:lnTo>
                  <a:pt x="888" y="54864"/>
                </a:lnTo>
                <a:lnTo>
                  <a:pt x="2031" y="53086"/>
                </a:lnTo>
                <a:lnTo>
                  <a:pt x="4063" y="51689"/>
                </a:lnTo>
                <a:lnTo>
                  <a:pt x="14097" y="45593"/>
                </a:lnTo>
                <a:lnTo>
                  <a:pt x="23622" y="39370"/>
                </a:lnTo>
                <a:lnTo>
                  <a:pt x="33400" y="33528"/>
                </a:lnTo>
                <a:lnTo>
                  <a:pt x="42799" y="27559"/>
                </a:lnTo>
                <a:lnTo>
                  <a:pt x="52577" y="21843"/>
                </a:lnTo>
                <a:lnTo>
                  <a:pt x="62102" y="15748"/>
                </a:lnTo>
                <a:lnTo>
                  <a:pt x="71881" y="10033"/>
                </a:lnTo>
                <a:lnTo>
                  <a:pt x="81661" y="3683"/>
                </a:lnTo>
                <a:lnTo>
                  <a:pt x="83947" y="2540"/>
                </a:lnTo>
                <a:lnTo>
                  <a:pt x="87122" y="1397"/>
                </a:lnTo>
                <a:lnTo>
                  <a:pt x="90550" y="889"/>
                </a:lnTo>
                <a:lnTo>
                  <a:pt x="93725" y="0"/>
                </a:lnTo>
                <a:lnTo>
                  <a:pt x="97536" y="0"/>
                </a:lnTo>
                <a:lnTo>
                  <a:pt x="101218" y="0"/>
                </a:lnTo>
                <a:lnTo>
                  <a:pt x="104648" y="635"/>
                </a:lnTo>
                <a:lnTo>
                  <a:pt x="108076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5713476" y="4506467"/>
            <a:ext cx="214884" cy="1021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5690615" y="4483608"/>
            <a:ext cx="208915" cy="96520"/>
          </a:xfrm>
          <a:custGeom>
            <a:avLst/>
            <a:gdLst/>
            <a:ahLst/>
            <a:cxnLst/>
            <a:rect l="l" t="t" r="r" b="b"/>
            <a:pathLst>
              <a:path w="208914" h="96520">
                <a:moveTo>
                  <a:pt x="99949" y="0"/>
                </a:moveTo>
                <a:lnTo>
                  <a:pt x="96266" y="0"/>
                </a:lnTo>
                <a:lnTo>
                  <a:pt x="92837" y="635"/>
                </a:lnTo>
                <a:lnTo>
                  <a:pt x="89408" y="889"/>
                </a:lnTo>
                <a:lnTo>
                  <a:pt x="51816" y="22352"/>
                </a:lnTo>
                <a:lnTo>
                  <a:pt x="42418" y="28575"/>
                </a:lnTo>
                <a:lnTo>
                  <a:pt x="32385" y="34925"/>
                </a:lnTo>
                <a:lnTo>
                  <a:pt x="13462" y="47117"/>
                </a:lnTo>
                <a:lnTo>
                  <a:pt x="4063" y="53594"/>
                </a:lnTo>
                <a:lnTo>
                  <a:pt x="1778" y="54737"/>
                </a:lnTo>
                <a:lnTo>
                  <a:pt x="635" y="56388"/>
                </a:lnTo>
                <a:lnTo>
                  <a:pt x="0" y="57658"/>
                </a:lnTo>
                <a:lnTo>
                  <a:pt x="0" y="59944"/>
                </a:lnTo>
                <a:lnTo>
                  <a:pt x="42925" y="76581"/>
                </a:lnTo>
                <a:lnTo>
                  <a:pt x="54737" y="79756"/>
                </a:lnTo>
                <a:lnTo>
                  <a:pt x="78486" y="86995"/>
                </a:lnTo>
                <a:lnTo>
                  <a:pt x="112903" y="96012"/>
                </a:lnTo>
                <a:lnTo>
                  <a:pt x="116586" y="95758"/>
                </a:lnTo>
                <a:lnTo>
                  <a:pt x="120269" y="95377"/>
                </a:lnTo>
                <a:lnTo>
                  <a:pt x="123444" y="94234"/>
                </a:lnTo>
                <a:lnTo>
                  <a:pt x="126619" y="93345"/>
                </a:lnTo>
                <a:lnTo>
                  <a:pt x="128905" y="91948"/>
                </a:lnTo>
                <a:lnTo>
                  <a:pt x="138303" y="85852"/>
                </a:lnTo>
                <a:lnTo>
                  <a:pt x="147828" y="79375"/>
                </a:lnTo>
                <a:lnTo>
                  <a:pt x="157861" y="73025"/>
                </a:lnTo>
                <a:lnTo>
                  <a:pt x="167259" y="66929"/>
                </a:lnTo>
                <a:lnTo>
                  <a:pt x="176657" y="60579"/>
                </a:lnTo>
                <a:lnTo>
                  <a:pt x="195580" y="48260"/>
                </a:lnTo>
                <a:lnTo>
                  <a:pt x="205105" y="42164"/>
                </a:lnTo>
                <a:lnTo>
                  <a:pt x="207010" y="40767"/>
                </a:lnTo>
                <a:lnTo>
                  <a:pt x="208153" y="38989"/>
                </a:lnTo>
                <a:lnTo>
                  <a:pt x="208534" y="37846"/>
                </a:lnTo>
                <a:lnTo>
                  <a:pt x="208787" y="37211"/>
                </a:lnTo>
                <a:lnTo>
                  <a:pt x="208787" y="36703"/>
                </a:lnTo>
                <a:lnTo>
                  <a:pt x="208534" y="35433"/>
                </a:lnTo>
                <a:lnTo>
                  <a:pt x="207899" y="34036"/>
                </a:lnTo>
                <a:lnTo>
                  <a:pt x="206248" y="32258"/>
                </a:lnTo>
                <a:lnTo>
                  <a:pt x="203581" y="31369"/>
                </a:lnTo>
                <a:lnTo>
                  <a:pt x="201041" y="29972"/>
                </a:lnTo>
                <a:lnTo>
                  <a:pt x="189357" y="26416"/>
                </a:lnTo>
                <a:lnTo>
                  <a:pt x="177292" y="23241"/>
                </a:lnTo>
                <a:lnTo>
                  <a:pt x="165481" y="19431"/>
                </a:lnTo>
                <a:lnTo>
                  <a:pt x="153797" y="16002"/>
                </a:lnTo>
                <a:lnTo>
                  <a:pt x="141732" y="12192"/>
                </a:lnTo>
                <a:lnTo>
                  <a:pt x="130301" y="8763"/>
                </a:lnTo>
                <a:lnTo>
                  <a:pt x="118618" y="4953"/>
                </a:lnTo>
                <a:lnTo>
                  <a:pt x="106553" y="1397"/>
                </a:lnTo>
                <a:lnTo>
                  <a:pt x="103124" y="889"/>
                </a:lnTo>
                <a:lnTo>
                  <a:pt x="99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5690615" y="4483608"/>
            <a:ext cx="208915" cy="96520"/>
          </a:xfrm>
          <a:custGeom>
            <a:avLst/>
            <a:gdLst/>
            <a:ahLst/>
            <a:cxnLst/>
            <a:rect l="l" t="t" r="r" b="b"/>
            <a:pathLst>
              <a:path w="208914" h="96520">
                <a:moveTo>
                  <a:pt x="106553" y="1397"/>
                </a:moveTo>
                <a:lnTo>
                  <a:pt x="118618" y="4953"/>
                </a:lnTo>
                <a:lnTo>
                  <a:pt x="130301" y="8763"/>
                </a:lnTo>
                <a:lnTo>
                  <a:pt x="141732" y="12192"/>
                </a:lnTo>
                <a:lnTo>
                  <a:pt x="153797" y="16002"/>
                </a:lnTo>
                <a:lnTo>
                  <a:pt x="165481" y="19431"/>
                </a:lnTo>
                <a:lnTo>
                  <a:pt x="177292" y="23241"/>
                </a:lnTo>
                <a:lnTo>
                  <a:pt x="189357" y="26416"/>
                </a:lnTo>
                <a:lnTo>
                  <a:pt x="201041" y="29972"/>
                </a:lnTo>
                <a:lnTo>
                  <a:pt x="203581" y="31369"/>
                </a:lnTo>
                <a:lnTo>
                  <a:pt x="206248" y="32258"/>
                </a:lnTo>
                <a:lnTo>
                  <a:pt x="207899" y="34036"/>
                </a:lnTo>
                <a:lnTo>
                  <a:pt x="208534" y="35433"/>
                </a:lnTo>
                <a:lnTo>
                  <a:pt x="208787" y="36703"/>
                </a:lnTo>
                <a:lnTo>
                  <a:pt x="208787" y="37211"/>
                </a:lnTo>
                <a:lnTo>
                  <a:pt x="208534" y="37846"/>
                </a:lnTo>
                <a:lnTo>
                  <a:pt x="208153" y="38989"/>
                </a:lnTo>
                <a:lnTo>
                  <a:pt x="207010" y="40767"/>
                </a:lnTo>
                <a:lnTo>
                  <a:pt x="205105" y="42164"/>
                </a:lnTo>
                <a:lnTo>
                  <a:pt x="195580" y="48260"/>
                </a:lnTo>
                <a:lnTo>
                  <a:pt x="186182" y="54356"/>
                </a:lnTo>
                <a:lnTo>
                  <a:pt x="176657" y="60579"/>
                </a:lnTo>
                <a:lnTo>
                  <a:pt x="167259" y="66929"/>
                </a:lnTo>
                <a:lnTo>
                  <a:pt x="157861" y="73025"/>
                </a:lnTo>
                <a:lnTo>
                  <a:pt x="147828" y="79375"/>
                </a:lnTo>
                <a:lnTo>
                  <a:pt x="138303" y="85852"/>
                </a:lnTo>
                <a:lnTo>
                  <a:pt x="128905" y="91948"/>
                </a:lnTo>
                <a:lnTo>
                  <a:pt x="126619" y="93345"/>
                </a:lnTo>
                <a:lnTo>
                  <a:pt x="123444" y="94234"/>
                </a:lnTo>
                <a:lnTo>
                  <a:pt x="120269" y="95377"/>
                </a:lnTo>
                <a:lnTo>
                  <a:pt x="116586" y="95758"/>
                </a:lnTo>
                <a:lnTo>
                  <a:pt x="112903" y="96012"/>
                </a:lnTo>
                <a:lnTo>
                  <a:pt x="109093" y="95758"/>
                </a:lnTo>
                <a:lnTo>
                  <a:pt x="105663" y="95377"/>
                </a:lnTo>
                <a:lnTo>
                  <a:pt x="102235" y="94615"/>
                </a:lnTo>
                <a:lnTo>
                  <a:pt x="90170" y="90805"/>
                </a:lnTo>
                <a:lnTo>
                  <a:pt x="78486" y="86995"/>
                </a:lnTo>
                <a:lnTo>
                  <a:pt x="66675" y="83439"/>
                </a:lnTo>
                <a:lnTo>
                  <a:pt x="54737" y="79756"/>
                </a:lnTo>
                <a:lnTo>
                  <a:pt x="42925" y="76581"/>
                </a:lnTo>
                <a:lnTo>
                  <a:pt x="30607" y="72771"/>
                </a:lnTo>
                <a:lnTo>
                  <a:pt x="18923" y="68961"/>
                </a:lnTo>
                <a:lnTo>
                  <a:pt x="7112" y="65151"/>
                </a:lnTo>
                <a:lnTo>
                  <a:pt x="4318" y="64008"/>
                </a:lnTo>
                <a:lnTo>
                  <a:pt x="2286" y="63119"/>
                </a:lnTo>
                <a:lnTo>
                  <a:pt x="888" y="61341"/>
                </a:lnTo>
                <a:lnTo>
                  <a:pt x="0" y="59944"/>
                </a:lnTo>
                <a:lnTo>
                  <a:pt x="0" y="58801"/>
                </a:lnTo>
                <a:lnTo>
                  <a:pt x="0" y="58166"/>
                </a:lnTo>
                <a:lnTo>
                  <a:pt x="0" y="57658"/>
                </a:lnTo>
                <a:lnTo>
                  <a:pt x="635" y="56388"/>
                </a:lnTo>
                <a:lnTo>
                  <a:pt x="1778" y="54737"/>
                </a:lnTo>
                <a:lnTo>
                  <a:pt x="4063" y="53594"/>
                </a:lnTo>
                <a:lnTo>
                  <a:pt x="13462" y="47117"/>
                </a:lnTo>
                <a:lnTo>
                  <a:pt x="22860" y="41021"/>
                </a:lnTo>
                <a:lnTo>
                  <a:pt x="32385" y="34925"/>
                </a:lnTo>
                <a:lnTo>
                  <a:pt x="42418" y="28575"/>
                </a:lnTo>
                <a:lnTo>
                  <a:pt x="51816" y="22352"/>
                </a:lnTo>
                <a:lnTo>
                  <a:pt x="61341" y="16256"/>
                </a:lnTo>
                <a:lnTo>
                  <a:pt x="70738" y="10414"/>
                </a:lnTo>
                <a:lnTo>
                  <a:pt x="80518" y="4318"/>
                </a:lnTo>
                <a:lnTo>
                  <a:pt x="82804" y="2921"/>
                </a:lnTo>
                <a:lnTo>
                  <a:pt x="85979" y="1778"/>
                </a:lnTo>
                <a:lnTo>
                  <a:pt x="89408" y="889"/>
                </a:lnTo>
                <a:lnTo>
                  <a:pt x="92837" y="635"/>
                </a:lnTo>
                <a:lnTo>
                  <a:pt x="96266" y="0"/>
                </a:lnTo>
                <a:lnTo>
                  <a:pt x="99949" y="0"/>
                </a:lnTo>
                <a:lnTo>
                  <a:pt x="103124" y="889"/>
                </a:lnTo>
                <a:lnTo>
                  <a:pt x="106553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5878067" y="4556759"/>
            <a:ext cx="217932" cy="10210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5855208" y="4533900"/>
            <a:ext cx="212090" cy="96520"/>
          </a:xfrm>
          <a:custGeom>
            <a:avLst/>
            <a:gdLst/>
            <a:ahLst/>
            <a:cxnLst/>
            <a:rect l="l" t="t" r="r" b="b"/>
            <a:pathLst>
              <a:path w="212089" h="96520">
                <a:moveTo>
                  <a:pt x="99694" y="0"/>
                </a:moveTo>
                <a:lnTo>
                  <a:pt x="92201" y="0"/>
                </a:lnTo>
                <a:lnTo>
                  <a:pt x="88772" y="635"/>
                </a:lnTo>
                <a:lnTo>
                  <a:pt x="85597" y="1397"/>
                </a:lnTo>
                <a:lnTo>
                  <a:pt x="82422" y="2286"/>
                </a:lnTo>
                <a:lnTo>
                  <a:pt x="80137" y="4063"/>
                </a:lnTo>
                <a:lnTo>
                  <a:pt x="70612" y="10032"/>
                </a:lnTo>
                <a:lnTo>
                  <a:pt x="51307" y="22479"/>
                </a:lnTo>
                <a:lnTo>
                  <a:pt x="41782" y="28448"/>
                </a:lnTo>
                <a:lnTo>
                  <a:pt x="32257" y="34543"/>
                </a:lnTo>
                <a:lnTo>
                  <a:pt x="22732" y="40767"/>
                </a:lnTo>
                <a:lnTo>
                  <a:pt x="13207" y="46862"/>
                </a:lnTo>
                <a:lnTo>
                  <a:pt x="3682" y="53212"/>
                </a:lnTo>
                <a:lnTo>
                  <a:pt x="1777" y="54610"/>
                </a:lnTo>
                <a:lnTo>
                  <a:pt x="253" y="56387"/>
                </a:lnTo>
                <a:lnTo>
                  <a:pt x="0" y="57531"/>
                </a:lnTo>
                <a:lnTo>
                  <a:pt x="0" y="59817"/>
                </a:lnTo>
                <a:lnTo>
                  <a:pt x="68325" y="83947"/>
                </a:lnTo>
                <a:lnTo>
                  <a:pt x="80390" y="87375"/>
                </a:lnTo>
                <a:lnTo>
                  <a:pt x="92455" y="91186"/>
                </a:lnTo>
                <a:lnTo>
                  <a:pt x="104901" y="94868"/>
                </a:lnTo>
                <a:lnTo>
                  <a:pt x="108330" y="95757"/>
                </a:lnTo>
                <a:lnTo>
                  <a:pt x="112140" y="96012"/>
                </a:lnTo>
                <a:lnTo>
                  <a:pt x="119633" y="96012"/>
                </a:lnTo>
                <a:lnTo>
                  <a:pt x="123316" y="95376"/>
                </a:lnTo>
                <a:lnTo>
                  <a:pt x="126872" y="94868"/>
                </a:lnTo>
                <a:lnTo>
                  <a:pt x="129412" y="93472"/>
                </a:lnTo>
                <a:lnTo>
                  <a:pt x="132333" y="91948"/>
                </a:lnTo>
                <a:lnTo>
                  <a:pt x="141858" y="85979"/>
                </a:lnTo>
                <a:lnTo>
                  <a:pt x="151256" y="79375"/>
                </a:lnTo>
                <a:lnTo>
                  <a:pt x="160781" y="73279"/>
                </a:lnTo>
                <a:lnTo>
                  <a:pt x="170306" y="67310"/>
                </a:lnTo>
                <a:lnTo>
                  <a:pt x="179831" y="60706"/>
                </a:lnTo>
                <a:lnTo>
                  <a:pt x="189356" y="54610"/>
                </a:lnTo>
                <a:lnTo>
                  <a:pt x="198881" y="48641"/>
                </a:lnTo>
                <a:lnTo>
                  <a:pt x="208025" y="41910"/>
                </a:lnTo>
                <a:lnTo>
                  <a:pt x="210057" y="40767"/>
                </a:lnTo>
                <a:lnTo>
                  <a:pt x="211200" y="39116"/>
                </a:lnTo>
                <a:lnTo>
                  <a:pt x="211581" y="37973"/>
                </a:lnTo>
                <a:lnTo>
                  <a:pt x="211836" y="37337"/>
                </a:lnTo>
                <a:lnTo>
                  <a:pt x="211836" y="36194"/>
                </a:lnTo>
                <a:lnTo>
                  <a:pt x="211581" y="35687"/>
                </a:lnTo>
                <a:lnTo>
                  <a:pt x="167131" y="19304"/>
                </a:lnTo>
                <a:lnTo>
                  <a:pt x="155066" y="15493"/>
                </a:lnTo>
                <a:lnTo>
                  <a:pt x="143001" y="11811"/>
                </a:lnTo>
                <a:lnTo>
                  <a:pt x="130809" y="8381"/>
                </a:lnTo>
                <a:lnTo>
                  <a:pt x="118744" y="4572"/>
                </a:lnTo>
                <a:lnTo>
                  <a:pt x="106933" y="1397"/>
                </a:lnTo>
                <a:lnTo>
                  <a:pt x="103504" y="254"/>
                </a:lnTo>
                <a:lnTo>
                  <a:pt x="99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5855208" y="4533900"/>
            <a:ext cx="212090" cy="96520"/>
          </a:xfrm>
          <a:custGeom>
            <a:avLst/>
            <a:gdLst/>
            <a:ahLst/>
            <a:cxnLst/>
            <a:rect l="l" t="t" r="r" b="b"/>
            <a:pathLst>
              <a:path w="212089" h="96520">
                <a:moveTo>
                  <a:pt x="106933" y="1397"/>
                </a:moveTo>
                <a:lnTo>
                  <a:pt x="118744" y="4572"/>
                </a:lnTo>
                <a:lnTo>
                  <a:pt x="130809" y="8381"/>
                </a:lnTo>
                <a:lnTo>
                  <a:pt x="143001" y="11811"/>
                </a:lnTo>
                <a:lnTo>
                  <a:pt x="155066" y="15493"/>
                </a:lnTo>
                <a:lnTo>
                  <a:pt x="167131" y="19304"/>
                </a:lnTo>
                <a:lnTo>
                  <a:pt x="179324" y="22732"/>
                </a:lnTo>
                <a:lnTo>
                  <a:pt x="211836" y="36194"/>
                </a:lnTo>
                <a:lnTo>
                  <a:pt x="211836" y="37337"/>
                </a:lnTo>
                <a:lnTo>
                  <a:pt x="211581" y="37973"/>
                </a:lnTo>
                <a:lnTo>
                  <a:pt x="211200" y="39116"/>
                </a:lnTo>
                <a:lnTo>
                  <a:pt x="210057" y="40767"/>
                </a:lnTo>
                <a:lnTo>
                  <a:pt x="208025" y="41910"/>
                </a:lnTo>
                <a:lnTo>
                  <a:pt x="198881" y="48641"/>
                </a:lnTo>
                <a:lnTo>
                  <a:pt x="189356" y="54610"/>
                </a:lnTo>
                <a:lnTo>
                  <a:pt x="179831" y="60706"/>
                </a:lnTo>
                <a:lnTo>
                  <a:pt x="170306" y="67310"/>
                </a:lnTo>
                <a:lnTo>
                  <a:pt x="160781" y="73279"/>
                </a:lnTo>
                <a:lnTo>
                  <a:pt x="151256" y="79375"/>
                </a:lnTo>
                <a:lnTo>
                  <a:pt x="141858" y="85979"/>
                </a:lnTo>
                <a:lnTo>
                  <a:pt x="132333" y="91948"/>
                </a:lnTo>
                <a:lnTo>
                  <a:pt x="129412" y="93472"/>
                </a:lnTo>
                <a:lnTo>
                  <a:pt x="126872" y="94868"/>
                </a:lnTo>
                <a:lnTo>
                  <a:pt x="123316" y="95376"/>
                </a:lnTo>
                <a:lnTo>
                  <a:pt x="119633" y="96012"/>
                </a:lnTo>
                <a:lnTo>
                  <a:pt x="115824" y="96012"/>
                </a:lnTo>
                <a:lnTo>
                  <a:pt x="112140" y="96012"/>
                </a:lnTo>
                <a:lnTo>
                  <a:pt x="108330" y="95757"/>
                </a:lnTo>
                <a:lnTo>
                  <a:pt x="104901" y="94868"/>
                </a:lnTo>
                <a:lnTo>
                  <a:pt x="92455" y="91186"/>
                </a:lnTo>
                <a:lnTo>
                  <a:pt x="80390" y="87375"/>
                </a:lnTo>
                <a:lnTo>
                  <a:pt x="68325" y="83947"/>
                </a:lnTo>
                <a:lnTo>
                  <a:pt x="56261" y="80263"/>
                </a:lnTo>
                <a:lnTo>
                  <a:pt x="43814" y="76454"/>
                </a:lnTo>
                <a:lnTo>
                  <a:pt x="32003" y="72770"/>
                </a:lnTo>
                <a:lnTo>
                  <a:pt x="19557" y="68961"/>
                </a:lnTo>
                <a:lnTo>
                  <a:pt x="0" y="59817"/>
                </a:lnTo>
                <a:lnTo>
                  <a:pt x="0" y="58927"/>
                </a:lnTo>
                <a:lnTo>
                  <a:pt x="0" y="58038"/>
                </a:lnTo>
                <a:lnTo>
                  <a:pt x="0" y="57531"/>
                </a:lnTo>
                <a:lnTo>
                  <a:pt x="253" y="56387"/>
                </a:lnTo>
                <a:lnTo>
                  <a:pt x="1777" y="54610"/>
                </a:lnTo>
                <a:lnTo>
                  <a:pt x="3682" y="53212"/>
                </a:lnTo>
                <a:lnTo>
                  <a:pt x="13207" y="46862"/>
                </a:lnTo>
                <a:lnTo>
                  <a:pt x="22732" y="40767"/>
                </a:lnTo>
                <a:lnTo>
                  <a:pt x="32257" y="34543"/>
                </a:lnTo>
                <a:lnTo>
                  <a:pt x="41782" y="28448"/>
                </a:lnTo>
                <a:lnTo>
                  <a:pt x="51307" y="22479"/>
                </a:lnTo>
                <a:lnTo>
                  <a:pt x="60832" y="16382"/>
                </a:lnTo>
                <a:lnTo>
                  <a:pt x="70612" y="10032"/>
                </a:lnTo>
                <a:lnTo>
                  <a:pt x="80137" y="4063"/>
                </a:lnTo>
                <a:lnTo>
                  <a:pt x="82422" y="2286"/>
                </a:lnTo>
                <a:lnTo>
                  <a:pt x="85597" y="1397"/>
                </a:lnTo>
                <a:lnTo>
                  <a:pt x="88772" y="635"/>
                </a:lnTo>
                <a:lnTo>
                  <a:pt x="92201" y="0"/>
                </a:lnTo>
                <a:lnTo>
                  <a:pt x="96012" y="0"/>
                </a:lnTo>
                <a:lnTo>
                  <a:pt x="99694" y="0"/>
                </a:lnTo>
                <a:lnTo>
                  <a:pt x="103504" y="254"/>
                </a:lnTo>
                <a:lnTo>
                  <a:pt x="106933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6047232" y="4607052"/>
            <a:ext cx="220979" cy="1036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6024371" y="4584191"/>
            <a:ext cx="215265" cy="97790"/>
          </a:xfrm>
          <a:custGeom>
            <a:avLst/>
            <a:gdLst/>
            <a:ahLst/>
            <a:cxnLst/>
            <a:rect l="l" t="t" r="r" b="b"/>
            <a:pathLst>
              <a:path w="215264" h="97789">
                <a:moveTo>
                  <a:pt x="96138" y="0"/>
                </a:moveTo>
                <a:lnTo>
                  <a:pt x="92837" y="253"/>
                </a:lnTo>
                <a:lnTo>
                  <a:pt x="89153" y="634"/>
                </a:lnTo>
                <a:lnTo>
                  <a:pt x="85851" y="1777"/>
                </a:lnTo>
                <a:lnTo>
                  <a:pt x="82676" y="2539"/>
                </a:lnTo>
                <a:lnTo>
                  <a:pt x="80010" y="4063"/>
                </a:lnTo>
                <a:lnTo>
                  <a:pt x="70738" y="10286"/>
                </a:lnTo>
                <a:lnTo>
                  <a:pt x="61087" y="16636"/>
                </a:lnTo>
                <a:lnTo>
                  <a:pt x="51562" y="22605"/>
                </a:lnTo>
                <a:lnTo>
                  <a:pt x="41910" y="28828"/>
                </a:lnTo>
                <a:lnTo>
                  <a:pt x="22732" y="41528"/>
                </a:lnTo>
                <a:lnTo>
                  <a:pt x="13335" y="47497"/>
                </a:lnTo>
                <a:lnTo>
                  <a:pt x="3810" y="54101"/>
                </a:lnTo>
                <a:lnTo>
                  <a:pt x="1397" y="55498"/>
                </a:lnTo>
                <a:lnTo>
                  <a:pt x="253" y="56895"/>
                </a:lnTo>
                <a:lnTo>
                  <a:pt x="0" y="58038"/>
                </a:lnTo>
                <a:lnTo>
                  <a:pt x="0" y="59816"/>
                </a:lnTo>
                <a:lnTo>
                  <a:pt x="82676" y="88391"/>
                </a:lnTo>
                <a:lnTo>
                  <a:pt x="108076" y="95757"/>
                </a:lnTo>
                <a:lnTo>
                  <a:pt x="111505" y="96900"/>
                </a:lnTo>
                <a:lnTo>
                  <a:pt x="115315" y="97281"/>
                </a:lnTo>
                <a:lnTo>
                  <a:pt x="119125" y="97535"/>
                </a:lnTo>
                <a:lnTo>
                  <a:pt x="122936" y="97281"/>
                </a:lnTo>
                <a:lnTo>
                  <a:pt x="145033" y="86613"/>
                </a:lnTo>
                <a:lnTo>
                  <a:pt x="154558" y="80644"/>
                </a:lnTo>
                <a:lnTo>
                  <a:pt x="163956" y="74421"/>
                </a:lnTo>
                <a:lnTo>
                  <a:pt x="173481" y="67817"/>
                </a:lnTo>
                <a:lnTo>
                  <a:pt x="182879" y="61467"/>
                </a:lnTo>
                <a:lnTo>
                  <a:pt x="192404" y="55498"/>
                </a:lnTo>
                <a:lnTo>
                  <a:pt x="201802" y="48894"/>
                </a:lnTo>
                <a:lnTo>
                  <a:pt x="211327" y="42925"/>
                </a:lnTo>
                <a:lnTo>
                  <a:pt x="213105" y="41147"/>
                </a:lnTo>
                <a:lnTo>
                  <a:pt x="214629" y="39496"/>
                </a:lnTo>
                <a:lnTo>
                  <a:pt x="214883" y="38353"/>
                </a:lnTo>
                <a:lnTo>
                  <a:pt x="214883" y="36956"/>
                </a:lnTo>
                <a:lnTo>
                  <a:pt x="194182" y="26923"/>
                </a:lnTo>
                <a:lnTo>
                  <a:pt x="181990" y="23113"/>
                </a:lnTo>
                <a:lnTo>
                  <a:pt x="169163" y="19430"/>
                </a:lnTo>
                <a:lnTo>
                  <a:pt x="156972" y="15747"/>
                </a:lnTo>
                <a:lnTo>
                  <a:pt x="144399" y="12318"/>
                </a:lnTo>
                <a:lnTo>
                  <a:pt x="131952" y="8635"/>
                </a:lnTo>
                <a:lnTo>
                  <a:pt x="119633" y="4825"/>
                </a:lnTo>
                <a:lnTo>
                  <a:pt x="106806" y="1142"/>
                </a:lnTo>
                <a:lnTo>
                  <a:pt x="103631" y="634"/>
                </a:lnTo>
                <a:lnTo>
                  <a:pt x="99822" y="253"/>
                </a:lnTo>
                <a:lnTo>
                  <a:pt x="961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6024371" y="4584191"/>
            <a:ext cx="215265" cy="97790"/>
          </a:xfrm>
          <a:custGeom>
            <a:avLst/>
            <a:gdLst/>
            <a:ahLst/>
            <a:cxnLst/>
            <a:rect l="l" t="t" r="r" b="b"/>
            <a:pathLst>
              <a:path w="215264" h="97789">
                <a:moveTo>
                  <a:pt x="106806" y="1142"/>
                </a:moveTo>
                <a:lnTo>
                  <a:pt x="119633" y="4825"/>
                </a:lnTo>
                <a:lnTo>
                  <a:pt x="131952" y="8635"/>
                </a:lnTo>
                <a:lnTo>
                  <a:pt x="144399" y="12318"/>
                </a:lnTo>
                <a:lnTo>
                  <a:pt x="156972" y="15747"/>
                </a:lnTo>
                <a:lnTo>
                  <a:pt x="169163" y="19430"/>
                </a:lnTo>
                <a:lnTo>
                  <a:pt x="181990" y="23113"/>
                </a:lnTo>
                <a:lnTo>
                  <a:pt x="194182" y="26923"/>
                </a:lnTo>
                <a:lnTo>
                  <a:pt x="206755" y="30606"/>
                </a:lnTo>
                <a:lnTo>
                  <a:pt x="209930" y="31749"/>
                </a:lnTo>
                <a:lnTo>
                  <a:pt x="212216" y="33146"/>
                </a:lnTo>
                <a:lnTo>
                  <a:pt x="213740" y="34289"/>
                </a:lnTo>
                <a:lnTo>
                  <a:pt x="214629" y="36067"/>
                </a:lnTo>
                <a:lnTo>
                  <a:pt x="214883" y="36956"/>
                </a:lnTo>
                <a:lnTo>
                  <a:pt x="214883" y="37718"/>
                </a:lnTo>
                <a:lnTo>
                  <a:pt x="214883" y="38353"/>
                </a:lnTo>
                <a:lnTo>
                  <a:pt x="214629" y="39496"/>
                </a:lnTo>
                <a:lnTo>
                  <a:pt x="213105" y="41147"/>
                </a:lnTo>
                <a:lnTo>
                  <a:pt x="211327" y="42925"/>
                </a:lnTo>
                <a:lnTo>
                  <a:pt x="201802" y="48894"/>
                </a:lnTo>
                <a:lnTo>
                  <a:pt x="192404" y="55498"/>
                </a:lnTo>
                <a:lnTo>
                  <a:pt x="182879" y="61467"/>
                </a:lnTo>
                <a:lnTo>
                  <a:pt x="173481" y="67817"/>
                </a:lnTo>
                <a:lnTo>
                  <a:pt x="163956" y="74421"/>
                </a:lnTo>
                <a:lnTo>
                  <a:pt x="154558" y="80644"/>
                </a:lnTo>
                <a:lnTo>
                  <a:pt x="145033" y="86613"/>
                </a:lnTo>
                <a:lnTo>
                  <a:pt x="135381" y="93217"/>
                </a:lnTo>
                <a:lnTo>
                  <a:pt x="133095" y="94614"/>
                </a:lnTo>
                <a:lnTo>
                  <a:pt x="129920" y="95757"/>
                </a:lnTo>
                <a:lnTo>
                  <a:pt x="126618" y="96646"/>
                </a:lnTo>
                <a:lnTo>
                  <a:pt x="122936" y="97281"/>
                </a:lnTo>
                <a:lnTo>
                  <a:pt x="119125" y="97535"/>
                </a:lnTo>
                <a:lnTo>
                  <a:pt x="115315" y="97281"/>
                </a:lnTo>
                <a:lnTo>
                  <a:pt x="111505" y="96900"/>
                </a:lnTo>
                <a:lnTo>
                  <a:pt x="108076" y="95757"/>
                </a:lnTo>
                <a:lnTo>
                  <a:pt x="95503" y="92074"/>
                </a:lnTo>
                <a:lnTo>
                  <a:pt x="82676" y="88391"/>
                </a:lnTo>
                <a:lnTo>
                  <a:pt x="70485" y="84708"/>
                </a:lnTo>
                <a:lnTo>
                  <a:pt x="57912" y="80898"/>
                </a:lnTo>
                <a:lnTo>
                  <a:pt x="45465" y="77215"/>
                </a:lnTo>
                <a:lnTo>
                  <a:pt x="32892" y="73532"/>
                </a:lnTo>
                <a:lnTo>
                  <a:pt x="20319" y="69849"/>
                </a:lnTo>
                <a:lnTo>
                  <a:pt x="7874" y="66039"/>
                </a:lnTo>
                <a:lnTo>
                  <a:pt x="0" y="59816"/>
                </a:lnTo>
                <a:lnTo>
                  <a:pt x="0" y="58673"/>
                </a:lnTo>
                <a:lnTo>
                  <a:pt x="0" y="58038"/>
                </a:lnTo>
                <a:lnTo>
                  <a:pt x="253" y="56895"/>
                </a:lnTo>
                <a:lnTo>
                  <a:pt x="1397" y="55498"/>
                </a:lnTo>
                <a:lnTo>
                  <a:pt x="3810" y="54101"/>
                </a:lnTo>
                <a:lnTo>
                  <a:pt x="13335" y="47497"/>
                </a:lnTo>
                <a:lnTo>
                  <a:pt x="22732" y="41528"/>
                </a:lnTo>
                <a:lnTo>
                  <a:pt x="32257" y="35178"/>
                </a:lnTo>
                <a:lnTo>
                  <a:pt x="41910" y="28828"/>
                </a:lnTo>
                <a:lnTo>
                  <a:pt x="51562" y="22605"/>
                </a:lnTo>
                <a:lnTo>
                  <a:pt x="61087" y="16636"/>
                </a:lnTo>
                <a:lnTo>
                  <a:pt x="70738" y="10286"/>
                </a:lnTo>
                <a:lnTo>
                  <a:pt x="80010" y="4063"/>
                </a:lnTo>
                <a:lnTo>
                  <a:pt x="82676" y="2539"/>
                </a:lnTo>
                <a:lnTo>
                  <a:pt x="85851" y="1777"/>
                </a:lnTo>
                <a:lnTo>
                  <a:pt x="89153" y="634"/>
                </a:lnTo>
                <a:lnTo>
                  <a:pt x="92837" y="253"/>
                </a:lnTo>
                <a:lnTo>
                  <a:pt x="96138" y="0"/>
                </a:lnTo>
                <a:lnTo>
                  <a:pt x="99822" y="253"/>
                </a:lnTo>
                <a:lnTo>
                  <a:pt x="103631" y="634"/>
                </a:lnTo>
                <a:lnTo>
                  <a:pt x="106806" y="1142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6219444" y="4658867"/>
            <a:ext cx="220979" cy="10515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6196584" y="4636008"/>
            <a:ext cx="215265" cy="99060"/>
          </a:xfrm>
          <a:custGeom>
            <a:avLst/>
            <a:gdLst/>
            <a:ahLst/>
            <a:cxnLst/>
            <a:rect l="l" t="t" r="r" b="b"/>
            <a:pathLst>
              <a:path w="215264" h="99060">
                <a:moveTo>
                  <a:pt x="98678" y="0"/>
                </a:moveTo>
                <a:lnTo>
                  <a:pt x="94868" y="0"/>
                </a:lnTo>
                <a:lnTo>
                  <a:pt x="91186" y="254"/>
                </a:lnTo>
                <a:lnTo>
                  <a:pt x="59943" y="16891"/>
                </a:lnTo>
                <a:lnTo>
                  <a:pt x="50418" y="23241"/>
                </a:lnTo>
                <a:lnTo>
                  <a:pt x="41275" y="29464"/>
                </a:lnTo>
                <a:lnTo>
                  <a:pt x="31750" y="35814"/>
                </a:lnTo>
                <a:lnTo>
                  <a:pt x="22478" y="42418"/>
                </a:lnTo>
                <a:lnTo>
                  <a:pt x="12953" y="48387"/>
                </a:lnTo>
                <a:lnTo>
                  <a:pt x="3175" y="54991"/>
                </a:lnTo>
                <a:lnTo>
                  <a:pt x="1777" y="56642"/>
                </a:lnTo>
                <a:lnTo>
                  <a:pt x="253" y="58166"/>
                </a:lnTo>
                <a:lnTo>
                  <a:pt x="0" y="59309"/>
                </a:lnTo>
                <a:lnTo>
                  <a:pt x="0" y="60960"/>
                </a:lnTo>
                <a:lnTo>
                  <a:pt x="8381" y="67310"/>
                </a:lnTo>
                <a:lnTo>
                  <a:pt x="21081" y="71628"/>
                </a:lnTo>
                <a:lnTo>
                  <a:pt x="71246" y="86487"/>
                </a:lnTo>
                <a:lnTo>
                  <a:pt x="83692" y="90424"/>
                </a:lnTo>
                <a:lnTo>
                  <a:pt x="109346" y="97917"/>
                </a:lnTo>
                <a:lnTo>
                  <a:pt x="112775" y="98806"/>
                </a:lnTo>
                <a:lnTo>
                  <a:pt x="116586" y="99060"/>
                </a:lnTo>
                <a:lnTo>
                  <a:pt x="124078" y="99060"/>
                </a:lnTo>
                <a:lnTo>
                  <a:pt x="127762" y="98425"/>
                </a:lnTo>
                <a:lnTo>
                  <a:pt x="131190" y="97917"/>
                </a:lnTo>
                <a:lnTo>
                  <a:pt x="134112" y="96520"/>
                </a:lnTo>
                <a:lnTo>
                  <a:pt x="136778" y="94996"/>
                </a:lnTo>
                <a:lnTo>
                  <a:pt x="146176" y="88773"/>
                </a:lnTo>
                <a:lnTo>
                  <a:pt x="155448" y="82169"/>
                </a:lnTo>
                <a:lnTo>
                  <a:pt x="164973" y="75819"/>
                </a:lnTo>
                <a:lnTo>
                  <a:pt x="174243" y="69342"/>
                </a:lnTo>
                <a:lnTo>
                  <a:pt x="183768" y="62992"/>
                </a:lnTo>
                <a:lnTo>
                  <a:pt x="202183" y="50165"/>
                </a:lnTo>
                <a:lnTo>
                  <a:pt x="214883" y="38608"/>
                </a:lnTo>
                <a:lnTo>
                  <a:pt x="214629" y="37465"/>
                </a:lnTo>
                <a:lnTo>
                  <a:pt x="214629" y="36957"/>
                </a:lnTo>
                <a:lnTo>
                  <a:pt x="213740" y="35179"/>
                </a:lnTo>
                <a:lnTo>
                  <a:pt x="211708" y="33782"/>
                </a:lnTo>
                <a:lnTo>
                  <a:pt x="209168" y="32639"/>
                </a:lnTo>
                <a:lnTo>
                  <a:pt x="206248" y="31242"/>
                </a:lnTo>
                <a:lnTo>
                  <a:pt x="193548" y="27432"/>
                </a:lnTo>
                <a:lnTo>
                  <a:pt x="118237" y="5207"/>
                </a:lnTo>
                <a:lnTo>
                  <a:pt x="105917" y="1397"/>
                </a:lnTo>
                <a:lnTo>
                  <a:pt x="102362" y="889"/>
                </a:lnTo>
                <a:lnTo>
                  <a:pt x="986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6196584" y="4636008"/>
            <a:ext cx="215265" cy="99060"/>
          </a:xfrm>
          <a:custGeom>
            <a:avLst/>
            <a:gdLst/>
            <a:ahLst/>
            <a:cxnLst/>
            <a:rect l="l" t="t" r="r" b="b"/>
            <a:pathLst>
              <a:path w="215264" h="99060">
                <a:moveTo>
                  <a:pt x="105917" y="1397"/>
                </a:moveTo>
                <a:lnTo>
                  <a:pt x="118237" y="5207"/>
                </a:lnTo>
                <a:lnTo>
                  <a:pt x="130937" y="8890"/>
                </a:lnTo>
                <a:lnTo>
                  <a:pt x="143382" y="12573"/>
                </a:lnTo>
                <a:lnTo>
                  <a:pt x="155701" y="16256"/>
                </a:lnTo>
                <a:lnTo>
                  <a:pt x="168401" y="20066"/>
                </a:lnTo>
                <a:lnTo>
                  <a:pt x="180848" y="23749"/>
                </a:lnTo>
                <a:lnTo>
                  <a:pt x="193548" y="27432"/>
                </a:lnTo>
                <a:lnTo>
                  <a:pt x="206248" y="31242"/>
                </a:lnTo>
                <a:lnTo>
                  <a:pt x="209168" y="32639"/>
                </a:lnTo>
                <a:lnTo>
                  <a:pt x="211708" y="33782"/>
                </a:lnTo>
                <a:lnTo>
                  <a:pt x="213740" y="35179"/>
                </a:lnTo>
                <a:lnTo>
                  <a:pt x="214629" y="36957"/>
                </a:lnTo>
                <a:lnTo>
                  <a:pt x="214629" y="37465"/>
                </a:lnTo>
                <a:lnTo>
                  <a:pt x="214883" y="38608"/>
                </a:lnTo>
                <a:lnTo>
                  <a:pt x="202183" y="50165"/>
                </a:lnTo>
                <a:lnTo>
                  <a:pt x="192912" y="56642"/>
                </a:lnTo>
                <a:lnTo>
                  <a:pt x="183768" y="62992"/>
                </a:lnTo>
                <a:lnTo>
                  <a:pt x="174243" y="69342"/>
                </a:lnTo>
                <a:lnTo>
                  <a:pt x="164973" y="75819"/>
                </a:lnTo>
                <a:lnTo>
                  <a:pt x="155448" y="82169"/>
                </a:lnTo>
                <a:lnTo>
                  <a:pt x="146176" y="88773"/>
                </a:lnTo>
                <a:lnTo>
                  <a:pt x="136778" y="94996"/>
                </a:lnTo>
                <a:lnTo>
                  <a:pt x="134112" y="96520"/>
                </a:lnTo>
                <a:lnTo>
                  <a:pt x="131190" y="97917"/>
                </a:lnTo>
                <a:lnTo>
                  <a:pt x="127762" y="98425"/>
                </a:lnTo>
                <a:lnTo>
                  <a:pt x="124078" y="99060"/>
                </a:lnTo>
                <a:lnTo>
                  <a:pt x="120268" y="99060"/>
                </a:lnTo>
                <a:lnTo>
                  <a:pt x="116586" y="99060"/>
                </a:lnTo>
                <a:lnTo>
                  <a:pt x="112775" y="98806"/>
                </a:lnTo>
                <a:lnTo>
                  <a:pt x="109346" y="97917"/>
                </a:lnTo>
                <a:lnTo>
                  <a:pt x="96646" y="94234"/>
                </a:lnTo>
                <a:lnTo>
                  <a:pt x="83692" y="90424"/>
                </a:lnTo>
                <a:lnTo>
                  <a:pt x="71246" y="86487"/>
                </a:lnTo>
                <a:lnTo>
                  <a:pt x="58546" y="82677"/>
                </a:lnTo>
                <a:lnTo>
                  <a:pt x="46100" y="78994"/>
                </a:lnTo>
                <a:lnTo>
                  <a:pt x="33781" y="75311"/>
                </a:lnTo>
                <a:lnTo>
                  <a:pt x="21081" y="71628"/>
                </a:lnTo>
                <a:lnTo>
                  <a:pt x="8381" y="67310"/>
                </a:lnTo>
                <a:lnTo>
                  <a:pt x="5461" y="66421"/>
                </a:lnTo>
                <a:lnTo>
                  <a:pt x="2920" y="65024"/>
                </a:lnTo>
                <a:lnTo>
                  <a:pt x="1142" y="63246"/>
                </a:lnTo>
                <a:lnTo>
                  <a:pt x="253" y="61595"/>
                </a:lnTo>
                <a:lnTo>
                  <a:pt x="0" y="60960"/>
                </a:lnTo>
                <a:lnTo>
                  <a:pt x="0" y="59817"/>
                </a:lnTo>
                <a:lnTo>
                  <a:pt x="0" y="59309"/>
                </a:lnTo>
                <a:lnTo>
                  <a:pt x="253" y="58166"/>
                </a:lnTo>
                <a:lnTo>
                  <a:pt x="1777" y="56642"/>
                </a:lnTo>
                <a:lnTo>
                  <a:pt x="3175" y="54991"/>
                </a:lnTo>
                <a:lnTo>
                  <a:pt x="12953" y="48387"/>
                </a:lnTo>
                <a:lnTo>
                  <a:pt x="22478" y="42418"/>
                </a:lnTo>
                <a:lnTo>
                  <a:pt x="31750" y="35814"/>
                </a:lnTo>
                <a:lnTo>
                  <a:pt x="41275" y="29464"/>
                </a:lnTo>
                <a:lnTo>
                  <a:pt x="50418" y="23241"/>
                </a:lnTo>
                <a:lnTo>
                  <a:pt x="59943" y="16891"/>
                </a:lnTo>
                <a:lnTo>
                  <a:pt x="94868" y="0"/>
                </a:lnTo>
                <a:lnTo>
                  <a:pt x="98678" y="0"/>
                </a:lnTo>
                <a:lnTo>
                  <a:pt x="102362" y="889"/>
                </a:lnTo>
                <a:lnTo>
                  <a:pt x="105917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6396228" y="4710684"/>
            <a:ext cx="220979" cy="10668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6373367" y="4687823"/>
            <a:ext cx="215265" cy="100965"/>
          </a:xfrm>
          <a:custGeom>
            <a:avLst/>
            <a:gdLst/>
            <a:ahLst/>
            <a:cxnLst/>
            <a:rect l="l" t="t" r="r" b="b"/>
            <a:pathLst>
              <a:path w="215265" h="100964">
                <a:moveTo>
                  <a:pt x="97536" y="0"/>
                </a:moveTo>
                <a:lnTo>
                  <a:pt x="90043" y="0"/>
                </a:lnTo>
                <a:lnTo>
                  <a:pt x="86360" y="888"/>
                </a:lnTo>
                <a:lnTo>
                  <a:pt x="82931" y="1650"/>
                </a:lnTo>
                <a:lnTo>
                  <a:pt x="80391" y="2793"/>
                </a:lnTo>
                <a:lnTo>
                  <a:pt x="77470" y="3937"/>
                </a:lnTo>
                <a:lnTo>
                  <a:pt x="68326" y="10540"/>
                </a:lnTo>
                <a:lnTo>
                  <a:pt x="40512" y="29718"/>
                </a:lnTo>
                <a:lnTo>
                  <a:pt x="31242" y="36321"/>
                </a:lnTo>
                <a:lnTo>
                  <a:pt x="21844" y="42799"/>
                </a:lnTo>
                <a:lnTo>
                  <a:pt x="1397" y="57403"/>
                </a:lnTo>
                <a:lnTo>
                  <a:pt x="635" y="59181"/>
                </a:lnTo>
                <a:lnTo>
                  <a:pt x="254" y="60325"/>
                </a:lnTo>
                <a:lnTo>
                  <a:pt x="0" y="60832"/>
                </a:lnTo>
                <a:lnTo>
                  <a:pt x="254" y="61721"/>
                </a:lnTo>
                <a:lnTo>
                  <a:pt x="254" y="62611"/>
                </a:lnTo>
                <a:lnTo>
                  <a:pt x="1143" y="64262"/>
                </a:lnTo>
                <a:lnTo>
                  <a:pt x="34162" y="75945"/>
                </a:lnTo>
                <a:lnTo>
                  <a:pt x="46736" y="80009"/>
                </a:lnTo>
                <a:lnTo>
                  <a:pt x="59690" y="83693"/>
                </a:lnTo>
                <a:lnTo>
                  <a:pt x="72262" y="87756"/>
                </a:lnTo>
                <a:lnTo>
                  <a:pt x="84962" y="91439"/>
                </a:lnTo>
                <a:lnTo>
                  <a:pt x="97790" y="95757"/>
                </a:lnTo>
                <a:lnTo>
                  <a:pt x="110744" y="99440"/>
                </a:lnTo>
                <a:lnTo>
                  <a:pt x="114173" y="99949"/>
                </a:lnTo>
                <a:lnTo>
                  <a:pt x="117856" y="100583"/>
                </a:lnTo>
                <a:lnTo>
                  <a:pt x="121666" y="100583"/>
                </a:lnTo>
                <a:lnTo>
                  <a:pt x="125603" y="100330"/>
                </a:lnTo>
                <a:lnTo>
                  <a:pt x="129159" y="99949"/>
                </a:lnTo>
                <a:lnTo>
                  <a:pt x="132587" y="98806"/>
                </a:lnTo>
                <a:lnTo>
                  <a:pt x="135382" y="98043"/>
                </a:lnTo>
                <a:lnTo>
                  <a:pt x="138303" y="96265"/>
                </a:lnTo>
                <a:lnTo>
                  <a:pt x="147447" y="90043"/>
                </a:lnTo>
                <a:lnTo>
                  <a:pt x="156590" y="83184"/>
                </a:lnTo>
                <a:lnTo>
                  <a:pt x="174752" y="70231"/>
                </a:lnTo>
                <a:lnTo>
                  <a:pt x="183896" y="63373"/>
                </a:lnTo>
                <a:lnTo>
                  <a:pt x="193039" y="57150"/>
                </a:lnTo>
                <a:lnTo>
                  <a:pt x="202311" y="50545"/>
                </a:lnTo>
                <a:lnTo>
                  <a:pt x="211455" y="44323"/>
                </a:lnTo>
                <a:lnTo>
                  <a:pt x="213487" y="42544"/>
                </a:lnTo>
                <a:lnTo>
                  <a:pt x="214630" y="40893"/>
                </a:lnTo>
                <a:lnTo>
                  <a:pt x="214884" y="40005"/>
                </a:lnTo>
                <a:lnTo>
                  <a:pt x="214884" y="38226"/>
                </a:lnTo>
                <a:lnTo>
                  <a:pt x="214630" y="37083"/>
                </a:lnTo>
                <a:lnTo>
                  <a:pt x="213487" y="35432"/>
                </a:lnTo>
                <a:lnTo>
                  <a:pt x="211455" y="34289"/>
                </a:lnTo>
                <a:lnTo>
                  <a:pt x="209168" y="32893"/>
                </a:lnTo>
                <a:lnTo>
                  <a:pt x="206248" y="31750"/>
                </a:lnTo>
                <a:lnTo>
                  <a:pt x="193421" y="27686"/>
                </a:lnTo>
                <a:lnTo>
                  <a:pt x="155193" y="16509"/>
                </a:lnTo>
                <a:lnTo>
                  <a:pt x="142621" y="12573"/>
                </a:lnTo>
                <a:lnTo>
                  <a:pt x="129666" y="8889"/>
                </a:lnTo>
                <a:lnTo>
                  <a:pt x="117348" y="5080"/>
                </a:lnTo>
                <a:lnTo>
                  <a:pt x="104775" y="1396"/>
                </a:lnTo>
                <a:lnTo>
                  <a:pt x="101219" y="253"/>
                </a:lnTo>
                <a:lnTo>
                  <a:pt x="97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6373367" y="4687823"/>
            <a:ext cx="215265" cy="100965"/>
          </a:xfrm>
          <a:custGeom>
            <a:avLst/>
            <a:gdLst/>
            <a:ahLst/>
            <a:cxnLst/>
            <a:rect l="l" t="t" r="r" b="b"/>
            <a:pathLst>
              <a:path w="215265" h="100964">
                <a:moveTo>
                  <a:pt x="104775" y="1396"/>
                </a:moveTo>
                <a:lnTo>
                  <a:pt x="117348" y="5080"/>
                </a:lnTo>
                <a:lnTo>
                  <a:pt x="129666" y="8889"/>
                </a:lnTo>
                <a:lnTo>
                  <a:pt x="142621" y="12573"/>
                </a:lnTo>
                <a:lnTo>
                  <a:pt x="155193" y="16509"/>
                </a:lnTo>
                <a:lnTo>
                  <a:pt x="168148" y="20319"/>
                </a:lnTo>
                <a:lnTo>
                  <a:pt x="180721" y="24002"/>
                </a:lnTo>
                <a:lnTo>
                  <a:pt x="193421" y="27686"/>
                </a:lnTo>
                <a:lnTo>
                  <a:pt x="206248" y="31750"/>
                </a:lnTo>
                <a:lnTo>
                  <a:pt x="209168" y="32893"/>
                </a:lnTo>
                <a:lnTo>
                  <a:pt x="211455" y="34289"/>
                </a:lnTo>
                <a:lnTo>
                  <a:pt x="213487" y="35432"/>
                </a:lnTo>
                <a:lnTo>
                  <a:pt x="214630" y="37083"/>
                </a:lnTo>
                <a:lnTo>
                  <a:pt x="214884" y="38226"/>
                </a:lnTo>
                <a:lnTo>
                  <a:pt x="214884" y="38862"/>
                </a:lnTo>
                <a:lnTo>
                  <a:pt x="214884" y="40005"/>
                </a:lnTo>
                <a:lnTo>
                  <a:pt x="214630" y="40893"/>
                </a:lnTo>
                <a:lnTo>
                  <a:pt x="213487" y="42544"/>
                </a:lnTo>
                <a:lnTo>
                  <a:pt x="211455" y="44323"/>
                </a:lnTo>
                <a:lnTo>
                  <a:pt x="202311" y="50545"/>
                </a:lnTo>
                <a:lnTo>
                  <a:pt x="193039" y="57150"/>
                </a:lnTo>
                <a:lnTo>
                  <a:pt x="183896" y="63373"/>
                </a:lnTo>
                <a:lnTo>
                  <a:pt x="174752" y="70231"/>
                </a:lnTo>
                <a:lnTo>
                  <a:pt x="165862" y="76581"/>
                </a:lnTo>
                <a:lnTo>
                  <a:pt x="156590" y="83184"/>
                </a:lnTo>
                <a:lnTo>
                  <a:pt x="147447" y="90043"/>
                </a:lnTo>
                <a:lnTo>
                  <a:pt x="138303" y="96265"/>
                </a:lnTo>
                <a:lnTo>
                  <a:pt x="135382" y="98043"/>
                </a:lnTo>
                <a:lnTo>
                  <a:pt x="132587" y="98806"/>
                </a:lnTo>
                <a:lnTo>
                  <a:pt x="129159" y="99949"/>
                </a:lnTo>
                <a:lnTo>
                  <a:pt x="125603" y="100330"/>
                </a:lnTo>
                <a:lnTo>
                  <a:pt x="121666" y="100583"/>
                </a:lnTo>
                <a:lnTo>
                  <a:pt x="117856" y="100583"/>
                </a:lnTo>
                <a:lnTo>
                  <a:pt x="114173" y="99949"/>
                </a:lnTo>
                <a:lnTo>
                  <a:pt x="110744" y="99440"/>
                </a:lnTo>
                <a:lnTo>
                  <a:pt x="97790" y="95757"/>
                </a:lnTo>
                <a:lnTo>
                  <a:pt x="84962" y="91439"/>
                </a:lnTo>
                <a:lnTo>
                  <a:pt x="72262" y="87756"/>
                </a:lnTo>
                <a:lnTo>
                  <a:pt x="59690" y="83693"/>
                </a:lnTo>
                <a:lnTo>
                  <a:pt x="46736" y="80009"/>
                </a:lnTo>
                <a:lnTo>
                  <a:pt x="34162" y="75945"/>
                </a:lnTo>
                <a:lnTo>
                  <a:pt x="254" y="62611"/>
                </a:lnTo>
                <a:lnTo>
                  <a:pt x="254" y="61721"/>
                </a:lnTo>
                <a:lnTo>
                  <a:pt x="0" y="60832"/>
                </a:lnTo>
                <a:lnTo>
                  <a:pt x="254" y="60325"/>
                </a:lnTo>
                <a:lnTo>
                  <a:pt x="635" y="59181"/>
                </a:lnTo>
                <a:lnTo>
                  <a:pt x="1397" y="57403"/>
                </a:lnTo>
                <a:lnTo>
                  <a:pt x="3683" y="55752"/>
                </a:lnTo>
                <a:lnTo>
                  <a:pt x="12573" y="49402"/>
                </a:lnTo>
                <a:lnTo>
                  <a:pt x="21844" y="42799"/>
                </a:lnTo>
                <a:lnTo>
                  <a:pt x="31242" y="36321"/>
                </a:lnTo>
                <a:lnTo>
                  <a:pt x="40512" y="29718"/>
                </a:lnTo>
                <a:lnTo>
                  <a:pt x="49657" y="23368"/>
                </a:lnTo>
                <a:lnTo>
                  <a:pt x="59055" y="16890"/>
                </a:lnTo>
                <a:lnTo>
                  <a:pt x="68326" y="10540"/>
                </a:lnTo>
                <a:lnTo>
                  <a:pt x="77470" y="3937"/>
                </a:lnTo>
                <a:lnTo>
                  <a:pt x="80391" y="2793"/>
                </a:lnTo>
                <a:lnTo>
                  <a:pt x="82931" y="1650"/>
                </a:lnTo>
                <a:lnTo>
                  <a:pt x="86360" y="888"/>
                </a:lnTo>
                <a:lnTo>
                  <a:pt x="90043" y="0"/>
                </a:lnTo>
                <a:lnTo>
                  <a:pt x="93853" y="0"/>
                </a:lnTo>
                <a:lnTo>
                  <a:pt x="97536" y="0"/>
                </a:lnTo>
                <a:lnTo>
                  <a:pt x="101219" y="253"/>
                </a:lnTo>
                <a:lnTo>
                  <a:pt x="104775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6573011" y="4764023"/>
            <a:ext cx="224027" cy="10972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6550152" y="4741164"/>
            <a:ext cx="218440" cy="104139"/>
          </a:xfrm>
          <a:custGeom>
            <a:avLst/>
            <a:gdLst/>
            <a:ahLst/>
            <a:cxnLst/>
            <a:rect l="l" t="t" r="r" b="b"/>
            <a:pathLst>
              <a:path w="218440" h="104139">
                <a:moveTo>
                  <a:pt x="97281" y="0"/>
                </a:moveTo>
                <a:lnTo>
                  <a:pt x="93472" y="0"/>
                </a:lnTo>
                <a:lnTo>
                  <a:pt x="89789" y="254"/>
                </a:lnTo>
                <a:lnTo>
                  <a:pt x="85978" y="635"/>
                </a:lnTo>
                <a:lnTo>
                  <a:pt x="82550" y="1397"/>
                </a:lnTo>
                <a:lnTo>
                  <a:pt x="79375" y="2540"/>
                </a:lnTo>
                <a:lnTo>
                  <a:pt x="77089" y="4318"/>
                </a:lnTo>
                <a:lnTo>
                  <a:pt x="67818" y="10668"/>
                </a:lnTo>
                <a:lnTo>
                  <a:pt x="58547" y="17272"/>
                </a:lnTo>
                <a:lnTo>
                  <a:pt x="40386" y="30606"/>
                </a:lnTo>
                <a:lnTo>
                  <a:pt x="31115" y="36956"/>
                </a:lnTo>
                <a:lnTo>
                  <a:pt x="21971" y="43815"/>
                </a:lnTo>
                <a:lnTo>
                  <a:pt x="12700" y="50165"/>
                </a:lnTo>
                <a:lnTo>
                  <a:pt x="3428" y="57150"/>
                </a:lnTo>
                <a:lnTo>
                  <a:pt x="253" y="60579"/>
                </a:lnTo>
                <a:lnTo>
                  <a:pt x="253" y="61468"/>
                </a:lnTo>
                <a:lnTo>
                  <a:pt x="0" y="62611"/>
                </a:lnTo>
                <a:lnTo>
                  <a:pt x="253" y="63246"/>
                </a:lnTo>
                <a:lnTo>
                  <a:pt x="253" y="64388"/>
                </a:lnTo>
                <a:lnTo>
                  <a:pt x="1777" y="66167"/>
                </a:lnTo>
                <a:lnTo>
                  <a:pt x="3428" y="67818"/>
                </a:lnTo>
                <a:lnTo>
                  <a:pt x="5715" y="68961"/>
                </a:lnTo>
                <a:lnTo>
                  <a:pt x="22225" y="74168"/>
                </a:lnTo>
                <a:lnTo>
                  <a:pt x="35178" y="77978"/>
                </a:lnTo>
                <a:lnTo>
                  <a:pt x="48259" y="82042"/>
                </a:lnTo>
                <a:lnTo>
                  <a:pt x="61214" y="86360"/>
                </a:lnTo>
                <a:lnTo>
                  <a:pt x="74422" y="90043"/>
                </a:lnTo>
                <a:lnTo>
                  <a:pt x="100456" y="98171"/>
                </a:lnTo>
                <a:lnTo>
                  <a:pt x="113665" y="101854"/>
                </a:lnTo>
                <a:lnTo>
                  <a:pt x="121284" y="103631"/>
                </a:lnTo>
                <a:lnTo>
                  <a:pt x="125222" y="103631"/>
                </a:lnTo>
                <a:lnTo>
                  <a:pt x="159893" y="85471"/>
                </a:lnTo>
                <a:lnTo>
                  <a:pt x="169164" y="79121"/>
                </a:lnTo>
                <a:lnTo>
                  <a:pt x="187578" y="65278"/>
                </a:lnTo>
                <a:lnTo>
                  <a:pt x="196596" y="58928"/>
                </a:lnTo>
                <a:lnTo>
                  <a:pt x="205867" y="51943"/>
                </a:lnTo>
                <a:lnTo>
                  <a:pt x="215011" y="45338"/>
                </a:lnTo>
                <a:lnTo>
                  <a:pt x="216789" y="43815"/>
                </a:lnTo>
                <a:lnTo>
                  <a:pt x="217677" y="41910"/>
                </a:lnTo>
                <a:lnTo>
                  <a:pt x="217931" y="41275"/>
                </a:lnTo>
                <a:lnTo>
                  <a:pt x="217931" y="38988"/>
                </a:lnTo>
                <a:lnTo>
                  <a:pt x="217677" y="38354"/>
                </a:lnTo>
                <a:lnTo>
                  <a:pt x="216153" y="36703"/>
                </a:lnTo>
                <a:lnTo>
                  <a:pt x="214756" y="34925"/>
                </a:lnTo>
                <a:lnTo>
                  <a:pt x="211836" y="33781"/>
                </a:lnTo>
                <a:lnTo>
                  <a:pt x="208661" y="32638"/>
                </a:lnTo>
                <a:lnTo>
                  <a:pt x="195452" y="28575"/>
                </a:lnTo>
                <a:lnTo>
                  <a:pt x="182372" y="24765"/>
                </a:lnTo>
                <a:lnTo>
                  <a:pt x="169672" y="20828"/>
                </a:lnTo>
                <a:lnTo>
                  <a:pt x="156718" y="17018"/>
                </a:lnTo>
                <a:lnTo>
                  <a:pt x="143764" y="12700"/>
                </a:lnTo>
                <a:lnTo>
                  <a:pt x="130809" y="8890"/>
                </a:lnTo>
                <a:lnTo>
                  <a:pt x="117728" y="5206"/>
                </a:lnTo>
                <a:lnTo>
                  <a:pt x="104775" y="1143"/>
                </a:lnTo>
                <a:lnTo>
                  <a:pt x="100965" y="635"/>
                </a:lnTo>
                <a:lnTo>
                  <a:pt x="972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6550152" y="4741164"/>
            <a:ext cx="218440" cy="104139"/>
          </a:xfrm>
          <a:custGeom>
            <a:avLst/>
            <a:gdLst/>
            <a:ahLst/>
            <a:cxnLst/>
            <a:rect l="l" t="t" r="r" b="b"/>
            <a:pathLst>
              <a:path w="218440" h="104139">
                <a:moveTo>
                  <a:pt x="104775" y="1143"/>
                </a:moveTo>
                <a:lnTo>
                  <a:pt x="117728" y="5206"/>
                </a:lnTo>
                <a:lnTo>
                  <a:pt x="130809" y="8890"/>
                </a:lnTo>
                <a:lnTo>
                  <a:pt x="143764" y="12700"/>
                </a:lnTo>
                <a:lnTo>
                  <a:pt x="156718" y="17018"/>
                </a:lnTo>
                <a:lnTo>
                  <a:pt x="169672" y="20828"/>
                </a:lnTo>
                <a:lnTo>
                  <a:pt x="182372" y="24765"/>
                </a:lnTo>
                <a:lnTo>
                  <a:pt x="216153" y="36703"/>
                </a:lnTo>
                <a:lnTo>
                  <a:pt x="217677" y="38354"/>
                </a:lnTo>
                <a:lnTo>
                  <a:pt x="217931" y="38988"/>
                </a:lnTo>
                <a:lnTo>
                  <a:pt x="217931" y="40131"/>
                </a:lnTo>
                <a:lnTo>
                  <a:pt x="217931" y="41275"/>
                </a:lnTo>
                <a:lnTo>
                  <a:pt x="217677" y="41910"/>
                </a:lnTo>
                <a:lnTo>
                  <a:pt x="216789" y="43815"/>
                </a:lnTo>
                <a:lnTo>
                  <a:pt x="215011" y="45338"/>
                </a:lnTo>
                <a:lnTo>
                  <a:pt x="205867" y="51943"/>
                </a:lnTo>
                <a:lnTo>
                  <a:pt x="196596" y="58928"/>
                </a:lnTo>
                <a:lnTo>
                  <a:pt x="187578" y="65278"/>
                </a:lnTo>
                <a:lnTo>
                  <a:pt x="178434" y="72136"/>
                </a:lnTo>
                <a:lnTo>
                  <a:pt x="169164" y="79121"/>
                </a:lnTo>
                <a:lnTo>
                  <a:pt x="159893" y="85471"/>
                </a:lnTo>
                <a:lnTo>
                  <a:pt x="125222" y="103631"/>
                </a:lnTo>
                <a:lnTo>
                  <a:pt x="121284" y="103631"/>
                </a:lnTo>
                <a:lnTo>
                  <a:pt x="117475" y="102743"/>
                </a:lnTo>
                <a:lnTo>
                  <a:pt x="113665" y="101854"/>
                </a:lnTo>
                <a:lnTo>
                  <a:pt x="100456" y="98171"/>
                </a:lnTo>
                <a:lnTo>
                  <a:pt x="87502" y="94106"/>
                </a:lnTo>
                <a:lnTo>
                  <a:pt x="74422" y="90043"/>
                </a:lnTo>
                <a:lnTo>
                  <a:pt x="61214" y="86360"/>
                </a:lnTo>
                <a:lnTo>
                  <a:pt x="48259" y="82042"/>
                </a:lnTo>
                <a:lnTo>
                  <a:pt x="35178" y="77978"/>
                </a:lnTo>
                <a:lnTo>
                  <a:pt x="253" y="64388"/>
                </a:lnTo>
                <a:lnTo>
                  <a:pt x="253" y="63246"/>
                </a:lnTo>
                <a:lnTo>
                  <a:pt x="0" y="62611"/>
                </a:lnTo>
                <a:lnTo>
                  <a:pt x="253" y="61468"/>
                </a:lnTo>
                <a:lnTo>
                  <a:pt x="253" y="60579"/>
                </a:lnTo>
                <a:lnTo>
                  <a:pt x="1777" y="58928"/>
                </a:lnTo>
                <a:lnTo>
                  <a:pt x="3428" y="57150"/>
                </a:lnTo>
                <a:lnTo>
                  <a:pt x="12700" y="50165"/>
                </a:lnTo>
                <a:lnTo>
                  <a:pt x="21971" y="43815"/>
                </a:lnTo>
                <a:lnTo>
                  <a:pt x="31115" y="36956"/>
                </a:lnTo>
                <a:lnTo>
                  <a:pt x="40386" y="30606"/>
                </a:lnTo>
                <a:lnTo>
                  <a:pt x="49402" y="24003"/>
                </a:lnTo>
                <a:lnTo>
                  <a:pt x="58547" y="17272"/>
                </a:lnTo>
                <a:lnTo>
                  <a:pt x="67818" y="10668"/>
                </a:lnTo>
                <a:lnTo>
                  <a:pt x="77089" y="4318"/>
                </a:lnTo>
                <a:lnTo>
                  <a:pt x="79375" y="2540"/>
                </a:lnTo>
                <a:lnTo>
                  <a:pt x="82550" y="1397"/>
                </a:lnTo>
                <a:lnTo>
                  <a:pt x="85978" y="635"/>
                </a:lnTo>
                <a:lnTo>
                  <a:pt x="89789" y="254"/>
                </a:lnTo>
                <a:lnTo>
                  <a:pt x="93472" y="0"/>
                </a:lnTo>
                <a:lnTo>
                  <a:pt x="97281" y="0"/>
                </a:lnTo>
                <a:lnTo>
                  <a:pt x="100965" y="635"/>
                </a:lnTo>
                <a:lnTo>
                  <a:pt x="104775" y="1143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6757416" y="4817364"/>
            <a:ext cx="224027" cy="11125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6734556" y="4794503"/>
            <a:ext cx="218440" cy="105410"/>
          </a:xfrm>
          <a:custGeom>
            <a:avLst/>
            <a:gdLst/>
            <a:ahLst/>
            <a:cxnLst/>
            <a:rect l="l" t="t" r="r" b="b"/>
            <a:pathLst>
              <a:path w="218440" h="105410">
                <a:moveTo>
                  <a:pt x="92328" y="0"/>
                </a:moveTo>
                <a:lnTo>
                  <a:pt x="88646" y="635"/>
                </a:lnTo>
                <a:lnTo>
                  <a:pt x="84836" y="1143"/>
                </a:lnTo>
                <a:lnTo>
                  <a:pt x="81407" y="1778"/>
                </a:lnTo>
                <a:lnTo>
                  <a:pt x="78232" y="3175"/>
                </a:lnTo>
                <a:lnTo>
                  <a:pt x="75946" y="4572"/>
                </a:lnTo>
                <a:lnTo>
                  <a:pt x="66801" y="11176"/>
                </a:lnTo>
                <a:lnTo>
                  <a:pt x="58166" y="18161"/>
                </a:lnTo>
                <a:lnTo>
                  <a:pt x="39877" y="31369"/>
                </a:lnTo>
                <a:lnTo>
                  <a:pt x="21844" y="44831"/>
                </a:lnTo>
                <a:lnTo>
                  <a:pt x="12573" y="51435"/>
                </a:lnTo>
                <a:lnTo>
                  <a:pt x="1397" y="59817"/>
                </a:lnTo>
                <a:lnTo>
                  <a:pt x="635" y="62103"/>
                </a:lnTo>
                <a:lnTo>
                  <a:pt x="635" y="62611"/>
                </a:lnTo>
                <a:lnTo>
                  <a:pt x="0" y="63500"/>
                </a:lnTo>
                <a:lnTo>
                  <a:pt x="635" y="64643"/>
                </a:lnTo>
                <a:lnTo>
                  <a:pt x="889" y="65278"/>
                </a:lnTo>
                <a:lnTo>
                  <a:pt x="1777" y="66929"/>
                </a:lnTo>
                <a:lnTo>
                  <a:pt x="49022" y="83566"/>
                </a:lnTo>
                <a:lnTo>
                  <a:pt x="62484" y="87376"/>
                </a:lnTo>
                <a:lnTo>
                  <a:pt x="75692" y="91313"/>
                </a:lnTo>
                <a:lnTo>
                  <a:pt x="88900" y="95631"/>
                </a:lnTo>
                <a:lnTo>
                  <a:pt x="115316" y="103759"/>
                </a:lnTo>
                <a:lnTo>
                  <a:pt x="118999" y="104521"/>
                </a:lnTo>
                <a:lnTo>
                  <a:pt x="122682" y="105156"/>
                </a:lnTo>
                <a:lnTo>
                  <a:pt x="130810" y="105156"/>
                </a:lnTo>
                <a:lnTo>
                  <a:pt x="161163" y="86995"/>
                </a:lnTo>
                <a:lnTo>
                  <a:pt x="179197" y="73533"/>
                </a:lnTo>
                <a:lnTo>
                  <a:pt x="196976" y="59817"/>
                </a:lnTo>
                <a:lnTo>
                  <a:pt x="206121" y="53213"/>
                </a:lnTo>
                <a:lnTo>
                  <a:pt x="215011" y="46228"/>
                </a:lnTo>
                <a:lnTo>
                  <a:pt x="216789" y="44577"/>
                </a:lnTo>
                <a:lnTo>
                  <a:pt x="217677" y="42799"/>
                </a:lnTo>
                <a:lnTo>
                  <a:pt x="217932" y="41910"/>
                </a:lnTo>
                <a:lnTo>
                  <a:pt x="217932" y="40259"/>
                </a:lnTo>
                <a:lnTo>
                  <a:pt x="195579" y="29337"/>
                </a:lnTo>
                <a:lnTo>
                  <a:pt x="182372" y="25273"/>
                </a:lnTo>
                <a:lnTo>
                  <a:pt x="169164" y="21590"/>
                </a:lnTo>
                <a:lnTo>
                  <a:pt x="142748" y="13462"/>
                </a:lnTo>
                <a:lnTo>
                  <a:pt x="129667" y="9779"/>
                </a:lnTo>
                <a:lnTo>
                  <a:pt x="116459" y="5461"/>
                </a:lnTo>
                <a:lnTo>
                  <a:pt x="103504" y="1778"/>
                </a:lnTo>
                <a:lnTo>
                  <a:pt x="99822" y="889"/>
                </a:lnTo>
                <a:lnTo>
                  <a:pt x="96012" y="635"/>
                </a:lnTo>
                <a:lnTo>
                  <a:pt x="923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6734556" y="4794503"/>
            <a:ext cx="218440" cy="105410"/>
          </a:xfrm>
          <a:custGeom>
            <a:avLst/>
            <a:gdLst/>
            <a:ahLst/>
            <a:cxnLst/>
            <a:rect l="l" t="t" r="r" b="b"/>
            <a:pathLst>
              <a:path w="218440" h="105410">
                <a:moveTo>
                  <a:pt x="103504" y="1778"/>
                </a:moveTo>
                <a:lnTo>
                  <a:pt x="116459" y="5461"/>
                </a:lnTo>
                <a:lnTo>
                  <a:pt x="129667" y="9779"/>
                </a:lnTo>
                <a:lnTo>
                  <a:pt x="142748" y="13462"/>
                </a:lnTo>
                <a:lnTo>
                  <a:pt x="155955" y="17526"/>
                </a:lnTo>
                <a:lnTo>
                  <a:pt x="169164" y="21590"/>
                </a:lnTo>
                <a:lnTo>
                  <a:pt x="182372" y="25273"/>
                </a:lnTo>
                <a:lnTo>
                  <a:pt x="195579" y="29337"/>
                </a:lnTo>
                <a:lnTo>
                  <a:pt x="217932" y="40259"/>
                </a:lnTo>
                <a:lnTo>
                  <a:pt x="217932" y="40767"/>
                </a:lnTo>
                <a:lnTo>
                  <a:pt x="217932" y="41910"/>
                </a:lnTo>
                <a:lnTo>
                  <a:pt x="196976" y="59817"/>
                </a:lnTo>
                <a:lnTo>
                  <a:pt x="188087" y="66675"/>
                </a:lnTo>
                <a:lnTo>
                  <a:pt x="179197" y="73533"/>
                </a:lnTo>
                <a:lnTo>
                  <a:pt x="170307" y="80137"/>
                </a:lnTo>
                <a:lnTo>
                  <a:pt x="161163" y="86995"/>
                </a:lnTo>
                <a:lnTo>
                  <a:pt x="152273" y="93980"/>
                </a:lnTo>
                <a:lnTo>
                  <a:pt x="143128" y="100584"/>
                </a:lnTo>
                <a:lnTo>
                  <a:pt x="140843" y="102235"/>
                </a:lnTo>
                <a:lnTo>
                  <a:pt x="137668" y="103378"/>
                </a:lnTo>
                <a:lnTo>
                  <a:pt x="134493" y="104267"/>
                </a:lnTo>
                <a:lnTo>
                  <a:pt x="130810" y="105156"/>
                </a:lnTo>
                <a:lnTo>
                  <a:pt x="127000" y="105156"/>
                </a:lnTo>
                <a:lnTo>
                  <a:pt x="122682" y="105156"/>
                </a:lnTo>
                <a:lnTo>
                  <a:pt x="118999" y="104521"/>
                </a:lnTo>
                <a:lnTo>
                  <a:pt x="115316" y="103759"/>
                </a:lnTo>
                <a:lnTo>
                  <a:pt x="102108" y="99695"/>
                </a:lnTo>
                <a:lnTo>
                  <a:pt x="88900" y="95631"/>
                </a:lnTo>
                <a:lnTo>
                  <a:pt x="75692" y="91313"/>
                </a:lnTo>
                <a:lnTo>
                  <a:pt x="62484" y="87376"/>
                </a:lnTo>
                <a:lnTo>
                  <a:pt x="49022" y="83566"/>
                </a:lnTo>
                <a:lnTo>
                  <a:pt x="35814" y="79629"/>
                </a:lnTo>
                <a:lnTo>
                  <a:pt x="635" y="64643"/>
                </a:lnTo>
                <a:lnTo>
                  <a:pt x="0" y="63500"/>
                </a:lnTo>
                <a:lnTo>
                  <a:pt x="635" y="62611"/>
                </a:lnTo>
                <a:lnTo>
                  <a:pt x="635" y="62103"/>
                </a:lnTo>
                <a:lnTo>
                  <a:pt x="1397" y="59817"/>
                </a:lnTo>
                <a:lnTo>
                  <a:pt x="3428" y="58293"/>
                </a:lnTo>
                <a:lnTo>
                  <a:pt x="12573" y="51435"/>
                </a:lnTo>
                <a:lnTo>
                  <a:pt x="21844" y="44831"/>
                </a:lnTo>
                <a:lnTo>
                  <a:pt x="30734" y="38227"/>
                </a:lnTo>
                <a:lnTo>
                  <a:pt x="39877" y="31369"/>
                </a:lnTo>
                <a:lnTo>
                  <a:pt x="49022" y="24765"/>
                </a:lnTo>
                <a:lnTo>
                  <a:pt x="58166" y="18161"/>
                </a:lnTo>
                <a:lnTo>
                  <a:pt x="66801" y="11176"/>
                </a:lnTo>
                <a:lnTo>
                  <a:pt x="75946" y="4572"/>
                </a:lnTo>
                <a:lnTo>
                  <a:pt x="78232" y="3175"/>
                </a:lnTo>
                <a:lnTo>
                  <a:pt x="81407" y="1778"/>
                </a:lnTo>
                <a:lnTo>
                  <a:pt x="84836" y="1143"/>
                </a:lnTo>
                <a:lnTo>
                  <a:pt x="88646" y="635"/>
                </a:lnTo>
                <a:lnTo>
                  <a:pt x="92328" y="0"/>
                </a:lnTo>
                <a:lnTo>
                  <a:pt x="96012" y="635"/>
                </a:lnTo>
                <a:lnTo>
                  <a:pt x="99822" y="889"/>
                </a:lnTo>
                <a:lnTo>
                  <a:pt x="103504" y="1778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6941819" y="4872228"/>
            <a:ext cx="224027" cy="11277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6918959" y="4849367"/>
            <a:ext cx="218440" cy="106680"/>
          </a:xfrm>
          <a:custGeom>
            <a:avLst/>
            <a:gdLst/>
            <a:ahLst/>
            <a:cxnLst/>
            <a:rect l="l" t="t" r="r" b="b"/>
            <a:pathLst>
              <a:path w="218440" h="106679">
                <a:moveTo>
                  <a:pt x="94361" y="0"/>
                </a:moveTo>
                <a:lnTo>
                  <a:pt x="86995" y="0"/>
                </a:lnTo>
                <a:lnTo>
                  <a:pt x="83312" y="634"/>
                </a:lnTo>
                <a:lnTo>
                  <a:pt x="56515" y="18160"/>
                </a:lnTo>
                <a:lnTo>
                  <a:pt x="47371" y="24764"/>
                </a:lnTo>
                <a:lnTo>
                  <a:pt x="38735" y="31622"/>
                </a:lnTo>
                <a:lnTo>
                  <a:pt x="29972" y="38480"/>
                </a:lnTo>
                <a:lnTo>
                  <a:pt x="20828" y="45084"/>
                </a:lnTo>
                <a:lnTo>
                  <a:pt x="11938" y="52069"/>
                </a:lnTo>
                <a:lnTo>
                  <a:pt x="2794" y="58927"/>
                </a:lnTo>
                <a:lnTo>
                  <a:pt x="2032" y="59816"/>
                </a:lnTo>
                <a:lnTo>
                  <a:pt x="1143" y="60324"/>
                </a:lnTo>
                <a:lnTo>
                  <a:pt x="508" y="61594"/>
                </a:lnTo>
                <a:lnTo>
                  <a:pt x="254" y="62737"/>
                </a:lnTo>
                <a:lnTo>
                  <a:pt x="0" y="63499"/>
                </a:lnTo>
                <a:lnTo>
                  <a:pt x="0" y="64642"/>
                </a:lnTo>
                <a:lnTo>
                  <a:pt x="254" y="65277"/>
                </a:lnTo>
                <a:lnTo>
                  <a:pt x="508" y="66420"/>
                </a:lnTo>
                <a:lnTo>
                  <a:pt x="22860" y="76453"/>
                </a:lnTo>
                <a:lnTo>
                  <a:pt x="49403" y="84581"/>
                </a:lnTo>
                <a:lnTo>
                  <a:pt x="62992" y="88899"/>
                </a:lnTo>
                <a:lnTo>
                  <a:pt x="102997" y="100964"/>
                </a:lnTo>
                <a:lnTo>
                  <a:pt x="116713" y="105282"/>
                </a:lnTo>
                <a:lnTo>
                  <a:pt x="120396" y="106044"/>
                </a:lnTo>
                <a:lnTo>
                  <a:pt x="124333" y="106679"/>
                </a:lnTo>
                <a:lnTo>
                  <a:pt x="128016" y="106679"/>
                </a:lnTo>
                <a:lnTo>
                  <a:pt x="162306" y="88264"/>
                </a:lnTo>
                <a:lnTo>
                  <a:pt x="171196" y="81660"/>
                </a:lnTo>
                <a:lnTo>
                  <a:pt x="179959" y="74421"/>
                </a:lnTo>
                <a:lnTo>
                  <a:pt x="189103" y="67563"/>
                </a:lnTo>
                <a:lnTo>
                  <a:pt x="197739" y="60959"/>
                </a:lnTo>
                <a:lnTo>
                  <a:pt x="206501" y="53720"/>
                </a:lnTo>
                <a:lnTo>
                  <a:pt x="215392" y="46862"/>
                </a:lnTo>
                <a:lnTo>
                  <a:pt x="216281" y="45973"/>
                </a:lnTo>
                <a:lnTo>
                  <a:pt x="217678" y="44322"/>
                </a:lnTo>
                <a:lnTo>
                  <a:pt x="217932" y="43179"/>
                </a:lnTo>
                <a:lnTo>
                  <a:pt x="217932" y="40512"/>
                </a:lnTo>
                <a:lnTo>
                  <a:pt x="194818" y="29590"/>
                </a:lnTo>
                <a:lnTo>
                  <a:pt x="168021" y="21589"/>
                </a:lnTo>
                <a:lnTo>
                  <a:pt x="154940" y="17271"/>
                </a:lnTo>
                <a:lnTo>
                  <a:pt x="128397" y="9143"/>
                </a:lnTo>
                <a:lnTo>
                  <a:pt x="114935" y="5460"/>
                </a:lnTo>
                <a:lnTo>
                  <a:pt x="101854" y="1396"/>
                </a:lnTo>
                <a:lnTo>
                  <a:pt x="98425" y="253"/>
                </a:lnTo>
                <a:lnTo>
                  <a:pt x="94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6918959" y="4849367"/>
            <a:ext cx="218440" cy="106680"/>
          </a:xfrm>
          <a:custGeom>
            <a:avLst/>
            <a:gdLst/>
            <a:ahLst/>
            <a:cxnLst/>
            <a:rect l="l" t="t" r="r" b="b"/>
            <a:pathLst>
              <a:path w="218440" h="106679">
                <a:moveTo>
                  <a:pt x="101854" y="1396"/>
                </a:moveTo>
                <a:lnTo>
                  <a:pt x="114935" y="5460"/>
                </a:lnTo>
                <a:lnTo>
                  <a:pt x="128397" y="9143"/>
                </a:lnTo>
                <a:lnTo>
                  <a:pt x="141478" y="13207"/>
                </a:lnTo>
                <a:lnTo>
                  <a:pt x="154940" y="17271"/>
                </a:lnTo>
                <a:lnTo>
                  <a:pt x="168021" y="21589"/>
                </a:lnTo>
                <a:lnTo>
                  <a:pt x="181737" y="25653"/>
                </a:lnTo>
                <a:lnTo>
                  <a:pt x="194818" y="29590"/>
                </a:lnTo>
                <a:lnTo>
                  <a:pt x="208280" y="33400"/>
                </a:lnTo>
                <a:lnTo>
                  <a:pt x="211709" y="34797"/>
                </a:lnTo>
                <a:lnTo>
                  <a:pt x="214249" y="35940"/>
                </a:lnTo>
                <a:lnTo>
                  <a:pt x="216281" y="37718"/>
                </a:lnTo>
                <a:lnTo>
                  <a:pt x="217678" y="39369"/>
                </a:lnTo>
                <a:lnTo>
                  <a:pt x="217932" y="40512"/>
                </a:lnTo>
                <a:lnTo>
                  <a:pt x="217932" y="41401"/>
                </a:lnTo>
                <a:lnTo>
                  <a:pt x="217932" y="42544"/>
                </a:lnTo>
                <a:lnTo>
                  <a:pt x="217932" y="43179"/>
                </a:lnTo>
                <a:lnTo>
                  <a:pt x="217678" y="44322"/>
                </a:lnTo>
                <a:lnTo>
                  <a:pt x="217043" y="45084"/>
                </a:lnTo>
                <a:lnTo>
                  <a:pt x="216281" y="45973"/>
                </a:lnTo>
                <a:lnTo>
                  <a:pt x="215392" y="46862"/>
                </a:lnTo>
                <a:lnTo>
                  <a:pt x="206501" y="53720"/>
                </a:lnTo>
                <a:lnTo>
                  <a:pt x="197739" y="60959"/>
                </a:lnTo>
                <a:lnTo>
                  <a:pt x="189103" y="67563"/>
                </a:lnTo>
                <a:lnTo>
                  <a:pt x="179959" y="74421"/>
                </a:lnTo>
                <a:lnTo>
                  <a:pt x="171196" y="81660"/>
                </a:lnTo>
                <a:lnTo>
                  <a:pt x="162306" y="88264"/>
                </a:lnTo>
                <a:lnTo>
                  <a:pt x="153797" y="95122"/>
                </a:lnTo>
                <a:lnTo>
                  <a:pt x="144907" y="102361"/>
                </a:lnTo>
                <a:lnTo>
                  <a:pt x="142113" y="103758"/>
                </a:lnTo>
                <a:lnTo>
                  <a:pt x="139192" y="104901"/>
                </a:lnTo>
                <a:lnTo>
                  <a:pt x="135763" y="106044"/>
                </a:lnTo>
                <a:lnTo>
                  <a:pt x="132080" y="106425"/>
                </a:lnTo>
                <a:lnTo>
                  <a:pt x="128016" y="106679"/>
                </a:lnTo>
                <a:lnTo>
                  <a:pt x="124333" y="106679"/>
                </a:lnTo>
                <a:lnTo>
                  <a:pt x="120396" y="106044"/>
                </a:lnTo>
                <a:lnTo>
                  <a:pt x="116713" y="105282"/>
                </a:lnTo>
                <a:lnTo>
                  <a:pt x="102997" y="100964"/>
                </a:lnTo>
                <a:lnTo>
                  <a:pt x="89535" y="96900"/>
                </a:lnTo>
                <a:lnTo>
                  <a:pt x="76200" y="92836"/>
                </a:lnTo>
                <a:lnTo>
                  <a:pt x="62992" y="88899"/>
                </a:lnTo>
                <a:lnTo>
                  <a:pt x="49403" y="84581"/>
                </a:lnTo>
                <a:lnTo>
                  <a:pt x="35941" y="80517"/>
                </a:lnTo>
                <a:lnTo>
                  <a:pt x="22860" y="76453"/>
                </a:lnTo>
                <a:lnTo>
                  <a:pt x="9398" y="72516"/>
                </a:lnTo>
                <a:lnTo>
                  <a:pt x="254" y="65277"/>
                </a:lnTo>
                <a:lnTo>
                  <a:pt x="0" y="64642"/>
                </a:lnTo>
                <a:lnTo>
                  <a:pt x="0" y="63499"/>
                </a:lnTo>
                <a:lnTo>
                  <a:pt x="254" y="62737"/>
                </a:lnTo>
                <a:lnTo>
                  <a:pt x="508" y="61594"/>
                </a:lnTo>
                <a:lnTo>
                  <a:pt x="1143" y="60324"/>
                </a:lnTo>
                <a:lnTo>
                  <a:pt x="2032" y="59816"/>
                </a:lnTo>
                <a:lnTo>
                  <a:pt x="2794" y="58927"/>
                </a:lnTo>
                <a:lnTo>
                  <a:pt x="11938" y="52069"/>
                </a:lnTo>
                <a:lnTo>
                  <a:pt x="20828" y="45084"/>
                </a:lnTo>
                <a:lnTo>
                  <a:pt x="29972" y="38480"/>
                </a:lnTo>
                <a:lnTo>
                  <a:pt x="38735" y="31622"/>
                </a:lnTo>
                <a:lnTo>
                  <a:pt x="47371" y="24764"/>
                </a:lnTo>
                <a:lnTo>
                  <a:pt x="56515" y="18160"/>
                </a:lnTo>
                <a:lnTo>
                  <a:pt x="86995" y="0"/>
                </a:lnTo>
                <a:lnTo>
                  <a:pt x="90678" y="0"/>
                </a:lnTo>
                <a:lnTo>
                  <a:pt x="94361" y="0"/>
                </a:lnTo>
                <a:lnTo>
                  <a:pt x="98425" y="253"/>
                </a:lnTo>
                <a:lnTo>
                  <a:pt x="101854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7129271" y="4930140"/>
            <a:ext cx="228600" cy="1143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7106411" y="4907279"/>
            <a:ext cx="222885" cy="108585"/>
          </a:xfrm>
          <a:custGeom>
            <a:avLst/>
            <a:gdLst/>
            <a:ahLst/>
            <a:cxnLst/>
            <a:rect l="l" t="t" r="r" b="b"/>
            <a:pathLst>
              <a:path w="222884" h="108585">
                <a:moveTo>
                  <a:pt x="94615" y="0"/>
                </a:moveTo>
                <a:lnTo>
                  <a:pt x="86741" y="0"/>
                </a:lnTo>
                <a:lnTo>
                  <a:pt x="83058" y="635"/>
                </a:lnTo>
                <a:lnTo>
                  <a:pt x="56769" y="18288"/>
                </a:lnTo>
                <a:lnTo>
                  <a:pt x="47498" y="25146"/>
                </a:lnTo>
                <a:lnTo>
                  <a:pt x="38481" y="32004"/>
                </a:lnTo>
                <a:lnTo>
                  <a:pt x="29464" y="38989"/>
                </a:lnTo>
                <a:lnTo>
                  <a:pt x="20828" y="45847"/>
                </a:lnTo>
                <a:lnTo>
                  <a:pt x="11811" y="52705"/>
                </a:lnTo>
                <a:lnTo>
                  <a:pt x="2921" y="59817"/>
                </a:lnTo>
                <a:lnTo>
                  <a:pt x="2032" y="60706"/>
                </a:lnTo>
                <a:lnTo>
                  <a:pt x="889" y="61595"/>
                </a:lnTo>
                <a:lnTo>
                  <a:pt x="635" y="62738"/>
                </a:lnTo>
                <a:lnTo>
                  <a:pt x="254" y="63246"/>
                </a:lnTo>
                <a:lnTo>
                  <a:pt x="0" y="64389"/>
                </a:lnTo>
                <a:lnTo>
                  <a:pt x="0" y="65278"/>
                </a:lnTo>
                <a:lnTo>
                  <a:pt x="254" y="66421"/>
                </a:lnTo>
                <a:lnTo>
                  <a:pt x="23495" y="77597"/>
                </a:lnTo>
                <a:lnTo>
                  <a:pt x="37592" y="81915"/>
                </a:lnTo>
                <a:lnTo>
                  <a:pt x="65151" y="89916"/>
                </a:lnTo>
                <a:lnTo>
                  <a:pt x="78994" y="94234"/>
                </a:lnTo>
                <a:lnTo>
                  <a:pt x="106426" y="102489"/>
                </a:lnTo>
                <a:lnTo>
                  <a:pt x="120650" y="107061"/>
                </a:lnTo>
                <a:lnTo>
                  <a:pt x="124460" y="107569"/>
                </a:lnTo>
                <a:lnTo>
                  <a:pt x="128524" y="108204"/>
                </a:lnTo>
                <a:lnTo>
                  <a:pt x="132461" y="108204"/>
                </a:lnTo>
                <a:lnTo>
                  <a:pt x="136271" y="107950"/>
                </a:lnTo>
                <a:lnTo>
                  <a:pt x="166624" y="89535"/>
                </a:lnTo>
                <a:lnTo>
                  <a:pt x="175641" y="82423"/>
                </a:lnTo>
                <a:lnTo>
                  <a:pt x="184658" y="75565"/>
                </a:lnTo>
                <a:lnTo>
                  <a:pt x="193548" y="68707"/>
                </a:lnTo>
                <a:lnTo>
                  <a:pt x="202311" y="61595"/>
                </a:lnTo>
                <a:lnTo>
                  <a:pt x="210947" y="54356"/>
                </a:lnTo>
                <a:lnTo>
                  <a:pt x="219837" y="47498"/>
                </a:lnTo>
                <a:lnTo>
                  <a:pt x="220726" y="46609"/>
                </a:lnTo>
                <a:lnTo>
                  <a:pt x="221615" y="45847"/>
                </a:lnTo>
                <a:lnTo>
                  <a:pt x="222250" y="44704"/>
                </a:lnTo>
                <a:lnTo>
                  <a:pt x="222504" y="44069"/>
                </a:lnTo>
                <a:lnTo>
                  <a:pt x="222504" y="42037"/>
                </a:lnTo>
                <a:lnTo>
                  <a:pt x="222250" y="40894"/>
                </a:lnTo>
                <a:lnTo>
                  <a:pt x="221869" y="40386"/>
                </a:lnTo>
                <a:lnTo>
                  <a:pt x="220472" y="38354"/>
                </a:lnTo>
                <a:lnTo>
                  <a:pt x="218440" y="36957"/>
                </a:lnTo>
                <a:lnTo>
                  <a:pt x="215519" y="35179"/>
                </a:lnTo>
                <a:lnTo>
                  <a:pt x="212725" y="34036"/>
                </a:lnTo>
                <a:lnTo>
                  <a:pt x="198501" y="30099"/>
                </a:lnTo>
                <a:lnTo>
                  <a:pt x="184912" y="25781"/>
                </a:lnTo>
                <a:lnTo>
                  <a:pt x="171323" y="21717"/>
                </a:lnTo>
                <a:lnTo>
                  <a:pt x="157099" y="17780"/>
                </a:lnTo>
                <a:lnTo>
                  <a:pt x="143510" y="13462"/>
                </a:lnTo>
                <a:lnTo>
                  <a:pt x="102489" y="1397"/>
                </a:lnTo>
                <a:lnTo>
                  <a:pt x="98679" y="635"/>
                </a:lnTo>
                <a:lnTo>
                  <a:pt x="946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7106411" y="4907279"/>
            <a:ext cx="222885" cy="108585"/>
          </a:xfrm>
          <a:custGeom>
            <a:avLst/>
            <a:gdLst/>
            <a:ahLst/>
            <a:cxnLst/>
            <a:rect l="l" t="t" r="r" b="b"/>
            <a:pathLst>
              <a:path w="222884" h="108585">
                <a:moveTo>
                  <a:pt x="102489" y="1397"/>
                </a:moveTo>
                <a:lnTo>
                  <a:pt x="116332" y="5461"/>
                </a:lnTo>
                <a:lnTo>
                  <a:pt x="129921" y="9398"/>
                </a:lnTo>
                <a:lnTo>
                  <a:pt x="143510" y="13462"/>
                </a:lnTo>
                <a:lnTo>
                  <a:pt x="157099" y="17780"/>
                </a:lnTo>
                <a:lnTo>
                  <a:pt x="171323" y="21717"/>
                </a:lnTo>
                <a:lnTo>
                  <a:pt x="184912" y="25781"/>
                </a:lnTo>
                <a:lnTo>
                  <a:pt x="198501" y="30099"/>
                </a:lnTo>
                <a:lnTo>
                  <a:pt x="212725" y="34036"/>
                </a:lnTo>
                <a:lnTo>
                  <a:pt x="215519" y="35179"/>
                </a:lnTo>
                <a:lnTo>
                  <a:pt x="218440" y="36957"/>
                </a:lnTo>
                <a:lnTo>
                  <a:pt x="220472" y="38354"/>
                </a:lnTo>
                <a:lnTo>
                  <a:pt x="221869" y="40386"/>
                </a:lnTo>
                <a:lnTo>
                  <a:pt x="222250" y="40894"/>
                </a:lnTo>
                <a:lnTo>
                  <a:pt x="222504" y="42037"/>
                </a:lnTo>
                <a:lnTo>
                  <a:pt x="222504" y="42926"/>
                </a:lnTo>
                <a:lnTo>
                  <a:pt x="222504" y="44069"/>
                </a:lnTo>
                <a:lnTo>
                  <a:pt x="222250" y="44704"/>
                </a:lnTo>
                <a:lnTo>
                  <a:pt x="221615" y="45847"/>
                </a:lnTo>
                <a:lnTo>
                  <a:pt x="220726" y="46609"/>
                </a:lnTo>
                <a:lnTo>
                  <a:pt x="219837" y="47498"/>
                </a:lnTo>
                <a:lnTo>
                  <a:pt x="210947" y="54356"/>
                </a:lnTo>
                <a:lnTo>
                  <a:pt x="202311" y="61595"/>
                </a:lnTo>
                <a:lnTo>
                  <a:pt x="193548" y="68707"/>
                </a:lnTo>
                <a:lnTo>
                  <a:pt x="184658" y="75565"/>
                </a:lnTo>
                <a:lnTo>
                  <a:pt x="175641" y="82423"/>
                </a:lnTo>
                <a:lnTo>
                  <a:pt x="166624" y="89535"/>
                </a:lnTo>
                <a:lnTo>
                  <a:pt x="132461" y="108204"/>
                </a:lnTo>
                <a:lnTo>
                  <a:pt x="128524" y="108204"/>
                </a:lnTo>
                <a:lnTo>
                  <a:pt x="124460" y="107569"/>
                </a:lnTo>
                <a:lnTo>
                  <a:pt x="120650" y="107061"/>
                </a:lnTo>
                <a:lnTo>
                  <a:pt x="106426" y="102489"/>
                </a:lnTo>
                <a:lnTo>
                  <a:pt x="92837" y="98425"/>
                </a:lnTo>
                <a:lnTo>
                  <a:pt x="78994" y="94234"/>
                </a:lnTo>
                <a:lnTo>
                  <a:pt x="65151" y="89916"/>
                </a:lnTo>
                <a:lnTo>
                  <a:pt x="51181" y="85852"/>
                </a:lnTo>
                <a:lnTo>
                  <a:pt x="37592" y="81915"/>
                </a:lnTo>
                <a:lnTo>
                  <a:pt x="23495" y="77597"/>
                </a:lnTo>
                <a:lnTo>
                  <a:pt x="0" y="65278"/>
                </a:lnTo>
                <a:lnTo>
                  <a:pt x="0" y="64389"/>
                </a:lnTo>
                <a:lnTo>
                  <a:pt x="254" y="63246"/>
                </a:lnTo>
                <a:lnTo>
                  <a:pt x="635" y="62738"/>
                </a:lnTo>
                <a:lnTo>
                  <a:pt x="889" y="61595"/>
                </a:lnTo>
                <a:lnTo>
                  <a:pt x="2032" y="60706"/>
                </a:lnTo>
                <a:lnTo>
                  <a:pt x="2921" y="59817"/>
                </a:lnTo>
                <a:lnTo>
                  <a:pt x="11811" y="52705"/>
                </a:lnTo>
                <a:lnTo>
                  <a:pt x="20828" y="45847"/>
                </a:lnTo>
                <a:lnTo>
                  <a:pt x="29464" y="38989"/>
                </a:lnTo>
                <a:lnTo>
                  <a:pt x="38481" y="32004"/>
                </a:lnTo>
                <a:lnTo>
                  <a:pt x="47498" y="25146"/>
                </a:lnTo>
                <a:lnTo>
                  <a:pt x="56769" y="18288"/>
                </a:lnTo>
                <a:lnTo>
                  <a:pt x="65659" y="11176"/>
                </a:lnTo>
                <a:lnTo>
                  <a:pt x="86741" y="0"/>
                </a:lnTo>
                <a:lnTo>
                  <a:pt x="90805" y="0"/>
                </a:lnTo>
                <a:lnTo>
                  <a:pt x="94615" y="0"/>
                </a:lnTo>
                <a:lnTo>
                  <a:pt x="98679" y="635"/>
                </a:lnTo>
                <a:lnTo>
                  <a:pt x="102489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7322819" y="4986528"/>
            <a:ext cx="228600" cy="11582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7299959" y="4963667"/>
            <a:ext cx="222885" cy="109855"/>
          </a:xfrm>
          <a:custGeom>
            <a:avLst/>
            <a:gdLst/>
            <a:ahLst/>
            <a:cxnLst/>
            <a:rect l="l" t="t" r="r" b="b"/>
            <a:pathLst>
              <a:path w="222884" h="109854">
                <a:moveTo>
                  <a:pt x="93472" y="0"/>
                </a:moveTo>
                <a:lnTo>
                  <a:pt x="89154" y="0"/>
                </a:lnTo>
                <a:lnTo>
                  <a:pt x="81407" y="507"/>
                </a:lnTo>
                <a:lnTo>
                  <a:pt x="55372" y="18541"/>
                </a:lnTo>
                <a:lnTo>
                  <a:pt x="46482" y="25399"/>
                </a:lnTo>
                <a:lnTo>
                  <a:pt x="28956" y="39369"/>
                </a:lnTo>
                <a:lnTo>
                  <a:pt x="20320" y="46481"/>
                </a:lnTo>
                <a:lnTo>
                  <a:pt x="11811" y="53593"/>
                </a:lnTo>
                <a:lnTo>
                  <a:pt x="2921" y="60451"/>
                </a:lnTo>
                <a:lnTo>
                  <a:pt x="1778" y="61594"/>
                </a:lnTo>
                <a:lnTo>
                  <a:pt x="1143" y="62102"/>
                </a:lnTo>
                <a:lnTo>
                  <a:pt x="635" y="63245"/>
                </a:lnTo>
                <a:lnTo>
                  <a:pt x="0" y="64134"/>
                </a:lnTo>
                <a:lnTo>
                  <a:pt x="0" y="66166"/>
                </a:lnTo>
                <a:lnTo>
                  <a:pt x="635" y="67309"/>
                </a:lnTo>
                <a:lnTo>
                  <a:pt x="889" y="67817"/>
                </a:lnTo>
                <a:lnTo>
                  <a:pt x="38481" y="82676"/>
                </a:lnTo>
                <a:lnTo>
                  <a:pt x="52450" y="87248"/>
                </a:lnTo>
                <a:lnTo>
                  <a:pt x="66294" y="91185"/>
                </a:lnTo>
                <a:lnTo>
                  <a:pt x="80010" y="95503"/>
                </a:lnTo>
                <a:lnTo>
                  <a:pt x="94107" y="99440"/>
                </a:lnTo>
                <a:lnTo>
                  <a:pt x="108331" y="104012"/>
                </a:lnTo>
                <a:lnTo>
                  <a:pt x="122174" y="108076"/>
                </a:lnTo>
                <a:lnTo>
                  <a:pt x="126111" y="108838"/>
                </a:lnTo>
                <a:lnTo>
                  <a:pt x="130175" y="109727"/>
                </a:lnTo>
                <a:lnTo>
                  <a:pt x="134493" y="109727"/>
                </a:lnTo>
                <a:lnTo>
                  <a:pt x="138175" y="109473"/>
                </a:lnTo>
                <a:lnTo>
                  <a:pt x="168275" y="90931"/>
                </a:lnTo>
                <a:lnTo>
                  <a:pt x="185547" y="76707"/>
                </a:lnTo>
                <a:lnTo>
                  <a:pt x="202692" y="62356"/>
                </a:lnTo>
                <a:lnTo>
                  <a:pt x="211328" y="54990"/>
                </a:lnTo>
                <a:lnTo>
                  <a:pt x="219583" y="48132"/>
                </a:lnTo>
                <a:lnTo>
                  <a:pt x="220725" y="47370"/>
                </a:lnTo>
                <a:lnTo>
                  <a:pt x="221361" y="46481"/>
                </a:lnTo>
                <a:lnTo>
                  <a:pt x="222250" y="45338"/>
                </a:lnTo>
                <a:lnTo>
                  <a:pt x="222504" y="44449"/>
                </a:lnTo>
                <a:lnTo>
                  <a:pt x="222504" y="42798"/>
                </a:lnTo>
                <a:lnTo>
                  <a:pt x="170307" y="22224"/>
                </a:lnTo>
                <a:lnTo>
                  <a:pt x="156210" y="17652"/>
                </a:lnTo>
                <a:lnTo>
                  <a:pt x="100965" y="1650"/>
                </a:lnTo>
                <a:lnTo>
                  <a:pt x="97155" y="507"/>
                </a:lnTo>
                <a:lnTo>
                  <a:pt x="93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7299959" y="4963667"/>
            <a:ext cx="222885" cy="109855"/>
          </a:xfrm>
          <a:custGeom>
            <a:avLst/>
            <a:gdLst/>
            <a:ahLst/>
            <a:cxnLst/>
            <a:rect l="l" t="t" r="r" b="b"/>
            <a:pathLst>
              <a:path w="222884" h="109854">
                <a:moveTo>
                  <a:pt x="100965" y="1650"/>
                </a:moveTo>
                <a:lnTo>
                  <a:pt x="114681" y="5714"/>
                </a:lnTo>
                <a:lnTo>
                  <a:pt x="128397" y="9651"/>
                </a:lnTo>
                <a:lnTo>
                  <a:pt x="142494" y="13715"/>
                </a:lnTo>
                <a:lnTo>
                  <a:pt x="156210" y="17652"/>
                </a:lnTo>
                <a:lnTo>
                  <a:pt x="170307" y="22224"/>
                </a:lnTo>
                <a:lnTo>
                  <a:pt x="184023" y="26161"/>
                </a:lnTo>
                <a:lnTo>
                  <a:pt x="220472" y="38988"/>
                </a:lnTo>
                <a:lnTo>
                  <a:pt x="222504" y="42798"/>
                </a:lnTo>
                <a:lnTo>
                  <a:pt x="222504" y="43560"/>
                </a:lnTo>
                <a:lnTo>
                  <a:pt x="222504" y="44449"/>
                </a:lnTo>
                <a:lnTo>
                  <a:pt x="222250" y="45338"/>
                </a:lnTo>
                <a:lnTo>
                  <a:pt x="221361" y="46481"/>
                </a:lnTo>
                <a:lnTo>
                  <a:pt x="220725" y="47370"/>
                </a:lnTo>
                <a:lnTo>
                  <a:pt x="219583" y="48132"/>
                </a:lnTo>
                <a:lnTo>
                  <a:pt x="211328" y="54990"/>
                </a:lnTo>
                <a:lnTo>
                  <a:pt x="202692" y="62356"/>
                </a:lnTo>
                <a:lnTo>
                  <a:pt x="194056" y="69595"/>
                </a:lnTo>
                <a:lnTo>
                  <a:pt x="185547" y="76707"/>
                </a:lnTo>
                <a:lnTo>
                  <a:pt x="176911" y="83819"/>
                </a:lnTo>
                <a:lnTo>
                  <a:pt x="168275" y="90931"/>
                </a:lnTo>
                <a:lnTo>
                  <a:pt x="159766" y="98043"/>
                </a:lnTo>
                <a:lnTo>
                  <a:pt x="134493" y="109727"/>
                </a:lnTo>
                <a:lnTo>
                  <a:pt x="130175" y="109727"/>
                </a:lnTo>
                <a:lnTo>
                  <a:pt x="126111" y="108838"/>
                </a:lnTo>
                <a:lnTo>
                  <a:pt x="122174" y="108076"/>
                </a:lnTo>
                <a:lnTo>
                  <a:pt x="108331" y="104012"/>
                </a:lnTo>
                <a:lnTo>
                  <a:pt x="94107" y="99440"/>
                </a:lnTo>
                <a:lnTo>
                  <a:pt x="80010" y="95503"/>
                </a:lnTo>
                <a:lnTo>
                  <a:pt x="66294" y="91185"/>
                </a:lnTo>
                <a:lnTo>
                  <a:pt x="52450" y="87248"/>
                </a:lnTo>
                <a:lnTo>
                  <a:pt x="38481" y="82676"/>
                </a:lnTo>
                <a:lnTo>
                  <a:pt x="2286" y="69849"/>
                </a:lnTo>
                <a:lnTo>
                  <a:pt x="635" y="67309"/>
                </a:lnTo>
                <a:lnTo>
                  <a:pt x="0" y="66166"/>
                </a:lnTo>
                <a:lnTo>
                  <a:pt x="0" y="65277"/>
                </a:lnTo>
                <a:lnTo>
                  <a:pt x="0" y="64134"/>
                </a:lnTo>
                <a:lnTo>
                  <a:pt x="635" y="63245"/>
                </a:lnTo>
                <a:lnTo>
                  <a:pt x="1143" y="62102"/>
                </a:lnTo>
                <a:lnTo>
                  <a:pt x="1778" y="61594"/>
                </a:lnTo>
                <a:lnTo>
                  <a:pt x="2921" y="60451"/>
                </a:lnTo>
                <a:lnTo>
                  <a:pt x="11811" y="53593"/>
                </a:lnTo>
                <a:lnTo>
                  <a:pt x="20320" y="46481"/>
                </a:lnTo>
                <a:lnTo>
                  <a:pt x="28956" y="39369"/>
                </a:lnTo>
                <a:lnTo>
                  <a:pt x="37846" y="32257"/>
                </a:lnTo>
                <a:lnTo>
                  <a:pt x="46482" y="25399"/>
                </a:lnTo>
                <a:lnTo>
                  <a:pt x="55372" y="18541"/>
                </a:lnTo>
                <a:lnTo>
                  <a:pt x="63881" y="11429"/>
                </a:lnTo>
                <a:lnTo>
                  <a:pt x="89154" y="0"/>
                </a:lnTo>
                <a:lnTo>
                  <a:pt x="93472" y="0"/>
                </a:lnTo>
                <a:lnTo>
                  <a:pt x="97155" y="507"/>
                </a:lnTo>
                <a:lnTo>
                  <a:pt x="100965" y="1650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7517892" y="5042915"/>
            <a:ext cx="230124" cy="12039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7495031" y="5020055"/>
            <a:ext cx="224154" cy="114300"/>
          </a:xfrm>
          <a:custGeom>
            <a:avLst/>
            <a:gdLst/>
            <a:ahLst/>
            <a:cxnLst/>
            <a:rect l="l" t="t" r="r" b="b"/>
            <a:pathLst>
              <a:path w="224154" h="114300">
                <a:moveTo>
                  <a:pt x="88138" y="0"/>
                </a:moveTo>
                <a:lnTo>
                  <a:pt x="83820" y="254"/>
                </a:lnTo>
                <a:lnTo>
                  <a:pt x="80137" y="889"/>
                </a:lnTo>
                <a:lnTo>
                  <a:pt x="76962" y="2032"/>
                </a:lnTo>
                <a:lnTo>
                  <a:pt x="73787" y="2921"/>
                </a:lnTo>
                <a:lnTo>
                  <a:pt x="71500" y="4699"/>
                </a:lnTo>
                <a:lnTo>
                  <a:pt x="62992" y="11938"/>
                </a:lnTo>
                <a:lnTo>
                  <a:pt x="54610" y="19304"/>
                </a:lnTo>
                <a:lnTo>
                  <a:pt x="45720" y="26543"/>
                </a:lnTo>
                <a:lnTo>
                  <a:pt x="37211" y="34163"/>
                </a:lnTo>
                <a:lnTo>
                  <a:pt x="28956" y="41402"/>
                </a:lnTo>
                <a:lnTo>
                  <a:pt x="20066" y="48387"/>
                </a:lnTo>
                <a:lnTo>
                  <a:pt x="3175" y="63246"/>
                </a:lnTo>
                <a:lnTo>
                  <a:pt x="2032" y="63881"/>
                </a:lnTo>
                <a:lnTo>
                  <a:pt x="1143" y="65024"/>
                </a:lnTo>
                <a:lnTo>
                  <a:pt x="889" y="66167"/>
                </a:lnTo>
                <a:lnTo>
                  <a:pt x="635" y="67056"/>
                </a:lnTo>
                <a:lnTo>
                  <a:pt x="0" y="68199"/>
                </a:lnTo>
                <a:lnTo>
                  <a:pt x="635" y="69088"/>
                </a:lnTo>
                <a:lnTo>
                  <a:pt x="635" y="70231"/>
                </a:lnTo>
                <a:lnTo>
                  <a:pt x="1143" y="70866"/>
                </a:lnTo>
                <a:lnTo>
                  <a:pt x="2540" y="72898"/>
                </a:lnTo>
                <a:lnTo>
                  <a:pt x="4572" y="74676"/>
                </a:lnTo>
                <a:lnTo>
                  <a:pt x="7493" y="76454"/>
                </a:lnTo>
                <a:lnTo>
                  <a:pt x="10922" y="77851"/>
                </a:lnTo>
                <a:lnTo>
                  <a:pt x="25146" y="81915"/>
                </a:lnTo>
                <a:lnTo>
                  <a:pt x="53467" y="90932"/>
                </a:lnTo>
                <a:lnTo>
                  <a:pt x="67818" y="94996"/>
                </a:lnTo>
                <a:lnTo>
                  <a:pt x="96139" y="104140"/>
                </a:lnTo>
                <a:lnTo>
                  <a:pt x="110490" y="108458"/>
                </a:lnTo>
                <a:lnTo>
                  <a:pt x="124714" y="112903"/>
                </a:lnTo>
                <a:lnTo>
                  <a:pt x="128524" y="113665"/>
                </a:lnTo>
                <a:lnTo>
                  <a:pt x="132715" y="114300"/>
                </a:lnTo>
                <a:lnTo>
                  <a:pt x="140716" y="114300"/>
                </a:lnTo>
                <a:lnTo>
                  <a:pt x="161925" y="102362"/>
                </a:lnTo>
                <a:lnTo>
                  <a:pt x="170561" y="94742"/>
                </a:lnTo>
                <a:lnTo>
                  <a:pt x="179450" y="87503"/>
                </a:lnTo>
                <a:lnTo>
                  <a:pt x="187706" y="79883"/>
                </a:lnTo>
                <a:lnTo>
                  <a:pt x="196215" y="72644"/>
                </a:lnTo>
                <a:lnTo>
                  <a:pt x="204597" y="65024"/>
                </a:lnTo>
                <a:lnTo>
                  <a:pt x="221742" y="50419"/>
                </a:lnTo>
                <a:lnTo>
                  <a:pt x="222631" y="49530"/>
                </a:lnTo>
                <a:lnTo>
                  <a:pt x="223139" y="48387"/>
                </a:lnTo>
                <a:lnTo>
                  <a:pt x="223774" y="47498"/>
                </a:lnTo>
                <a:lnTo>
                  <a:pt x="224027" y="46355"/>
                </a:lnTo>
                <a:lnTo>
                  <a:pt x="224027" y="44577"/>
                </a:lnTo>
                <a:lnTo>
                  <a:pt x="223774" y="43688"/>
                </a:lnTo>
                <a:lnTo>
                  <a:pt x="184785" y="27432"/>
                </a:lnTo>
                <a:lnTo>
                  <a:pt x="170179" y="22987"/>
                </a:lnTo>
                <a:lnTo>
                  <a:pt x="156210" y="18923"/>
                </a:lnTo>
                <a:lnTo>
                  <a:pt x="142240" y="14224"/>
                </a:lnTo>
                <a:lnTo>
                  <a:pt x="113538" y="6096"/>
                </a:lnTo>
                <a:lnTo>
                  <a:pt x="96139" y="635"/>
                </a:lnTo>
                <a:lnTo>
                  <a:pt x="92075" y="254"/>
                </a:lnTo>
                <a:lnTo>
                  <a:pt x="881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7495031" y="5020055"/>
            <a:ext cx="224154" cy="114300"/>
          </a:xfrm>
          <a:custGeom>
            <a:avLst/>
            <a:gdLst/>
            <a:ahLst/>
            <a:cxnLst/>
            <a:rect l="l" t="t" r="r" b="b"/>
            <a:pathLst>
              <a:path w="224154" h="114300">
                <a:moveTo>
                  <a:pt x="99822" y="1778"/>
                </a:moveTo>
                <a:lnTo>
                  <a:pt x="113538" y="6096"/>
                </a:lnTo>
                <a:lnTo>
                  <a:pt x="127889" y="10160"/>
                </a:lnTo>
                <a:lnTo>
                  <a:pt x="142240" y="14224"/>
                </a:lnTo>
                <a:lnTo>
                  <a:pt x="156210" y="18923"/>
                </a:lnTo>
                <a:lnTo>
                  <a:pt x="170179" y="22987"/>
                </a:lnTo>
                <a:lnTo>
                  <a:pt x="184785" y="27432"/>
                </a:lnTo>
                <a:lnTo>
                  <a:pt x="198882" y="31496"/>
                </a:lnTo>
                <a:lnTo>
                  <a:pt x="224027" y="44577"/>
                </a:lnTo>
                <a:lnTo>
                  <a:pt x="224027" y="45466"/>
                </a:lnTo>
                <a:lnTo>
                  <a:pt x="224027" y="46355"/>
                </a:lnTo>
                <a:lnTo>
                  <a:pt x="223774" y="47498"/>
                </a:lnTo>
                <a:lnTo>
                  <a:pt x="223139" y="48387"/>
                </a:lnTo>
                <a:lnTo>
                  <a:pt x="222631" y="49530"/>
                </a:lnTo>
                <a:lnTo>
                  <a:pt x="221742" y="50419"/>
                </a:lnTo>
                <a:lnTo>
                  <a:pt x="213106" y="57785"/>
                </a:lnTo>
                <a:lnTo>
                  <a:pt x="204597" y="65024"/>
                </a:lnTo>
                <a:lnTo>
                  <a:pt x="196215" y="72644"/>
                </a:lnTo>
                <a:lnTo>
                  <a:pt x="187706" y="79883"/>
                </a:lnTo>
                <a:lnTo>
                  <a:pt x="179450" y="87503"/>
                </a:lnTo>
                <a:lnTo>
                  <a:pt x="170561" y="94742"/>
                </a:lnTo>
                <a:lnTo>
                  <a:pt x="161925" y="102362"/>
                </a:lnTo>
                <a:lnTo>
                  <a:pt x="153670" y="109982"/>
                </a:lnTo>
                <a:lnTo>
                  <a:pt x="151384" y="111125"/>
                </a:lnTo>
                <a:lnTo>
                  <a:pt x="148209" y="112522"/>
                </a:lnTo>
                <a:lnTo>
                  <a:pt x="144525" y="113665"/>
                </a:lnTo>
                <a:lnTo>
                  <a:pt x="140716" y="114300"/>
                </a:lnTo>
                <a:lnTo>
                  <a:pt x="136778" y="114300"/>
                </a:lnTo>
                <a:lnTo>
                  <a:pt x="132715" y="114300"/>
                </a:lnTo>
                <a:lnTo>
                  <a:pt x="128524" y="113665"/>
                </a:lnTo>
                <a:lnTo>
                  <a:pt x="124714" y="112903"/>
                </a:lnTo>
                <a:lnTo>
                  <a:pt x="110490" y="108458"/>
                </a:lnTo>
                <a:lnTo>
                  <a:pt x="96139" y="104140"/>
                </a:lnTo>
                <a:lnTo>
                  <a:pt x="81788" y="99441"/>
                </a:lnTo>
                <a:lnTo>
                  <a:pt x="67818" y="94996"/>
                </a:lnTo>
                <a:lnTo>
                  <a:pt x="53467" y="90932"/>
                </a:lnTo>
                <a:lnTo>
                  <a:pt x="39243" y="86360"/>
                </a:lnTo>
                <a:lnTo>
                  <a:pt x="25146" y="81915"/>
                </a:lnTo>
                <a:lnTo>
                  <a:pt x="10922" y="77851"/>
                </a:lnTo>
                <a:lnTo>
                  <a:pt x="7493" y="76454"/>
                </a:lnTo>
                <a:lnTo>
                  <a:pt x="4572" y="74676"/>
                </a:lnTo>
                <a:lnTo>
                  <a:pt x="2540" y="72898"/>
                </a:lnTo>
                <a:lnTo>
                  <a:pt x="1143" y="70866"/>
                </a:lnTo>
                <a:lnTo>
                  <a:pt x="635" y="70231"/>
                </a:lnTo>
                <a:lnTo>
                  <a:pt x="635" y="69088"/>
                </a:lnTo>
                <a:lnTo>
                  <a:pt x="0" y="68199"/>
                </a:lnTo>
                <a:lnTo>
                  <a:pt x="635" y="67056"/>
                </a:lnTo>
                <a:lnTo>
                  <a:pt x="889" y="66167"/>
                </a:lnTo>
                <a:lnTo>
                  <a:pt x="1143" y="65024"/>
                </a:lnTo>
                <a:lnTo>
                  <a:pt x="2032" y="63881"/>
                </a:lnTo>
                <a:lnTo>
                  <a:pt x="3175" y="63246"/>
                </a:lnTo>
                <a:lnTo>
                  <a:pt x="11684" y="55753"/>
                </a:lnTo>
                <a:lnTo>
                  <a:pt x="20066" y="48387"/>
                </a:lnTo>
                <a:lnTo>
                  <a:pt x="28956" y="41402"/>
                </a:lnTo>
                <a:lnTo>
                  <a:pt x="37211" y="34163"/>
                </a:lnTo>
                <a:lnTo>
                  <a:pt x="45720" y="26543"/>
                </a:lnTo>
                <a:lnTo>
                  <a:pt x="54610" y="19304"/>
                </a:lnTo>
                <a:lnTo>
                  <a:pt x="62992" y="11938"/>
                </a:lnTo>
                <a:lnTo>
                  <a:pt x="71500" y="4699"/>
                </a:lnTo>
                <a:lnTo>
                  <a:pt x="73787" y="2921"/>
                </a:lnTo>
                <a:lnTo>
                  <a:pt x="76962" y="2032"/>
                </a:lnTo>
                <a:lnTo>
                  <a:pt x="80137" y="889"/>
                </a:lnTo>
                <a:lnTo>
                  <a:pt x="83820" y="254"/>
                </a:lnTo>
                <a:lnTo>
                  <a:pt x="88138" y="0"/>
                </a:lnTo>
                <a:lnTo>
                  <a:pt x="92075" y="254"/>
                </a:lnTo>
                <a:lnTo>
                  <a:pt x="96139" y="635"/>
                </a:lnTo>
                <a:lnTo>
                  <a:pt x="99822" y="1778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4940808" y="4389120"/>
            <a:ext cx="377951" cy="14782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4917947" y="4366259"/>
            <a:ext cx="372110" cy="142240"/>
          </a:xfrm>
          <a:custGeom>
            <a:avLst/>
            <a:gdLst/>
            <a:ahLst/>
            <a:cxnLst/>
            <a:rect l="l" t="t" r="r" b="b"/>
            <a:pathLst>
              <a:path w="372110" h="142239">
                <a:moveTo>
                  <a:pt x="103250" y="0"/>
                </a:moveTo>
                <a:lnTo>
                  <a:pt x="97789" y="507"/>
                </a:lnTo>
                <a:lnTo>
                  <a:pt x="86105" y="7746"/>
                </a:lnTo>
                <a:lnTo>
                  <a:pt x="73787" y="14477"/>
                </a:lnTo>
                <a:lnTo>
                  <a:pt x="61722" y="21589"/>
                </a:lnTo>
                <a:lnTo>
                  <a:pt x="49402" y="28701"/>
                </a:lnTo>
                <a:lnTo>
                  <a:pt x="37337" y="35306"/>
                </a:lnTo>
                <a:lnTo>
                  <a:pt x="25018" y="42417"/>
                </a:lnTo>
                <a:lnTo>
                  <a:pt x="12953" y="49529"/>
                </a:lnTo>
                <a:lnTo>
                  <a:pt x="635" y="56641"/>
                </a:lnTo>
                <a:lnTo>
                  <a:pt x="0" y="56895"/>
                </a:lnTo>
                <a:lnTo>
                  <a:pt x="0" y="57531"/>
                </a:lnTo>
                <a:lnTo>
                  <a:pt x="253" y="58292"/>
                </a:lnTo>
                <a:lnTo>
                  <a:pt x="888" y="58927"/>
                </a:lnTo>
                <a:lnTo>
                  <a:pt x="2921" y="60325"/>
                </a:lnTo>
                <a:lnTo>
                  <a:pt x="22351" y="66293"/>
                </a:lnTo>
                <a:lnTo>
                  <a:pt x="38100" y="71373"/>
                </a:lnTo>
                <a:lnTo>
                  <a:pt x="53975" y="75945"/>
                </a:lnTo>
                <a:lnTo>
                  <a:pt x="69723" y="81152"/>
                </a:lnTo>
                <a:lnTo>
                  <a:pt x="85851" y="85725"/>
                </a:lnTo>
                <a:lnTo>
                  <a:pt x="101600" y="90804"/>
                </a:lnTo>
                <a:lnTo>
                  <a:pt x="181355" y="115315"/>
                </a:lnTo>
                <a:lnTo>
                  <a:pt x="197357" y="120141"/>
                </a:lnTo>
                <a:lnTo>
                  <a:pt x="213232" y="125221"/>
                </a:lnTo>
                <a:lnTo>
                  <a:pt x="245617" y="134873"/>
                </a:lnTo>
                <a:lnTo>
                  <a:pt x="261365" y="140081"/>
                </a:lnTo>
                <a:lnTo>
                  <a:pt x="265429" y="140842"/>
                </a:lnTo>
                <a:lnTo>
                  <a:pt x="269366" y="141731"/>
                </a:lnTo>
                <a:lnTo>
                  <a:pt x="271144" y="141731"/>
                </a:lnTo>
                <a:lnTo>
                  <a:pt x="272541" y="141223"/>
                </a:lnTo>
                <a:lnTo>
                  <a:pt x="274065" y="141223"/>
                </a:lnTo>
                <a:lnTo>
                  <a:pt x="274827" y="140842"/>
                </a:lnTo>
                <a:lnTo>
                  <a:pt x="287274" y="133476"/>
                </a:lnTo>
                <a:lnTo>
                  <a:pt x="298957" y="126364"/>
                </a:lnTo>
                <a:lnTo>
                  <a:pt x="311276" y="119506"/>
                </a:lnTo>
                <a:lnTo>
                  <a:pt x="323088" y="112140"/>
                </a:lnTo>
                <a:lnTo>
                  <a:pt x="335406" y="105028"/>
                </a:lnTo>
                <a:lnTo>
                  <a:pt x="347217" y="97916"/>
                </a:lnTo>
                <a:lnTo>
                  <a:pt x="359537" y="90804"/>
                </a:lnTo>
                <a:lnTo>
                  <a:pt x="371221" y="83438"/>
                </a:lnTo>
                <a:lnTo>
                  <a:pt x="371601" y="83057"/>
                </a:lnTo>
                <a:lnTo>
                  <a:pt x="371855" y="82550"/>
                </a:lnTo>
                <a:lnTo>
                  <a:pt x="371601" y="81660"/>
                </a:lnTo>
                <a:lnTo>
                  <a:pt x="370966" y="81152"/>
                </a:lnTo>
                <a:lnTo>
                  <a:pt x="368680" y="79628"/>
                </a:lnTo>
                <a:lnTo>
                  <a:pt x="364998" y="78231"/>
                </a:lnTo>
                <a:lnTo>
                  <a:pt x="348868" y="73659"/>
                </a:lnTo>
                <a:lnTo>
                  <a:pt x="332866" y="68579"/>
                </a:lnTo>
                <a:lnTo>
                  <a:pt x="316991" y="64007"/>
                </a:lnTo>
                <a:lnTo>
                  <a:pt x="300989" y="59181"/>
                </a:lnTo>
                <a:lnTo>
                  <a:pt x="285241" y="54101"/>
                </a:lnTo>
                <a:lnTo>
                  <a:pt x="269113" y="49529"/>
                </a:lnTo>
                <a:lnTo>
                  <a:pt x="253364" y="44703"/>
                </a:lnTo>
                <a:lnTo>
                  <a:pt x="237616" y="40131"/>
                </a:lnTo>
                <a:lnTo>
                  <a:pt x="221741" y="35051"/>
                </a:lnTo>
                <a:lnTo>
                  <a:pt x="205739" y="30225"/>
                </a:lnTo>
                <a:lnTo>
                  <a:pt x="189991" y="25653"/>
                </a:lnTo>
                <a:lnTo>
                  <a:pt x="174116" y="20827"/>
                </a:lnTo>
                <a:lnTo>
                  <a:pt x="142621" y="11048"/>
                </a:lnTo>
                <a:lnTo>
                  <a:pt x="127126" y="6603"/>
                </a:lnTo>
                <a:lnTo>
                  <a:pt x="110998" y="1650"/>
                </a:lnTo>
                <a:lnTo>
                  <a:pt x="107061" y="507"/>
                </a:lnTo>
                <a:lnTo>
                  <a:pt x="103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4917947" y="4366259"/>
            <a:ext cx="372110" cy="142240"/>
          </a:xfrm>
          <a:custGeom>
            <a:avLst/>
            <a:gdLst/>
            <a:ahLst/>
            <a:cxnLst/>
            <a:rect l="l" t="t" r="r" b="b"/>
            <a:pathLst>
              <a:path w="372110" h="142239">
                <a:moveTo>
                  <a:pt x="110998" y="1650"/>
                </a:moveTo>
                <a:lnTo>
                  <a:pt x="127126" y="6603"/>
                </a:lnTo>
                <a:lnTo>
                  <a:pt x="142621" y="11048"/>
                </a:lnTo>
                <a:lnTo>
                  <a:pt x="158368" y="15875"/>
                </a:lnTo>
                <a:lnTo>
                  <a:pt x="174116" y="20827"/>
                </a:lnTo>
                <a:lnTo>
                  <a:pt x="189991" y="25653"/>
                </a:lnTo>
                <a:lnTo>
                  <a:pt x="205739" y="30225"/>
                </a:lnTo>
                <a:lnTo>
                  <a:pt x="221741" y="35051"/>
                </a:lnTo>
                <a:lnTo>
                  <a:pt x="237616" y="40131"/>
                </a:lnTo>
                <a:lnTo>
                  <a:pt x="253364" y="44703"/>
                </a:lnTo>
                <a:lnTo>
                  <a:pt x="269113" y="49529"/>
                </a:lnTo>
                <a:lnTo>
                  <a:pt x="285241" y="54101"/>
                </a:lnTo>
                <a:lnTo>
                  <a:pt x="300989" y="59181"/>
                </a:lnTo>
                <a:lnTo>
                  <a:pt x="316991" y="64007"/>
                </a:lnTo>
                <a:lnTo>
                  <a:pt x="332866" y="68579"/>
                </a:lnTo>
                <a:lnTo>
                  <a:pt x="348868" y="73659"/>
                </a:lnTo>
                <a:lnTo>
                  <a:pt x="364998" y="78231"/>
                </a:lnTo>
                <a:lnTo>
                  <a:pt x="368680" y="79628"/>
                </a:lnTo>
                <a:lnTo>
                  <a:pt x="370966" y="81152"/>
                </a:lnTo>
                <a:lnTo>
                  <a:pt x="371601" y="81660"/>
                </a:lnTo>
                <a:lnTo>
                  <a:pt x="371855" y="82550"/>
                </a:lnTo>
                <a:lnTo>
                  <a:pt x="371601" y="83057"/>
                </a:lnTo>
                <a:lnTo>
                  <a:pt x="371221" y="83438"/>
                </a:lnTo>
                <a:lnTo>
                  <a:pt x="359537" y="90804"/>
                </a:lnTo>
                <a:lnTo>
                  <a:pt x="347217" y="97916"/>
                </a:lnTo>
                <a:lnTo>
                  <a:pt x="335406" y="105028"/>
                </a:lnTo>
                <a:lnTo>
                  <a:pt x="323088" y="112140"/>
                </a:lnTo>
                <a:lnTo>
                  <a:pt x="311276" y="119506"/>
                </a:lnTo>
                <a:lnTo>
                  <a:pt x="298957" y="126364"/>
                </a:lnTo>
                <a:lnTo>
                  <a:pt x="287274" y="133476"/>
                </a:lnTo>
                <a:lnTo>
                  <a:pt x="274827" y="140842"/>
                </a:lnTo>
                <a:lnTo>
                  <a:pt x="274065" y="141223"/>
                </a:lnTo>
                <a:lnTo>
                  <a:pt x="272541" y="141223"/>
                </a:lnTo>
                <a:lnTo>
                  <a:pt x="271144" y="141731"/>
                </a:lnTo>
                <a:lnTo>
                  <a:pt x="269366" y="141731"/>
                </a:lnTo>
                <a:lnTo>
                  <a:pt x="265429" y="140842"/>
                </a:lnTo>
                <a:lnTo>
                  <a:pt x="261365" y="140081"/>
                </a:lnTo>
                <a:lnTo>
                  <a:pt x="245617" y="134873"/>
                </a:lnTo>
                <a:lnTo>
                  <a:pt x="229235" y="130047"/>
                </a:lnTo>
                <a:lnTo>
                  <a:pt x="213232" y="125221"/>
                </a:lnTo>
                <a:lnTo>
                  <a:pt x="197357" y="120141"/>
                </a:lnTo>
                <a:lnTo>
                  <a:pt x="181355" y="115315"/>
                </a:lnTo>
                <a:lnTo>
                  <a:pt x="165607" y="110362"/>
                </a:lnTo>
                <a:lnTo>
                  <a:pt x="149225" y="105282"/>
                </a:lnTo>
                <a:lnTo>
                  <a:pt x="133476" y="100456"/>
                </a:lnTo>
                <a:lnTo>
                  <a:pt x="117601" y="95631"/>
                </a:lnTo>
                <a:lnTo>
                  <a:pt x="101600" y="90804"/>
                </a:lnTo>
                <a:lnTo>
                  <a:pt x="85851" y="85725"/>
                </a:lnTo>
                <a:lnTo>
                  <a:pt x="69723" y="81152"/>
                </a:lnTo>
                <a:lnTo>
                  <a:pt x="53975" y="75945"/>
                </a:lnTo>
                <a:lnTo>
                  <a:pt x="38100" y="71373"/>
                </a:lnTo>
                <a:lnTo>
                  <a:pt x="22351" y="66293"/>
                </a:lnTo>
                <a:lnTo>
                  <a:pt x="6603" y="61467"/>
                </a:lnTo>
                <a:lnTo>
                  <a:pt x="2921" y="60325"/>
                </a:lnTo>
                <a:lnTo>
                  <a:pt x="888" y="58927"/>
                </a:lnTo>
                <a:lnTo>
                  <a:pt x="253" y="58292"/>
                </a:lnTo>
                <a:lnTo>
                  <a:pt x="0" y="57531"/>
                </a:lnTo>
                <a:lnTo>
                  <a:pt x="0" y="56895"/>
                </a:lnTo>
                <a:lnTo>
                  <a:pt x="635" y="56641"/>
                </a:lnTo>
                <a:lnTo>
                  <a:pt x="12953" y="49529"/>
                </a:lnTo>
                <a:lnTo>
                  <a:pt x="25018" y="42417"/>
                </a:lnTo>
                <a:lnTo>
                  <a:pt x="37337" y="35306"/>
                </a:lnTo>
                <a:lnTo>
                  <a:pt x="49402" y="28701"/>
                </a:lnTo>
                <a:lnTo>
                  <a:pt x="61722" y="21589"/>
                </a:lnTo>
                <a:lnTo>
                  <a:pt x="73787" y="14477"/>
                </a:lnTo>
                <a:lnTo>
                  <a:pt x="86105" y="7746"/>
                </a:lnTo>
                <a:lnTo>
                  <a:pt x="97789" y="507"/>
                </a:lnTo>
                <a:lnTo>
                  <a:pt x="100456" y="253"/>
                </a:lnTo>
                <a:lnTo>
                  <a:pt x="103250" y="0"/>
                </a:lnTo>
                <a:lnTo>
                  <a:pt x="107061" y="507"/>
                </a:lnTo>
                <a:lnTo>
                  <a:pt x="110998" y="1650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5260847" y="4485132"/>
            <a:ext cx="216408" cy="10058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5237988" y="4462271"/>
            <a:ext cx="210820" cy="94615"/>
          </a:xfrm>
          <a:custGeom>
            <a:avLst/>
            <a:gdLst/>
            <a:ahLst/>
            <a:cxnLst/>
            <a:rect l="l" t="t" r="r" b="b"/>
            <a:pathLst>
              <a:path w="210820" h="94614">
                <a:moveTo>
                  <a:pt x="104012" y="0"/>
                </a:moveTo>
                <a:lnTo>
                  <a:pt x="100837" y="0"/>
                </a:lnTo>
                <a:lnTo>
                  <a:pt x="97027" y="253"/>
                </a:lnTo>
                <a:lnTo>
                  <a:pt x="93599" y="888"/>
                </a:lnTo>
                <a:lnTo>
                  <a:pt x="90170" y="1396"/>
                </a:lnTo>
                <a:lnTo>
                  <a:pt x="86995" y="2920"/>
                </a:lnTo>
                <a:lnTo>
                  <a:pt x="84454" y="4063"/>
                </a:lnTo>
                <a:lnTo>
                  <a:pt x="74675" y="10159"/>
                </a:lnTo>
                <a:lnTo>
                  <a:pt x="54483" y="21970"/>
                </a:lnTo>
                <a:lnTo>
                  <a:pt x="34289" y="34162"/>
                </a:lnTo>
                <a:lnTo>
                  <a:pt x="24511" y="40639"/>
                </a:lnTo>
                <a:lnTo>
                  <a:pt x="14097" y="46354"/>
                </a:lnTo>
                <a:lnTo>
                  <a:pt x="4317" y="52450"/>
                </a:lnTo>
                <a:lnTo>
                  <a:pt x="2286" y="54228"/>
                </a:lnTo>
                <a:lnTo>
                  <a:pt x="888" y="55625"/>
                </a:lnTo>
                <a:lnTo>
                  <a:pt x="253" y="56514"/>
                </a:lnTo>
                <a:lnTo>
                  <a:pt x="253" y="57403"/>
                </a:lnTo>
                <a:lnTo>
                  <a:pt x="0" y="58292"/>
                </a:lnTo>
                <a:lnTo>
                  <a:pt x="18669" y="67817"/>
                </a:lnTo>
                <a:lnTo>
                  <a:pt x="29972" y="71627"/>
                </a:lnTo>
                <a:lnTo>
                  <a:pt x="41528" y="75056"/>
                </a:lnTo>
                <a:lnTo>
                  <a:pt x="52959" y="78866"/>
                </a:lnTo>
                <a:lnTo>
                  <a:pt x="64515" y="82295"/>
                </a:lnTo>
                <a:lnTo>
                  <a:pt x="102870" y="94233"/>
                </a:lnTo>
                <a:lnTo>
                  <a:pt x="106552" y="94487"/>
                </a:lnTo>
                <a:lnTo>
                  <a:pt x="114046" y="94487"/>
                </a:lnTo>
                <a:lnTo>
                  <a:pt x="117221" y="93852"/>
                </a:lnTo>
                <a:lnTo>
                  <a:pt x="120650" y="93344"/>
                </a:lnTo>
                <a:lnTo>
                  <a:pt x="156463" y="71881"/>
                </a:lnTo>
                <a:lnTo>
                  <a:pt x="176657" y="59943"/>
                </a:lnTo>
                <a:lnTo>
                  <a:pt x="186436" y="53847"/>
                </a:lnTo>
                <a:lnTo>
                  <a:pt x="196469" y="47878"/>
                </a:lnTo>
                <a:lnTo>
                  <a:pt x="206248" y="41401"/>
                </a:lnTo>
                <a:lnTo>
                  <a:pt x="209676" y="38607"/>
                </a:lnTo>
                <a:lnTo>
                  <a:pt x="210058" y="37337"/>
                </a:lnTo>
                <a:lnTo>
                  <a:pt x="210312" y="36829"/>
                </a:lnTo>
                <a:lnTo>
                  <a:pt x="210312" y="35051"/>
                </a:lnTo>
                <a:lnTo>
                  <a:pt x="209423" y="33654"/>
                </a:lnTo>
                <a:lnTo>
                  <a:pt x="208025" y="31876"/>
                </a:lnTo>
                <a:lnTo>
                  <a:pt x="202819" y="29590"/>
                </a:lnTo>
                <a:lnTo>
                  <a:pt x="179832" y="22605"/>
                </a:lnTo>
                <a:lnTo>
                  <a:pt x="168275" y="18795"/>
                </a:lnTo>
                <a:lnTo>
                  <a:pt x="156463" y="15366"/>
                </a:lnTo>
                <a:lnTo>
                  <a:pt x="144907" y="12191"/>
                </a:lnTo>
                <a:lnTo>
                  <a:pt x="133350" y="8381"/>
                </a:lnTo>
                <a:lnTo>
                  <a:pt x="110616" y="1396"/>
                </a:lnTo>
                <a:lnTo>
                  <a:pt x="107441" y="888"/>
                </a:lnTo>
                <a:lnTo>
                  <a:pt x="104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5237988" y="4462271"/>
            <a:ext cx="210820" cy="94615"/>
          </a:xfrm>
          <a:custGeom>
            <a:avLst/>
            <a:gdLst/>
            <a:ahLst/>
            <a:cxnLst/>
            <a:rect l="l" t="t" r="r" b="b"/>
            <a:pathLst>
              <a:path w="210820" h="94614">
                <a:moveTo>
                  <a:pt x="110616" y="1396"/>
                </a:moveTo>
                <a:lnTo>
                  <a:pt x="122174" y="4952"/>
                </a:lnTo>
                <a:lnTo>
                  <a:pt x="133350" y="8381"/>
                </a:lnTo>
                <a:lnTo>
                  <a:pt x="144907" y="12191"/>
                </a:lnTo>
                <a:lnTo>
                  <a:pt x="156463" y="15366"/>
                </a:lnTo>
                <a:lnTo>
                  <a:pt x="168275" y="18795"/>
                </a:lnTo>
                <a:lnTo>
                  <a:pt x="179832" y="22605"/>
                </a:lnTo>
                <a:lnTo>
                  <a:pt x="191262" y="26034"/>
                </a:lnTo>
                <a:lnTo>
                  <a:pt x="202819" y="29590"/>
                </a:lnTo>
                <a:lnTo>
                  <a:pt x="205994" y="30987"/>
                </a:lnTo>
                <a:lnTo>
                  <a:pt x="208025" y="31876"/>
                </a:lnTo>
                <a:lnTo>
                  <a:pt x="209423" y="33654"/>
                </a:lnTo>
                <a:lnTo>
                  <a:pt x="210312" y="35051"/>
                </a:lnTo>
                <a:lnTo>
                  <a:pt x="210312" y="35686"/>
                </a:lnTo>
                <a:lnTo>
                  <a:pt x="210312" y="36829"/>
                </a:lnTo>
                <a:lnTo>
                  <a:pt x="210058" y="37337"/>
                </a:lnTo>
                <a:lnTo>
                  <a:pt x="209676" y="38607"/>
                </a:lnTo>
                <a:lnTo>
                  <a:pt x="208279" y="39750"/>
                </a:lnTo>
                <a:lnTo>
                  <a:pt x="206248" y="41401"/>
                </a:lnTo>
                <a:lnTo>
                  <a:pt x="196469" y="47878"/>
                </a:lnTo>
                <a:lnTo>
                  <a:pt x="186436" y="53847"/>
                </a:lnTo>
                <a:lnTo>
                  <a:pt x="176657" y="59943"/>
                </a:lnTo>
                <a:lnTo>
                  <a:pt x="166750" y="65785"/>
                </a:lnTo>
                <a:lnTo>
                  <a:pt x="156463" y="71881"/>
                </a:lnTo>
                <a:lnTo>
                  <a:pt x="146685" y="78231"/>
                </a:lnTo>
                <a:lnTo>
                  <a:pt x="136906" y="84327"/>
                </a:lnTo>
                <a:lnTo>
                  <a:pt x="126491" y="90423"/>
                </a:lnTo>
                <a:lnTo>
                  <a:pt x="123825" y="91820"/>
                </a:lnTo>
                <a:lnTo>
                  <a:pt x="120650" y="93344"/>
                </a:lnTo>
                <a:lnTo>
                  <a:pt x="117221" y="93852"/>
                </a:lnTo>
                <a:lnTo>
                  <a:pt x="114046" y="94487"/>
                </a:lnTo>
                <a:lnTo>
                  <a:pt x="110362" y="94487"/>
                </a:lnTo>
                <a:lnTo>
                  <a:pt x="106552" y="94487"/>
                </a:lnTo>
                <a:lnTo>
                  <a:pt x="102870" y="94233"/>
                </a:lnTo>
                <a:lnTo>
                  <a:pt x="99695" y="93344"/>
                </a:lnTo>
                <a:lnTo>
                  <a:pt x="87884" y="89788"/>
                </a:lnTo>
                <a:lnTo>
                  <a:pt x="76073" y="86105"/>
                </a:lnTo>
                <a:lnTo>
                  <a:pt x="64515" y="82295"/>
                </a:lnTo>
                <a:lnTo>
                  <a:pt x="52959" y="78866"/>
                </a:lnTo>
                <a:lnTo>
                  <a:pt x="41528" y="75056"/>
                </a:lnTo>
                <a:lnTo>
                  <a:pt x="29972" y="71627"/>
                </a:lnTo>
                <a:lnTo>
                  <a:pt x="18669" y="67817"/>
                </a:lnTo>
                <a:lnTo>
                  <a:pt x="0" y="58292"/>
                </a:lnTo>
                <a:lnTo>
                  <a:pt x="253" y="57403"/>
                </a:lnTo>
                <a:lnTo>
                  <a:pt x="253" y="56514"/>
                </a:lnTo>
                <a:lnTo>
                  <a:pt x="24511" y="40639"/>
                </a:lnTo>
                <a:lnTo>
                  <a:pt x="34289" y="34162"/>
                </a:lnTo>
                <a:lnTo>
                  <a:pt x="44323" y="28066"/>
                </a:lnTo>
                <a:lnTo>
                  <a:pt x="54483" y="21970"/>
                </a:lnTo>
                <a:lnTo>
                  <a:pt x="64262" y="16255"/>
                </a:lnTo>
                <a:lnTo>
                  <a:pt x="74675" y="10159"/>
                </a:lnTo>
                <a:lnTo>
                  <a:pt x="84454" y="4063"/>
                </a:lnTo>
                <a:lnTo>
                  <a:pt x="86995" y="2920"/>
                </a:lnTo>
                <a:lnTo>
                  <a:pt x="90170" y="1396"/>
                </a:lnTo>
                <a:lnTo>
                  <a:pt x="93599" y="888"/>
                </a:lnTo>
                <a:lnTo>
                  <a:pt x="97027" y="253"/>
                </a:lnTo>
                <a:lnTo>
                  <a:pt x="100837" y="0"/>
                </a:lnTo>
                <a:lnTo>
                  <a:pt x="104012" y="0"/>
                </a:lnTo>
                <a:lnTo>
                  <a:pt x="107441" y="888"/>
                </a:lnTo>
                <a:lnTo>
                  <a:pt x="110616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5420867" y="4536947"/>
            <a:ext cx="217932" cy="10058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5398008" y="4514088"/>
            <a:ext cx="212090" cy="94615"/>
          </a:xfrm>
          <a:custGeom>
            <a:avLst/>
            <a:gdLst/>
            <a:ahLst/>
            <a:cxnLst/>
            <a:rect l="l" t="t" r="r" b="b"/>
            <a:pathLst>
              <a:path w="212089" h="94614">
                <a:moveTo>
                  <a:pt x="103886" y="0"/>
                </a:moveTo>
                <a:lnTo>
                  <a:pt x="96392" y="0"/>
                </a:lnTo>
                <a:lnTo>
                  <a:pt x="92963" y="507"/>
                </a:lnTo>
                <a:lnTo>
                  <a:pt x="89534" y="1143"/>
                </a:lnTo>
                <a:lnTo>
                  <a:pt x="86359" y="2286"/>
                </a:lnTo>
                <a:lnTo>
                  <a:pt x="83692" y="3682"/>
                </a:lnTo>
                <a:lnTo>
                  <a:pt x="73913" y="9651"/>
                </a:lnTo>
                <a:lnTo>
                  <a:pt x="63880" y="15620"/>
                </a:lnTo>
                <a:lnTo>
                  <a:pt x="54101" y="21589"/>
                </a:lnTo>
                <a:lnTo>
                  <a:pt x="44322" y="27939"/>
                </a:lnTo>
                <a:lnTo>
                  <a:pt x="33908" y="33909"/>
                </a:lnTo>
                <a:lnTo>
                  <a:pt x="4317" y="52069"/>
                </a:lnTo>
                <a:lnTo>
                  <a:pt x="2031" y="53848"/>
                </a:lnTo>
                <a:lnTo>
                  <a:pt x="634" y="54991"/>
                </a:lnTo>
                <a:lnTo>
                  <a:pt x="253" y="56006"/>
                </a:lnTo>
                <a:lnTo>
                  <a:pt x="253" y="56642"/>
                </a:lnTo>
                <a:lnTo>
                  <a:pt x="0" y="57785"/>
                </a:lnTo>
                <a:lnTo>
                  <a:pt x="31114" y="71119"/>
                </a:lnTo>
                <a:lnTo>
                  <a:pt x="42544" y="74803"/>
                </a:lnTo>
                <a:lnTo>
                  <a:pt x="54355" y="78231"/>
                </a:lnTo>
                <a:lnTo>
                  <a:pt x="66547" y="81914"/>
                </a:lnTo>
                <a:lnTo>
                  <a:pt x="77977" y="85725"/>
                </a:lnTo>
                <a:lnTo>
                  <a:pt x="89788" y="89407"/>
                </a:lnTo>
                <a:lnTo>
                  <a:pt x="101853" y="92837"/>
                </a:lnTo>
                <a:lnTo>
                  <a:pt x="105028" y="93599"/>
                </a:lnTo>
                <a:lnTo>
                  <a:pt x="108457" y="93980"/>
                </a:lnTo>
                <a:lnTo>
                  <a:pt x="112267" y="94487"/>
                </a:lnTo>
                <a:lnTo>
                  <a:pt x="115950" y="93980"/>
                </a:lnTo>
                <a:lnTo>
                  <a:pt x="119761" y="93344"/>
                </a:lnTo>
                <a:lnTo>
                  <a:pt x="123189" y="92837"/>
                </a:lnTo>
                <a:lnTo>
                  <a:pt x="126364" y="91693"/>
                </a:lnTo>
                <a:lnTo>
                  <a:pt x="128904" y="90169"/>
                </a:lnTo>
                <a:lnTo>
                  <a:pt x="138683" y="83947"/>
                </a:lnTo>
                <a:lnTo>
                  <a:pt x="148843" y="77978"/>
                </a:lnTo>
                <a:lnTo>
                  <a:pt x="158622" y="71755"/>
                </a:lnTo>
                <a:lnTo>
                  <a:pt x="168401" y="65405"/>
                </a:lnTo>
                <a:lnTo>
                  <a:pt x="207771" y="41275"/>
                </a:lnTo>
                <a:lnTo>
                  <a:pt x="209803" y="39497"/>
                </a:lnTo>
                <a:lnTo>
                  <a:pt x="211200" y="37845"/>
                </a:lnTo>
                <a:lnTo>
                  <a:pt x="211581" y="37337"/>
                </a:lnTo>
                <a:lnTo>
                  <a:pt x="211581" y="36194"/>
                </a:lnTo>
                <a:lnTo>
                  <a:pt x="211836" y="35560"/>
                </a:lnTo>
                <a:lnTo>
                  <a:pt x="192531" y="25907"/>
                </a:lnTo>
                <a:lnTo>
                  <a:pt x="180720" y="22225"/>
                </a:lnTo>
                <a:lnTo>
                  <a:pt x="145668" y="11684"/>
                </a:lnTo>
                <a:lnTo>
                  <a:pt x="133857" y="8000"/>
                </a:lnTo>
                <a:lnTo>
                  <a:pt x="122046" y="4572"/>
                </a:lnTo>
                <a:lnTo>
                  <a:pt x="110489" y="888"/>
                </a:lnTo>
                <a:lnTo>
                  <a:pt x="107061" y="254"/>
                </a:lnTo>
                <a:lnTo>
                  <a:pt x="103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5398008" y="4514088"/>
            <a:ext cx="212090" cy="94615"/>
          </a:xfrm>
          <a:custGeom>
            <a:avLst/>
            <a:gdLst/>
            <a:ahLst/>
            <a:cxnLst/>
            <a:rect l="l" t="t" r="r" b="b"/>
            <a:pathLst>
              <a:path w="212089" h="94614">
                <a:moveTo>
                  <a:pt x="110489" y="888"/>
                </a:moveTo>
                <a:lnTo>
                  <a:pt x="122046" y="4572"/>
                </a:lnTo>
                <a:lnTo>
                  <a:pt x="133857" y="8000"/>
                </a:lnTo>
                <a:lnTo>
                  <a:pt x="145668" y="11684"/>
                </a:lnTo>
                <a:lnTo>
                  <a:pt x="157099" y="15112"/>
                </a:lnTo>
                <a:lnTo>
                  <a:pt x="169290" y="18795"/>
                </a:lnTo>
                <a:lnTo>
                  <a:pt x="180720" y="22225"/>
                </a:lnTo>
                <a:lnTo>
                  <a:pt x="192531" y="25907"/>
                </a:lnTo>
                <a:lnTo>
                  <a:pt x="204342" y="29082"/>
                </a:lnTo>
                <a:lnTo>
                  <a:pt x="207263" y="30480"/>
                </a:lnTo>
                <a:lnTo>
                  <a:pt x="209295" y="31623"/>
                </a:lnTo>
                <a:lnTo>
                  <a:pt x="210946" y="33274"/>
                </a:lnTo>
                <a:lnTo>
                  <a:pt x="211581" y="34417"/>
                </a:lnTo>
                <a:lnTo>
                  <a:pt x="211836" y="35560"/>
                </a:lnTo>
                <a:lnTo>
                  <a:pt x="211581" y="36194"/>
                </a:lnTo>
                <a:lnTo>
                  <a:pt x="211581" y="37337"/>
                </a:lnTo>
                <a:lnTo>
                  <a:pt x="211200" y="37845"/>
                </a:lnTo>
                <a:lnTo>
                  <a:pt x="209803" y="39497"/>
                </a:lnTo>
                <a:lnTo>
                  <a:pt x="207771" y="41275"/>
                </a:lnTo>
                <a:lnTo>
                  <a:pt x="197992" y="47243"/>
                </a:lnTo>
                <a:lnTo>
                  <a:pt x="188213" y="53212"/>
                </a:lnTo>
                <a:lnTo>
                  <a:pt x="178180" y="59436"/>
                </a:lnTo>
                <a:lnTo>
                  <a:pt x="168401" y="65405"/>
                </a:lnTo>
                <a:lnTo>
                  <a:pt x="158622" y="71755"/>
                </a:lnTo>
                <a:lnTo>
                  <a:pt x="148843" y="77978"/>
                </a:lnTo>
                <a:lnTo>
                  <a:pt x="138683" y="83947"/>
                </a:lnTo>
                <a:lnTo>
                  <a:pt x="128904" y="90169"/>
                </a:lnTo>
                <a:lnTo>
                  <a:pt x="126364" y="91693"/>
                </a:lnTo>
                <a:lnTo>
                  <a:pt x="123189" y="92837"/>
                </a:lnTo>
                <a:lnTo>
                  <a:pt x="119761" y="93344"/>
                </a:lnTo>
                <a:lnTo>
                  <a:pt x="115950" y="93980"/>
                </a:lnTo>
                <a:lnTo>
                  <a:pt x="112267" y="94487"/>
                </a:lnTo>
                <a:lnTo>
                  <a:pt x="108457" y="93980"/>
                </a:lnTo>
                <a:lnTo>
                  <a:pt x="105028" y="93599"/>
                </a:lnTo>
                <a:lnTo>
                  <a:pt x="101853" y="92837"/>
                </a:lnTo>
                <a:lnTo>
                  <a:pt x="89788" y="89407"/>
                </a:lnTo>
                <a:lnTo>
                  <a:pt x="77977" y="85725"/>
                </a:lnTo>
                <a:lnTo>
                  <a:pt x="66547" y="81914"/>
                </a:lnTo>
                <a:lnTo>
                  <a:pt x="54355" y="78231"/>
                </a:lnTo>
                <a:lnTo>
                  <a:pt x="42544" y="74803"/>
                </a:lnTo>
                <a:lnTo>
                  <a:pt x="31114" y="71119"/>
                </a:lnTo>
                <a:lnTo>
                  <a:pt x="19050" y="67437"/>
                </a:lnTo>
                <a:lnTo>
                  <a:pt x="0" y="57785"/>
                </a:lnTo>
                <a:lnTo>
                  <a:pt x="253" y="56642"/>
                </a:lnTo>
                <a:lnTo>
                  <a:pt x="253" y="56006"/>
                </a:lnTo>
                <a:lnTo>
                  <a:pt x="24129" y="39878"/>
                </a:lnTo>
                <a:lnTo>
                  <a:pt x="33908" y="33909"/>
                </a:lnTo>
                <a:lnTo>
                  <a:pt x="44322" y="27939"/>
                </a:lnTo>
                <a:lnTo>
                  <a:pt x="54101" y="21589"/>
                </a:lnTo>
                <a:lnTo>
                  <a:pt x="63880" y="15620"/>
                </a:lnTo>
                <a:lnTo>
                  <a:pt x="73913" y="9651"/>
                </a:lnTo>
                <a:lnTo>
                  <a:pt x="83692" y="3682"/>
                </a:lnTo>
                <a:lnTo>
                  <a:pt x="86359" y="2286"/>
                </a:lnTo>
                <a:lnTo>
                  <a:pt x="89534" y="1143"/>
                </a:lnTo>
                <a:lnTo>
                  <a:pt x="92963" y="507"/>
                </a:lnTo>
                <a:lnTo>
                  <a:pt x="96392" y="0"/>
                </a:lnTo>
                <a:lnTo>
                  <a:pt x="100202" y="0"/>
                </a:lnTo>
                <a:lnTo>
                  <a:pt x="103886" y="0"/>
                </a:lnTo>
                <a:lnTo>
                  <a:pt x="107061" y="254"/>
                </a:lnTo>
                <a:lnTo>
                  <a:pt x="110489" y="888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5586984" y="4584191"/>
            <a:ext cx="217932" cy="10363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5564123" y="4561332"/>
            <a:ext cx="212090" cy="97790"/>
          </a:xfrm>
          <a:custGeom>
            <a:avLst/>
            <a:gdLst/>
            <a:ahLst/>
            <a:cxnLst/>
            <a:rect l="l" t="t" r="r" b="b"/>
            <a:pathLst>
              <a:path w="212089" h="97789">
                <a:moveTo>
                  <a:pt x="98805" y="0"/>
                </a:moveTo>
                <a:lnTo>
                  <a:pt x="94996" y="254"/>
                </a:lnTo>
                <a:lnTo>
                  <a:pt x="91948" y="1143"/>
                </a:lnTo>
                <a:lnTo>
                  <a:pt x="88391" y="1778"/>
                </a:lnTo>
                <a:lnTo>
                  <a:pt x="85343" y="2921"/>
                </a:lnTo>
                <a:lnTo>
                  <a:pt x="82676" y="4064"/>
                </a:lnTo>
                <a:lnTo>
                  <a:pt x="72771" y="10668"/>
                </a:lnTo>
                <a:lnTo>
                  <a:pt x="43179" y="29083"/>
                </a:lnTo>
                <a:lnTo>
                  <a:pt x="33527" y="35433"/>
                </a:lnTo>
                <a:lnTo>
                  <a:pt x="23749" y="41529"/>
                </a:lnTo>
                <a:lnTo>
                  <a:pt x="4063" y="54229"/>
                </a:lnTo>
                <a:lnTo>
                  <a:pt x="2031" y="55753"/>
                </a:lnTo>
                <a:lnTo>
                  <a:pt x="253" y="58293"/>
                </a:lnTo>
                <a:lnTo>
                  <a:pt x="0" y="59182"/>
                </a:lnTo>
                <a:lnTo>
                  <a:pt x="0" y="60071"/>
                </a:lnTo>
                <a:lnTo>
                  <a:pt x="31241" y="73533"/>
                </a:lnTo>
                <a:lnTo>
                  <a:pt x="43179" y="77343"/>
                </a:lnTo>
                <a:lnTo>
                  <a:pt x="55245" y="81026"/>
                </a:lnTo>
                <a:lnTo>
                  <a:pt x="66928" y="84836"/>
                </a:lnTo>
                <a:lnTo>
                  <a:pt x="103377" y="96139"/>
                </a:lnTo>
                <a:lnTo>
                  <a:pt x="106172" y="97282"/>
                </a:lnTo>
                <a:lnTo>
                  <a:pt x="109981" y="97536"/>
                </a:lnTo>
                <a:lnTo>
                  <a:pt x="117348" y="97536"/>
                </a:lnTo>
                <a:lnTo>
                  <a:pt x="120776" y="96901"/>
                </a:lnTo>
                <a:lnTo>
                  <a:pt x="124205" y="95758"/>
                </a:lnTo>
                <a:lnTo>
                  <a:pt x="127635" y="94996"/>
                </a:lnTo>
                <a:lnTo>
                  <a:pt x="139700" y="86868"/>
                </a:lnTo>
                <a:lnTo>
                  <a:pt x="149733" y="80772"/>
                </a:lnTo>
                <a:lnTo>
                  <a:pt x="178942" y="61722"/>
                </a:lnTo>
                <a:lnTo>
                  <a:pt x="188595" y="55753"/>
                </a:lnTo>
                <a:lnTo>
                  <a:pt x="198374" y="49022"/>
                </a:lnTo>
                <a:lnTo>
                  <a:pt x="207772" y="43053"/>
                </a:lnTo>
                <a:lnTo>
                  <a:pt x="210058" y="41275"/>
                </a:lnTo>
                <a:lnTo>
                  <a:pt x="211200" y="39497"/>
                </a:lnTo>
                <a:lnTo>
                  <a:pt x="211581" y="38989"/>
                </a:lnTo>
                <a:lnTo>
                  <a:pt x="211836" y="37846"/>
                </a:lnTo>
                <a:lnTo>
                  <a:pt x="211836" y="36068"/>
                </a:lnTo>
                <a:lnTo>
                  <a:pt x="180593" y="23622"/>
                </a:lnTo>
                <a:lnTo>
                  <a:pt x="144906" y="12446"/>
                </a:lnTo>
                <a:lnTo>
                  <a:pt x="121030" y="5207"/>
                </a:lnTo>
                <a:lnTo>
                  <a:pt x="109347" y="1397"/>
                </a:lnTo>
                <a:lnTo>
                  <a:pt x="105917" y="635"/>
                </a:lnTo>
                <a:lnTo>
                  <a:pt x="102488" y="254"/>
                </a:lnTo>
                <a:lnTo>
                  <a:pt x="988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5564123" y="4561332"/>
            <a:ext cx="212090" cy="97790"/>
          </a:xfrm>
          <a:custGeom>
            <a:avLst/>
            <a:gdLst/>
            <a:ahLst/>
            <a:cxnLst/>
            <a:rect l="l" t="t" r="r" b="b"/>
            <a:pathLst>
              <a:path w="212089" h="97789">
                <a:moveTo>
                  <a:pt x="109347" y="1397"/>
                </a:moveTo>
                <a:lnTo>
                  <a:pt x="121030" y="5207"/>
                </a:lnTo>
                <a:lnTo>
                  <a:pt x="133096" y="8890"/>
                </a:lnTo>
                <a:lnTo>
                  <a:pt x="144906" y="12446"/>
                </a:lnTo>
                <a:lnTo>
                  <a:pt x="156590" y="16129"/>
                </a:lnTo>
                <a:lnTo>
                  <a:pt x="168655" y="19939"/>
                </a:lnTo>
                <a:lnTo>
                  <a:pt x="180593" y="23622"/>
                </a:lnTo>
                <a:lnTo>
                  <a:pt x="192659" y="26797"/>
                </a:lnTo>
                <a:lnTo>
                  <a:pt x="204342" y="30607"/>
                </a:lnTo>
                <a:lnTo>
                  <a:pt x="207263" y="31750"/>
                </a:lnTo>
                <a:lnTo>
                  <a:pt x="209550" y="33147"/>
                </a:lnTo>
                <a:lnTo>
                  <a:pt x="210947" y="34925"/>
                </a:lnTo>
                <a:lnTo>
                  <a:pt x="211836" y="36068"/>
                </a:lnTo>
                <a:lnTo>
                  <a:pt x="211836" y="37211"/>
                </a:lnTo>
                <a:lnTo>
                  <a:pt x="211836" y="37846"/>
                </a:lnTo>
                <a:lnTo>
                  <a:pt x="211581" y="38989"/>
                </a:lnTo>
                <a:lnTo>
                  <a:pt x="211200" y="39497"/>
                </a:lnTo>
                <a:lnTo>
                  <a:pt x="210058" y="41275"/>
                </a:lnTo>
                <a:lnTo>
                  <a:pt x="207772" y="43053"/>
                </a:lnTo>
                <a:lnTo>
                  <a:pt x="198374" y="49022"/>
                </a:lnTo>
                <a:lnTo>
                  <a:pt x="188595" y="55753"/>
                </a:lnTo>
                <a:lnTo>
                  <a:pt x="178942" y="61722"/>
                </a:lnTo>
                <a:lnTo>
                  <a:pt x="169163" y="68072"/>
                </a:lnTo>
                <a:lnTo>
                  <a:pt x="159512" y="74422"/>
                </a:lnTo>
                <a:lnTo>
                  <a:pt x="149733" y="80772"/>
                </a:lnTo>
                <a:lnTo>
                  <a:pt x="139700" y="86868"/>
                </a:lnTo>
                <a:lnTo>
                  <a:pt x="129921" y="93472"/>
                </a:lnTo>
                <a:lnTo>
                  <a:pt x="127635" y="94996"/>
                </a:lnTo>
                <a:lnTo>
                  <a:pt x="124205" y="95758"/>
                </a:lnTo>
                <a:lnTo>
                  <a:pt x="120776" y="96901"/>
                </a:lnTo>
                <a:lnTo>
                  <a:pt x="117348" y="97536"/>
                </a:lnTo>
                <a:lnTo>
                  <a:pt x="113664" y="97536"/>
                </a:lnTo>
                <a:lnTo>
                  <a:pt x="109981" y="97536"/>
                </a:lnTo>
                <a:lnTo>
                  <a:pt x="106172" y="97282"/>
                </a:lnTo>
                <a:lnTo>
                  <a:pt x="103377" y="96139"/>
                </a:lnTo>
                <a:lnTo>
                  <a:pt x="91059" y="92329"/>
                </a:lnTo>
                <a:lnTo>
                  <a:pt x="79248" y="88646"/>
                </a:lnTo>
                <a:lnTo>
                  <a:pt x="66928" y="84836"/>
                </a:lnTo>
                <a:lnTo>
                  <a:pt x="55245" y="81026"/>
                </a:lnTo>
                <a:lnTo>
                  <a:pt x="43179" y="77343"/>
                </a:lnTo>
                <a:lnTo>
                  <a:pt x="31241" y="73533"/>
                </a:lnTo>
                <a:lnTo>
                  <a:pt x="19430" y="70358"/>
                </a:lnTo>
                <a:lnTo>
                  <a:pt x="7492" y="66675"/>
                </a:lnTo>
                <a:lnTo>
                  <a:pt x="0" y="60071"/>
                </a:lnTo>
                <a:lnTo>
                  <a:pt x="0" y="59182"/>
                </a:lnTo>
                <a:lnTo>
                  <a:pt x="253" y="58293"/>
                </a:lnTo>
                <a:lnTo>
                  <a:pt x="888" y="57404"/>
                </a:lnTo>
                <a:lnTo>
                  <a:pt x="2031" y="55753"/>
                </a:lnTo>
                <a:lnTo>
                  <a:pt x="4063" y="54229"/>
                </a:lnTo>
                <a:lnTo>
                  <a:pt x="13970" y="47879"/>
                </a:lnTo>
                <a:lnTo>
                  <a:pt x="23749" y="41529"/>
                </a:lnTo>
                <a:lnTo>
                  <a:pt x="33527" y="35433"/>
                </a:lnTo>
                <a:lnTo>
                  <a:pt x="43179" y="29083"/>
                </a:lnTo>
                <a:lnTo>
                  <a:pt x="53212" y="22860"/>
                </a:lnTo>
                <a:lnTo>
                  <a:pt x="62991" y="16764"/>
                </a:lnTo>
                <a:lnTo>
                  <a:pt x="72771" y="10668"/>
                </a:lnTo>
                <a:lnTo>
                  <a:pt x="82676" y="4064"/>
                </a:lnTo>
                <a:lnTo>
                  <a:pt x="85343" y="2921"/>
                </a:lnTo>
                <a:lnTo>
                  <a:pt x="88391" y="1778"/>
                </a:lnTo>
                <a:lnTo>
                  <a:pt x="91948" y="1143"/>
                </a:lnTo>
                <a:lnTo>
                  <a:pt x="94996" y="254"/>
                </a:lnTo>
                <a:lnTo>
                  <a:pt x="98805" y="0"/>
                </a:lnTo>
                <a:lnTo>
                  <a:pt x="102488" y="254"/>
                </a:lnTo>
                <a:lnTo>
                  <a:pt x="105917" y="635"/>
                </a:lnTo>
                <a:lnTo>
                  <a:pt x="109347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5754623" y="4636008"/>
            <a:ext cx="220979" cy="10515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5731764" y="4613147"/>
            <a:ext cx="215265" cy="99060"/>
          </a:xfrm>
          <a:custGeom>
            <a:avLst/>
            <a:gdLst/>
            <a:ahLst/>
            <a:cxnLst/>
            <a:rect l="l" t="t" r="r" b="b"/>
            <a:pathLst>
              <a:path w="215264" h="99060">
                <a:moveTo>
                  <a:pt x="102488" y="0"/>
                </a:moveTo>
                <a:lnTo>
                  <a:pt x="98806" y="0"/>
                </a:lnTo>
                <a:lnTo>
                  <a:pt x="94996" y="634"/>
                </a:lnTo>
                <a:lnTo>
                  <a:pt x="91312" y="888"/>
                </a:lnTo>
                <a:lnTo>
                  <a:pt x="87884" y="1777"/>
                </a:lnTo>
                <a:lnTo>
                  <a:pt x="84709" y="2920"/>
                </a:lnTo>
                <a:lnTo>
                  <a:pt x="82423" y="4318"/>
                </a:lnTo>
                <a:lnTo>
                  <a:pt x="72644" y="10668"/>
                </a:lnTo>
                <a:lnTo>
                  <a:pt x="62484" y="16763"/>
                </a:lnTo>
                <a:lnTo>
                  <a:pt x="52959" y="23368"/>
                </a:lnTo>
                <a:lnTo>
                  <a:pt x="43180" y="29337"/>
                </a:lnTo>
                <a:lnTo>
                  <a:pt x="23368" y="42290"/>
                </a:lnTo>
                <a:lnTo>
                  <a:pt x="0" y="59943"/>
                </a:lnTo>
                <a:lnTo>
                  <a:pt x="0" y="60706"/>
                </a:lnTo>
                <a:lnTo>
                  <a:pt x="44703" y="78612"/>
                </a:lnTo>
                <a:lnTo>
                  <a:pt x="80899" y="89788"/>
                </a:lnTo>
                <a:lnTo>
                  <a:pt x="93345" y="94106"/>
                </a:lnTo>
                <a:lnTo>
                  <a:pt x="105410" y="97916"/>
                </a:lnTo>
                <a:lnTo>
                  <a:pt x="109220" y="98425"/>
                </a:lnTo>
                <a:lnTo>
                  <a:pt x="112649" y="99059"/>
                </a:lnTo>
                <a:lnTo>
                  <a:pt x="116712" y="99059"/>
                </a:lnTo>
                <a:lnTo>
                  <a:pt x="120396" y="98806"/>
                </a:lnTo>
                <a:lnTo>
                  <a:pt x="123825" y="98425"/>
                </a:lnTo>
                <a:lnTo>
                  <a:pt x="127253" y="97281"/>
                </a:lnTo>
                <a:lnTo>
                  <a:pt x="130810" y="96519"/>
                </a:lnTo>
                <a:lnTo>
                  <a:pt x="133096" y="94741"/>
                </a:lnTo>
                <a:lnTo>
                  <a:pt x="142875" y="88645"/>
                </a:lnTo>
                <a:lnTo>
                  <a:pt x="152653" y="82041"/>
                </a:lnTo>
                <a:lnTo>
                  <a:pt x="162433" y="75691"/>
                </a:lnTo>
                <a:lnTo>
                  <a:pt x="172212" y="69087"/>
                </a:lnTo>
                <a:lnTo>
                  <a:pt x="181990" y="62737"/>
                </a:lnTo>
                <a:lnTo>
                  <a:pt x="191515" y="56133"/>
                </a:lnTo>
                <a:lnTo>
                  <a:pt x="201295" y="50164"/>
                </a:lnTo>
                <a:lnTo>
                  <a:pt x="211200" y="43814"/>
                </a:lnTo>
                <a:lnTo>
                  <a:pt x="213106" y="42037"/>
                </a:lnTo>
                <a:lnTo>
                  <a:pt x="214249" y="40258"/>
                </a:lnTo>
                <a:lnTo>
                  <a:pt x="214884" y="39496"/>
                </a:lnTo>
                <a:lnTo>
                  <a:pt x="214884" y="37972"/>
                </a:lnTo>
                <a:lnTo>
                  <a:pt x="214249" y="36829"/>
                </a:lnTo>
                <a:lnTo>
                  <a:pt x="213487" y="35178"/>
                </a:lnTo>
                <a:lnTo>
                  <a:pt x="170180" y="20193"/>
                </a:lnTo>
                <a:lnTo>
                  <a:pt x="109220" y="1396"/>
                </a:lnTo>
                <a:lnTo>
                  <a:pt x="105663" y="888"/>
                </a:lnTo>
                <a:lnTo>
                  <a:pt x="10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5731764" y="4613147"/>
            <a:ext cx="215265" cy="99060"/>
          </a:xfrm>
          <a:custGeom>
            <a:avLst/>
            <a:gdLst/>
            <a:ahLst/>
            <a:cxnLst/>
            <a:rect l="l" t="t" r="r" b="b"/>
            <a:pathLst>
              <a:path w="215264" h="99060">
                <a:moveTo>
                  <a:pt x="109220" y="1396"/>
                </a:moveTo>
                <a:lnTo>
                  <a:pt x="121538" y="5206"/>
                </a:lnTo>
                <a:lnTo>
                  <a:pt x="133603" y="8889"/>
                </a:lnTo>
                <a:lnTo>
                  <a:pt x="145796" y="12700"/>
                </a:lnTo>
                <a:lnTo>
                  <a:pt x="157861" y="16382"/>
                </a:lnTo>
                <a:lnTo>
                  <a:pt x="170180" y="20193"/>
                </a:lnTo>
                <a:lnTo>
                  <a:pt x="181990" y="23621"/>
                </a:lnTo>
                <a:lnTo>
                  <a:pt x="214249" y="36829"/>
                </a:lnTo>
                <a:lnTo>
                  <a:pt x="214884" y="37972"/>
                </a:lnTo>
                <a:lnTo>
                  <a:pt x="214884" y="38607"/>
                </a:lnTo>
                <a:lnTo>
                  <a:pt x="214884" y="39496"/>
                </a:lnTo>
                <a:lnTo>
                  <a:pt x="214249" y="40258"/>
                </a:lnTo>
                <a:lnTo>
                  <a:pt x="213106" y="42037"/>
                </a:lnTo>
                <a:lnTo>
                  <a:pt x="211200" y="43814"/>
                </a:lnTo>
                <a:lnTo>
                  <a:pt x="201295" y="50164"/>
                </a:lnTo>
                <a:lnTo>
                  <a:pt x="191515" y="56133"/>
                </a:lnTo>
                <a:lnTo>
                  <a:pt x="181990" y="62737"/>
                </a:lnTo>
                <a:lnTo>
                  <a:pt x="172212" y="69087"/>
                </a:lnTo>
                <a:lnTo>
                  <a:pt x="162433" y="75691"/>
                </a:lnTo>
                <a:lnTo>
                  <a:pt x="152653" y="82041"/>
                </a:lnTo>
                <a:lnTo>
                  <a:pt x="142875" y="88645"/>
                </a:lnTo>
                <a:lnTo>
                  <a:pt x="133096" y="94741"/>
                </a:lnTo>
                <a:lnTo>
                  <a:pt x="130810" y="96519"/>
                </a:lnTo>
                <a:lnTo>
                  <a:pt x="127253" y="97281"/>
                </a:lnTo>
                <a:lnTo>
                  <a:pt x="123825" y="98425"/>
                </a:lnTo>
                <a:lnTo>
                  <a:pt x="120396" y="98806"/>
                </a:lnTo>
                <a:lnTo>
                  <a:pt x="116712" y="99059"/>
                </a:lnTo>
                <a:lnTo>
                  <a:pt x="112649" y="99059"/>
                </a:lnTo>
                <a:lnTo>
                  <a:pt x="109220" y="98425"/>
                </a:lnTo>
                <a:lnTo>
                  <a:pt x="105410" y="97916"/>
                </a:lnTo>
                <a:lnTo>
                  <a:pt x="93345" y="94106"/>
                </a:lnTo>
                <a:lnTo>
                  <a:pt x="80899" y="89788"/>
                </a:lnTo>
                <a:lnTo>
                  <a:pt x="68834" y="86106"/>
                </a:lnTo>
                <a:lnTo>
                  <a:pt x="56514" y="82295"/>
                </a:lnTo>
                <a:lnTo>
                  <a:pt x="44703" y="78612"/>
                </a:lnTo>
                <a:lnTo>
                  <a:pt x="32258" y="74929"/>
                </a:lnTo>
                <a:lnTo>
                  <a:pt x="19812" y="71119"/>
                </a:lnTo>
                <a:lnTo>
                  <a:pt x="7747" y="67437"/>
                </a:lnTo>
                <a:lnTo>
                  <a:pt x="4952" y="66293"/>
                </a:lnTo>
                <a:lnTo>
                  <a:pt x="2539" y="64769"/>
                </a:lnTo>
                <a:lnTo>
                  <a:pt x="888" y="63372"/>
                </a:lnTo>
                <a:lnTo>
                  <a:pt x="253" y="61594"/>
                </a:lnTo>
                <a:lnTo>
                  <a:pt x="0" y="60706"/>
                </a:lnTo>
                <a:lnTo>
                  <a:pt x="0" y="59943"/>
                </a:lnTo>
                <a:lnTo>
                  <a:pt x="23368" y="42290"/>
                </a:lnTo>
                <a:lnTo>
                  <a:pt x="33400" y="35687"/>
                </a:lnTo>
                <a:lnTo>
                  <a:pt x="43180" y="29337"/>
                </a:lnTo>
                <a:lnTo>
                  <a:pt x="52959" y="23368"/>
                </a:lnTo>
                <a:lnTo>
                  <a:pt x="62484" y="16763"/>
                </a:lnTo>
                <a:lnTo>
                  <a:pt x="72644" y="10668"/>
                </a:lnTo>
                <a:lnTo>
                  <a:pt x="82423" y="4318"/>
                </a:lnTo>
                <a:lnTo>
                  <a:pt x="84709" y="2920"/>
                </a:lnTo>
                <a:lnTo>
                  <a:pt x="87884" y="1777"/>
                </a:lnTo>
                <a:lnTo>
                  <a:pt x="91312" y="888"/>
                </a:lnTo>
                <a:lnTo>
                  <a:pt x="94996" y="634"/>
                </a:lnTo>
                <a:lnTo>
                  <a:pt x="98806" y="0"/>
                </a:lnTo>
                <a:lnTo>
                  <a:pt x="102488" y="0"/>
                </a:lnTo>
                <a:lnTo>
                  <a:pt x="105663" y="888"/>
                </a:lnTo>
                <a:lnTo>
                  <a:pt x="109220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5925311" y="4687823"/>
            <a:ext cx="219456" cy="10668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5902452" y="4664964"/>
            <a:ext cx="213360" cy="100965"/>
          </a:xfrm>
          <a:custGeom>
            <a:avLst/>
            <a:gdLst/>
            <a:ahLst/>
            <a:cxnLst/>
            <a:rect l="l" t="t" r="r" b="b"/>
            <a:pathLst>
              <a:path w="213360" h="100964">
                <a:moveTo>
                  <a:pt x="96647" y="0"/>
                </a:moveTo>
                <a:lnTo>
                  <a:pt x="92963" y="254"/>
                </a:lnTo>
                <a:lnTo>
                  <a:pt x="89788" y="1143"/>
                </a:lnTo>
                <a:lnTo>
                  <a:pt x="86487" y="1778"/>
                </a:lnTo>
                <a:lnTo>
                  <a:pt x="83312" y="2540"/>
                </a:lnTo>
                <a:lnTo>
                  <a:pt x="71247" y="10922"/>
                </a:lnTo>
                <a:lnTo>
                  <a:pt x="61340" y="17018"/>
                </a:lnTo>
                <a:lnTo>
                  <a:pt x="51943" y="23622"/>
                </a:lnTo>
                <a:lnTo>
                  <a:pt x="42163" y="29844"/>
                </a:lnTo>
                <a:lnTo>
                  <a:pt x="22860" y="42799"/>
                </a:lnTo>
                <a:lnTo>
                  <a:pt x="0" y="60071"/>
                </a:lnTo>
                <a:lnTo>
                  <a:pt x="0" y="62356"/>
                </a:lnTo>
                <a:lnTo>
                  <a:pt x="19938" y="72136"/>
                </a:lnTo>
                <a:lnTo>
                  <a:pt x="32512" y="76200"/>
                </a:lnTo>
                <a:lnTo>
                  <a:pt x="44450" y="79883"/>
                </a:lnTo>
                <a:lnTo>
                  <a:pt x="57023" y="83947"/>
                </a:lnTo>
                <a:lnTo>
                  <a:pt x="69596" y="87630"/>
                </a:lnTo>
                <a:lnTo>
                  <a:pt x="109855" y="100330"/>
                </a:lnTo>
                <a:lnTo>
                  <a:pt x="113284" y="100584"/>
                </a:lnTo>
                <a:lnTo>
                  <a:pt x="120903" y="100584"/>
                </a:lnTo>
                <a:lnTo>
                  <a:pt x="143128" y="89662"/>
                </a:lnTo>
                <a:lnTo>
                  <a:pt x="152908" y="83312"/>
                </a:lnTo>
                <a:lnTo>
                  <a:pt x="171958" y="70358"/>
                </a:lnTo>
                <a:lnTo>
                  <a:pt x="190881" y="57150"/>
                </a:lnTo>
                <a:lnTo>
                  <a:pt x="209931" y="44196"/>
                </a:lnTo>
                <a:lnTo>
                  <a:pt x="211709" y="42544"/>
                </a:lnTo>
                <a:lnTo>
                  <a:pt x="213106" y="40767"/>
                </a:lnTo>
                <a:lnTo>
                  <a:pt x="213360" y="40005"/>
                </a:lnTo>
                <a:lnTo>
                  <a:pt x="213360" y="37337"/>
                </a:lnTo>
                <a:lnTo>
                  <a:pt x="168528" y="20447"/>
                </a:lnTo>
                <a:lnTo>
                  <a:pt x="156590" y="16637"/>
                </a:lnTo>
                <a:lnTo>
                  <a:pt x="144018" y="12954"/>
                </a:lnTo>
                <a:lnTo>
                  <a:pt x="119761" y="5461"/>
                </a:lnTo>
                <a:lnTo>
                  <a:pt x="107187" y="1397"/>
                </a:lnTo>
                <a:lnTo>
                  <a:pt x="103886" y="635"/>
                </a:lnTo>
                <a:lnTo>
                  <a:pt x="100457" y="254"/>
                </a:lnTo>
                <a:lnTo>
                  <a:pt x="966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5902452" y="4664964"/>
            <a:ext cx="213360" cy="100965"/>
          </a:xfrm>
          <a:custGeom>
            <a:avLst/>
            <a:gdLst/>
            <a:ahLst/>
            <a:cxnLst/>
            <a:rect l="l" t="t" r="r" b="b"/>
            <a:pathLst>
              <a:path w="213360" h="100964">
                <a:moveTo>
                  <a:pt x="107187" y="1397"/>
                </a:moveTo>
                <a:lnTo>
                  <a:pt x="119761" y="5461"/>
                </a:lnTo>
                <a:lnTo>
                  <a:pt x="131825" y="9143"/>
                </a:lnTo>
                <a:lnTo>
                  <a:pt x="144018" y="12954"/>
                </a:lnTo>
                <a:lnTo>
                  <a:pt x="156590" y="16637"/>
                </a:lnTo>
                <a:lnTo>
                  <a:pt x="168528" y="20447"/>
                </a:lnTo>
                <a:lnTo>
                  <a:pt x="181101" y="24130"/>
                </a:lnTo>
                <a:lnTo>
                  <a:pt x="213360" y="37337"/>
                </a:lnTo>
                <a:lnTo>
                  <a:pt x="213360" y="38481"/>
                </a:lnTo>
                <a:lnTo>
                  <a:pt x="213360" y="39116"/>
                </a:lnTo>
                <a:lnTo>
                  <a:pt x="213360" y="40005"/>
                </a:lnTo>
                <a:lnTo>
                  <a:pt x="213106" y="40767"/>
                </a:lnTo>
                <a:lnTo>
                  <a:pt x="211709" y="42544"/>
                </a:lnTo>
                <a:lnTo>
                  <a:pt x="209931" y="44196"/>
                </a:lnTo>
                <a:lnTo>
                  <a:pt x="200533" y="50546"/>
                </a:lnTo>
                <a:lnTo>
                  <a:pt x="190881" y="57150"/>
                </a:lnTo>
                <a:lnTo>
                  <a:pt x="181356" y="63754"/>
                </a:lnTo>
                <a:lnTo>
                  <a:pt x="171958" y="70358"/>
                </a:lnTo>
                <a:lnTo>
                  <a:pt x="162560" y="76708"/>
                </a:lnTo>
                <a:lnTo>
                  <a:pt x="152908" y="83312"/>
                </a:lnTo>
                <a:lnTo>
                  <a:pt x="143128" y="89662"/>
                </a:lnTo>
                <a:lnTo>
                  <a:pt x="133731" y="96519"/>
                </a:lnTo>
                <a:lnTo>
                  <a:pt x="131190" y="97662"/>
                </a:lnTo>
                <a:lnTo>
                  <a:pt x="128015" y="98806"/>
                </a:lnTo>
                <a:lnTo>
                  <a:pt x="124587" y="99694"/>
                </a:lnTo>
                <a:lnTo>
                  <a:pt x="120903" y="100584"/>
                </a:lnTo>
                <a:lnTo>
                  <a:pt x="117221" y="100584"/>
                </a:lnTo>
                <a:lnTo>
                  <a:pt x="113284" y="100584"/>
                </a:lnTo>
                <a:lnTo>
                  <a:pt x="109855" y="100330"/>
                </a:lnTo>
                <a:lnTo>
                  <a:pt x="106172" y="99187"/>
                </a:lnTo>
                <a:lnTo>
                  <a:pt x="94107" y="95377"/>
                </a:lnTo>
                <a:lnTo>
                  <a:pt x="81534" y="91440"/>
                </a:lnTo>
                <a:lnTo>
                  <a:pt x="69596" y="87630"/>
                </a:lnTo>
                <a:lnTo>
                  <a:pt x="57023" y="83947"/>
                </a:lnTo>
                <a:lnTo>
                  <a:pt x="44450" y="79883"/>
                </a:lnTo>
                <a:lnTo>
                  <a:pt x="32512" y="76200"/>
                </a:lnTo>
                <a:lnTo>
                  <a:pt x="19938" y="72136"/>
                </a:lnTo>
                <a:lnTo>
                  <a:pt x="7747" y="68453"/>
                </a:lnTo>
                <a:lnTo>
                  <a:pt x="4825" y="67310"/>
                </a:lnTo>
                <a:lnTo>
                  <a:pt x="2794" y="65786"/>
                </a:lnTo>
                <a:lnTo>
                  <a:pt x="1143" y="64135"/>
                </a:lnTo>
                <a:lnTo>
                  <a:pt x="0" y="62356"/>
                </a:lnTo>
                <a:lnTo>
                  <a:pt x="0" y="61849"/>
                </a:lnTo>
                <a:lnTo>
                  <a:pt x="0" y="60960"/>
                </a:lnTo>
                <a:lnTo>
                  <a:pt x="0" y="60071"/>
                </a:lnTo>
                <a:lnTo>
                  <a:pt x="253" y="59181"/>
                </a:lnTo>
                <a:lnTo>
                  <a:pt x="1650" y="57531"/>
                </a:lnTo>
                <a:lnTo>
                  <a:pt x="3683" y="55753"/>
                </a:lnTo>
                <a:lnTo>
                  <a:pt x="13081" y="49149"/>
                </a:lnTo>
                <a:lnTo>
                  <a:pt x="22860" y="42799"/>
                </a:lnTo>
                <a:lnTo>
                  <a:pt x="32765" y="36194"/>
                </a:lnTo>
                <a:lnTo>
                  <a:pt x="42163" y="29844"/>
                </a:lnTo>
                <a:lnTo>
                  <a:pt x="51943" y="23622"/>
                </a:lnTo>
                <a:lnTo>
                  <a:pt x="61340" y="17018"/>
                </a:lnTo>
                <a:lnTo>
                  <a:pt x="71247" y="10922"/>
                </a:lnTo>
                <a:lnTo>
                  <a:pt x="80772" y="4318"/>
                </a:lnTo>
                <a:lnTo>
                  <a:pt x="83312" y="2540"/>
                </a:lnTo>
                <a:lnTo>
                  <a:pt x="86487" y="1778"/>
                </a:lnTo>
                <a:lnTo>
                  <a:pt x="89788" y="1143"/>
                </a:lnTo>
                <a:lnTo>
                  <a:pt x="92963" y="254"/>
                </a:lnTo>
                <a:lnTo>
                  <a:pt x="96647" y="0"/>
                </a:lnTo>
                <a:lnTo>
                  <a:pt x="100457" y="254"/>
                </a:lnTo>
                <a:lnTo>
                  <a:pt x="103886" y="635"/>
                </a:lnTo>
                <a:lnTo>
                  <a:pt x="107187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6096000" y="4739640"/>
            <a:ext cx="224027" cy="10972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6073140" y="4716779"/>
            <a:ext cx="218440" cy="104139"/>
          </a:xfrm>
          <a:custGeom>
            <a:avLst/>
            <a:gdLst/>
            <a:ahLst/>
            <a:cxnLst/>
            <a:rect l="l" t="t" r="r" b="b"/>
            <a:pathLst>
              <a:path w="218439" h="104139">
                <a:moveTo>
                  <a:pt x="97282" y="0"/>
                </a:moveTo>
                <a:lnTo>
                  <a:pt x="93472" y="254"/>
                </a:lnTo>
                <a:lnTo>
                  <a:pt x="90043" y="1143"/>
                </a:lnTo>
                <a:lnTo>
                  <a:pt x="86613" y="1778"/>
                </a:lnTo>
                <a:lnTo>
                  <a:pt x="83438" y="2921"/>
                </a:lnTo>
                <a:lnTo>
                  <a:pt x="71247" y="11049"/>
                </a:lnTo>
                <a:lnTo>
                  <a:pt x="61722" y="17526"/>
                </a:lnTo>
                <a:lnTo>
                  <a:pt x="51688" y="24130"/>
                </a:lnTo>
                <a:lnTo>
                  <a:pt x="42163" y="30607"/>
                </a:lnTo>
                <a:lnTo>
                  <a:pt x="32638" y="37592"/>
                </a:lnTo>
                <a:lnTo>
                  <a:pt x="22860" y="43942"/>
                </a:lnTo>
                <a:lnTo>
                  <a:pt x="13335" y="50673"/>
                </a:lnTo>
                <a:lnTo>
                  <a:pt x="3810" y="57658"/>
                </a:lnTo>
                <a:lnTo>
                  <a:pt x="1777" y="59055"/>
                </a:lnTo>
                <a:lnTo>
                  <a:pt x="254" y="60833"/>
                </a:lnTo>
                <a:lnTo>
                  <a:pt x="0" y="61722"/>
                </a:lnTo>
                <a:lnTo>
                  <a:pt x="0" y="63754"/>
                </a:lnTo>
                <a:lnTo>
                  <a:pt x="20827" y="74168"/>
                </a:lnTo>
                <a:lnTo>
                  <a:pt x="33782" y="78613"/>
                </a:lnTo>
                <a:lnTo>
                  <a:pt x="46227" y="82423"/>
                </a:lnTo>
                <a:lnTo>
                  <a:pt x="58927" y="86487"/>
                </a:lnTo>
                <a:lnTo>
                  <a:pt x="71627" y="90297"/>
                </a:lnTo>
                <a:lnTo>
                  <a:pt x="84582" y="94361"/>
                </a:lnTo>
                <a:lnTo>
                  <a:pt x="97282" y="98044"/>
                </a:lnTo>
                <a:lnTo>
                  <a:pt x="110236" y="102235"/>
                </a:lnTo>
                <a:lnTo>
                  <a:pt x="113411" y="103378"/>
                </a:lnTo>
                <a:lnTo>
                  <a:pt x="117221" y="103632"/>
                </a:lnTo>
                <a:lnTo>
                  <a:pt x="125222" y="103632"/>
                </a:lnTo>
                <a:lnTo>
                  <a:pt x="157352" y="85598"/>
                </a:lnTo>
                <a:lnTo>
                  <a:pt x="166877" y="79121"/>
                </a:lnTo>
                <a:lnTo>
                  <a:pt x="176402" y="72136"/>
                </a:lnTo>
                <a:lnTo>
                  <a:pt x="185927" y="65786"/>
                </a:lnTo>
                <a:lnTo>
                  <a:pt x="195452" y="58801"/>
                </a:lnTo>
                <a:lnTo>
                  <a:pt x="217932" y="41275"/>
                </a:lnTo>
                <a:lnTo>
                  <a:pt x="217932" y="39624"/>
                </a:lnTo>
                <a:lnTo>
                  <a:pt x="158496" y="17145"/>
                </a:lnTo>
                <a:lnTo>
                  <a:pt x="146050" y="13081"/>
                </a:lnTo>
                <a:lnTo>
                  <a:pt x="133604" y="9271"/>
                </a:lnTo>
                <a:lnTo>
                  <a:pt x="120904" y="5588"/>
                </a:lnTo>
                <a:lnTo>
                  <a:pt x="108585" y="1778"/>
                </a:lnTo>
                <a:lnTo>
                  <a:pt x="105029" y="889"/>
                </a:lnTo>
                <a:lnTo>
                  <a:pt x="101346" y="254"/>
                </a:lnTo>
                <a:lnTo>
                  <a:pt x="97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6073140" y="4716779"/>
            <a:ext cx="218440" cy="104139"/>
          </a:xfrm>
          <a:custGeom>
            <a:avLst/>
            <a:gdLst/>
            <a:ahLst/>
            <a:cxnLst/>
            <a:rect l="l" t="t" r="r" b="b"/>
            <a:pathLst>
              <a:path w="218439" h="104139">
                <a:moveTo>
                  <a:pt x="108585" y="1778"/>
                </a:moveTo>
                <a:lnTo>
                  <a:pt x="120904" y="5588"/>
                </a:lnTo>
                <a:lnTo>
                  <a:pt x="133604" y="9271"/>
                </a:lnTo>
                <a:lnTo>
                  <a:pt x="146050" y="13081"/>
                </a:lnTo>
                <a:lnTo>
                  <a:pt x="158496" y="17145"/>
                </a:lnTo>
                <a:lnTo>
                  <a:pt x="171196" y="20955"/>
                </a:lnTo>
                <a:lnTo>
                  <a:pt x="183896" y="24765"/>
                </a:lnTo>
                <a:lnTo>
                  <a:pt x="196850" y="28829"/>
                </a:lnTo>
                <a:lnTo>
                  <a:pt x="217932" y="39624"/>
                </a:lnTo>
                <a:lnTo>
                  <a:pt x="217932" y="40132"/>
                </a:lnTo>
                <a:lnTo>
                  <a:pt x="217932" y="41275"/>
                </a:lnTo>
                <a:lnTo>
                  <a:pt x="195452" y="58801"/>
                </a:lnTo>
                <a:lnTo>
                  <a:pt x="185927" y="65786"/>
                </a:lnTo>
                <a:lnTo>
                  <a:pt x="176402" y="72136"/>
                </a:lnTo>
                <a:lnTo>
                  <a:pt x="166877" y="79121"/>
                </a:lnTo>
                <a:lnTo>
                  <a:pt x="157352" y="85598"/>
                </a:lnTo>
                <a:lnTo>
                  <a:pt x="147827" y="92583"/>
                </a:lnTo>
                <a:lnTo>
                  <a:pt x="137922" y="99314"/>
                </a:lnTo>
                <a:lnTo>
                  <a:pt x="135382" y="100711"/>
                </a:lnTo>
                <a:lnTo>
                  <a:pt x="132207" y="101854"/>
                </a:lnTo>
                <a:lnTo>
                  <a:pt x="129032" y="102997"/>
                </a:lnTo>
                <a:lnTo>
                  <a:pt x="125222" y="103632"/>
                </a:lnTo>
                <a:lnTo>
                  <a:pt x="120904" y="103632"/>
                </a:lnTo>
                <a:lnTo>
                  <a:pt x="117221" y="103632"/>
                </a:lnTo>
                <a:lnTo>
                  <a:pt x="113411" y="103378"/>
                </a:lnTo>
                <a:lnTo>
                  <a:pt x="110236" y="102235"/>
                </a:lnTo>
                <a:lnTo>
                  <a:pt x="97282" y="98044"/>
                </a:lnTo>
                <a:lnTo>
                  <a:pt x="84582" y="94361"/>
                </a:lnTo>
                <a:lnTo>
                  <a:pt x="71627" y="90297"/>
                </a:lnTo>
                <a:lnTo>
                  <a:pt x="58927" y="86487"/>
                </a:lnTo>
                <a:lnTo>
                  <a:pt x="46227" y="82423"/>
                </a:lnTo>
                <a:lnTo>
                  <a:pt x="33782" y="78613"/>
                </a:lnTo>
                <a:lnTo>
                  <a:pt x="20827" y="74168"/>
                </a:lnTo>
                <a:lnTo>
                  <a:pt x="0" y="63754"/>
                </a:lnTo>
                <a:lnTo>
                  <a:pt x="0" y="62611"/>
                </a:lnTo>
                <a:lnTo>
                  <a:pt x="0" y="61722"/>
                </a:lnTo>
                <a:lnTo>
                  <a:pt x="254" y="60833"/>
                </a:lnTo>
                <a:lnTo>
                  <a:pt x="1777" y="59055"/>
                </a:lnTo>
                <a:lnTo>
                  <a:pt x="3810" y="57658"/>
                </a:lnTo>
                <a:lnTo>
                  <a:pt x="13335" y="50673"/>
                </a:lnTo>
                <a:lnTo>
                  <a:pt x="22860" y="43942"/>
                </a:lnTo>
                <a:lnTo>
                  <a:pt x="32638" y="37592"/>
                </a:lnTo>
                <a:lnTo>
                  <a:pt x="42163" y="30607"/>
                </a:lnTo>
                <a:lnTo>
                  <a:pt x="51688" y="24130"/>
                </a:lnTo>
                <a:lnTo>
                  <a:pt x="61722" y="17526"/>
                </a:lnTo>
                <a:lnTo>
                  <a:pt x="71247" y="11049"/>
                </a:lnTo>
                <a:lnTo>
                  <a:pt x="80772" y="4699"/>
                </a:lnTo>
                <a:lnTo>
                  <a:pt x="83438" y="2921"/>
                </a:lnTo>
                <a:lnTo>
                  <a:pt x="86613" y="1778"/>
                </a:lnTo>
                <a:lnTo>
                  <a:pt x="90043" y="1143"/>
                </a:lnTo>
                <a:lnTo>
                  <a:pt x="93472" y="254"/>
                </a:lnTo>
                <a:lnTo>
                  <a:pt x="97282" y="0"/>
                </a:lnTo>
                <a:lnTo>
                  <a:pt x="101346" y="254"/>
                </a:lnTo>
                <a:lnTo>
                  <a:pt x="105029" y="889"/>
                </a:lnTo>
                <a:lnTo>
                  <a:pt x="108585" y="1778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6274308" y="4794503"/>
            <a:ext cx="225551" cy="10972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6251447" y="4771644"/>
            <a:ext cx="219710" cy="104139"/>
          </a:xfrm>
          <a:custGeom>
            <a:avLst/>
            <a:gdLst/>
            <a:ahLst/>
            <a:cxnLst/>
            <a:rect l="l" t="t" r="r" b="b"/>
            <a:pathLst>
              <a:path w="219710" h="104139">
                <a:moveTo>
                  <a:pt x="100584" y="0"/>
                </a:moveTo>
                <a:lnTo>
                  <a:pt x="96900" y="0"/>
                </a:lnTo>
                <a:lnTo>
                  <a:pt x="93090" y="253"/>
                </a:lnTo>
                <a:lnTo>
                  <a:pt x="42163" y="30606"/>
                </a:lnTo>
                <a:lnTo>
                  <a:pt x="32638" y="37464"/>
                </a:lnTo>
                <a:lnTo>
                  <a:pt x="23113" y="44068"/>
                </a:lnTo>
                <a:lnTo>
                  <a:pt x="3428" y="57276"/>
                </a:lnTo>
                <a:lnTo>
                  <a:pt x="1777" y="58927"/>
                </a:lnTo>
                <a:lnTo>
                  <a:pt x="635" y="60959"/>
                </a:lnTo>
                <a:lnTo>
                  <a:pt x="0" y="61594"/>
                </a:lnTo>
                <a:lnTo>
                  <a:pt x="0" y="63499"/>
                </a:lnTo>
                <a:lnTo>
                  <a:pt x="635" y="64134"/>
                </a:lnTo>
                <a:lnTo>
                  <a:pt x="1397" y="66420"/>
                </a:lnTo>
                <a:lnTo>
                  <a:pt x="34416" y="78104"/>
                </a:lnTo>
                <a:lnTo>
                  <a:pt x="47116" y="82168"/>
                </a:lnTo>
                <a:lnTo>
                  <a:pt x="60198" y="86105"/>
                </a:lnTo>
                <a:lnTo>
                  <a:pt x="73151" y="90169"/>
                </a:lnTo>
                <a:lnTo>
                  <a:pt x="86105" y="94487"/>
                </a:lnTo>
                <a:lnTo>
                  <a:pt x="99187" y="98170"/>
                </a:lnTo>
                <a:lnTo>
                  <a:pt x="112140" y="102234"/>
                </a:lnTo>
                <a:lnTo>
                  <a:pt x="115950" y="102996"/>
                </a:lnTo>
                <a:lnTo>
                  <a:pt x="119761" y="103631"/>
                </a:lnTo>
                <a:lnTo>
                  <a:pt x="127253" y="103631"/>
                </a:lnTo>
                <a:lnTo>
                  <a:pt x="168910" y="78993"/>
                </a:lnTo>
                <a:lnTo>
                  <a:pt x="178435" y="72389"/>
                </a:lnTo>
                <a:lnTo>
                  <a:pt x="187705" y="65531"/>
                </a:lnTo>
                <a:lnTo>
                  <a:pt x="197230" y="58927"/>
                </a:lnTo>
                <a:lnTo>
                  <a:pt x="206501" y="52069"/>
                </a:lnTo>
                <a:lnTo>
                  <a:pt x="218059" y="44068"/>
                </a:lnTo>
                <a:lnTo>
                  <a:pt x="219455" y="41274"/>
                </a:lnTo>
                <a:lnTo>
                  <a:pt x="219455" y="39242"/>
                </a:lnTo>
                <a:lnTo>
                  <a:pt x="198119" y="28574"/>
                </a:lnTo>
                <a:lnTo>
                  <a:pt x="185292" y="24637"/>
                </a:lnTo>
                <a:lnTo>
                  <a:pt x="172338" y="20954"/>
                </a:lnTo>
                <a:lnTo>
                  <a:pt x="159257" y="16890"/>
                </a:lnTo>
                <a:lnTo>
                  <a:pt x="146303" y="13207"/>
                </a:lnTo>
                <a:lnTo>
                  <a:pt x="133857" y="9143"/>
                </a:lnTo>
                <a:lnTo>
                  <a:pt x="120903" y="5460"/>
                </a:lnTo>
                <a:lnTo>
                  <a:pt x="107823" y="1396"/>
                </a:lnTo>
                <a:lnTo>
                  <a:pt x="104393" y="634"/>
                </a:lnTo>
                <a:lnTo>
                  <a:pt x="1005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6251447" y="4771644"/>
            <a:ext cx="219710" cy="104139"/>
          </a:xfrm>
          <a:custGeom>
            <a:avLst/>
            <a:gdLst/>
            <a:ahLst/>
            <a:cxnLst/>
            <a:rect l="l" t="t" r="r" b="b"/>
            <a:pathLst>
              <a:path w="219710" h="104139">
                <a:moveTo>
                  <a:pt x="107823" y="1396"/>
                </a:moveTo>
                <a:lnTo>
                  <a:pt x="120903" y="5460"/>
                </a:lnTo>
                <a:lnTo>
                  <a:pt x="133857" y="9143"/>
                </a:lnTo>
                <a:lnTo>
                  <a:pt x="146303" y="13207"/>
                </a:lnTo>
                <a:lnTo>
                  <a:pt x="159257" y="16890"/>
                </a:lnTo>
                <a:lnTo>
                  <a:pt x="172338" y="20954"/>
                </a:lnTo>
                <a:lnTo>
                  <a:pt x="185292" y="24637"/>
                </a:lnTo>
                <a:lnTo>
                  <a:pt x="198119" y="28574"/>
                </a:lnTo>
                <a:lnTo>
                  <a:pt x="211074" y="32384"/>
                </a:lnTo>
                <a:lnTo>
                  <a:pt x="213994" y="33781"/>
                </a:lnTo>
                <a:lnTo>
                  <a:pt x="216535" y="35178"/>
                </a:lnTo>
                <a:lnTo>
                  <a:pt x="218059" y="36956"/>
                </a:lnTo>
                <a:lnTo>
                  <a:pt x="219201" y="38607"/>
                </a:lnTo>
                <a:lnTo>
                  <a:pt x="219455" y="39242"/>
                </a:lnTo>
                <a:lnTo>
                  <a:pt x="219455" y="40385"/>
                </a:lnTo>
                <a:lnTo>
                  <a:pt x="219455" y="41274"/>
                </a:lnTo>
                <a:lnTo>
                  <a:pt x="219201" y="41782"/>
                </a:lnTo>
                <a:lnTo>
                  <a:pt x="218059" y="44068"/>
                </a:lnTo>
                <a:lnTo>
                  <a:pt x="216026" y="45465"/>
                </a:lnTo>
                <a:lnTo>
                  <a:pt x="206501" y="52069"/>
                </a:lnTo>
                <a:lnTo>
                  <a:pt x="197230" y="58927"/>
                </a:lnTo>
                <a:lnTo>
                  <a:pt x="187705" y="65531"/>
                </a:lnTo>
                <a:lnTo>
                  <a:pt x="178435" y="72389"/>
                </a:lnTo>
                <a:lnTo>
                  <a:pt x="168910" y="78993"/>
                </a:lnTo>
                <a:lnTo>
                  <a:pt x="159257" y="85851"/>
                </a:lnTo>
                <a:lnTo>
                  <a:pt x="149732" y="92455"/>
                </a:lnTo>
                <a:lnTo>
                  <a:pt x="127253" y="103631"/>
                </a:lnTo>
                <a:lnTo>
                  <a:pt x="123443" y="103631"/>
                </a:lnTo>
                <a:lnTo>
                  <a:pt x="119761" y="103631"/>
                </a:lnTo>
                <a:lnTo>
                  <a:pt x="115950" y="102996"/>
                </a:lnTo>
                <a:lnTo>
                  <a:pt x="112140" y="102234"/>
                </a:lnTo>
                <a:lnTo>
                  <a:pt x="99187" y="98170"/>
                </a:lnTo>
                <a:lnTo>
                  <a:pt x="86105" y="94487"/>
                </a:lnTo>
                <a:lnTo>
                  <a:pt x="73151" y="90169"/>
                </a:lnTo>
                <a:lnTo>
                  <a:pt x="60198" y="86105"/>
                </a:lnTo>
                <a:lnTo>
                  <a:pt x="47116" y="82168"/>
                </a:lnTo>
                <a:lnTo>
                  <a:pt x="34416" y="78104"/>
                </a:lnTo>
                <a:lnTo>
                  <a:pt x="635" y="64134"/>
                </a:lnTo>
                <a:lnTo>
                  <a:pt x="0" y="63499"/>
                </a:lnTo>
                <a:lnTo>
                  <a:pt x="0" y="62737"/>
                </a:lnTo>
                <a:lnTo>
                  <a:pt x="0" y="61594"/>
                </a:lnTo>
                <a:lnTo>
                  <a:pt x="635" y="60959"/>
                </a:lnTo>
                <a:lnTo>
                  <a:pt x="1777" y="58927"/>
                </a:lnTo>
                <a:lnTo>
                  <a:pt x="3428" y="57276"/>
                </a:lnTo>
                <a:lnTo>
                  <a:pt x="13335" y="50672"/>
                </a:lnTo>
                <a:lnTo>
                  <a:pt x="23113" y="44068"/>
                </a:lnTo>
                <a:lnTo>
                  <a:pt x="32638" y="37464"/>
                </a:lnTo>
                <a:lnTo>
                  <a:pt x="42163" y="30606"/>
                </a:lnTo>
                <a:lnTo>
                  <a:pt x="51815" y="24002"/>
                </a:lnTo>
                <a:lnTo>
                  <a:pt x="61340" y="17398"/>
                </a:lnTo>
                <a:lnTo>
                  <a:pt x="70865" y="10921"/>
                </a:lnTo>
                <a:lnTo>
                  <a:pt x="80390" y="4317"/>
                </a:lnTo>
                <a:lnTo>
                  <a:pt x="96900" y="0"/>
                </a:lnTo>
                <a:lnTo>
                  <a:pt x="100584" y="0"/>
                </a:lnTo>
                <a:lnTo>
                  <a:pt x="104393" y="634"/>
                </a:lnTo>
                <a:lnTo>
                  <a:pt x="107823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6452615" y="4847844"/>
            <a:ext cx="227076" cy="1143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6429755" y="4824984"/>
            <a:ext cx="220979" cy="108585"/>
          </a:xfrm>
          <a:custGeom>
            <a:avLst/>
            <a:gdLst/>
            <a:ahLst/>
            <a:cxnLst/>
            <a:rect l="l" t="t" r="r" b="b"/>
            <a:pathLst>
              <a:path w="220979" h="108585">
                <a:moveTo>
                  <a:pt x="99822" y="0"/>
                </a:moveTo>
                <a:lnTo>
                  <a:pt x="91694" y="0"/>
                </a:lnTo>
                <a:lnTo>
                  <a:pt x="88011" y="889"/>
                </a:lnTo>
                <a:lnTo>
                  <a:pt x="84836" y="1778"/>
                </a:lnTo>
                <a:lnTo>
                  <a:pt x="81661" y="2921"/>
                </a:lnTo>
                <a:lnTo>
                  <a:pt x="79375" y="4699"/>
                </a:lnTo>
                <a:lnTo>
                  <a:pt x="69850" y="11176"/>
                </a:lnTo>
                <a:lnTo>
                  <a:pt x="60579" y="18161"/>
                </a:lnTo>
                <a:lnTo>
                  <a:pt x="51054" y="24892"/>
                </a:lnTo>
                <a:lnTo>
                  <a:pt x="41783" y="32004"/>
                </a:lnTo>
                <a:lnTo>
                  <a:pt x="32258" y="38989"/>
                </a:lnTo>
                <a:lnTo>
                  <a:pt x="22479" y="45720"/>
                </a:lnTo>
                <a:lnTo>
                  <a:pt x="12954" y="52832"/>
                </a:lnTo>
                <a:lnTo>
                  <a:pt x="3810" y="59563"/>
                </a:lnTo>
                <a:lnTo>
                  <a:pt x="1778" y="61341"/>
                </a:lnTo>
                <a:lnTo>
                  <a:pt x="635" y="62992"/>
                </a:lnTo>
                <a:lnTo>
                  <a:pt x="635" y="64262"/>
                </a:lnTo>
                <a:lnTo>
                  <a:pt x="0" y="65151"/>
                </a:lnTo>
                <a:lnTo>
                  <a:pt x="635" y="66294"/>
                </a:lnTo>
                <a:lnTo>
                  <a:pt x="635" y="66802"/>
                </a:lnTo>
                <a:lnTo>
                  <a:pt x="1778" y="68961"/>
                </a:lnTo>
                <a:lnTo>
                  <a:pt x="48514" y="85598"/>
                </a:lnTo>
                <a:lnTo>
                  <a:pt x="61468" y="89789"/>
                </a:lnTo>
                <a:lnTo>
                  <a:pt x="74675" y="93853"/>
                </a:lnTo>
                <a:lnTo>
                  <a:pt x="87757" y="98171"/>
                </a:lnTo>
                <a:lnTo>
                  <a:pt x="100965" y="102362"/>
                </a:lnTo>
                <a:lnTo>
                  <a:pt x="117983" y="107569"/>
                </a:lnTo>
                <a:lnTo>
                  <a:pt x="121793" y="107950"/>
                </a:lnTo>
                <a:lnTo>
                  <a:pt x="126111" y="108204"/>
                </a:lnTo>
                <a:lnTo>
                  <a:pt x="129794" y="107950"/>
                </a:lnTo>
                <a:lnTo>
                  <a:pt x="137287" y="106172"/>
                </a:lnTo>
                <a:lnTo>
                  <a:pt x="140208" y="105029"/>
                </a:lnTo>
                <a:lnTo>
                  <a:pt x="152273" y="96520"/>
                </a:lnTo>
                <a:lnTo>
                  <a:pt x="161544" y="89408"/>
                </a:lnTo>
                <a:lnTo>
                  <a:pt x="171069" y="82423"/>
                </a:lnTo>
                <a:lnTo>
                  <a:pt x="189865" y="68326"/>
                </a:lnTo>
                <a:lnTo>
                  <a:pt x="199390" y="61341"/>
                </a:lnTo>
                <a:lnTo>
                  <a:pt x="217804" y="47498"/>
                </a:lnTo>
                <a:lnTo>
                  <a:pt x="219837" y="45720"/>
                </a:lnTo>
                <a:lnTo>
                  <a:pt x="220725" y="43942"/>
                </a:lnTo>
                <a:lnTo>
                  <a:pt x="220979" y="43053"/>
                </a:lnTo>
                <a:lnTo>
                  <a:pt x="220979" y="41021"/>
                </a:lnTo>
                <a:lnTo>
                  <a:pt x="198500" y="29972"/>
                </a:lnTo>
                <a:lnTo>
                  <a:pt x="185547" y="25781"/>
                </a:lnTo>
                <a:lnTo>
                  <a:pt x="172212" y="21971"/>
                </a:lnTo>
                <a:lnTo>
                  <a:pt x="159258" y="17653"/>
                </a:lnTo>
                <a:lnTo>
                  <a:pt x="132969" y="9398"/>
                </a:lnTo>
                <a:lnTo>
                  <a:pt x="120269" y="5588"/>
                </a:lnTo>
                <a:lnTo>
                  <a:pt x="107315" y="1524"/>
                </a:lnTo>
                <a:lnTo>
                  <a:pt x="103504" y="889"/>
                </a:lnTo>
                <a:lnTo>
                  <a:pt x="998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6429755" y="4824984"/>
            <a:ext cx="220979" cy="108585"/>
          </a:xfrm>
          <a:custGeom>
            <a:avLst/>
            <a:gdLst/>
            <a:ahLst/>
            <a:cxnLst/>
            <a:rect l="l" t="t" r="r" b="b"/>
            <a:pathLst>
              <a:path w="220979" h="108585">
                <a:moveTo>
                  <a:pt x="107315" y="1524"/>
                </a:moveTo>
                <a:lnTo>
                  <a:pt x="120269" y="5588"/>
                </a:lnTo>
                <a:lnTo>
                  <a:pt x="132969" y="9398"/>
                </a:lnTo>
                <a:lnTo>
                  <a:pt x="145923" y="13462"/>
                </a:lnTo>
                <a:lnTo>
                  <a:pt x="159258" y="17653"/>
                </a:lnTo>
                <a:lnTo>
                  <a:pt x="172212" y="21971"/>
                </a:lnTo>
                <a:lnTo>
                  <a:pt x="185547" y="25781"/>
                </a:lnTo>
                <a:lnTo>
                  <a:pt x="198500" y="29972"/>
                </a:lnTo>
                <a:lnTo>
                  <a:pt x="211709" y="34036"/>
                </a:lnTo>
                <a:lnTo>
                  <a:pt x="214884" y="35179"/>
                </a:lnTo>
                <a:lnTo>
                  <a:pt x="217804" y="36703"/>
                </a:lnTo>
                <a:lnTo>
                  <a:pt x="219583" y="38100"/>
                </a:lnTo>
                <a:lnTo>
                  <a:pt x="220725" y="40132"/>
                </a:lnTo>
                <a:lnTo>
                  <a:pt x="220979" y="41021"/>
                </a:lnTo>
                <a:lnTo>
                  <a:pt x="220979" y="41910"/>
                </a:lnTo>
                <a:lnTo>
                  <a:pt x="220979" y="43053"/>
                </a:lnTo>
                <a:lnTo>
                  <a:pt x="189865" y="68326"/>
                </a:lnTo>
                <a:lnTo>
                  <a:pt x="180594" y="75311"/>
                </a:lnTo>
                <a:lnTo>
                  <a:pt x="171069" y="82423"/>
                </a:lnTo>
                <a:lnTo>
                  <a:pt x="161544" y="89408"/>
                </a:lnTo>
                <a:lnTo>
                  <a:pt x="152273" y="96520"/>
                </a:lnTo>
                <a:lnTo>
                  <a:pt x="126111" y="108204"/>
                </a:lnTo>
                <a:lnTo>
                  <a:pt x="121793" y="107950"/>
                </a:lnTo>
                <a:lnTo>
                  <a:pt x="117983" y="107569"/>
                </a:lnTo>
                <a:lnTo>
                  <a:pt x="114300" y="106426"/>
                </a:lnTo>
                <a:lnTo>
                  <a:pt x="100965" y="102362"/>
                </a:lnTo>
                <a:lnTo>
                  <a:pt x="87757" y="98171"/>
                </a:lnTo>
                <a:lnTo>
                  <a:pt x="74675" y="93853"/>
                </a:lnTo>
                <a:lnTo>
                  <a:pt x="61468" y="89789"/>
                </a:lnTo>
                <a:lnTo>
                  <a:pt x="48514" y="85598"/>
                </a:lnTo>
                <a:lnTo>
                  <a:pt x="35179" y="81534"/>
                </a:lnTo>
                <a:lnTo>
                  <a:pt x="22225" y="77470"/>
                </a:lnTo>
                <a:lnTo>
                  <a:pt x="635" y="66802"/>
                </a:lnTo>
                <a:lnTo>
                  <a:pt x="635" y="66294"/>
                </a:lnTo>
                <a:lnTo>
                  <a:pt x="0" y="65151"/>
                </a:lnTo>
                <a:lnTo>
                  <a:pt x="635" y="64262"/>
                </a:lnTo>
                <a:lnTo>
                  <a:pt x="635" y="62992"/>
                </a:lnTo>
                <a:lnTo>
                  <a:pt x="1778" y="61341"/>
                </a:lnTo>
                <a:lnTo>
                  <a:pt x="3810" y="59563"/>
                </a:lnTo>
                <a:lnTo>
                  <a:pt x="12954" y="52832"/>
                </a:lnTo>
                <a:lnTo>
                  <a:pt x="22479" y="45720"/>
                </a:lnTo>
                <a:lnTo>
                  <a:pt x="32258" y="38989"/>
                </a:lnTo>
                <a:lnTo>
                  <a:pt x="41783" y="32004"/>
                </a:lnTo>
                <a:lnTo>
                  <a:pt x="51054" y="24892"/>
                </a:lnTo>
                <a:lnTo>
                  <a:pt x="60579" y="18161"/>
                </a:lnTo>
                <a:lnTo>
                  <a:pt x="69850" y="11176"/>
                </a:lnTo>
                <a:lnTo>
                  <a:pt x="79375" y="4699"/>
                </a:lnTo>
                <a:lnTo>
                  <a:pt x="81661" y="2921"/>
                </a:lnTo>
                <a:lnTo>
                  <a:pt x="84836" y="1778"/>
                </a:lnTo>
                <a:lnTo>
                  <a:pt x="88011" y="889"/>
                </a:lnTo>
                <a:lnTo>
                  <a:pt x="91694" y="0"/>
                </a:lnTo>
                <a:lnTo>
                  <a:pt x="96012" y="0"/>
                </a:lnTo>
                <a:lnTo>
                  <a:pt x="99822" y="0"/>
                </a:lnTo>
                <a:lnTo>
                  <a:pt x="103504" y="889"/>
                </a:lnTo>
                <a:lnTo>
                  <a:pt x="107315" y="1524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6635495" y="4904232"/>
            <a:ext cx="228600" cy="11582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6612635" y="4881371"/>
            <a:ext cx="222885" cy="109855"/>
          </a:xfrm>
          <a:custGeom>
            <a:avLst/>
            <a:gdLst/>
            <a:ahLst/>
            <a:cxnLst/>
            <a:rect l="l" t="t" r="r" b="b"/>
            <a:pathLst>
              <a:path w="222884" h="109854">
                <a:moveTo>
                  <a:pt x="94742" y="0"/>
                </a:moveTo>
                <a:lnTo>
                  <a:pt x="91059" y="253"/>
                </a:lnTo>
                <a:lnTo>
                  <a:pt x="87249" y="888"/>
                </a:lnTo>
                <a:lnTo>
                  <a:pt x="83820" y="2031"/>
                </a:lnTo>
                <a:lnTo>
                  <a:pt x="80899" y="2920"/>
                </a:lnTo>
                <a:lnTo>
                  <a:pt x="77978" y="4698"/>
                </a:lnTo>
                <a:lnTo>
                  <a:pt x="68834" y="11683"/>
                </a:lnTo>
                <a:lnTo>
                  <a:pt x="59563" y="18668"/>
                </a:lnTo>
                <a:lnTo>
                  <a:pt x="50038" y="25400"/>
                </a:lnTo>
                <a:lnTo>
                  <a:pt x="40767" y="32384"/>
                </a:lnTo>
                <a:lnTo>
                  <a:pt x="31242" y="39750"/>
                </a:lnTo>
                <a:lnTo>
                  <a:pt x="21971" y="46354"/>
                </a:lnTo>
                <a:lnTo>
                  <a:pt x="0" y="65023"/>
                </a:lnTo>
                <a:lnTo>
                  <a:pt x="0" y="67182"/>
                </a:lnTo>
                <a:lnTo>
                  <a:pt x="254" y="67944"/>
                </a:lnTo>
                <a:lnTo>
                  <a:pt x="1397" y="69976"/>
                </a:lnTo>
                <a:lnTo>
                  <a:pt x="3175" y="71754"/>
                </a:lnTo>
                <a:lnTo>
                  <a:pt x="5842" y="72897"/>
                </a:lnTo>
                <a:lnTo>
                  <a:pt x="9017" y="74421"/>
                </a:lnTo>
                <a:lnTo>
                  <a:pt x="35814" y="82550"/>
                </a:lnTo>
                <a:lnTo>
                  <a:pt x="49403" y="86994"/>
                </a:lnTo>
                <a:lnTo>
                  <a:pt x="62738" y="91058"/>
                </a:lnTo>
                <a:lnTo>
                  <a:pt x="103124" y="103885"/>
                </a:lnTo>
                <a:lnTo>
                  <a:pt x="124206" y="109092"/>
                </a:lnTo>
                <a:lnTo>
                  <a:pt x="128270" y="109727"/>
                </a:lnTo>
                <a:lnTo>
                  <a:pt x="132080" y="109092"/>
                </a:lnTo>
                <a:lnTo>
                  <a:pt x="135763" y="108584"/>
                </a:lnTo>
                <a:lnTo>
                  <a:pt x="139319" y="107950"/>
                </a:lnTo>
                <a:lnTo>
                  <a:pt x="142113" y="106552"/>
                </a:lnTo>
                <a:lnTo>
                  <a:pt x="145034" y="104775"/>
                </a:lnTo>
                <a:lnTo>
                  <a:pt x="154305" y="97789"/>
                </a:lnTo>
                <a:lnTo>
                  <a:pt x="163830" y="90804"/>
                </a:lnTo>
                <a:lnTo>
                  <a:pt x="173100" y="83438"/>
                </a:lnTo>
                <a:lnTo>
                  <a:pt x="182372" y="76453"/>
                </a:lnTo>
                <a:lnTo>
                  <a:pt x="191643" y="69214"/>
                </a:lnTo>
                <a:lnTo>
                  <a:pt x="200787" y="62483"/>
                </a:lnTo>
                <a:lnTo>
                  <a:pt x="210058" y="55117"/>
                </a:lnTo>
                <a:lnTo>
                  <a:pt x="221361" y="46354"/>
                </a:lnTo>
                <a:lnTo>
                  <a:pt x="222250" y="44322"/>
                </a:lnTo>
                <a:lnTo>
                  <a:pt x="222504" y="43433"/>
                </a:lnTo>
                <a:lnTo>
                  <a:pt x="222504" y="42544"/>
                </a:lnTo>
                <a:lnTo>
                  <a:pt x="222250" y="41782"/>
                </a:lnTo>
                <a:lnTo>
                  <a:pt x="221869" y="40512"/>
                </a:lnTo>
                <a:lnTo>
                  <a:pt x="186436" y="26288"/>
                </a:lnTo>
                <a:lnTo>
                  <a:pt x="173100" y="21843"/>
                </a:lnTo>
                <a:lnTo>
                  <a:pt x="159766" y="17779"/>
                </a:lnTo>
                <a:lnTo>
                  <a:pt x="145923" y="13969"/>
                </a:lnTo>
                <a:lnTo>
                  <a:pt x="106045" y="1777"/>
                </a:lnTo>
                <a:lnTo>
                  <a:pt x="102616" y="634"/>
                </a:lnTo>
                <a:lnTo>
                  <a:pt x="98552" y="253"/>
                </a:lnTo>
                <a:lnTo>
                  <a:pt x="947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6612635" y="4881371"/>
            <a:ext cx="222885" cy="109855"/>
          </a:xfrm>
          <a:custGeom>
            <a:avLst/>
            <a:gdLst/>
            <a:ahLst/>
            <a:cxnLst/>
            <a:rect l="l" t="t" r="r" b="b"/>
            <a:pathLst>
              <a:path w="222884" h="109854">
                <a:moveTo>
                  <a:pt x="106045" y="1777"/>
                </a:moveTo>
                <a:lnTo>
                  <a:pt x="119380" y="5841"/>
                </a:lnTo>
                <a:lnTo>
                  <a:pt x="132588" y="9905"/>
                </a:lnTo>
                <a:lnTo>
                  <a:pt x="145923" y="13969"/>
                </a:lnTo>
                <a:lnTo>
                  <a:pt x="159766" y="17779"/>
                </a:lnTo>
                <a:lnTo>
                  <a:pt x="173100" y="21843"/>
                </a:lnTo>
                <a:lnTo>
                  <a:pt x="186436" y="26288"/>
                </a:lnTo>
                <a:lnTo>
                  <a:pt x="199644" y="30352"/>
                </a:lnTo>
                <a:lnTo>
                  <a:pt x="222250" y="41782"/>
                </a:lnTo>
                <a:lnTo>
                  <a:pt x="222504" y="42544"/>
                </a:lnTo>
                <a:lnTo>
                  <a:pt x="222504" y="43433"/>
                </a:lnTo>
                <a:lnTo>
                  <a:pt x="222250" y="44322"/>
                </a:lnTo>
                <a:lnTo>
                  <a:pt x="221361" y="46354"/>
                </a:lnTo>
                <a:lnTo>
                  <a:pt x="219075" y="48132"/>
                </a:lnTo>
                <a:lnTo>
                  <a:pt x="210058" y="55117"/>
                </a:lnTo>
                <a:lnTo>
                  <a:pt x="200787" y="62483"/>
                </a:lnTo>
                <a:lnTo>
                  <a:pt x="191643" y="69214"/>
                </a:lnTo>
                <a:lnTo>
                  <a:pt x="182372" y="76453"/>
                </a:lnTo>
                <a:lnTo>
                  <a:pt x="173100" y="83438"/>
                </a:lnTo>
                <a:lnTo>
                  <a:pt x="163830" y="90804"/>
                </a:lnTo>
                <a:lnTo>
                  <a:pt x="154305" y="97789"/>
                </a:lnTo>
                <a:lnTo>
                  <a:pt x="145034" y="104775"/>
                </a:lnTo>
                <a:lnTo>
                  <a:pt x="142113" y="106552"/>
                </a:lnTo>
                <a:lnTo>
                  <a:pt x="139319" y="107950"/>
                </a:lnTo>
                <a:lnTo>
                  <a:pt x="135763" y="108584"/>
                </a:lnTo>
                <a:lnTo>
                  <a:pt x="132080" y="109092"/>
                </a:lnTo>
                <a:lnTo>
                  <a:pt x="128270" y="109727"/>
                </a:lnTo>
                <a:lnTo>
                  <a:pt x="124206" y="109092"/>
                </a:lnTo>
                <a:lnTo>
                  <a:pt x="120523" y="108838"/>
                </a:lnTo>
                <a:lnTo>
                  <a:pt x="116713" y="107950"/>
                </a:lnTo>
                <a:lnTo>
                  <a:pt x="103124" y="103885"/>
                </a:lnTo>
                <a:lnTo>
                  <a:pt x="89535" y="99567"/>
                </a:lnTo>
                <a:lnTo>
                  <a:pt x="75946" y="95376"/>
                </a:lnTo>
                <a:lnTo>
                  <a:pt x="62738" y="91058"/>
                </a:lnTo>
                <a:lnTo>
                  <a:pt x="49403" y="86994"/>
                </a:lnTo>
                <a:lnTo>
                  <a:pt x="35814" y="82550"/>
                </a:lnTo>
                <a:lnTo>
                  <a:pt x="22479" y="78485"/>
                </a:lnTo>
                <a:lnTo>
                  <a:pt x="9017" y="74421"/>
                </a:lnTo>
                <a:lnTo>
                  <a:pt x="5842" y="72897"/>
                </a:lnTo>
                <a:lnTo>
                  <a:pt x="3175" y="71754"/>
                </a:lnTo>
                <a:lnTo>
                  <a:pt x="1397" y="69976"/>
                </a:lnTo>
                <a:lnTo>
                  <a:pt x="254" y="67944"/>
                </a:lnTo>
                <a:lnTo>
                  <a:pt x="0" y="67182"/>
                </a:lnTo>
                <a:lnTo>
                  <a:pt x="0" y="66293"/>
                </a:lnTo>
                <a:lnTo>
                  <a:pt x="0" y="65023"/>
                </a:lnTo>
                <a:lnTo>
                  <a:pt x="31242" y="39750"/>
                </a:lnTo>
                <a:lnTo>
                  <a:pt x="40767" y="32384"/>
                </a:lnTo>
                <a:lnTo>
                  <a:pt x="50038" y="25400"/>
                </a:lnTo>
                <a:lnTo>
                  <a:pt x="59563" y="18668"/>
                </a:lnTo>
                <a:lnTo>
                  <a:pt x="68834" y="11683"/>
                </a:lnTo>
                <a:lnTo>
                  <a:pt x="77978" y="4698"/>
                </a:lnTo>
                <a:lnTo>
                  <a:pt x="80899" y="2920"/>
                </a:lnTo>
                <a:lnTo>
                  <a:pt x="83820" y="2031"/>
                </a:lnTo>
                <a:lnTo>
                  <a:pt x="87249" y="888"/>
                </a:lnTo>
                <a:lnTo>
                  <a:pt x="91059" y="253"/>
                </a:lnTo>
                <a:lnTo>
                  <a:pt x="94742" y="0"/>
                </a:lnTo>
                <a:lnTo>
                  <a:pt x="98552" y="253"/>
                </a:lnTo>
                <a:lnTo>
                  <a:pt x="102616" y="634"/>
                </a:lnTo>
                <a:lnTo>
                  <a:pt x="106045" y="177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6822947" y="4960620"/>
            <a:ext cx="230124" cy="11582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6800088" y="4937759"/>
            <a:ext cx="224154" cy="109855"/>
          </a:xfrm>
          <a:custGeom>
            <a:avLst/>
            <a:gdLst/>
            <a:ahLst/>
            <a:cxnLst/>
            <a:rect l="l" t="t" r="r" b="b"/>
            <a:pathLst>
              <a:path w="224154" h="109854">
                <a:moveTo>
                  <a:pt x="94233" y="0"/>
                </a:moveTo>
                <a:lnTo>
                  <a:pt x="89915" y="253"/>
                </a:lnTo>
                <a:lnTo>
                  <a:pt x="86232" y="1142"/>
                </a:lnTo>
                <a:lnTo>
                  <a:pt x="83057" y="1777"/>
                </a:lnTo>
                <a:lnTo>
                  <a:pt x="49529" y="25526"/>
                </a:lnTo>
                <a:lnTo>
                  <a:pt x="40385" y="32765"/>
                </a:lnTo>
                <a:lnTo>
                  <a:pt x="31114" y="39369"/>
                </a:lnTo>
                <a:lnTo>
                  <a:pt x="12700" y="53720"/>
                </a:lnTo>
                <a:lnTo>
                  <a:pt x="3428" y="60578"/>
                </a:lnTo>
                <a:lnTo>
                  <a:pt x="1396" y="62610"/>
                </a:lnTo>
                <a:lnTo>
                  <a:pt x="888" y="63245"/>
                </a:lnTo>
                <a:lnTo>
                  <a:pt x="253" y="64388"/>
                </a:lnTo>
                <a:lnTo>
                  <a:pt x="253" y="65150"/>
                </a:lnTo>
                <a:lnTo>
                  <a:pt x="0" y="66293"/>
                </a:lnTo>
                <a:lnTo>
                  <a:pt x="6603" y="72897"/>
                </a:lnTo>
                <a:lnTo>
                  <a:pt x="10032" y="74421"/>
                </a:lnTo>
                <a:lnTo>
                  <a:pt x="23621" y="78358"/>
                </a:lnTo>
                <a:lnTo>
                  <a:pt x="36956" y="83057"/>
                </a:lnTo>
                <a:lnTo>
                  <a:pt x="50418" y="86994"/>
                </a:lnTo>
                <a:lnTo>
                  <a:pt x="64261" y="91312"/>
                </a:lnTo>
                <a:lnTo>
                  <a:pt x="78104" y="95376"/>
                </a:lnTo>
                <a:lnTo>
                  <a:pt x="91693" y="99948"/>
                </a:lnTo>
                <a:lnTo>
                  <a:pt x="119125" y="107950"/>
                </a:lnTo>
                <a:lnTo>
                  <a:pt x="122808" y="109092"/>
                </a:lnTo>
                <a:lnTo>
                  <a:pt x="126872" y="109727"/>
                </a:lnTo>
                <a:lnTo>
                  <a:pt x="134619" y="109727"/>
                </a:lnTo>
                <a:lnTo>
                  <a:pt x="138683" y="109092"/>
                </a:lnTo>
                <a:lnTo>
                  <a:pt x="142112" y="107950"/>
                </a:lnTo>
                <a:lnTo>
                  <a:pt x="145287" y="106552"/>
                </a:lnTo>
                <a:lnTo>
                  <a:pt x="147954" y="105409"/>
                </a:lnTo>
                <a:lnTo>
                  <a:pt x="175640" y="83819"/>
                </a:lnTo>
                <a:lnTo>
                  <a:pt x="184530" y="76707"/>
                </a:lnTo>
                <a:lnTo>
                  <a:pt x="193801" y="69468"/>
                </a:lnTo>
                <a:lnTo>
                  <a:pt x="202945" y="62610"/>
                </a:lnTo>
                <a:lnTo>
                  <a:pt x="212216" y="55498"/>
                </a:lnTo>
                <a:lnTo>
                  <a:pt x="221106" y="48259"/>
                </a:lnTo>
                <a:lnTo>
                  <a:pt x="221995" y="47625"/>
                </a:lnTo>
                <a:lnTo>
                  <a:pt x="222884" y="46481"/>
                </a:lnTo>
                <a:lnTo>
                  <a:pt x="223773" y="45719"/>
                </a:lnTo>
                <a:lnTo>
                  <a:pt x="224027" y="44831"/>
                </a:lnTo>
                <a:lnTo>
                  <a:pt x="224027" y="41909"/>
                </a:lnTo>
                <a:lnTo>
                  <a:pt x="223773" y="40766"/>
                </a:lnTo>
                <a:lnTo>
                  <a:pt x="222250" y="39115"/>
                </a:lnTo>
                <a:lnTo>
                  <a:pt x="220217" y="37337"/>
                </a:lnTo>
                <a:lnTo>
                  <a:pt x="217423" y="35559"/>
                </a:lnTo>
                <a:lnTo>
                  <a:pt x="214248" y="34797"/>
                </a:lnTo>
                <a:lnTo>
                  <a:pt x="200405" y="30733"/>
                </a:lnTo>
                <a:lnTo>
                  <a:pt x="186816" y="26162"/>
                </a:lnTo>
                <a:lnTo>
                  <a:pt x="145922" y="14096"/>
                </a:lnTo>
                <a:lnTo>
                  <a:pt x="132587" y="9778"/>
                </a:lnTo>
                <a:lnTo>
                  <a:pt x="105790" y="1777"/>
                </a:lnTo>
                <a:lnTo>
                  <a:pt x="102107" y="888"/>
                </a:lnTo>
                <a:lnTo>
                  <a:pt x="98043" y="253"/>
                </a:lnTo>
                <a:lnTo>
                  <a:pt x="942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6800088" y="4937759"/>
            <a:ext cx="224154" cy="109855"/>
          </a:xfrm>
          <a:custGeom>
            <a:avLst/>
            <a:gdLst/>
            <a:ahLst/>
            <a:cxnLst/>
            <a:rect l="l" t="t" r="r" b="b"/>
            <a:pathLst>
              <a:path w="224154" h="109854">
                <a:moveTo>
                  <a:pt x="105790" y="1777"/>
                </a:moveTo>
                <a:lnTo>
                  <a:pt x="119125" y="5714"/>
                </a:lnTo>
                <a:lnTo>
                  <a:pt x="132587" y="9778"/>
                </a:lnTo>
                <a:lnTo>
                  <a:pt x="145922" y="14096"/>
                </a:lnTo>
                <a:lnTo>
                  <a:pt x="159384" y="18033"/>
                </a:lnTo>
                <a:lnTo>
                  <a:pt x="173227" y="22097"/>
                </a:lnTo>
                <a:lnTo>
                  <a:pt x="186816" y="26162"/>
                </a:lnTo>
                <a:lnTo>
                  <a:pt x="200405" y="30733"/>
                </a:lnTo>
                <a:lnTo>
                  <a:pt x="214248" y="34797"/>
                </a:lnTo>
                <a:lnTo>
                  <a:pt x="224027" y="41909"/>
                </a:lnTo>
                <a:lnTo>
                  <a:pt x="224027" y="42798"/>
                </a:lnTo>
                <a:lnTo>
                  <a:pt x="224027" y="43941"/>
                </a:lnTo>
                <a:lnTo>
                  <a:pt x="224027" y="44831"/>
                </a:lnTo>
                <a:lnTo>
                  <a:pt x="223773" y="45719"/>
                </a:lnTo>
                <a:lnTo>
                  <a:pt x="222884" y="46481"/>
                </a:lnTo>
                <a:lnTo>
                  <a:pt x="221995" y="47625"/>
                </a:lnTo>
                <a:lnTo>
                  <a:pt x="221106" y="48259"/>
                </a:lnTo>
                <a:lnTo>
                  <a:pt x="212216" y="55498"/>
                </a:lnTo>
                <a:lnTo>
                  <a:pt x="202945" y="62610"/>
                </a:lnTo>
                <a:lnTo>
                  <a:pt x="193801" y="69468"/>
                </a:lnTo>
                <a:lnTo>
                  <a:pt x="184530" y="76707"/>
                </a:lnTo>
                <a:lnTo>
                  <a:pt x="175640" y="83819"/>
                </a:lnTo>
                <a:lnTo>
                  <a:pt x="166369" y="91058"/>
                </a:lnTo>
                <a:lnTo>
                  <a:pt x="157098" y="98297"/>
                </a:lnTo>
                <a:lnTo>
                  <a:pt x="147954" y="105409"/>
                </a:lnTo>
                <a:lnTo>
                  <a:pt x="145287" y="106552"/>
                </a:lnTo>
                <a:lnTo>
                  <a:pt x="142112" y="107950"/>
                </a:lnTo>
                <a:lnTo>
                  <a:pt x="138683" y="109092"/>
                </a:lnTo>
                <a:lnTo>
                  <a:pt x="134619" y="109727"/>
                </a:lnTo>
                <a:lnTo>
                  <a:pt x="130936" y="109727"/>
                </a:lnTo>
                <a:lnTo>
                  <a:pt x="126872" y="109727"/>
                </a:lnTo>
                <a:lnTo>
                  <a:pt x="122808" y="109092"/>
                </a:lnTo>
                <a:lnTo>
                  <a:pt x="119125" y="107950"/>
                </a:lnTo>
                <a:lnTo>
                  <a:pt x="105536" y="104012"/>
                </a:lnTo>
                <a:lnTo>
                  <a:pt x="91693" y="99948"/>
                </a:lnTo>
                <a:lnTo>
                  <a:pt x="78104" y="95376"/>
                </a:lnTo>
                <a:lnTo>
                  <a:pt x="64261" y="91312"/>
                </a:lnTo>
                <a:lnTo>
                  <a:pt x="50418" y="86994"/>
                </a:lnTo>
                <a:lnTo>
                  <a:pt x="36956" y="83057"/>
                </a:lnTo>
                <a:lnTo>
                  <a:pt x="23621" y="78358"/>
                </a:lnTo>
                <a:lnTo>
                  <a:pt x="10032" y="74421"/>
                </a:lnTo>
                <a:lnTo>
                  <a:pt x="6603" y="72897"/>
                </a:lnTo>
                <a:lnTo>
                  <a:pt x="3809" y="71754"/>
                </a:lnTo>
                <a:lnTo>
                  <a:pt x="2031" y="70103"/>
                </a:lnTo>
                <a:lnTo>
                  <a:pt x="888" y="68325"/>
                </a:lnTo>
                <a:lnTo>
                  <a:pt x="253" y="67182"/>
                </a:lnTo>
                <a:lnTo>
                  <a:pt x="0" y="66293"/>
                </a:lnTo>
                <a:lnTo>
                  <a:pt x="253" y="65150"/>
                </a:lnTo>
                <a:lnTo>
                  <a:pt x="253" y="64388"/>
                </a:lnTo>
                <a:lnTo>
                  <a:pt x="12700" y="53720"/>
                </a:lnTo>
                <a:lnTo>
                  <a:pt x="21970" y="46481"/>
                </a:lnTo>
                <a:lnTo>
                  <a:pt x="31114" y="39369"/>
                </a:lnTo>
                <a:lnTo>
                  <a:pt x="40385" y="32765"/>
                </a:lnTo>
                <a:lnTo>
                  <a:pt x="49529" y="25526"/>
                </a:lnTo>
                <a:lnTo>
                  <a:pt x="59054" y="18414"/>
                </a:lnTo>
                <a:lnTo>
                  <a:pt x="68325" y="11429"/>
                </a:lnTo>
                <a:lnTo>
                  <a:pt x="77596" y="4571"/>
                </a:lnTo>
                <a:lnTo>
                  <a:pt x="79882" y="3175"/>
                </a:lnTo>
                <a:lnTo>
                  <a:pt x="83057" y="1777"/>
                </a:lnTo>
                <a:lnTo>
                  <a:pt x="86232" y="1142"/>
                </a:lnTo>
                <a:lnTo>
                  <a:pt x="89915" y="253"/>
                </a:lnTo>
                <a:lnTo>
                  <a:pt x="94233" y="0"/>
                </a:lnTo>
                <a:lnTo>
                  <a:pt x="98043" y="253"/>
                </a:lnTo>
                <a:lnTo>
                  <a:pt x="102107" y="888"/>
                </a:lnTo>
                <a:lnTo>
                  <a:pt x="105790" y="177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7014971" y="5020055"/>
            <a:ext cx="230124" cy="11582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6992111" y="4997196"/>
            <a:ext cx="224154" cy="109855"/>
          </a:xfrm>
          <a:custGeom>
            <a:avLst/>
            <a:gdLst/>
            <a:ahLst/>
            <a:cxnLst/>
            <a:rect l="l" t="t" r="r" b="b"/>
            <a:pathLst>
              <a:path w="224154" h="109854">
                <a:moveTo>
                  <a:pt x="96520" y="0"/>
                </a:moveTo>
                <a:lnTo>
                  <a:pt x="92456" y="0"/>
                </a:lnTo>
                <a:lnTo>
                  <a:pt x="84963" y="507"/>
                </a:lnTo>
                <a:lnTo>
                  <a:pt x="81280" y="1650"/>
                </a:lnTo>
                <a:lnTo>
                  <a:pt x="78105" y="3047"/>
                </a:lnTo>
                <a:lnTo>
                  <a:pt x="75819" y="4190"/>
                </a:lnTo>
                <a:lnTo>
                  <a:pt x="57785" y="18287"/>
                </a:lnTo>
                <a:lnTo>
                  <a:pt x="30099" y="39496"/>
                </a:lnTo>
                <a:lnTo>
                  <a:pt x="21590" y="46227"/>
                </a:lnTo>
                <a:lnTo>
                  <a:pt x="3175" y="60324"/>
                </a:lnTo>
                <a:lnTo>
                  <a:pt x="1143" y="62356"/>
                </a:lnTo>
                <a:lnTo>
                  <a:pt x="254" y="63499"/>
                </a:lnTo>
                <a:lnTo>
                  <a:pt x="0" y="64007"/>
                </a:lnTo>
                <a:lnTo>
                  <a:pt x="0" y="67182"/>
                </a:lnTo>
                <a:lnTo>
                  <a:pt x="37338" y="82676"/>
                </a:lnTo>
                <a:lnTo>
                  <a:pt x="51435" y="86867"/>
                </a:lnTo>
                <a:lnTo>
                  <a:pt x="64897" y="91439"/>
                </a:lnTo>
                <a:lnTo>
                  <a:pt x="78740" y="95376"/>
                </a:lnTo>
                <a:lnTo>
                  <a:pt x="92710" y="99567"/>
                </a:lnTo>
                <a:lnTo>
                  <a:pt x="106553" y="104139"/>
                </a:lnTo>
                <a:lnTo>
                  <a:pt x="120650" y="108076"/>
                </a:lnTo>
                <a:lnTo>
                  <a:pt x="124714" y="108838"/>
                </a:lnTo>
                <a:lnTo>
                  <a:pt x="128397" y="109727"/>
                </a:lnTo>
                <a:lnTo>
                  <a:pt x="132461" y="109727"/>
                </a:lnTo>
                <a:lnTo>
                  <a:pt x="136398" y="109473"/>
                </a:lnTo>
                <a:lnTo>
                  <a:pt x="140208" y="108584"/>
                </a:lnTo>
                <a:lnTo>
                  <a:pt x="143637" y="108076"/>
                </a:lnTo>
                <a:lnTo>
                  <a:pt x="146812" y="106679"/>
                </a:lnTo>
                <a:lnTo>
                  <a:pt x="149098" y="104901"/>
                </a:lnTo>
                <a:lnTo>
                  <a:pt x="158242" y="97916"/>
                </a:lnTo>
                <a:lnTo>
                  <a:pt x="167386" y="90550"/>
                </a:lnTo>
                <a:lnTo>
                  <a:pt x="176403" y="83819"/>
                </a:lnTo>
                <a:lnTo>
                  <a:pt x="185547" y="76707"/>
                </a:lnTo>
                <a:lnTo>
                  <a:pt x="194183" y="69341"/>
                </a:lnTo>
                <a:lnTo>
                  <a:pt x="203327" y="62356"/>
                </a:lnTo>
                <a:lnTo>
                  <a:pt x="212217" y="55244"/>
                </a:lnTo>
                <a:lnTo>
                  <a:pt x="221488" y="48259"/>
                </a:lnTo>
                <a:lnTo>
                  <a:pt x="222250" y="47370"/>
                </a:lnTo>
                <a:lnTo>
                  <a:pt x="223139" y="46227"/>
                </a:lnTo>
                <a:lnTo>
                  <a:pt x="223774" y="45465"/>
                </a:lnTo>
                <a:lnTo>
                  <a:pt x="224028" y="44576"/>
                </a:lnTo>
                <a:lnTo>
                  <a:pt x="224028" y="41782"/>
                </a:lnTo>
                <a:lnTo>
                  <a:pt x="172847" y="21970"/>
                </a:lnTo>
                <a:lnTo>
                  <a:pt x="145288" y="14096"/>
                </a:lnTo>
                <a:lnTo>
                  <a:pt x="131826" y="9651"/>
                </a:lnTo>
                <a:lnTo>
                  <a:pt x="104267" y="1650"/>
                </a:lnTo>
                <a:lnTo>
                  <a:pt x="100584" y="507"/>
                </a:lnTo>
                <a:lnTo>
                  <a:pt x="96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6992111" y="4997196"/>
            <a:ext cx="224154" cy="109855"/>
          </a:xfrm>
          <a:custGeom>
            <a:avLst/>
            <a:gdLst/>
            <a:ahLst/>
            <a:cxnLst/>
            <a:rect l="l" t="t" r="r" b="b"/>
            <a:pathLst>
              <a:path w="224154" h="109854">
                <a:moveTo>
                  <a:pt x="104267" y="1650"/>
                </a:moveTo>
                <a:lnTo>
                  <a:pt x="117729" y="5587"/>
                </a:lnTo>
                <a:lnTo>
                  <a:pt x="131826" y="9651"/>
                </a:lnTo>
                <a:lnTo>
                  <a:pt x="145288" y="14096"/>
                </a:lnTo>
                <a:lnTo>
                  <a:pt x="158877" y="18033"/>
                </a:lnTo>
                <a:lnTo>
                  <a:pt x="172847" y="21970"/>
                </a:lnTo>
                <a:lnTo>
                  <a:pt x="186690" y="26288"/>
                </a:lnTo>
                <a:lnTo>
                  <a:pt x="223774" y="40639"/>
                </a:lnTo>
                <a:lnTo>
                  <a:pt x="224028" y="41782"/>
                </a:lnTo>
                <a:lnTo>
                  <a:pt x="224028" y="42544"/>
                </a:lnTo>
                <a:lnTo>
                  <a:pt x="224028" y="43687"/>
                </a:lnTo>
                <a:lnTo>
                  <a:pt x="224028" y="44576"/>
                </a:lnTo>
                <a:lnTo>
                  <a:pt x="223774" y="45465"/>
                </a:lnTo>
                <a:lnTo>
                  <a:pt x="223139" y="46227"/>
                </a:lnTo>
                <a:lnTo>
                  <a:pt x="222250" y="47370"/>
                </a:lnTo>
                <a:lnTo>
                  <a:pt x="221488" y="48259"/>
                </a:lnTo>
                <a:lnTo>
                  <a:pt x="212217" y="55244"/>
                </a:lnTo>
                <a:lnTo>
                  <a:pt x="203327" y="62356"/>
                </a:lnTo>
                <a:lnTo>
                  <a:pt x="194183" y="69341"/>
                </a:lnTo>
                <a:lnTo>
                  <a:pt x="185547" y="76707"/>
                </a:lnTo>
                <a:lnTo>
                  <a:pt x="176403" y="83819"/>
                </a:lnTo>
                <a:lnTo>
                  <a:pt x="167386" y="90550"/>
                </a:lnTo>
                <a:lnTo>
                  <a:pt x="158242" y="97916"/>
                </a:lnTo>
                <a:lnTo>
                  <a:pt x="149098" y="104901"/>
                </a:lnTo>
                <a:lnTo>
                  <a:pt x="146812" y="106679"/>
                </a:lnTo>
                <a:lnTo>
                  <a:pt x="143637" y="108076"/>
                </a:lnTo>
                <a:lnTo>
                  <a:pt x="140208" y="108584"/>
                </a:lnTo>
                <a:lnTo>
                  <a:pt x="136398" y="109473"/>
                </a:lnTo>
                <a:lnTo>
                  <a:pt x="132461" y="109727"/>
                </a:lnTo>
                <a:lnTo>
                  <a:pt x="128397" y="109727"/>
                </a:lnTo>
                <a:lnTo>
                  <a:pt x="124714" y="108838"/>
                </a:lnTo>
                <a:lnTo>
                  <a:pt x="120650" y="108076"/>
                </a:lnTo>
                <a:lnTo>
                  <a:pt x="106553" y="104139"/>
                </a:lnTo>
                <a:lnTo>
                  <a:pt x="92710" y="99567"/>
                </a:lnTo>
                <a:lnTo>
                  <a:pt x="78740" y="95376"/>
                </a:lnTo>
                <a:lnTo>
                  <a:pt x="64897" y="91439"/>
                </a:lnTo>
                <a:lnTo>
                  <a:pt x="51435" y="86867"/>
                </a:lnTo>
                <a:lnTo>
                  <a:pt x="37338" y="82676"/>
                </a:lnTo>
                <a:lnTo>
                  <a:pt x="254" y="67944"/>
                </a:lnTo>
                <a:lnTo>
                  <a:pt x="0" y="67182"/>
                </a:lnTo>
                <a:lnTo>
                  <a:pt x="0" y="66039"/>
                </a:lnTo>
                <a:lnTo>
                  <a:pt x="0" y="65150"/>
                </a:lnTo>
                <a:lnTo>
                  <a:pt x="0" y="64007"/>
                </a:lnTo>
                <a:lnTo>
                  <a:pt x="254" y="63499"/>
                </a:lnTo>
                <a:lnTo>
                  <a:pt x="1143" y="62356"/>
                </a:lnTo>
                <a:lnTo>
                  <a:pt x="2032" y="61467"/>
                </a:lnTo>
                <a:lnTo>
                  <a:pt x="3175" y="60324"/>
                </a:lnTo>
                <a:lnTo>
                  <a:pt x="12319" y="53339"/>
                </a:lnTo>
                <a:lnTo>
                  <a:pt x="21590" y="46227"/>
                </a:lnTo>
                <a:lnTo>
                  <a:pt x="30099" y="39496"/>
                </a:lnTo>
                <a:lnTo>
                  <a:pt x="39370" y="32384"/>
                </a:lnTo>
                <a:lnTo>
                  <a:pt x="48514" y="25399"/>
                </a:lnTo>
                <a:lnTo>
                  <a:pt x="57785" y="18287"/>
                </a:lnTo>
                <a:lnTo>
                  <a:pt x="66675" y="11302"/>
                </a:lnTo>
                <a:lnTo>
                  <a:pt x="75819" y="4190"/>
                </a:lnTo>
                <a:lnTo>
                  <a:pt x="78105" y="3047"/>
                </a:lnTo>
                <a:lnTo>
                  <a:pt x="81280" y="1650"/>
                </a:lnTo>
                <a:lnTo>
                  <a:pt x="84963" y="507"/>
                </a:lnTo>
                <a:lnTo>
                  <a:pt x="88773" y="253"/>
                </a:lnTo>
                <a:lnTo>
                  <a:pt x="92456" y="0"/>
                </a:lnTo>
                <a:lnTo>
                  <a:pt x="96520" y="0"/>
                </a:lnTo>
                <a:lnTo>
                  <a:pt x="100584" y="507"/>
                </a:lnTo>
                <a:lnTo>
                  <a:pt x="104267" y="1650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7208519" y="5079491"/>
            <a:ext cx="231648" cy="11887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7185659" y="5056632"/>
            <a:ext cx="226060" cy="113030"/>
          </a:xfrm>
          <a:custGeom>
            <a:avLst/>
            <a:gdLst/>
            <a:ahLst/>
            <a:cxnLst/>
            <a:rect l="l" t="t" r="r" b="b"/>
            <a:pathLst>
              <a:path w="226059" h="113029">
                <a:moveTo>
                  <a:pt x="95376" y="0"/>
                </a:moveTo>
                <a:lnTo>
                  <a:pt x="91440" y="0"/>
                </a:lnTo>
                <a:lnTo>
                  <a:pt x="83693" y="508"/>
                </a:lnTo>
                <a:lnTo>
                  <a:pt x="80010" y="1397"/>
                </a:lnTo>
                <a:lnTo>
                  <a:pt x="76835" y="2794"/>
                </a:lnTo>
                <a:lnTo>
                  <a:pt x="74549" y="4572"/>
                </a:lnTo>
                <a:lnTo>
                  <a:pt x="65659" y="11684"/>
                </a:lnTo>
                <a:lnTo>
                  <a:pt x="47625" y="25654"/>
                </a:lnTo>
                <a:lnTo>
                  <a:pt x="38989" y="33147"/>
                </a:lnTo>
                <a:lnTo>
                  <a:pt x="29845" y="40259"/>
                </a:lnTo>
                <a:lnTo>
                  <a:pt x="20955" y="47625"/>
                </a:lnTo>
                <a:lnTo>
                  <a:pt x="11811" y="54864"/>
                </a:lnTo>
                <a:lnTo>
                  <a:pt x="2921" y="62230"/>
                </a:lnTo>
                <a:lnTo>
                  <a:pt x="2032" y="62865"/>
                </a:lnTo>
                <a:lnTo>
                  <a:pt x="889" y="64008"/>
                </a:lnTo>
                <a:lnTo>
                  <a:pt x="635" y="65151"/>
                </a:lnTo>
                <a:lnTo>
                  <a:pt x="254" y="65913"/>
                </a:lnTo>
                <a:lnTo>
                  <a:pt x="0" y="67056"/>
                </a:lnTo>
                <a:lnTo>
                  <a:pt x="0" y="67945"/>
                </a:lnTo>
                <a:lnTo>
                  <a:pt x="38100" y="84836"/>
                </a:lnTo>
                <a:lnTo>
                  <a:pt x="52450" y="89408"/>
                </a:lnTo>
                <a:lnTo>
                  <a:pt x="80518" y="97917"/>
                </a:lnTo>
                <a:lnTo>
                  <a:pt x="108585" y="106807"/>
                </a:lnTo>
                <a:lnTo>
                  <a:pt x="122936" y="111125"/>
                </a:lnTo>
                <a:lnTo>
                  <a:pt x="127000" y="112268"/>
                </a:lnTo>
                <a:lnTo>
                  <a:pt x="130937" y="112776"/>
                </a:lnTo>
                <a:lnTo>
                  <a:pt x="135000" y="112776"/>
                </a:lnTo>
                <a:lnTo>
                  <a:pt x="169672" y="93345"/>
                </a:lnTo>
                <a:lnTo>
                  <a:pt x="178562" y="86233"/>
                </a:lnTo>
                <a:lnTo>
                  <a:pt x="187706" y="78740"/>
                </a:lnTo>
                <a:lnTo>
                  <a:pt x="196342" y="71374"/>
                </a:lnTo>
                <a:lnTo>
                  <a:pt x="205232" y="64262"/>
                </a:lnTo>
                <a:lnTo>
                  <a:pt x="214122" y="56769"/>
                </a:lnTo>
                <a:lnTo>
                  <a:pt x="223774" y="48768"/>
                </a:lnTo>
                <a:lnTo>
                  <a:pt x="224409" y="47625"/>
                </a:lnTo>
                <a:lnTo>
                  <a:pt x="225298" y="46863"/>
                </a:lnTo>
                <a:lnTo>
                  <a:pt x="225551" y="45720"/>
                </a:lnTo>
                <a:lnTo>
                  <a:pt x="225551" y="43688"/>
                </a:lnTo>
                <a:lnTo>
                  <a:pt x="214884" y="35433"/>
                </a:lnTo>
                <a:lnTo>
                  <a:pt x="201168" y="31115"/>
                </a:lnTo>
                <a:lnTo>
                  <a:pt x="158750" y="18288"/>
                </a:lnTo>
                <a:lnTo>
                  <a:pt x="145034" y="13970"/>
                </a:lnTo>
                <a:lnTo>
                  <a:pt x="130937" y="10033"/>
                </a:lnTo>
                <a:lnTo>
                  <a:pt x="102870" y="1397"/>
                </a:lnTo>
                <a:lnTo>
                  <a:pt x="99187" y="508"/>
                </a:lnTo>
                <a:lnTo>
                  <a:pt x="953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7185659" y="5056632"/>
            <a:ext cx="226060" cy="113030"/>
          </a:xfrm>
          <a:custGeom>
            <a:avLst/>
            <a:gdLst/>
            <a:ahLst/>
            <a:cxnLst/>
            <a:rect l="l" t="t" r="r" b="b"/>
            <a:pathLst>
              <a:path w="226059" h="113029">
                <a:moveTo>
                  <a:pt x="102870" y="1397"/>
                </a:moveTo>
                <a:lnTo>
                  <a:pt x="116967" y="5715"/>
                </a:lnTo>
                <a:lnTo>
                  <a:pt x="130937" y="10033"/>
                </a:lnTo>
                <a:lnTo>
                  <a:pt x="145034" y="13970"/>
                </a:lnTo>
                <a:lnTo>
                  <a:pt x="158750" y="18288"/>
                </a:lnTo>
                <a:lnTo>
                  <a:pt x="173100" y="22606"/>
                </a:lnTo>
                <a:lnTo>
                  <a:pt x="186817" y="26797"/>
                </a:lnTo>
                <a:lnTo>
                  <a:pt x="201168" y="31115"/>
                </a:lnTo>
                <a:lnTo>
                  <a:pt x="214884" y="35433"/>
                </a:lnTo>
                <a:lnTo>
                  <a:pt x="218694" y="36576"/>
                </a:lnTo>
                <a:lnTo>
                  <a:pt x="225551" y="43688"/>
                </a:lnTo>
                <a:lnTo>
                  <a:pt x="225551" y="44831"/>
                </a:lnTo>
                <a:lnTo>
                  <a:pt x="225551" y="45720"/>
                </a:lnTo>
                <a:lnTo>
                  <a:pt x="225298" y="46863"/>
                </a:lnTo>
                <a:lnTo>
                  <a:pt x="224409" y="47625"/>
                </a:lnTo>
                <a:lnTo>
                  <a:pt x="223774" y="48768"/>
                </a:lnTo>
                <a:lnTo>
                  <a:pt x="223012" y="49403"/>
                </a:lnTo>
                <a:lnTo>
                  <a:pt x="214122" y="56769"/>
                </a:lnTo>
                <a:lnTo>
                  <a:pt x="205232" y="64262"/>
                </a:lnTo>
                <a:lnTo>
                  <a:pt x="196342" y="71374"/>
                </a:lnTo>
                <a:lnTo>
                  <a:pt x="187706" y="78740"/>
                </a:lnTo>
                <a:lnTo>
                  <a:pt x="178562" y="86233"/>
                </a:lnTo>
                <a:lnTo>
                  <a:pt x="169672" y="93345"/>
                </a:lnTo>
                <a:lnTo>
                  <a:pt x="160782" y="100838"/>
                </a:lnTo>
                <a:lnTo>
                  <a:pt x="151638" y="108204"/>
                </a:lnTo>
                <a:lnTo>
                  <a:pt x="149351" y="109982"/>
                </a:lnTo>
                <a:lnTo>
                  <a:pt x="146176" y="111125"/>
                </a:lnTo>
                <a:lnTo>
                  <a:pt x="143001" y="112268"/>
                </a:lnTo>
                <a:lnTo>
                  <a:pt x="139319" y="112522"/>
                </a:lnTo>
                <a:lnTo>
                  <a:pt x="135000" y="112776"/>
                </a:lnTo>
                <a:lnTo>
                  <a:pt x="130937" y="112776"/>
                </a:lnTo>
                <a:lnTo>
                  <a:pt x="80518" y="97917"/>
                </a:lnTo>
                <a:lnTo>
                  <a:pt x="66167" y="93599"/>
                </a:lnTo>
                <a:lnTo>
                  <a:pt x="52450" y="89408"/>
                </a:lnTo>
                <a:lnTo>
                  <a:pt x="38100" y="84836"/>
                </a:lnTo>
                <a:lnTo>
                  <a:pt x="24384" y="80772"/>
                </a:lnTo>
                <a:lnTo>
                  <a:pt x="0" y="67945"/>
                </a:lnTo>
                <a:lnTo>
                  <a:pt x="0" y="67056"/>
                </a:lnTo>
                <a:lnTo>
                  <a:pt x="254" y="65913"/>
                </a:lnTo>
                <a:lnTo>
                  <a:pt x="635" y="65151"/>
                </a:lnTo>
                <a:lnTo>
                  <a:pt x="889" y="64008"/>
                </a:lnTo>
                <a:lnTo>
                  <a:pt x="2032" y="62865"/>
                </a:lnTo>
                <a:lnTo>
                  <a:pt x="2921" y="62230"/>
                </a:lnTo>
                <a:lnTo>
                  <a:pt x="11811" y="54864"/>
                </a:lnTo>
                <a:lnTo>
                  <a:pt x="20955" y="47625"/>
                </a:lnTo>
                <a:lnTo>
                  <a:pt x="29845" y="40259"/>
                </a:lnTo>
                <a:lnTo>
                  <a:pt x="38989" y="33147"/>
                </a:lnTo>
                <a:lnTo>
                  <a:pt x="47625" y="25654"/>
                </a:lnTo>
                <a:lnTo>
                  <a:pt x="56515" y="18796"/>
                </a:lnTo>
                <a:lnTo>
                  <a:pt x="65659" y="11684"/>
                </a:lnTo>
                <a:lnTo>
                  <a:pt x="91440" y="0"/>
                </a:lnTo>
                <a:lnTo>
                  <a:pt x="95376" y="0"/>
                </a:lnTo>
                <a:lnTo>
                  <a:pt x="99187" y="508"/>
                </a:lnTo>
                <a:lnTo>
                  <a:pt x="102870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7391400" y="5135879"/>
            <a:ext cx="234696" cy="12496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7382256" y="5113020"/>
            <a:ext cx="228600" cy="119380"/>
          </a:xfrm>
          <a:custGeom>
            <a:avLst/>
            <a:gdLst/>
            <a:ahLst/>
            <a:cxnLst/>
            <a:rect l="l" t="t" r="r" b="b"/>
            <a:pathLst>
              <a:path w="228600" h="119379">
                <a:moveTo>
                  <a:pt x="90424" y="0"/>
                </a:moveTo>
                <a:lnTo>
                  <a:pt x="86614" y="634"/>
                </a:lnTo>
                <a:lnTo>
                  <a:pt x="82676" y="1142"/>
                </a:lnTo>
                <a:lnTo>
                  <a:pt x="79121" y="2285"/>
                </a:lnTo>
                <a:lnTo>
                  <a:pt x="75946" y="3174"/>
                </a:lnTo>
                <a:lnTo>
                  <a:pt x="73660" y="4952"/>
                </a:lnTo>
                <a:lnTo>
                  <a:pt x="64770" y="12572"/>
                </a:lnTo>
                <a:lnTo>
                  <a:pt x="56134" y="20192"/>
                </a:lnTo>
                <a:lnTo>
                  <a:pt x="47244" y="27558"/>
                </a:lnTo>
                <a:lnTo>
                  <a:pt x="38353" y="35178"/>
                </a:lnTo>
                <a:lnTo>
                  <a:pt x="29337" y="42798"/>
                </a:lnTo>
                <a:lnTo>
                  <a:pt x="20700" y="50545"/>
                </a:lnTo>
                <a:lnTo>
                  <a:pt x="11811" y="58165"/>
                </a:lnTo>
                <a:lnTo>
                  <a:pt x="2921" y="65404"/>
                </a:lnTo>
                <a:lnTo>
                  <a:pt x="2032" y="66293"/>
                </a:lnTo>
                <a:lnTo>
                  <a:pt x="889" y="67563"/>
                </a:lnTo>
                <a:lnTo>
                  <a:pt x="635" y="68325"/>
                </a:lnTo>
                <a:lnTo>
                  <a:pt x="0" y="70484"/>
                </a:lnTo>
                <a:lnTo>
                  <a:pt x="0" y="71627"/>
                </a:lnTo>
                <a:lnTo>
                  <a:pt x="39497" y="89534"/>
                </a:lnTo>
                <a:lnTo>
                  <a:pt x="53594" y="94233"/>
                </a:lnTo>
                <a:lnTo>
                  <a:pt x="82676" y="102996"/>
                </a:lnTo>
                <a:lnTo>
                  <a:pt x="126111" y="117093"/>
                </a:lnTo>
                <a:lnTo>
                  <a:pt x="130175" y="117982"/>
                </a:lnTo>
                <a:lnTo>
                  <a:pt x="134112" y="118236"/>
                </a:lnTo>
                <a:lnTo>
                  <a:pt x="138429" y="118871"/>
                </a:lnTo>
                <a:lnTo>
                  <a:pt x="142494" y="118236"/>
                </a:lnTo>
                <a:lnTo>
                  <a:pt x="181991" y="90677"/>
                </a:lnTo>
                <a:lnTo>
                  <a:pt x="190880" y="83057"/>
                </a:lnTo>
                <a:lnTo>
                  <a:pt x="199517" y="75437"/>
                </a:lnTo>
                <a:lnTo>
                  <a:pt x="208407" y="67817"/>
                </a:lnTo>
                <a:lnTo>
                  <a:pt x="225678" y="52577"/>
                </a:lnTo>
                <a:lnTo>
                  <a:pt x="226822" y="51307"/>
                </a:lnTo>
                <a:lnTo>
                  <a:pt x="227457" y="50545"/>
                </a:lnTo>
                <a:lnTo>
                  <a:pt x="228346" y="49275"/>
                </a:lnTo>
                <a:lnTo>
                  <a:pt x="228346" y="48386"/>
                </a:lnTo>
                <a:lnTo>
                  <a:pt x="228600" y="47243"/>
                </a:lnTo>
                <a:lnTo>
                  <a:pt x="228346" y="46354"/>
                </a:lnTo>
                <a:lnTo>
                  <a:pt x="227711" y="45211"/>
                </a:lnTo>
                <a:lnTo>
                  <a:pt x="227457" y="44322"/>
                </a:lnTo>
                <a:lnTo>
                  <a:pt x="226314" y="41909"/>
                </a:lnTo>
                <a:lnTo>
                  <a:pt x="223647" y="40512"/>
                </a:lnTo>
                <a:lnTo>
                  <a:pt x="221107" y="38988"/>
                </a:lnTo>
                <a:lnTo>
                  <a:pt x="217677" y="37591"/>
                </a:lnTo>
                <a:lnTo>
                  <a:pt x="202946" y="33146"/>
                </a:lnTo>
                <a:lnTo>
                  <a:pt x="188849" y="28447"/>
                </a:lnTo>
                <a:lnTo>
                  <a:pt x="174244" y="24129"/>
                </a:lnTo>
                <a:lnTo>
                  <a:pt x="159766" y="19684"/>
                </a:lnTo>
                <a:lnTo>
                  <a:pt x="145415" y="14985"/>
                </a:lnTo>
                <a:lnTo>
                  <a:pt x="131318" y="10921"/>
                </a:lnTo>
                <a:lnTo>
                  <a:pt x="116840" y="6476"/>
                </a:lnTo>
                <a:lnTo>
                  <a:pt x="102489" y="1777"/>
                </a:lnTo>
                <a:lnTo>
                  <a:pt x="98425" y="888"/>
                </a:lnTo>
                <a:lnTo>
                  <a:pt x="94488" y="634"/>
                </a:lnTo>
                <a:lnTo>
                  <a:pt x="90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7382256" y="5113020"/>
            <a:ext cx="228600" cy="119380"/>
          </a:xfrm>
          <a:custGeom>
            <a:avLst/>
            <a:gdLst/>
            <a:ahLst/>
            <a:cxnLst/>
            <a:rect l="l" t="t" r="r" b="b"/>
            <a:pathLst>
              <a:path w="228600" h="119379">
                <a:moveTo>
                  <a:pt x="102489" y="1777"/>
                </a:moveTo>
                <a:lnTo>
                  <a:pt x="116840" y="6476"/>
                </a:lnTo>
                <a:lnTo>
                  <a:pt x="131318" y="10921"/>
                </a:lnTo>
                <a:lnTo>
                  <a:pt x="145415" y="14985"/>
                </a:lnTo>
                <a:lnTo>
                  <a:pt x="159766" y="19684"/>
                </a:lnTo>
                <a:lnTo>
                  <a:pt x="174244" y="24129"/>
                </a:lnTo>
                <a:lnTo>
                  <a:pt x="188849" y="28447"/>
                </a:lnTo>
                <a:lnTo>
                  <a:pt x="202946" y="33146"/>
                </a:lnTo>
                <a:lnTo>
                  <a:pt x="217677" y="37591"/>
                </a:lnTo>
                <a:lnTo>
                  <a:pt x="221107" y="38988"/>
                </a:lnTo>
                <a:lnTo>
                  <a:pt x="223647" y="40512"/>
                </a:lnTo>
                <a:lnTo>
                  <a:pt x="226314" y="41909"/>
                </a:lnTo>
                <a:lnTo>
                  <a:pt x="227457" y="44322"/>
                </a:lnTo>
                <a:lnTo>
                  <a:pt x="227711" y="45211"/>
                </a:lnTo>
                <a:lnTo>
                  <a:pt x="228346" y="46354"/>
                </a:lnTo>
                <a:lnTo>
                  <a:pt x="228600" y="47243"/>
                </a:lnTo>
                <a:lnTo>
                  <a:pt x="228346" y="48386"/>
                </a:lnTo>
                <a:lnTo>
                  <a:pt x="228346" y="49275"/>
                </a:lnTo>
                <a:lnTo>
                  <a:pt x="227457" y="50545"/>
                </a:lnTo>
                <a:lnTo>
                  <a:pt x="226822" y="51307"/>
                </a:lnTo>
                <a:lnTo>
                  <a:pt x="225678" y="52577"/>
                </a:lnTo>
                <a:lnTo>
                  <a:pt x="217043" y="60197"/>
                </a:lnTo>
                <a:lnTo>
                  <a:pt x="208407" y="67817"/>
                </a:lnTo>
                <a:lnTo>
                  <a:pt x="199517" y="75437"/>
                </a:lnTo>
                <a:lnTo>
                  <a:pt x="190880" y="83057"/>
                </a:lnTo>
                <a:lnTo>
                  <a:pt x="181991" y="90677"/>
                </a:lnTo>
                <a:lnTo>
                  <a:pt x="173354" y="98297"/>
                </a:lnTo>
                <a:lnTo>
                  <a:pt x="164719" y="105917"/>
                </a:lnTo>
                <a:lnTo>
                  <a:pt x="155701" y="113537"/>
                </a:lnTo>
                <a:lnTo>
                  <a:pt x="152908" y="115315"/>
                </a:lnTo>
                <a:lnTo>
                  <a:pt x="149987" y="116839"/>
                </a:lnTo>
                <a:lnTo>
                  <a:pt x="146558" y="117728"/>
                </a:lnTo>
                <a:lnTo>
                  <a:pt x="142494" y="118236"/>
                </a:lnTo>
                <a:lnTo>
                  <a:pt x="138429" y="118871"/>
                </a:lnTo>
                <a:lnTo>
                  <a:pt x="134112" y="118236"/>
                </a:lnTo>
                <a:lnTo>
                  <a:pt x="130175" y="117982"/>
                </a:lnTo>
                <a:lnTo>
                  <a:pt x="126111" y="117093"/>
                </a:lnTo>
                <a:lnTo>
                  <a:pt x="111760" y="112394"/>
                </a:lnTo>
                <a:lnTo>
                  <a:pt x="97282" y="107695"/>
                </a:lnTo>
                <a:lnTo>
                  <a:pt x="82676" y="102996"/>
                </a:lnTo>
                <a:lnTo>
                  <a:pt x="68199" y="98678"/>
                </a:lnTo>
                <a:lnTo>
                  <a:pt x="53594" y="94233"/>
                </a:lnTo>
                <a:lnTo>
                  <a:pt x="39497" y="89534"/>
                </a:lnTo>
                <a:lnTo>
                  <a:pt x="25019" y="85089"/>
                </a:lnTo>
                <a:lnTo>
                  <a:pt x="10668" y="80771"/>
                </a:lnTo>
                <a:lnTo>
                  <a:pt x="6858" y="79247"/>
                </a:lnTo>
                <a:lnTo>
                  <a:pt x="0" y="71627"/>
                </a:lnTo>
                <a:lnTo>
                  <a:pt x="0" y="70484"/>
                </a:lnTo>
                <a:lnTo>
                  <a:pt x="11811" y="58165"/>
                </a:lnTo>
                <a:lnTo>
                  <a:pt x="20700" y="50545"/>
                </a:lnTo>
                <a:lnTo>
                  <a:pt x="29337" y="42798"/>
                </a:lnTo>
                <a:lnTo>
                  <a:pt x="38353" y="35178"/>
                </a:lnTo>
                <a:lnTo>
                  <a:pt x="47244" y="27558"/>
                </a:lnTo>
                <a:lnTo>
                  <a:pt x="56134" y="20192"/>
                </a:lnTo>
                <a:lnTo>
                  <a:pt x="64770" y="12572"/>
                </a:lnTo>
                <a:lnTo>
                  <a:pt x="73660" y="4952"/>
                </a:lnTo>
                <a:lnTo>
                  <a:pt x="75946" y="3174"/>
                </a:lnTo>
                <a:lnTo>
                  <a:pt x="79121" y="2285"/>
                </a:lnTo>
                <a:lnTo>
                  <a:pt x="82676" y="1142"/>
                </a:lnTo>
                <a:lnTo>
                  <a:pt x="86614" y="634"/>
                </a:lnTo>
                <a:lnTo>
                  <a:pt x="90424" y="0"/>
                </a:lnTo>
                <a:lnTo>
                  <a:pt x="94488" y="634"/>
                </a:lnTo>
                <a:lnTo>
                  <a:pt x="98425" y="888"/>
                </a:lnTo>
                <a:lnTo>
                  <a:pt x="102489" y="177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4812791" y="4465320"/>
            <a:ext cx="214884" cy="9906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4789932" y="4442459"/>
            <a:ext cx="208915" cy="93345"/>
          </a:xfrm>
          <a:custGeom>
            <a:avLst/>
            <a:gdLst/>
            <a:ahLst/>
            <a:cxnLst/>
            <a:rect l="l" t="t" r="r" b="b"/>
            <a:pathLst>
              <a:path w="208914" h="93345">
                <a:moveTo>
                  <a:pt x="103377" y="0"/>
                </a:moveTo>
                <a:lnTo>
                  <a:pt x="66547" y="16128"/>
                </a:lnTo>
                <a:lnTo>
                  <a:pt x="56006" y="21843"/>
                </a:lnTo>
                <a:lnTo>
                  <a:pt x="45973" y="27812"/>
                </a:lnTo>
                <a:lnTo>
                  <a:pt x="25400" y="39623"/>
                </a:lnTo>
                <a:lnTo>
                  <a:pt x="4825" y="51688"/>
                </a:lnTo>
                <a:lnTo>
                  <a:pt x="2285" y="53339"/>
                </a:lnTo>
                <a:lnTo>
                  <a:pt x="1142" y="55117"/>
                </a:lnTo>
                <a:lnTo>
                  <a:pt x="253" y="56260"/>
                </a:lnTo>
                <a:lnTo>
                  <a:pt x="6603" y="63372"/>
                </a:lnTo>
                <a:lnTo>
                  <a:pt x="28828" y="70357"/>
                </a:lnTo>
                <a:lnTo>
                  <a:pt x="39369" y="74040"/>
                </a:lnTo>
                <a:lnTo>
                  <a:pt x="50545" y="77469"/>
                </a:lnTo>
                <a:lnTo>
                  <a:pt x="61721" y="81152"/>
                </a:lnTo>
                <a:lnTo>
                  <a:pt x="72770" y="84327"/>
                </a:lnTo>
                <a:lnTo>
                  <a:pt x="83946" y="88137"/>
                </a:lnTo>
                <a:lnTo>
                  <a:pt x="95630" y="91566"/>
                </a:lnTo>
                <a:lnTo>
                  <a:pt x="98551" y="92709"/>
                </a:lnTo>
                <a:lnTo>
                  <a:pt x="101980" y="92963"/>
                </a:lnTo>
                <a:lnTo>
                  <a:pt x="109346" y="92963"/>
                </a:lnTo>
                <a:lnTo>
                  <a:pt x="142747" y="76834"/>
                </a:lnTo>
                <a:lnTo>
                  <a:pt x="163321" y="64896"/>
                </a:lnTo>
                <a:lnTo>
                  <a:pt x="173608" y="59054"/>
                </a:lnTo>
                <a:lnTo>
                  <a:pt x="183895" y="53085"/>
                </a:lnTo>
                <a:lnTo>
                  <a:pt x="194182" y="46735"/>
                </a:lnTo>
                <a:lnTo>
                  <a:pt x="204215" y="40766"/>
                </a:lnTo>
                <a:lnTo>
                  <a:pt x="206755" y="39369"/>
                </a:lnTo>
                <a:lnTo>
                  <a:pt x="207898" y="37591"/>
                </a:lnTo>
                <a:lnTo>
                  <a:pt x="208787" y="36448"/>
                </a:lnTo>
                <a:lnTo>
                  <a:pt x="208787" y="34670"/>
                </a:lnTo>
                <a:lnTo>
                  <a:pt x="207898" y="33019"/>
                </a:lnTo>
                <a:lnTo>
                  <a:pt x="206755" y="31622"/>
                </a:lnTo>
                <a:lnTo>
                  <a:pt x="204469" y="30098"/>
                </a:lnTo>
                <a:lnTo>
                  <a:pt x="201929" y="29209"/>
                </a:lnTo>
                <a:lnTo>
                  <a:pt x="190753" y="25781"/>
                </a:lnTo>
                <a:lnTo>
                  <a:pt x="179704" y="22097"/>
                </a:lnTo>
                <a:lnTo>
                  <a:pt x="157352" y="15239"/>
                </a:lnTo>
                <a:lnTo>
                  <a:pt x="146176" y="12064"/>
                </a:lnTo>
                <a:lnTo>
                  <a:pt x="124205" y="4825"/>
                </a:lnTo>
                <a:lnTo>
                  <a:pt x="113156" y="1396"/>
                </a:lnTo>
                <a:lnTo>
                  <a:pt x="109981" y="888"/>
                </a:lnTo>
                <a:lnTo>
                  <a:pt x="106806" y="253"/>
                </a:lnTo>
                <a:lnTo>
                  <a:pt x="1033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4789932" y="4442459"/>
            <a:ext cx="208915" cy="93345"/>
          </a:xfrm>
          <a:custGeom>
            <a:avLst/>
            <a:gdLst/>
            <a:ahLst/>
            <a:cxnLst/>
            <a:rect l="l" t="t" r="r" b="b"/>
            <a:pathLst>
              <a:path w="208914" h="93345">
                <a:moveTo>
                  <a:pt x="113156" y="1396"/>
                </a:moveTo>
                <a:lnTo>
                  <a:pt x="124205" y="4825"/>
                </a:lnTo>
                <a:lnTo>
                  <a:pt x="135127" y="8381"/>
                </a:lnTo>
                <a:lnTo>
                  <a:pt x="146176" y="12064"/>
                </a:lnTo>
                <a:lnTo>
                  <a:pt x="157352" y="15239"/>
                </a:lnTo>
                <a:lnTo>
                  <a:pt x="168528" y="18668"/>
                </a:lnTo>
                <a:lnTo>
                  <a:pt x="179704" y="22097"/>
                </a:lnTo>
                <a:lnTo>
                  <a:pt x="190753" y="25781"/>
                </a:lnTo>
                <a:lnTo>
                  <a:pt x="208787" y="34670"/>
                </a:lnTo>
                <a:lnTo>
                  <a:pt x="208787" y="36448"/>
                </a:lnTo>
                <a:lnTo>
                  <a:pt x="207898" y="37591"/>
                </a:lnTo>
                <a:lnTo>
                  <a:pt x="206755" y="39369"/>
                </a:lnTo>
                <a:lnTo>
                  <a:pt x="204215" y="40766"/>
                </a:lnTo>
                <a:lnTo>
                  <a:pt x="194182" y="46735"/>
                </a:lnTo>
                <a:lnTo>
                  <a:pt x="183895" y="53085"/>
                </a:lnTo>
                <a:lnTo>
                  <a:pt x="173608" y="59054"/>
                </a:lnTo>
                <a:lnTo>
                  <a:pt x="163321" y="64896"/>
                </a:lnTo>
                <a:lnTo>
                  <a:pt x="153034" y="70865"/>
                </a:lnTo>
                <a:lnTo>
                  <a:pt x="142747" y="76834"/>
                </a:lnTo>
                <a:lnTo>
                  <a:pt x="109346" y="92963"/>
                </a:lnTo>
                <a:lnTo>
                  <a:pt x="105663" y="92963"/>
                </a:lnTo>
                <a:lnTo>
                  <a:pt x="101980" y="92963"/>
                </a:lnTo>
                <a:lnTo>
                  <a:pt x="98551" y="92709"/>
                </a:lnTo>
                <a:lnTo>
                  <a:pt x="95630" y="91566"/>
                </a:lnTo>
                <a:lnTo>
                  <a:pt x="83946" y="88137"/>
                </a:lnTo>
                <a:lnTo>
                  <a:pt x="72770" y="84327"/>
                </a:lnTo>
                <a:lnTo>
                  <a:pt x="61721" y="81152"/>
                </a:lnTo>
                <a:lnTo>
                  <a:pt x="50545" y="77469"/>
                </a:lnTo>
                <a:lnTo>
                  <a:pt x="39369" y="74040"/>
                </a:lnTo>
                <a:lnTo>
                  <a:pt x="28828" y="70357"/>
                </a:lnTo>
                <a:lnTo>
                  <a:pt x="17652" y="66801"/>
                </a:lnTo>
                <a:lnTo>
                  <a:pt x="6603" y="63372"/>
                </a:lnTo>
                <a:lnTo>
                  <a:pt x="3682" y="62610"/>
                </a:lnTo>
                <a:lnTo>
                  <a:pt x="2031" y="61087"/>
                </a:lnTo>
                <a:lnTo>
                  <a:pt x="888" y="59689"/>
                </a:lnTo>
                <a:lnTo>
                  <a:pt x="0" y="57912"/>
                </a:lnTo>
                <a:lnTo>
                  <a:pt x="253" y="56260"/>
                </a:lnTo>
                <a:lnTo>
                  <a:pt x="1142" y="55117"/>
                </a:lnTo>
                <a:lnTo>
                  <a:pt x="2285" y="53339"/>
                </a:lnTo>
                <a:lnTo>
                  <a:pt x="4825" y="51688"/>
                </a:lnTo>
                <a:lnTo>
                  <a:pt x="14858" y="45846"/>
                </a:lnTo>
                <a:lnTo>
                  <a:pt x="25400" y="39623"/>
                </a:lnTo>
                <a:lnTo>
                  <a:pt x="35432" y="33908"/>
                </a:lnTo>
                <a:lnTo>
                  <a:pt x="45973" y="27812"/>
                </a:lnTo>
                <a:lnTo>
                  <a:pt x="56006" y="21843"/>
                </a:lnTo>
                <a:lnTo>
                  <a:pt x="66547" y="16128"/>
                </a:lnTo>
                <a:lnTo>
                  <a:pt x="103377" y="0"/>
                </a:lnTo>
                <a:lnTo>
                  <a:pt x="106806" y="253"/>
                </a:lnTo>
                <a:lnTo>
                  <a:pt x="109981" y="888"/>
                </a:lnTo>
                <a:lnTo>
                  <a:pt x="113156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4969764" y="4514088"/>
            <a:ext cx="216408" cy="100583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4946903" y="4491228"/>
            <a:ext cx="210820" cy="94615"/>
          </a:xfrm>
          <a:custGeom>
            <a:avLst/>
            <a:gdLst/>
            <a:ahLst/>
            <a:cxnLst/>
            <a:rect l="l" t="t" r="r" b="b"/>
            <a:pathLst>
              <a:path w="210820" h="94614">
                <a:moveTo>
                  <a:pt x="106425" y="0"/>
                </a:moveTo>
                <a:lnTo>
                  <a:pt x="99060" y="0"/>
                </a:lnTo>
                <a:lnTo>
                  <a:pt x="95885" y="889"/>
                </a:lnTo>
                <a:lnTo>
                  <a:pt x="92075" y="1397"/>
                </a:lnTo>
                <a:lnTo>
                  <a:pt x="89026" y="2540"/>
                </a:lnTo>
                <a:lnTo>
                  <a:pt x="86106" y="3683"/>
                </a:lnTo>
                <a:lnTo>
                  <a:pt x="76073" y="10033"/>
                </a:lnTo>
                <a:lnTo>
                  <a:pt x="66040" y="16129"/>
                </a:lnTo>
                <a:lnTo>
                  <a:pt x="55753" y="22098"/>
                </a:lnTo>
                <a:lnTo>
                  <a:pt x="45720" y="27813"/>
                </a:lnTo>
                <a:lnTo>
                  <a:pt x="25146" y="40259"/>
                </a:lnTo>
                <a:lnTo>
                  <a:pt x="4318" y="52324"/>
                </a:lnTo>
                <a:lnTo>
                  <a:pt x="2286" y="53975"/>
                </a:lnTo>
                <a:lnTo>
                  <a:pt x="1143" y="55372"/>
                </a:lnTo>
                <a:lnTo>
                  <a:pt x="254" y="56261"/>
                </a:lnTo>
                <a:lnTo>
                  <a:pt x="254" y="57150"/>
                </a:lnTo>
                <a:lnTo>
                  <a:pt x="0" y="58039"/>
                </a:lnTo>
                <a:lnTo>
                  <a:pt x="0" y="58928"/>
                </a:lnTo>
                <a:lnTo>
                  <a:pt x="29463" y="71247"/>
                </a:lnTo>
                <a:lnTo>
                  <a:pt x="40894" y="74930"/>
                </a:lnTo>
                <a:lnTo>
                  <a:pt x="52070" y="78740"/>
                </a:lnTo>
                <a:lnTo>
                  <a:pt x="63500" y="82169"/>
                </a:lnTo>
                <a:lnTo>
                  <a:pt x="86741" y="89662"/>
                </a:lnTo>
                <a:lnTo>
                  <a:pt x="98171" y="93091"/>
                </a:lnTo>
                <a:lnTo>
                  <a:pt x="100965" y="94234"/>
                </a:lnTo>
                <a:lnTo>
                  <a:pt x="104394" y="94488"/>
                </a:lnTo>
                <a:lnTo>
                  <a:pt x="111633" y="94488"/>
                </a:lnTo>
                <a:lnTo>
                  <a:pt x="115316" y="93599"/>
                </a:lnTo>
                <a:lnTo>
                  <a:pt x="118745" y="93091"/>
                </a:lnTo>
                <a:lnTo>
                  <a:pt x="122174" y="92202"/>
                </a:lnTo>
                <a:lnTo>
                  <a:pt x="124713" y="90805"/>
                </a:lnTo>
                <a:lnTo>
                  <a:pt x="135000" y="84201"/>
                </a:lnTo>
                <a:lnTo>
                  <a:pt x="155701" y="72136"/>
                </a:lnTo>
                <a:lnTo>
                  <a:pt x="185928" y="53721"/>
                </a:lnTo>
                <a:lnTo>
                  <a:pt x="196342" y="47625"/>
                </a:lnTo>
                <a:lnTo>
                  <a:pt x="206248" y="41656"/>
                </a:lnTo>
                <a:lnTo>
                  <a:pt x="208280" y="39878"/>
                </a:lnTo>
                <a:lnTo>
                  <a:pt x="209676" y="38227"/>
                </a:lnTo>
                <a:lnTo>
                  <a:pt x="210312" y="36703"/>
                </a:lnTo>
                <a:lnTo>
                  <a:pt x="210312" y="35052"/>
                </a:lnTo>
                <a:lnTo>
                  <a:pt x="180848" y="22352"/>
                </a:lnTo>
                <a:lnTo>
                  <a:pt x="169672" y="18669"/>
                </a:lnTo>
                <a:lnTo>
                  <a:pt x="158242" y="15494"/>
                </a:lnTo>
                <a:lnTo>
                  <a:pt x="147066" y="12065"/>
                </a:lnTo>
                <a:lnTo>
                  <a:pt x="113284" y="1143"/>
                </a:lnTo>
                <a:lnTo>
                  <a:pt x="109855" y="635"/>
                </a:lnTo>
                <a:lnTo>
                  <a:pt x="106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4946903" y="4491228"/>
            <a:ext cx="210820" cy="94615"/>
          </a:xfrm>
          <a:custGeom>
            <a:avLst/>
            <a:gdLst/>
            <a:ahLst/>
            <a:cxnLst/>
            <a:rect l="l" t="t" r="r" b="b"/>
            <a:pathLst>
              <a:path w="210820" h="94614">
                <a:moveTo>
                  <a:pt x="113284" y="1143"/>
                </a:moveTo>
                <a:lnTo>
                  <a:pt x="124460" y="4826"/>
                </a:lnTo>
                <a:lnTo>
                  <a:pt x="135636" y="8382"/>
                </a:lnTo>
                <a:lnTo>
                  <a:pt x="147066" y="12065"/>
                </a:lnTo>
                <a:lnTo>
                  <a:pt x="158242" y="15494"/>
                </a:lnTo>
                <a:lnTo>
                  <a:pt x="169672" y="18669"/>
                </a:lnTo>
                <a:lnTo>
                  <a:pt x="180848" y="22352"/>
                </a:lnTo>
                <a:lnTo>
                  <a:pt x="210312" y="35052"/>
                </a:lnTo>
                <a:lnTo>
                  <a:pt x="210312" y="36703"/>
                </a:lnTo>
                <a:lnTo>
                  <a:pt x="185928" y="53721"/>
                </a:lnTo>
                <a:lnTo>
                  <a:pt x="176022" y="59690"/>
                </a:lnTo>
                <a:lnTo>
                  <a:pt x="165735" y="66040"/>
                </a:lnTo>
                <a:lnTo>
                  <a:pt x="155701" y="72136"/>
                </a:lnTo>
                <a:lnTo>
                  <a:pt x="145415" y="78105"/>
                </a:lnTo>
                <a:lnTo>
                  <a:pt x="135000" y="84201"/>
                </a:lnTo>
                <a:lnTo>
                  <a:pt x="124713" y="90805"/>
                </a:lnTo>
                <a:lnTo>
                  <a:pt x="122174" y="92202"/>
                </a:lnTo>
                <a:lnTo>
                  <a:pt x="118745" y="93091"/>
                </a:lnTo>
                <a:lnTo>
                  <a:pt x="115316" y="93599"/>
                </a:lnTo>
                <a:lnTo>
                  <a:pt x="111633" y="94488"/>
                </a:lnTo>
                <a:lnTo>
                  <a:pt x="108204" y="94488"/>
                </a:lnTo>
                <a:lnTo>
                  <a:pt x="104394" y="94488"/>
                </a:lnTo>
                <a:lnTo>
                  <a:pt x="100965" y="94234"/>
                </a:lnTo>
                <a:lnTo>
                  <a:pt x="98171" y="93091"/>
                </a:lnTo>
                <a:lnTo>
                  <a:pt x="86741" y="89662"/>
                </a:lnTo>
                <a:lnTo>
                  <a:pt x="74930" y="85852"/>
                </a:lnTo>
                <a:lnTo>
                  <a:pt x="63500" y="82169"/>
                </a:lnTo>
                <a:lnTo>
                  <a:pt x="52070" y="78740"/>
                </a:lnTo>
                <a:lnTo>
                  <a:pt x="40894" y="74930"/>
                </a:lnTo>
                <a:lnTo>
                  <a:pt x="29463" y="71247"/>
                </a:lnTo>
                <a:lnTo>
                  <a:pt x="18287" y="68072"/>
                </a:lnTo>
                <a:lnTo>
                  <a:pt x="6858" y="64389"/>
                </a:lnTo>
                <a:lnTo>
                  <a:pt x="4063" y="63246"/>
                </a:lnTo>
                <a:lnTo>
                  <a:pt x="2032" y="61722"/>
                </a:lnTo>
                <a:lnTo>
                  <a:pt x="635" y="60579"/>
                </a:lnTo>
                <a:lnTo>
                  <a:pt x="0" y="58928"/>
                </a:lnTo>
                <a:lnTo>
                  <a:pt x="0" y="58039"/>
                </a:lnTo>
                <a:lnTo>
                  <a:pt x="254" y="57150"/>
                </a:lnTo>
                <a:lnTo>
                  <a:pt x="254" y="56261"/>
                </a:lnTo>
                <a:lnTo>
                  <a:pt x="1143" y="55372"/>
                </a:lnTo>
                <a:lnTo>
                  <a:pt x="2286" y="53975"/>
                </a:lnTo>
                <a:lnTo>
                  <a:pt x="4318" y="52324"/>
                </a:lnTo>
                <a:lnTo>
                  <a:pt x="14859" y="46228"/>
                </a:lnTo>
                <a:lnTo>
                  <a:pt x="25146" y="40259"/>
                </a:lnTo>
                <a:lnTo>
                  <a:pt x="35179" y="34163"/>
                </a:lnTo>
                <a:lnTo>
                  <a:pt x="45720" y="27813"/>
                </a:lnTo>
                <a:lnTo>
                  <a:pt x="55753" y="22098"/>
                </a:lnTo>
                <a:lnTo>
                  <a:pt x="66040" y="16129"/>
                </a:lnTo>
                <a:lnTo>
                  <a:pt x="76073" y="10033"/>
                </a:lnTo>
                <a:lnTo>
                  <a:pt x="86106" y="3683"/>
                </a:lnTo>
                <a:lnTo>
                  <a:pt x="89026" y="2540"/>
                </a:lnTo>
                <a:lnTo>
                  <a:pt x="92075" y="1397"/>
                </a:lnTo>
                <a:lnTo>
                  <a:pt x="95885" y="889"/>
                </a:lnTo>
                <a:lnTo>
                  <a:pt x="99060" y="0"/>
                </a:lnTo>
                <a:lnTo>
                  <a:pt x="102743" y="0"/>
                </a:lnTo>
                <a:lnTo>
                  <a:pt x="106425" y="0"/>
                </a:lnTo>
                <a:lnTo>
                  <a:pt x="109855" y="635"/>
                </a:lnTo>
                <a:lnTo>
                  <a:pt x="113284" y="1143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5129784" y="4564379"/>
            <a:ext cx="217932" cy="10210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5106923" y="4541520"/>
            <a:ext cx="212090" cy="96520"/>
          </a:xfrm>
          <a:custGeom>
            <a:avLst/>
            <a:gdLst/>
            <a:ahLst/>
            <a:cxnLst/>
            <a:rect l="l" t="t" r="r" b="b"/>
            <a:pathLst>
              <a:path w="212089" h="96520">
                <a:moveTo>
                  <a:pt x="102488" y="0"/>
                </a:moveTo>
                <a:lnTo>
                  <a:pt x="98805" y="253"/>
                </a:lnTo>
                <a:lnTo>
                  <a:pt x="95376" y="888"/>
                </a:lnTo>
                <a:lnTo>
                  <a:pt x="88518" y="2539"/>
                </a:lnTo>
                <a:lnTo>
                  <a:pt x="85978" y="4063"/>
                </a:lnTo>
                <a:lnTo>
                  <a:pt x="75691" y="10032"/>
                </a:lnTo>
                <a:lnTo>
                  <a:pt x="65659" y="16001"/>
                </a:lnTo>
                <a:lnTo>
                  <a:pt x="55372" y="22605"/>
                </a:lnTo>
                <a:lnTo>
                  <a:pt x="45338" y="28701"/>
                </a:lnTo>
                <a:lnTo>
                  <a:pt x="35051" y="34670"/>
                </a:lnTo>
                <a:lnTo>
                  <a:pt x="25146" y="41020"/>
                </a:lnTo>
                <a:lnTo>
                  <a:pt x="4572" y="52958"/>
                </a:lnTo>
                <a:lnTo>
                  <a:pt x="2539" y="54736"/>
                </a:lnTo>
                <a:lnTo>
                  <a:pt x="1142" y="56514"/>
                </a:lnTo>
                <a:lnTo>
                  <a:pt x="508" y="57022"/>
                </a:lnTo>
                <a:lnTo>
                  <a:pt x="508" y="58165"/>
                </a:lnTo>
                <a:lnTo>
                  <a:pt x="0" y="58800"/>
                </a:lnTo>
                <a:lnTo>
                  <a:pt x="508" y="59943"/>
                </a:lnTo>
                <a:lnTo>
                  <a:pt x="30225" y="72516"/>
                </a:lnTo>
                <a:lnTo>
                  <a:pt x="41655" y="76199"/>
                </a:lnTo>
                <a:lnTo>
                  <a:pt x="53086" y="80009"/>
                </a:lnTo>
                <a:lnTo>
                  <a:pt x="64515" y="83692"/>
                </a:lnTo>
                <a:lnTo>
                  <a:pt x="76453" y="87375"/>
                </a:lnTo>
                <a:lnTo>
                  <a:pt x="87884" y="91185"/>
                </a:lnTo>
                <a:lnTo>
                  <a:pt x="99695" y="94868"/>
                </a:lnTo>
                <a:lnTo>
                  <a:pt x="102742" y="95376"/>
                </a:lnTo>
                <a:lnTo>
                  <a:pt x="106425" y="95757"/>
                </a:lnTo>
                <a:lnTo>
                  <a:pt x="110236" y="96011"/>
                </a:lnTo>
                <a:lnTo>
                  <a:pt x="113918" y="95757"/>
                </a:lnTo>
                <a:lnTo>
                  <a:pt x="117348" y="95376"/>
                </a:lnTo>
                <a:lnTo>
                  <a:pt x="121030" y="94233"/>
                </a:lnTo>
                <a:lnTo>
                  <a:pt x="123951" y="93471"/>
                </a:lnTo>
                <a:lnTo>
                  <a:pt x="126746" y="91947"/>
                </a:lnTo>
                <a:lnTo>
                  <a:pt x="147065" y="79374"/>
                </a:lnTo>
                <a:lnTo>
                  <a:pt x="156972" y="73024"/>
                </a:lnTo>
                <a:lnTo>
                  <a:pt x="167004" y="67055"/>
                </a:lnTo>
                <a:lnTo>
                  <a:pt x="187325" y="54482"/>
                </a:lnTo>
                <a:lnTo>
                  <a:pt x="197612" y="48386"/>
                </a:lnTo>
                <a:lnTo>
                  <a:pt x="207263" y="42163"/>
                </a:lnTo>
                <a:lnTo>
                  <a:pt x="209550" y="40385"/>
                </a:lnTo>
                <a:lnTo>
                  <a:pt x="210947" y="38988"/>
                </a:lnTo>
                <a:lnTo>
                  <a:pt x="211327" y="38099"/>
                </a:lnTo>
                <a:lnTo>
                  <a:pt x="211836" y="37210"/>
                </a:lnTo>
                <a:lnTo>
                  <a:pt x="211836" y="35559"/>
                </a:lnTo>
                <a:lnTo>
                  <a:pt x="210692" y="34162"/>
                </a:lnTo>
                <a:lnTo>
                  <a:pt x="209296" y="32384"/>
                </a:lnTo>
                <a:lnTo>
                  <a:pt x="207263" y="30987"/>
                </a:lnTo>
                <a:lnTo>
                  <a:pt x="204724" y="30098"/>
                </a:lnTo>
                <a:lnTo>
                  <a:pt x="181228" y="22986"/>
                </a:lnTo>
                <a:lnTo>
                  <a:pt x="169925" y="19176"/>
                </a:lnTo>
                <a:lnTo>
                  <a:pt x="158496" y="15493"/>
                </a:lnTo>
                <a:lnTo>
                  <a:pt x="147065" y="12064"/>
                </a:lnTo>
                <a:lnTo>
                  <a:pt x="135381" y="8254"/>
                </a:lnTo>
                <a:lnTo>
                  <a:pt x="123951" y="4825"/>
                </a:lnTo>
                <a:lnTo>
                  <a:pt x="112775" y="1142"/>
                </a:lnTo>
                <a:lnTo>
                  <a:pt x="109347" y="634"/>
                </a:lnTo>
                <a:lnTo>
                  <a:pt x="106172" y="253"/>
                </a:lnTo>
                <a:lnTo>
                  <a:pt x="10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5106923" y="4541520"/>
            <a:ext cx="212090" cy="96520"/>
          </a:xfrm>
          <a:custGeom>
            <a:avLst/>
            <a:gdLst/>
            <a:ahLst/>
            <a:cxnLst/>
            <a:rect l="l" t="t" r="r" b="b"/>
            <a:pathLst>
              <a:path w="212089" h="96520">
                <a:moveTo>
                  <a:pt x="112775" y="1142"/>
                </a:moveTo>
                <a:lnTo>
                  <a:pt x="123951" y="4825"/>
                </a:lnTo>
                <a:lnTo>
                  <a:pt x="135381" y="8254"/>
                </a:lnTo>
                <a:lnTo>
                  <a:pt x="147065" y="12064"/>
                </a:lnTo>
                <a:lnTo>
                  <a:pt x="158496" y="15493"/>
                </a:lnTo>
                <a:lnTo>
                  <a:pt x="169925" y="19176"/>
                </a:lnTo>
                <a:lnTo>
                  <a:pt x="181228" y="22986"/>
                </a:lnTo>
                <a:lnTo>
                  <a:pt x="192659" y="26415"/>
                </a:lnTo>
                <a:lnTo>
                  <a:pt x="204724" y="30098"/>
                </a:lnTo>
                <a:lnTo>
                  <a:pt x="207263" y="30987"/>
                </a:lnTo>
                <a:lnTo>
                  <a:pt x="209296" y="32384"/>
                </a:lnTo>
                <a:lnTo>
                  <a:pt x="210692" y="34162"/>
                </a:lnTo>
                <a:lnTo>
                  <a:pt x="211836" y="35559"/>
                </a:lnTo>
                <a:lnTo>
                  <a:pt x="211836" y="36448"/>
                </a:lnTo>
                <a:lnTo>
                  <a:pt x="211836" y="37210"/>
                </a:lnTo>
                <a:lnTo>
                  <a:pt x="211327" y="38099"/>
                </a:lnTo>
                <a:lnTo>
                  <a:pt x="187325" y="54482"/>
                </a:lnTo>
                <a:lnTo>
                  <a:pt x="177291" y="60705"/>
                </a:lnTo>
                <a:lnTo>
                  <a:pt x="167004" y="67055"/>
                </a:lnTo>
                <a:lnTo>
                  <a:pt x="156972" y="73024"/>
                </a:lnTo>
                <a:lnTo>
                  <a:pt x="147065" y="79374"/>
                </a:lnTo>
                <a:lnTo>
                  <a:pt x="136778" y="85724"/>
                </a:lnTo>
                <a:lnTo>
                  <a:pt x="126746" y="91947"/>
                </a:lnTo>
                <a:lnTo>
                  <a:pt x="123951" y="93471"/>
                </a:lnTo>
                <a:lnTo>
                  <a:pt x="121030" y="94233"/>
                </a:lnTo>
                <a:lnTo>
                  <a:pt x="117348" y="95376"/>
                </a:lnTo>
                <a:lnTo>
                  <a:pt x="113918" y="95757"/>
                </a:lnTo>
                <a:lnTo>
                  <a:pt x="110236" y="96011"/>
                </a:lnTo>
                <a:lnTo>
                  <a:pt x="106425" y="95757"/>
                </a:lnTo>
                <a:lnTo>
                  <a:pt x="102742" y="95376"/>
                </a:lnTo>
                <a:lnTo>
                  <a:pt x="99695" y="94868"/>
                </a:lnTo>
                <a:lnTo>
                  <a:pt x="87884" y="91185"/>
                </a:lnTo>
                <a:lnTo>
                  <a:pt x="76453" y="87375"/>
                </a:lnTo>
                <a:lnTo>
                  <a:pt x="64515" y="83692"/>
                </a:lnTo>
                <a:lnTo>
                  <a:pt x="53086" y="80009"/>
                </a:lnTo>
                <a:lnTo>
                  <a:pt x="41655" y="76199"/>
                </a:lnTo>
                <a:lnTo>
                  <a:pt x="30225" y="72516"/>
                </a:lnTo>
                <a:lnTo>
                  <a:pt x="508" y="59943"/>
                </a:lnTo>
                <a:lnTo>
                  <a:pt x="0" y="58800"/>
                </a:lnTo>
                <a:lnTo>
                  <a:pt x="508" y="58165"/>
                </a:lnTo>
                <a:lnTo>
                  <a:pt x="508" y="57022"/>
                </a:lnTo>
                <a:lnTo>
                  <a:pt x="1142" y="56514"/>
                </a:lnTo>
                <a:lnTo>
                  <a:pt x="2539" y="54736"/>
                </a:lnTo>
                <a:lnTo>
                  <a:pt x="4572" y="52958"/>
                </a:lnTo>
                <a:lnTo>
                  <a:pt x="14859" y="46989"/>
                </a:lnTo>
                <a:lnTo>
                  <a:pt x="25146" y="41020"/>
                </a:lnTo>
                <a:lnTo>
                  <a:pt x="35051" y="34670"/>
                </a:lnTo>
                <a:lnTo>
                  <a:pt x="45338" y="28701"/>
                </a:lnTo>
                <a:lnTo>
                  <a:pt x="55372" y="22605"/>
                </a:lnTo>
                <a:lnTo>
                  <a:pt x="65659" y="16001"/>
                </a:lnTo>
                <a:lnTo>
                  <a:pt x="75691" y="10032"/>
                </a:lnTo>
                <a:lnTo>
                  <a:pt x="85978" y="4063"/>
                </a:lnTo>
                <a:lnTo>
                  <a:pt x="88518" y="2539"/>
                </a:lnTo>
                <a:lnTo>
                  <a:pt x="91693" y="1777"/>
                </a:lnTo>
                <a:lnTo>
                  <a:pt x="95376" y="888"/>
                </a:lnTo>
                <a:lnTo>
                  <a:pt x="98805" y="253"/>
                </a:lnTo>
                <a:lnTo>
                  <a:pt x="102488" y="0"/>
                </a:lnTo>
                <a:lnTo>
                  <a:pt x="106172" y="253"/>
                </a:lnTo>
                <a:lnTo>
                  <a:pt x="109347" y="634"/>
                </a:lnTo>
                <a:lnTo>
                  <a:pt x="112775" y="1142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5291328" y="4613147"/>
            <a:ext cx="219455" cy="10515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5268467" y="4590288"/>
            <a:ext cx="213360" cy="99060"/>
          </a:xfrm>
          <a:custGeom>
            <a:avLst/>
            <a:gdLst/>
            <a:ahLst/>
            <a:cxnLst/>
            <a:rect l="l" t="t" r="r" b="b"/>
            <a:pathLst>
              <a:path w="213360" h="99060">
                <a:moveTo>
                  <a:pt x="105156" y="0"/>
                </a:moveTo>
                <a:lnTo>
                  <a:pt x="97917" y="0"/>
                </a:lnTo>
                <a:lnTo>
                  <a:pt x="94234" y="635"/>
                </a:lnTo>
                <a:lnTo>
                  <a:pt x="90805" y="1143"/>
                </a:lnTo>
                <a:lnTo>
                  <a:pt x="88011" y="2667"/>
                </a:lnTo>
                <a:lnTo>
                  <a:pt x="85090" y="4063"/>
                </a:lnTo>
                <a:lnTo>
                  <a:pt x="75057" y="10160"/>
                </a:lnTo>
                <a:lnTo>
                  <a:pt x="64897" y="16891"/>
                </a:lnTo>
                <a:lnTo>
                  <a:pt x="55118" y="22987"/>
                </a:lnTo>
                <a:lnTo>
                  <a:pt x="45085" y="29082"/>
                </a:lnTo>
                <a:lnTo>
                  <a:pt x="34798" y="35813"/>
                </a:lnTo>
                <a:lnTo>
                  <a:pt x="2540" y="56514"/>
                </a:lnTo>
                <a:lnTo>
                  <a:pt x="508" y="59181"/>
                </a:lnTo>
                <a:lnTo>
                  <a:pt x="0" y="59689"/>
                </a:lnTo>
                <a:lnTo>
                  <a:pt x="0" y="61468"/>
                </a:lnTo>
                <a:lnTo>
                  <a:pt x="1143" y="63245"/>
                </a:lnTo>
                <a:lnTo>
                  <a:pt x="30861" y="74549"/>
                </a:lnTo>
                <a:lnTo>
                  <a:pt x="42291" y="78359"/>
                </a:lnTo>
                <a:lnTo>
                  <a:pt x="54229" y="82168"/>
                </a:lnTo>
                <a:lnTo>
                  <a:pt x="66040" y="86232"/>
                </a:lnTo>
                <a:lnTo>
                  <a:pt x="101727" y="97662"/>
                </a:lnTo>
                <a:lnTo>
                  <a:pt x="104775" y="98425"/>
                </a:lnTo>
                <a:lnTo>
                  <a:pt x="108585" y="99060"/>
                </a:lnTo>
                <a:lnTo>
                  <a:pt x="112268" y="99060"/>
                </a:lnTo>
                <a:lnTo>
                  <a:pt x="115951" y="98806"/>
                </a:lnTo>
                <a:lnTo>
                  <a:pt x="119634" y="98425"/>
                </a:lnTo>
                <a:lnTo>
                  <a:pt x="123062" y="97281"/>
                </a:lnTo>
                <a:lnTo>
                  <a:pt x="125984" y="96393"/>
                </a:lnTo>
                <a:lnTo>
                  <a:pt x="129159" y="94995"/>
                </a:lnTo>
                <a:lnTo>
                  <a:pt x="138811" y="88264"/>
                </a:lnTo>
                <a:lnTo>
                  <a:pt x="159131" y="75692"/>
                </a:lnTo>
                <a:lnTo>
                  <a:pt x="169418" y="69087"/>
                </a:lnTo>
                <a:lnTo>
                  <a:pt x="179070" y="62611"/>
                </a:lnTo>
                <a:lnTo>
                  <a:pt x="189103" y="56514"/>
                </a:lnTo>
                <a:lnTo>
                  <a:pt x="199390" y="49784"/>
                </a:lnTo>
                <a:lnTo>
                  <a:pt x="209423" y="43434"/>
                </a:lnTo>
                <a:lnTo>
                  <a:pt x="211328" y="41910"/>
                </a:lnTo>
                <a:lnTo>
                  <a:pt x="212725" y="40259"/>
                </a:lnTo>
                <a:lnTo>
                  <a:pt x="213106" y="38988"/>
                </a:lnTo>
                <a:lnTo>
                  <a:pt x="213106" y="38481"/>
                </a:lnTo>
                <a:lnTo>
                  <a:pt x="213360" y="37592"/>
                </a:lnTo>
                <a:lnTo>
                  <a:pt x="170561" y="19812"/>
                </a:lnTo>
                <a:lnTo>
                  <a:pt x="147066" y="12192"/>
                </a:lnTo>
                <a:lnTo>
                  <a:pt x="135128" y="8509"/>
                </a:lnTo>
                <a:lnTo>
                  <a:pt x="123698" y="4699"/>
                </a:lnTo>
                <a:lnTo>
                  <a:pt x="112268" y="1143"/>
                </a:lnTo>
                <a:lnTo>
                  <a:pt x="108839" y="254"/>
                </a:lnTo>
                <a:lnTo>
                  <a:pt x="1051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5268467" y="4590288"/>
            <a:ext cx="213360" cy="99060"/>
          </a:xfrm>
          <a:custGeom>
            <a:avLst/>
            <a:gdLst/>
            <a:ahLst/>
            <a:cxnLst/>
            <a:rect l="l" t="t" r="r" b="b"/>
            <a:pathLst>
              <a:path w="213360" h="99060">
                <a:moveTo>
                  <a:pt x="112268" y="1143"/>
                </a:moveTo>
                <a:lnTo>
                  <a:pt x="123698" y="4699"/>
                </a:lnTo>
                <a:lnTo>
                  <a:pt x="135128" y="8509"/>
                </a:lnTo>
                <a:lnTo>
                  <a:pt x="147066" y="12192"/>
                </a:lnTo>
                <a:lnTo>
                  <a:pt x="158750" y="16001"/>
                </a:lnTo>
                <a:lnTo>
                  <a:pt x="170561" y="19812"/>
                </a:lnTo>
                <a:lnTo>
                  <a:pt x="181991" y="23368"/>
                </a:lnTo>
                <a:lnTo>
                  <a:pt x="193929" y="27050"/>
                </a:lnTo>
                <a:lnTo>
                  <a:pt x="205612" y="30861"/>
                </a:lnTo>
                <a:lnTo>
                  <a:pt x="213360" y="37592"/>
                </a:lnTo>
                <a:lnTo>
                  <a:pt x="213106" y="38481"/>
                </a:lnTo>
                <a:lnTo>
                  <a:pt x="213106" y="38988"/>
                </a:lnTo>
                <a:lnTo>
                  <a:pt x="212725" y="40259"/>
                </a:lnTo>
                <a:lnTo>
                  <a:pt x="211328" y="41910"/>
                </a:lnTo>
                <a:lnTo>
                  <a:pt x="209423" y="43434"/>
                </a:lnTo>
                <a:lnTo>
                  <a:pt x="199390" y="49784"/>
                </a:lnTo>
                <a:lnTo>
                  <a:pt x="189103" y="56514"/>
                </a:lnTo>
                <a:lnTo>
                  <a:pt x="179070" y="62611"/>
                </a:lnTo>
                <a:lnTo>
                  <a:pt x="169418" y="69087"/>
                </a:lnTo>
                <a:lnTo>
                  <a:pt x="159131" y="75692"/>
                </a:lnTo>
                <a:lnTo>
                  <a:pt x="149098" y="81914"/>
                </a:lnTo>
                <a:lnTo>
                  <a:pt x="138811" y="88264"/>
                </a:lnTo>
                <a:lnTo>
                  <a:pt x="129159" y="94995"/>
                </a:lnTo>
                <a:lnTo>
                  <a:pt x="125984" y="96393"/>
                </a:lnTo>
                <a:lnTo>
                  <a:pt x="123062" y="97281"/>
                </a:lnTo>
                <a:lnTo>
                  <a:pt x="119634" y="98425"/>
                </a:lnTo>
                <a:lnTo>
                  <a:pt x="115951" y="98806"/>
                </a:lnTo>
                <a:lnTo>
                  <a:pt x="112268" y="99060"/>
                </a:lnTo>
                <a:lnTo>
                  <a:pt x="108585" y="99060"/>
                </a:lnTo>
                <a:lnTo>
                  <a:pt x="66040" y="86232"/>
                </a:lnTo>
                <a:lnTo>
                  <a:pt x="54229" y="82168"/>
                </a:lnTo>
                <a:lnTo>
                  <a:pt x="42291" y="78359"/>
                </a:lnTo>
                <a:lnTo>
                  <a:pt x="30861" y="74549"/>
                </a:lnTo>
                <a:lnTo>
                  <a:pt x="19177" y="71119"/>
                </a:lnTo>
                <a:lnTo>
                  <a:pt x="7112" y="67310"/>
                </a:lnTo>
                <a:lnTo>
                  <a:pt x="4572" y="66167"/>
                </a:lnTo>
                <a:lnTo>
                  <a:pt x="2540" y="64643"/>
                </a:lnTo>
                <a:lnTo>
                  <a:pt x="1143" y="63245"/>
                </a:lnTo>
                <a:lnTo>
                  <a:pt x="0" y="61468"/>
                </a:lnTo>
                <a:lnTo>
                  <a:pt x="0" y="60832"/>
                </a:lnTo>
                <a:lnTo>
                  <a:pt x="0" y="59689"/>
                </a:lnTo>
                <a:lnTo>
                  <a:pt x="508" y="59181"/>
                </a:lnTo>
                <a:lnTo>
                  <a:pt x="889" y="58038"/>
                </a:lnTo>
                <a:lnTo>
                  <a:pt x="2540" y="56514"/>
                </a:lnTo>
                <a:lnTo>
                  <a:pt x="4572" y="54737"/>
                </a:lnTo>
                <a:lnTo>
                  <a:pt x="14605" y="48387"/>
                </a:lnTo>
                <a:lnTo>
                  <a:pt x="24892" y="41910"/>
                </a:lnTo>
                <a:lnTo>
                  <a:pt x="34798" y="35813"/>
                </a:lnTo>
                <a:lnTo>
                  <a:pt x="45085" y="29082"/>
                </a:lnTo>
                <a:lnTo>
                  <a:pt x="55118" y="22987"/>
                </a:lnTo>
                <a:lnTo>
                  <a:pt x="64897" y="16891"/>
                </a:lnTo>
                <a:lnTo>
                  <a:pt x="75057" y="10160"/>
                </a:lnTo>
                <a:lnTo>
                  <a:pt x="85090" y="4063"/>
                </a:lnTo>
                <a:lnTo>
                  <a:pt x="88011" y="2667"/>
                </a:lnTo>
                <a:lnTo>
                  <a:pt x="90805" y="1143"/>
                </a:lnTo>
                <a:lnTo>
                  <a:pt x="94234" y="635"/>
                </a:lnTo>
                <a:lnTo>
                  <a:pt x="97917" y="0"/>
                </a:lnTo>
                <a:lnTo>
                  <a:pt x="101727" y="0"/>
                </a:lnTo>
                <a:lnTo>
                  <a:pt x="105156" y="0"/>
                </a:lnTo>
                <a:lnTo>
                  <a:pt x="108839" y="254"/>
                </a:lnTo>
                <a:lnTo>
                  <a:pt x="112268" y="1143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5457444" y="4666488"/>
            <a:ext cx="220979" cy="10515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5434584" y="4643628"/>
            <a:ext cx="215265" cy="99060"/>
          </a:xfrm>
          <a:custGeom>
            <a:avLst/>
            <a:gdLst/>
            <a:ahLst/>
            <a:cxnLst/>
            <a:rect l="l" t="t" r="r" b="b"/>
            <a:pathLst>
              <a:path w="215264" h="99060">
                <a:moveTo>
                  <a:pt x="105028" y="0"/>
                </a:moveTo>
                <a:lnTo>
                  <a:pt x="97536" y="0"/>
                </a:lnTo>
                <a:lnTo>
                  <a:pt x="93852" y="889"/>
                </a:lnTo>
                <a:lnTo>
                  <a:pt x="90677" y="1397"/>
                </a:lnTo>
                <a:lnTo>
                  <a:pt x="87502" y="2921"/>
                </a:lnTo>
                <a:lnTo>
                  <a:pt x="84962" y="4064"/>
                </a:lnTo>
                <a:lnTo>
                  <a:pt x="74549" y="10541"/>
                </a:lnTo>
                <a:lnTo>
                  <a:pt x="54482" y="23241"/>
                </a:lnTo>
                <a:lnTo>
                  <a:pt x="34670" y="35560"/>
                </a:lnTo>
                <a:lnTo>
                  <a:pt x="4063" y="54991"/>
                </a:lnTo>
                <a:lnTo>
                  <a:pt x="2031" y="56642"/>
                </a:lnTo>
                <a:lnTo>
                  <a:pt x="635" y="58166"/>
                </a:lnTo>
                <a:lnTo>
                  <a:pt x="253" y="58928"/>
                </a:lnTo>
                <a:lnTo>
                  <a:pt x="0" y="59817"/>
                </a:lnTo>
                <a:lnTo>
                  <a:pt x="0" y="61595"/>
                </a:lnTo>
                <a:lnTo>
                  <a:pt x="31241" y="74676"/>
                </a:lnTo>
                <a:lnTo>
                  <a:pt x="43306" y="78486"/>
                </a:lnTo>
                <a:lnTo>
                  <a:pt x="55371" y="82677"/>
                </a:lnTo>
                <a:lnTo>
                  <a:pt x="67437" y="86487"/>
                </a:lnTo>
                <a:lnTo>
                  <a:pt x="91566" y="93853"/>
                </a:lnTo>
                <a:lnTo>
                  <a:pt x="103631" y="97917"/>
                </a:lnTo>
                <a:lnTo>
                  <a:pt x="110489" y="99060"/>
                </a:lnTo>
                <a:lnTo>
                  <a:pt x="114173" y="99060"/>
                </a:lnTo>
                <a:lnTo>
                  <a:pt x="131063" y="94742"/>
                </a:lnTo>
                <a:lnTo>
                  <a:pt x="141096" y="88519"/>
                </a:lnTo>
                <a:lnTo>
                  <a:pt x="160908" y="75565"/>
                </a:lnTo>
                <a:lnTo>
                  <a:pt x="171323" y="68961"/>
                </a:lnTo>
                <a:lnTo>
                  <a:pt x="180975" y="62738"/>
                </a:lnTo>
                <a:lnTo>
                  <a:pt x="191388" y="56134"/>
                </a:lnTo>
                <a:lnTo>
                  <a:pt x="211200" y="43180"/>
                </a:lnTo>
                <a:lnTo>
                  <a:pt x="213487" y="42037"/>
                </a:lnTo>
                <a:lnTo>
                  <a:pt x="214629" y="40386"/>
                </a:lnTo>
                <a:lnTo>
                  <a:pt x="214883" y="39243"/>
                </a:lnTo>
                <a:lnTo>
                  <a:pt x="214883" y="36703"/>
                </a:lnTo>
                <a:lnTo>
                  <a:pt x="213994" y="34925"/>
                </a:lnTo>
                <a:lnTo>
                  <a:pt x="212598" y="33528"/>
                </a:lnTo>
                <a:lnTo>
                  <a:pt x="210312" y="32004"/>
                </a:lnTo>
                <a:lnTo>
                  <a:pt x="207390" y="31242"/>
                </a:lnTo>
                <a:lnTo>
                  <a:pt x="195706" y="27432"/>
                </a:lnTo>
                <a:lnTo>
                  <a:pt x="183387" y="23749"/>
                </a:lnTo>
                <a:lnTo>
                  <a:pt x="171576" y="20066"/>
                </a:lnTo>
                <a:lnTo>
                  <a:pt x="159765" y="16256"/>
                </a:lnTo>
                <a:lnTo>
                  <a:pt x="147446" y="12573"/>
                </a:lnTo>
                <a:lnTo>
                  <a:pt x="123698" y="5207"/>
                </a:lnTo>
                <a:lnTo>
                  <a:pt x="111887" y="1143"/>
                </a:lnTo>
                <a:lnTo>
                  <a:pt x="108457" y="254"/>
                </a:lnTo>
                <a:lnTo>
                  <a:pt x="1050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5434584" y="4643628"/>
            <a:ext cx="215265" cy="99060"/>
          </a:xfrm>
          <a:custGeom>
            <a:avLst/>
            <a:gdLst/>
            <a:ahLst/>
            <a:cxnLst/>
            <a:rect l="l" t="t" r="r" b="b"/>
            <a:pathLst>
              <a:path w="215264" h="99060">
                <a:moveTo>
                  <a:pt x="111887" y="1143"/>
                </a:moveTo>
                <a:lnTo>
                  <a:pt x="123698" y="5207"/>
                </a:lnTo>
                <a:lnTo>
                  <a:pt x="135762" y="8890"/>
                </a:lnTo>
                <a:lnTo>
                  <a:pt x="147446" y="12573"/>
                </a:lnTo>
                <a:lnTo>
                  <a:pt x="159765" y="16256"/>
                </a:lnTo>
                <a:lnTo>
                  <a:pt x="171576" y="20066"/>
                </a:lnTo>
                <a:lnTo>
                  <a:pt x="183387" y="23749"/>
                </a:lnTo>
                <a:lnTo>
                  <a:pt x="195706" y="27432"/>
                </a:lnTo>
                <a:lnTo>
                  <a:pt x="207390" y="31242"/>
                </a:lnTo>
                <a:lnTo>
                  <a:pt x="210312" y="32004"/>
                </a:lnTo>
                <a:lnTo>
                  <a:pt x="212598" y="33528"/>
                </a:lnTo>
                <a:lnTo>
                  <a:pt x="213994" y="34925"/>
                </a:lnTo>
                <a:lnTo>
                  <a:pt x="214883" y="36703"/>
                </a:lnTo>
                <a:lnTo>
                  <a:pt x="214883" y="37465"/>
                </a:lnTo>
                <a:lnTo>
                  <a:pt x="214883" y="38354"/>
                </a:lnTo>
                <a:lnTo>
                  <a:pt x="214883" y="39243"/>
                </a:lnTo>
                <a:lnTo>
                  <a:pt x="214629" y="40386"/>
                </a:lnTo>
                <a:lnTo>
                  <a:pt x="213487" y="42037"/>
                </a:lnTo>
                <a:lnTo>
                  <a:pt x="211200" y="43180"/>
                </a:lnTo>
                <a:lnTo>
                  <a:pt x="201167" y="49784"/>
                </a:lnTo>
                <a:lnTo>
                  <a:pt x="191388" y="56134"/>
                </a:lnTo>
                <a:lnTo>
                  <a:pt x="180975" y="62738"/>
                </a:lnTo>
                <a:lnTo>
                  <a:pt x="171323" y="68961"/>
                </a:lnTo>
                <a:lnTo>
                  <a:pt x="160908" y="75565"/>
                </a:lnTo>
                <a:lnTo>
                  <a:pt x="151129" y="81915"/>
                </a:lnTo>
                <a:lnTo>
                  <a:pt x="141096" y="88519"/>
                </a:lnTo>
                <a:lnTo>
                  <a:pt x="131063" y="94742"/>
                </a:lnTo>
                <a:lnTo>
                  <a:pt x="114173" y="99060"/>
                </a:lnTo>
                <a:lnTo>
                  <a:pt x="110489" y="99060"/>
                </a:lnTo>
                <a:lnTo>
                  <a:pt x="106679" y="98425"/>
                </a:lnTo>
                <a:lnTo>
                  <a:pt x="103631" y="97917"/>
                </a:lnTo>
                <a:lnTo>
                  <a:pt x="91566" y="93853"/>
                </a:lnTo>
                <a:lnTo>
                  <a:pt x="79501" y="90170"/>
                </a:lnTo>
                <a:lnTo>
                  <a:pt x="67437" y="86487"/>
                </a:lnTo>
                <a:lnTo>
                  <a:pt x="55371" y="82677"/>
                </a:lnTo>
                <a:lnTo>
                  <a:pt x="43306" y="78486"/>
                </a:lnTo>
                <a:lnTo>
                  <a:pt x="31241" y="74676"/>
                </a:lnTo>
                <a:lnTo>
                  <a:pt x="0" y="61595"/>
                </a:lnTo>
                <a:lnTo>
                  <a:pt x="0" y="60960"/>
                </a:lnTo>
                <a:lnTo>
                  <a:pt x="0" y="59817"/>
                </a:lnTo>
                <a:lnTo>
                  <a:pt x="34670" y="35560"/>
                </a:lnTo>
                <a:lnTo>
                  <a:pt x="54482" y="23241"/>
                </a:lnTo>
                <a:lnTo>
                  <a:pt x="64896" y="16637"/>
                </a:lnTo>
                <a:lnTo>
                  <a:pt x="74549" y="10541"/>
                </a:lnTo>
                <a:lnTo>
                  <a:pt x="84962" y="4064"/>
                </a:lnTo>
                <a:lnTo>
                  <a:pt x="87502" y="2921"/>
                </a:lnTo>
                <a:lnTo>
                  <a:pt x="90677" y="1397"/>
                </a:lnTo>
                <a:lnTo>
                  <a:pt x="93852" y="889"/>
                </a:lnTo>
                <a:lnTo>
                  <a:pt x="97536" y="0"/>
                </a:lnTo>
                <a:lnTo>
                  <a:pt x="101218" y="0"/>
                </a:lnTo>
                <a:lnTo>
                  <a:pt x="105028" y="0"/>
                </a:lnTo>
                <a:lnTo>
                  <a:pt x="108457" y="254"/>
                </a:lnTo>
                <a:lnTo>
                  <a:pt x="111887" y="1143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5625084" y="4716779"/>
            <a:ext cx="224027" cy="109728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5602223" y="4693920"/>
            <a:ext cx="218440" cy="104139"/>
          </a:xfrm>
          <a:custGeom>
            <a:avLst/>
            <a:gdLst/>
            <a:ahLst/>
            <a:cxnLst/>
            <a:rect l="l" t="t" r="r" b="b"/>
            <a:pathLst>
              <a:path w="218439" h="104139">
                <a:moveTo>
                  <a:pt x="101218" y="0"/>
                </a:moveTo>
                <a:lnTo>
                  <a:pt x="74675" y="11175"/>
                </a:lnTo>
                <a:lnTo>
                  <a:pt x="64262" y="17652"/>
                </a:lnTo>
                <a:lnTo>
                  <a:pt x="54483" y="24383"/>
                </a:lnTo>
                <a:lnTo>
                  <a:pt x="44450" y="30860"/>
                </a:lnTo>
                <a:lnTo>
                  <a:pt x="34289" y="37591"/>
                </a:lnTo>
                <a:lnTo>
                  <a:pt x="24256" y="44068"/>
                </a:lnTo>
                <a:lnTo>
                  <a:pt x="14350" y="50799"/>
                </a:lnTo>
                <a:lnTo>
                  <a:pt x="4317" y="57276"/>
                </a:lnTo>
                <a:lnTo>
                  <a:pt x="2031" y="59054"/>
                </a:lnTo>
                <a:lnTo>
                  <a:pt x="635" y="60832"/>
                </a:lnTo>
                <a:lnTo>
                  <a:pt x="253" y="61594"/>
                </a:lnTo>
                <a:lnTo>
                  <a:pt x="0" y="62864"/>
                </a:lnTo>
                <a:lnTo>
                  <a:pt x="0" y="63372"/>
                </a:lnTo>
                <a:lnTo>
                  <a:pt x="253" y="64642"/>
                </a:lnTo>
                <a:lnTo>
                  <a:pt x="888" y="66293"/>
                </a:lnTo>
                <a:lnTo>
                  <a:pt x="2539" y="67563"/>
                </a:lnTo>
                <a:lnTo>
                  <a:pt x="5206" y="68960"/>
                </a:lnTo>
                <a:lnTo>
                  <a:pt x="7747" y="70484"/>
                </a:lnTo>
                <a:lnTo>
                  <a:pt x="20192" y="74294"/>
                </a:lnTo>
                <a:lnTo>
                  <a:pt x="32258" y="78358"/>
                </a:lnTo>
                <a:lnTo>
                  <a:pt x="56768" y="85978"/>
                </a:lnTo>
                <a:lnTo>
                  <a:pt x="69468" y="90169"/>
                </a:lnTo>
                <a:lnTo>
                  <a:pt x="81914" y="93979"/>
                </a:lnTo>
                <a:lnTo>
                  <a:pt x="93979" y="98043"/>
                </a:lnTo>
                <a:lnTo>
                  <a:pt x="110109" y="102996"/>
                </a:lnTo>
                <a:lnTo>
                  <a:pt x="113918" y="103377"/>
                </a:lnTo>
                <a:lnTo>
                  <a:pt x="117601" y="103631"/>
                </a:lnTo>
                <a:lnTo>
                  <a:pt x="121412" y="103377"/>
                </a:lnTo>
                <a:lnTo>
                  <a:pt x="164591" y="78993"/>
                </a:lnTo>
                <a:lnTo>
                  <a:pt x="174371" y="72516"/>
                </a:lnTo>
                <a:lnTo>
                  <a:pt x="184150" y="65404"/>
                </a:lnTo>
                <a:lnTo>
                  <a:pt x="194563" y="59054"/>
                </a:lnTo>
                <a:lnTo>
                  <a:pt x="204342" y="52196"/>
                </a:lnTo>
                <a:lnTo>
                  <a:pt x="214122" y="45465"/>
                </a:lnTo>
                <a:lnTo>
                  <a:pt x="216535" y="43687"/>
                </a:lnTo>
                <a:lnTo>
                  <a:pt x="217677" y="42036"/>
                </a:lnTo>
                <a:lnTo>
                  <a:pt x="217931" y="41401"/>
                </a:lnTo>
                <a:lnTo>
                  <a:pt x="217931" y="38480"/>
                </a:lnTo>
                <a:lnTo>
                  <a:pt x="197738" y="28828"/>
                </a:lnTo>
                <a:lnTo>
                  <a:pt x="185420" y="24637"/>
                </a:lnTo>
                <a:lnTo>
                  <a:pt x="148462" y="13207"/>
                </a:lnTo>
                <a:lnTo>
                  <a:pt x="136651" y="9397"/>
                </a:lnTo>
                <a:lnTo>
                  <a:pt x="124205" y="5587"/>
                </a:lnTo>
                <a:lnTo>
                  <a:pt x="112140" y="1523"/>
                </a:lnTo>
                <a:lnTo>
                  <a:pt x="108712" y="634"/>
                </a:lnTo>
                <a:lnTo>
                  <a:pt x="104901" y="253"/>
                </a:lnTo>
                <a:lnTo>
                  <a:pt x="1012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5602223" y="4693920"/>
            <a:ext cx="218440" cy="104139"/>
          </a:xfrm>
          <a:custGeom>
            <a:avLst/>
            <a:gdLst/>
            <a:ahLst/>
            <a:cxnLst/>
            <a:rect l="l" t="t" r="r" b="b"/>
            <a:pathLst>
              <a:path w="218439" h="104139">
                <a:moveTo>
                  <a:pt x="112140" y="1523"/>
                </a:moveTo>
                <a:lnTo>
                  <a:pt x="124205" y="5587"/>
                </a:lnTo>
                <a:lnTo>
                  <a:pt x="136651" y="9397"/>
                </a:lnTo>
                <a:lnTo>
                  <a:pt x="148462" y="13207"/>
                </a:lnTo>
                <a:lnTo>
                  <a:pt x="160909" y="17017"/>
                </a:lnTo>
                <a:lnTo>
                  <a:pt x="172974" y="20827"/>
                </a:lnTo>
                <a:lnTo>
                  <a:pt x="185420" y="24637"/>
                </a:lnTo>
                <a:lnTo>
                  <a:pt x="197738" y="28828"/>
                </a:lnTo>
                <a:lnTo>
                  <a:pt x="210185" y="32638"/>
                </a:lnTo>
                <a:lnTo>
                  <a:pt x="212978" y="33781"/>
                </a:lnTo>
                <a:lnTo>
                  <a:pt x="215391" y="34924"/>
                </a:lnTo>
                <a:lnTo>
                  <a:pt x="217042" y="36702"/>
                </a:lnTo>
                <a:lnTo>
                  <a:pt x="217931" y="38480"/>
                </a:lnTo>
                <a:lnTo>
                  <a:pt x="217931" y="39623"/>
                </a:lnTo>
                <a:lnTo>
                  <a:pt x="217931" y="40258"/>
                </a:lnTo>
                <a:lnTo>
                  <a:pt x="217931" y="41401"/>
                </a:lnTo>
                <a:lnTo>
                  <a:pt x="217677" y="42036"/>
                </a:lnTo>
                <a:lnTo>
                  <a:pt x="216535" y="43687"/>
                </a:lnTo>
                <a:lnTo>
                  <a:pt x="214122" y="45465"/>
                </a:lnTo>
                <a:lnTo>
                  <a:pt x="204342" y="52196"/>
                </a:lnTo>
                <a:lnTo>
                  <a:pt x="194563" y="59054"/>
                </a:lnTo>
                <a:lnTo>
                  <a:pt x="184150" y="65404"/>
                </a:lnTo>
                <a:lnTo>
                  <a:pt x="174371" y="72516"/>
                </a:lnTo>
                <a:lnTo>
                  <a:pt x="164591" y="78993"/>
                </a:lnTo>
                <a:lnTo>
                  <a:pt x="131699" y="100710"/>
                </a:lnTo>
                <a:lnTo>
                  <a:pt x="117601" y="103631"/>
                </a:lnTo>
                <a:lnTo>
                  <a:pt x="113918" y="103377"/>
                </a:lnTo>
                <a:lnTo>
                  <a:pt x="110109" y="102996"/>
                </a:lnTo>
                <a:lnTo>
                  <a:pt x="106425" y="101853"/>
                </a:lnTo>
                <a:lnTo>
                  <a:pt x="93979" y="98043"/>
                </a:lnTo>
                <a:lnTo>
                  <a:pt x="81914" y="93979"/>
                </a:lnTo>
                <a:lnTo>
                  <a:pt x="69468" y="90169"/>
                </a:lnTo>
                <a:lnTo>
                  <a:pt x="56768" y="85978"/>
                </a:lnTo>
                <a:lnTo>
                  <a:pt x="44703" y="82168"/>
                </a:lnTo>
                <a:lnTo>
                  <a:pt x="32258" y="78358"/>
                </a:lnTo>
                <a:lnTo>
                  <a:pt x="20192" y="74294"/>
                </a:lnTo>
                <a:lnTo>
                  <a:pt x="7747" y="70484"/>
                </a:lnTo>
                <a:lnTo>
                  <a:pt x="5206" y="68960"/>
                </a:lnTo>
                <a:lnTo>
                  <a:pt x="2539" y="67563"/>
                </a:lnTo>
                <a:lnTo>
                  <a:pt x="888" y="66293"/>
                </a:lnTo>
                <a:lnTo>
                  <a:pt x="253" y="64642"/>
                </a:lnTo>
                <a:lnTo>
                  <a:pt x="0" y="63372"/>
                </a:lnTo>
                <a:lnTo>
                  <a:pt x="0" y="62864"/>
                </a:lnTo>
                <a:lnTo>
                  <a:pt x="14350" y="50799"/>
                </a:lnTo>
                <a:lnTo>
                  <a:pt x="24256" y="44068"/>
                </a:lnTo>
                <a:lnTo>
                  <a:pt x="34289" y="37591"/>
                </a:lnTo>
                <a:lnTo>
                  <a:pt x="44450" y="30860"/>
                </a:lnTo>
                <a:lnTo>
                  <a:pt x="54483" y="24383"/>
                </a:lnTo>
                <a:lnTo>
                  <a:pt x="64262" y="17652"/>
                </a:lnTo>
                <a:lnTo>
                  <a:pt x="74675" y="11175"/>
                </a:lnTo>
                <a:lnTo>
                  <a:pt x="84454" y="4444"/>
                </a:lnTo>
                <a:lnTo>
                  <a:pt x="87375" y="2666"/>
                </a:lnTo>
                <a:lnTo>
                  <a:pt x="90170" y="1777"/>
                </a:lnTo>
                <a:lnTo>
                  <a:pt x="93725" y="634"/>
                </a:lnTo>
                <a:lnTo>
                  <a:pt x="97409" y="253"/>
                </a:lnTo>
                <a:lnTo>
                  <a:pt x="101218" y="0"/>
                </a:lnTo>
                <a:lnTo>
                  <a:pt x="104901" y="253"/>
                </a:lnTo>
                <a:lnTo>
                  <a:pt x="108712" y="634"/>
                </a:lnTo>
                <a:lnTo>
                  <a:pt x="112140" y="1523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5797296" y="4770120"/>
            <a:ext cx="224027" cy="10972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5774435" y="4747259"/>
            <a:ext cx="218440" cy="104139"/>
          </a:xfrm>
          <a:custGeom>
            <a:avLst/>
            <a:gdLst/>
            <a:ahLst/>
            <a:cxnLst/>
            <a:rect l="l" t="t" r="r" b="b"/>
            <a:pathLst>
              <a:path w="218439" h="104139">
                <a:moveTo>
                  <a:pt x="103250" y="0"/>
                </a:moveTo>
                <a:lnTo>
                  <a:pt x="95758" y="0"/>
                </a:lnTo>
                <a:lnTo>
                  <a:pt x="92583" y="634"/>
                </a:lnTo>
                <a:lnTo>
                  <a:pt x="89153" y="1142"/>
                </a:lnTo>
                <a:lnTo>
                  <a:pt x="85725" y="2666"/>
                </a:lnTo>
                <a:lnTo>
                  <a:pt x="83438" y="4063"/>
                </a:lnTo>
                <a:lnTo>
                  <a:pt x="73151" y="10667"/>
                </a:lnTo>
                <a:lnTo>
                  <a:pt x="63373" y="17398"/>
                </a:lnTo>
                <a:lnTo>
                  <a:pt x="53593" y="23748"/>
                </a:lnTo>
                <a:lnTo>
                  <a:pt x="43561" y="30733"/>
                </a:lnTo>
                <a:lnTo>
                  <a:pt x="33527" y="37083"/>
                </a:lnTo>
                <a:lnTo>
                  <a:pt x="23749" y="43941"/>
                </a:lnTo>
                <a:lnTo>
                  <a:pt x="13715" y="50418"/>
                </a:lnTo>
                <a:lnTo>
                  <a:pt x="3683" y="57022"/>
                </a:lnTo>
                <a:lnTo>
                  <a:pt x="1777" y="58800"/>
                </a:lnTo>
                <a:lnTo>
                  <a:pt x="635" y="60832"/>
                </a:lnTo>
                <a:lnTo>
                  <a:pt x="0" y="61340"/>
                </a:lnTo>
                <a:lnTo>
                  <a:pt x="0" y="64262"/>
                </a:lnTo>
                <a:lnTo>
                  <a:pt x="888" y="66039"/>
                </a:lnTo>
                <a:lnTo>
                  <a:pt x="2539" y="67690"/>
                </a:lnTo>
                <a:lnTo>
                  <a:pt x="4572" y="68833"/>
                </a:lnTo>
                <a:lnTo>
                  <a:pt x="7747" y="70357"/>
                </a:lnTo>
                <a:lnTo>
                  <a:pt x="33019" y="78104"/>
                </a:lnTo>
                <a:lnTo>
                  <a:pt x="44958" y="82168"/>
                </a:lnTo>
                <a:lnTo>
                  <a:pt x="57658" y="85978"/>
                </a:lnTo>
                <a:lnTo>
                  <a:pt x="70230" y="90296"/>
                </a:lnTo>
                <a:lnTo>
                  <a:pt x="82550" y="94360"/>
                </a:lnTo>
                <a:lnTo>
                  <a:pt x="95250" y="98170"/>
                </a:lnTo>
                <a:lnTo>
                  <a:pt x="107823" y="102234"/>
                </a:lnTo>
                <a:lnTo>
                  <a:pt x="111251" y="102742"/>
                </a:lnTo>
                <a:lnTo>
                  <a:pt x="114935" y="103631"/>
                </a:lnTo>
                <a:lnTo>
                  <a:pt x="122427" y="103631"/>
                </a:lnTo>
                <a:lnTo>
                  <a:pt x="145034" y="92328"/>
                </a:lnTo>
                <a:lnTo>
                  <a:pt x="155193" y="85725"/>
                </a:lnTo>
                <a:lnTo>
                  <a:pt x="164846" y="78993"/>
                </a:lnTo>
                <a:lnTo>
                  <a:pt x="184658" y="65404"/>
                </a:lnTo>
                <a:lnTo>
                  <a:pt x="214249" y="45465"/>
                </a:lnTo>
                <a:lnTo>
                  <a:pt x="216153" y="43687"/>
                </a:lnTo>
                <a:lnTo>
                  <a:pt x="217677" y="42037"/>
                </a:lnTo>
                <a:lnTo>
                  <a:pt x="217931" y="40766"/>
                </a:lnTo>
                <a:lnTo>
                  <a:pt x="217931" y="39115"/>
                </a:lnTo>
                <a:lnTo>
                  <a:pt x="197612" y="28701"/>
                </a:lnTo>
                <a:lnTo>
                  <a:pt x="184912" y="24637"/>
                </a:lnTo>
                <a:lnTo>
                  <a:pt x="172338" y="20827"/>
                </a:lnTo>
                <a:lnTo>
                  <a:pt x="160274" y="16509"/>
                </a:lnTo>
                <a:lnTo>
                  <a:pt x="147700" y="12700"/>
                </a:lnTo>
                <a:lnTo>
                  <a:pt x="135000" y="8635"/>
                </a:lnTo>
                <a:lnTo>
                  <a:pt x="110362" y="1142"/>
                </a:lnTo>
                <a:lnTo>
                  <a:pt x="106934" y="253"/>
                </a:lnTo>
                <a:lnTo>
                  <a:pt x="103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5774435" y="4747259"/>
            <a:ext cx="218440" cy="104139"/>
          </a:xfrm>
          <a:custGeom>
            <a:avLst/>
            <a:gdLst/>
            <a:ahLst/>
            <a:cxnLst/>
            <a:rect l="l" t="t" r="r" b="b"/>
            <a:pathLst>
              <a:path w="218439" h="104139">
                <a:moveTo>
                  <a:pt x="110362" y="1142"/>
                </a:moveTo>
                <a:lnTo>
                  <a:pt x="123062" y="4952"/>
                </a:lnTo>
                <a:lnTo>
                  <a:pt x="135000" y="8635"/>
                </a:lnTo>
                <a:lnTo>
                  <a:pt x="147700" y="12700"/>
                </a:lnTo>
                <a:lnTo>
                  <a:pt x="160274" y="16509"/>
                </a:lnTo>
                <a:lnTo>
                  <a:pt x="172338" y="20827"/>
                </a:lnTo>
                <a:lnTo>
                  <a:pt x="184912" y="24637"/>
                </a:lnTo>
                <a:lnTo>
                  <a:pt x="197612" y="28701"/>
                </a:lnTo>
                <a:lnTo>
                  <a:pt x="217931" y="39115"/>
                </a:lnTo>
                <a:lnTo>
                  <a:pt x="217931" y="40004"/>
                </a:lnTo>
                <a:lnTo>
                  <a:pt x="217931" y="40766"/>
                </a:lnTo>
                <a:lnTo>
                  <a:pt x="194437" y="58800"/>
                </a:lnTo>
                <a:lnTo>
                  <a:pt x="184658" y="65404"/>
                </a:lnTo>
                <a:lnTo>
                  <a:pt x="174878" y="72135"/>
                </a:lnTo>
                <a:lnTo>
                  <a:pt x="164846" y="78993"/>
                </a:lnTo>
                <a:lnTo>
                  <a:pt x="155193" y="85725"/>
                </a:lnTo>
                <a:lnTo>
                  <a:pt x="145034" y="92328"/>
                </a:lnTo>
                <a:lnTo>
                  <a:pt x="135000" y="99059"/>
                </a:lnTo>
                <a:lnTo>
                  <a:pt x="132461" y="100710"/>
                </a:lnTo>
                <a:lnTo>
                  <a:pt x="129286" y="101853"/>
                </a:lnTo>
                <a:lnTo>
                  <a:pt x="126111" y="102742"/>
                </a:lnTo>
                <a:lnTo>
                  <a:pt x="122427" y="103631"/>
                </a:lnTo>
                <a:lnTo>
                  <a:pt x="118744" y="103631"/>
                </a:lnTo>
                <a:lnTo>
                  <a:pt x="114935" y="103631"/>
                </a:lnTo>
                <a:lnTo>
                  <a:pt x="111251" y="102742"/>
                </a:lnTo>
                <a:lnTo>
                  <a:pt x="107823" y="102234"/>
                </a:lnTo>
                <a:lnTo>
                  <a:pt x="95250" y="98170"/>
                </a:lnTo>
                <a:lnTo>
                  <a:pt x="82550" y="94360"/>
                </a:lnTo>
                <a:lnTo>
                  <a:pt x="70230" y="90296"/>
                </a:lnTo>
                <a:lnTo>
                  <a:pt x="57658" y="85978"/>
                </a:lnTo>
                <a:lnTo>
                  <a:pt x="44958" y="82168"/>
                </a:lnTo>
                <a:lnTo>
                  <a:pt x="33019" y="78104"/>
                </a:lnTo>
                <a:lnTo>
                  <a:pt x="20319" y="74167"/>
                </a:lnTo>
                <a:lnTo>
                  <a:pt x="7747" y="70357"/>
                </a:lnTo>
                <a:lnTo>
                  <a:pt x="4572" y="68833"/>
                </a:lnTo>
                <a:lnTo>
                  <a:pt x="2539" y="67690"/>
                </a:lnTo>
                <a:lnTo>
                  <a:pt x="888" y="66039"/>
                </a:lnTo>
                <a:lnTo>
                  <a:pt x="0" y="64262"/>
                </a:lnTo>
                <a:lnTo>
                  <a:pt x="0" y="63372"/>
                </a:lnTo>
                <a:lnTo>
                  <a:pt x="0" y="62483"/>
                </a:lnTo>
                <a:lnTo>
                  <a:pt x="0" y="61340"/>
                </a:lnTo>
                <a:lnTo>
                  <a:pt x="635" y="60832"/>
                </a:lnTo>
                <a:lnTo>
                  <a:pt x="1777" y="58800"/>
                </a:lnTo>
                <a:lnTo>
                  <a:pt x="3683" y="57022"/>
                </a:lnTo>
                <a:lnTo>
                  <a:pt x="13715" y="50418"/>
                </a:lnTo>
                <a:lnTo>
                  <a:pt x="23749" y="43941"/>
                </a:lnTo>
                <a:lnTo>
                  <a:pt x="33527" y="37083"/>
                </a:lnTo>
                <a:lnTo>
                  <a:pt x="43561" y="30733"/>
                </a:lnTo>
                <a:lnTo>
                  <a:pt x="53593" y="23748"/>
                </a:lnTo>
                <a:lnTo>
                  <a:pt x="63373" y="17398"/>
                </a:lnTo>
                <a:lnTo>
                  <a:pt x="92583" y="634"/>
                </a:lnTo>
                <a:lnTo>
                  <a:pt x="95758" y="0"/>
                </a:lnTo>
                <a:lnTo>
                  <a:pt x="99440" y="0"/>
                </a:lnTo>
                <a:lnTo>
                  <a:pt x="103250" y="0"/>
                </a:lnTo>
                <a:lnTo>
                  <a:pt x="106934" y="253"/>
                </a:lnTo>
                <a:lnTo>
                  <a:pt x="110362" y="1142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5972555" y="4824984"/>
            <a:ext cx="224027" cy="11125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5949696" y="4802123"/>
            <a:ext cx="218440" cy="105410"/>
          </a:xfrm>
          <a:custGeom>
            <a:avLst/>
            <a:gdLst/>
            <a:ahLst/>
            <a:cxnLst/>
            <a:rect l="l" t="t" r="r" b="b"/>
            <a:pathLst>
              <a:path w="218439" h="105410">
                <a:moveTo>
                  <a:pt x="102362" y="0"/>
                </a:moveTo>
                <a:lnTo>
                  <a:pt x="94487" y="0"/>
                </a:lnTo>
                <a:lnTo>
                  <a:pt x="90804" y="888"/>
                </a:lnTo>
                <a:lnTo>
                  <a:pt x="52577" y="24764"/>
                </a:lnTo>
                <a:lnTo>
                  <a:pt x="42671" y="30987"/>
                </a:lnTo>
                <a:lnTo>
                  <a:pt x="33019" y="37973"/>
                </a:lnTo>
                <a:lnTo>
                  <a:pt x="13334" y="51434"/>
                </a:lnTo>
                <a:lnTo>
                  <a:pt x="3682" y="57784"/>
                </a:lnTo>
                <a:lnTo>
                  <a:pt x="1650" y="59817"/>
                </a:lnTo>
                <a:lnTo>
                  <a:pt x="253" y="61468"/>
                </a:lnTo>
                <a:lnTo>
                  <a:pt x="0" y="62611"/>
                </a:lnTo>
                <a:lnTo>
                  <a:pt x="0" y="65277"/>
                </a:lnTo>
                <a:lnTo>
                  <a:pt x="1142" y="66928"/>
                </a:lnTo>
                <a:lnTo>
                  <a:pt x="2793" y="68706"/>
                </a:lnTo>
                <a:lnTo>
                  <a:pt x="5079" y="70103"/>
                </a:lnTo>
                <a:lnTo>
                  <a:pt x="8254" y="70993"/>
                </a:lnTo>
                <a:lnTo>
                  <a:pt x="20446" y="75311"/>
                </a:lnTo>
                <a:lnTo>
                  <a:pt x="33274" y="79248"/>
                </a:lnTo>
                <a:lnTo>
                  <a:pt x="71119" y="91312"/>
                </a:lnTo>
                <a:lnTo>
                  <a:pt x="83946" y="95631"/>
                </a:lnTo>
                <a:lnTo>
                  <a:pt x="108712" y="103377"/>
                </a:lnTo>
                <a:lnTo>
                  <a:pt x="112394" y="104267"/>
                </a:lnTo>
                <a:lnTo>
                  <a:pt x="116077" y="104520"/>
                </a:lnTo>
                <a:lnTo>
                  <a:pt x="120014" y="105156"/>
                </a:lnTo>
                <a:lnTo>
                  <a:pt x="123698" y="104520"/>
                </a:lnTo>
                <a:lnTo>
                  <a:pt x="127507" y="104267"/>
                </a:lnTo>
                <a:lnTo>
                  <a:pt x="131190" y="103377"/>
                </a:lnTo>
                <a:lnTo>
                  <a:pt x="134238" y="101981"/>
                </a:lnTo>
                <a:lnTo>
                  <a:pt x="136905" y="100583"/>
                </a:lnTo>
                <a:lnTo>
                  <a:pt x="146812" y="93980"/>
                </a:lnTo>
                <a:lnTo>
                  <a:pt x="156463" y="86994"/>
                </a:lnTo>
                <a:lnTo>
                  <a:pt x="166115" y="80137"/>
                </a:lnTo>
                <a:lnTo>
                  <a:pt x="175767" y="73532"/>
                </a:lnTo>
                <a:lnTo>
                  <a:pt x="195199" y="59817"/>
                </a:lnTo>
                <a:lnTo>
                  <a:pt x="204850" y="53212"/>
                </a:lnTo>
                <a:lnTo>
                  <a:pt x="214502" y="46227"/>
                </a:lnTo>
                <a:lnTo>
                  <a:pt x="216280" y="44576"/>
                </a:lnTo>
                <a:lnTo>
                  <a:pt x="217677" y="42544"/>
                </a:lnTo>
                <a:lnTo>
                  <a:pt x="217931" y="41909"/>
                </a:lnTo>
                <a:lnTo>
                  <a:pt x="217931" y="39877"/>
                </a:lnTo>
                <a:lnTo>
                  <a:pt x="184403" y="25273"/>
                </a:lnTo>
                <a:lnTo>
                  <a:pt x="159384" y="17271"/>
                </a:lnTo>
                <a:lnTo>
                  <a:pt x="146812" y="13462"/>
                </a:lnTo>
                <a:lnTo>
                  <a:pt x="134238" y="9143"/>
                </a:lnTo>
                <a:lnTo>
                  <a:pt x="121792" y="5461"/>
                </a:lnTo>
                <a:lnTo>
                  <a:pt x="109219" y="1396"/>
                </a:lnTo>
                <a:lnTo>
                  <a:pt x="106171" y="888"/>
                </a:lnTo>
                <a:lnTo>
                  <a:pt x="102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5949696" y="4802123"/>
            <a:ext cx="218440" cy="105410"/>
          </a:xfrm>
          <a:custGeom>
            <a:avLst/>
            <a:gdLst/>
            <a:ahLst/>
            <a:cxnLst/>
            <a:rect l="l" t="t" r="r" b="b"/>
            <a:pathLst>
              <a:path w="218439" h="105410">
                <a:moveTo>
                  <a:pt x="109219" y="1396"/>
                </a:moveTo>
                <a:lnTo>
                  <a:pt x="121792" y="5461"/>
                </a:lnTo>
                <a:lnTo>
                  <a:pt x="134238" y="9143"/>
                </a:lnTo>
                <a:lnTo>
                  <a:pt x="146812" y="13462"/>
                </a:lnTo>
                <a:lnTo>
                  <a:pt x="159384" y="17271"/>
                </a:lnTo>
                <a:lnTo>
                  <a:pt x="171830" y="21208"/>
                </a:lnTo>
                <a:lnTo>
                  <a:pt x="184403" y="25273"/>
                </a:lnTo>
                <a:lnTo>
                  <a:pt x="197103" y="28956"/>
                </a:lnTo>
                <a:lnTo>
                  <a:pt x="217931" y="39877"/>
                </a:lnTo>
                <a:lnTo>
                  <a:pt x="217931" y="40767"/>
                </a:lnTo>
                <a:lnTo>
                  <a:pt x="217931" y="41909"/>
                </a:lnTo>
                <a:lnTo>
                  <a:pt x="195199" y="59817"/>
                </a:lnTo>
                <a:lnTo>
                  <a:pt x="185546" y="66675"/>
                </a:lnTo>
                <a:lnTo>
                  <a:pt x="175767" y="73532"/>
                </a:lnTo>
                <a:lnTo>
                  <a:pt x="166115" y="80137"/>
                </a:lnTo>
                <a:lnTo>
                  <a:pt x="156463" y="86994"/>
                </a:lnTo>
                <a:lnTo>
                  <a:pt x="123698" y="104520"/>
                </a:lnTo>
                <a:lnTo>
                  <a:pt x="120014" y="105156"/>
                </a:lnTo>
                <a:lnTo>
                  <a:pt x="116077" y="104520"/>
                </a:lnTo>
                <a:lnTo>
                  <a:pt x="112394" y="104267"/>
                </a:lnTo>
                <a:lnTo>
                  <a:pt x="108712" y="103377"/>
                </a:lnTo>
                <a:lnTo>
                  <a:pt x="96138" y="99440"/>
                </a:lnTo>
                <a:lnTo>
                  <a:pt x="83946" y="95631"/>
                </a:lnTo>
                <a:lnTo>
                  <a:pt x="71119" y="91312"/>
                </a:lnTo>
                <a:lnTo>
                  <a:pt x="58546" y="87375"/>
                </a:lnTo>
                <a:lnTo>
                  <a:pt x="45846" y="83312"/>
                </a:lnTo>
                <a:lnTo>
                  <a:pt x="33274" y="79248"/>
                </a:lnTo>
                <a:lnTo>
                  <a:pt x="20446" y="75311"/>
                </a:lnTo>
                <a:lnTo>
                  <a:pt x="8254" y="70993"/>
                </a:lnTo>
                <a:lnTo>
                  <a:pt x="5079" y="70103"/>
                </a:lnTo>
                <a:lnTo>
                  <a:pt x="2793" y="68706"/>
                </a:lnTo>
                <a:lnTo>
                  <a:pt x="1142" y="66928"/>
                </a:lnTo>
                <a:lnTo>
                  <a:pt x="0" y="65277"/>
                </a:lnTo>
                <a:lnTo>
                  <a:pt x="0" y="64388"/>
                </a:lnTo>
                <a:lnTo>
                  <a:pt x="0" y="63245"/>
                </a:lnTo>
                <a:lnTo>
                  <a:pt x="0" y="62611"/>
                </a:lnTo>
                <a:lnTo>
                  <a:pt x="253" y="61468"/>
                </a:lnTo>
                <a:lnTo>
                  <a:pt x="1650" y="59817"/>
                </a:lnTo>
                <a:lnTo>
                  <a:pt x="3682" y="57784"/>
                </a:lnTo>
                <a:lnTo>
                  <a:pt x="13334" y="51434"/>
                </a:lnTo>
                <a:lnTo>
                  <a:pt x="23367" y="44576"/>
                </a:lnTo>
                <a:lnTo>
                  <a:pt x="33019" y="37973"/>
                </a:lnTo>
                <a:lnTo>
                  <a:pt x="42671" y="30987"/>
                </a:lnTo>
                <a:lnTo>
                  <a:pt x="52577" y="24764"/>
                </a:lnTo>
                <a:lnTo>
                  <a:pt x="84454" y="2920"/>
                </a:lnTo>
                <a:lnTo>
                  <a:pt x="94487" y="0"/>
                </a:lnTo>
                <a:lnTo>
                  <a:pt x="98170" y="0"/>
                </a:lnTo>
                <a:lnTo>
                  <a:pt x="102362" y="0"/>
                </a:lnTo>
                <a:lnTo>
                  <a:pt x="106171" y="888"/>
                </a:lnTo>
                <a:lnTo>
                  <a:pt x="109219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6149340" y="4878323"/>
            <a:ext cx="227075" cy="1143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6126479" y="4855464"/>
            <a:ext cx="220979" cy="108585"/>
          </a:xfrm>
          <a:custGeom>
            <a:avLst/>
            <a:gdLst/>
            <a:ahLst/>
            <a:cxnLst/>
            <a:rect l="l" t="t" r="r" b="b"/>
            <a:pathLst>
              <a:path w="220979" h="108585">
                <a:moveTo>
                  <a:pt x="101981" y="0"/>
                </a:moveTo>
                <a:lnTo>
                  <a:pt x="98298" y="0"/>
                </a:lnTo>
                <a:lnTo>
                  <a:pt x="94615" y="254"/>
                </a:lnTo>
                <a:lnTo>
                  <a:pt x="62230" y="18415"/>
                </a:lnTo>
                <a:lnTo>
                  <a:pt x="52197" y="25018"/>
                </a:lnTo>
                <a:lnTo>
                  <a:pt x="42672" y="32131"/>
                </a:lnTo>
                <a:lnTo>
                  <a:pt x="33020" y="38735"/>
                </a:lnTo>
                <a:lnTo>
                  <a:pt x="23241" y="46100"/>
                </a:lnTo>
                <a:lnTo>
                  <a:pt x="13716" y="53086"/>
                </a:lnTo>
                <a:lnTo>
                  <a:pt x="3683" y="60071"/>
                </a:lnTo>
                <a:lnTo>
                  <a:pt x="1778" y="61594"/>
                </a:lnTo>
                <a:lnTo>
                  <a:pt x="635" y="63246"/>
                </a:lnTo>
                <a:lnTo>
                  <a:pt x="0" y="64516"/>
                </a:lnTo>
                <a:lnTo>
                  <a:pt x="0" y="67056"/>
                </a:lnTo>
                <a:lnTo>
                  <a:pt x="60198" y="89788"/>
                </a:lnTo>
                <a:lnTo>
                  <a:pt x="73025" y="94487"/>
                </a:lnTo>
                <a:lnTo>
                  <a:pt x="99187" y="102616"/>
                </a:lnTo>
                <a:lnTo>
                  <a:pt x="111760" y="106806"/>
                </a:lnTo>
                <a:lnTo>
                  <a:pt x="115443" y="107950"/>
                </a:lnTo>
                <a:lnTo>
                  <a:pt x="119253" y="108204"/>
                </a:lnTo>
                <a:lnTo>
                  <a:pt x="126746" y="108204"/>
                </a:lnTo>
                <a:lnTo>
                  <a:pt x="130429" y="107568"/>
                </a:lnTo>
                <a:lnTo>
                  <a:pt x="134112" y="106425"/>
                </a:lnTo>
                <a:lnTo>
                  <a:pt x="137287" y="105537"/>
                </a:lnTo>
                <a:lnTo>
                  <a:pt x="140208" y="103886"/>
                </a:lnTo>
                <a:lnTo>
                  <a:pt x="149606" y="96774"/>
                </a:lnTo>
                <a:lnTo>
                  <a:pt x="159385" y="89535"/>
                </a:lnTo>
                <a:lnTo>
                  <a:pt x="168783" y="82804"/>
                </a:lnTo>
                <a:lnTo>
                  <a:pt x="178562" y="75565"/>
                </a:lnTo>
                <a:lnTo>
                  <a:pt x="188595" y="68580"/>
                </a:lnTo>
                <a:lnTo>
                  <a:pt x="197993" y="61594"/>
                </a:lnTo>
                <a:lnTo>
                  <a:pt x="217297" y="47498"/>
                </a:lnTo>
                <a:lnTo>
                  <a:pt x="219202" y="45847"/>
                </a:lnTo>
                <a:lnTo>
                  <a:pt x="220345" y="44068"/>
                </a:lnTo>
                <a:lnTo>
                  <a:pt x="220725" y="43180"/>
                </a:lnTo>
                <a:lnTo>
                  <a:pt x="220980" y="42037"/>
                </a:lnTo>
                <a:lnTo>
                  <a:pt x="220725" y="41148"/>
                </a:lnTo>
                <a:lnTo>
                  <a:pt x="220725" y="40259"/>
                </a:lnTo>
                <a:lnTo>
                  <a:pt x="219583" y="38227"/>
                </a:lnTo>
                <a:lnTo>
                  <a:pt x="217550" y="36703"/>
                </a:lnTo>
                <a:lnTo>
                  <a:pt x="215265" y="35052"/>
                </a:lnTo>
                <a:lnTo>
                  <a:pt x="212090" y="34162"/>
                </a:lnTo>
                <a:lnTo>
                  <a:pt x="199136" y="30099"/>
                </a:lnTo>
                <a:lnTo>
                  <a:pt x="173736" y="21590"/>
                </a:lnTo>
                <a:lnTo>
                  <a:pt x="160782" y="17525"/>
                </a:lnTo>
                <a:lnTo>
                  <a:pt x="147955" y="13716"/>
                </a:lnTo>
                <a:lnTo>
                  <a:pt x="122047" y="5587"/>
                </a:lnTo>
                <a:lnTo>
                  <a:pt x="109220" y="1397"/>
                </a:lnTo>
                <a:lnTo>
                  <a:pt x="105791" y="635"/>
                </a:lnTo>
                <a:lnTo>
                  <a:pt x="1019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6126479" y="4855464"/>
            <a:ext cx="220979" cy="108585"/>
          </a:xfrm>
          <a:custGeom>
            <a:avLst/>
            <a:gdLst/>
            <a:ahLst/>
            <a:cxnLst/>
            <a:rect l="l" t="t" r="r" b="b"/>
            <a:pathLst>
              <a:path w="220979" h="108585">
                <a:moveTo>
                  <a:pt x="109220" y="1397"/>
                </a:moveTo>
                <a:lnTo>
                  <a:pt x="122047" y="5587"/>
                </a:lnTo>
                <a:lnTo>
                  <a:pt x="135000" y="9652"/>
                </a:lnTo>
                <a:lnTo>
                  <a:pt x="147955" y="13716"/>
                </a:lnTo>
                <a:lnTo>
                  <a:pt x="160782" y="17525"/>
                </a:lnTo>
                <a:lnTo>
                  <a:pt x="173736" y="21590"/>
                </a:lnTo>
                <a:lnTo>
                  <a:pt x="186562" y="25908"/>
                </a:lnTo>
                <a:lnTo>
                  <a:pt x="199136" y="30099"/>
                </a:lnTo>
                <a:lnTo>
                  <a:pt x="212090" y="34162"/>
                </a:lnTo>
                <a:lnTo>
                  <a:pt x="215265" y="35052"/>
                </a:lnTo>
                <a:lnTo>
                  <a:pt x="217550" y="36703"/>
                </a:lnTo>
                <a:lnTo>
                  <a:pt x="219583" y="38227"/>
                </a:lnTo>
                <a:lnTo>
                  <a:pt x="220725" y="40259"/>
                </a:lnTo>
                <a:lnTo>
                  <a:pt x="220725" y="41148"/>
                </a:lnTo>
                <a:lnTo>
                  <a:pt x="220980" y="42037"/>
                </a:lnTo>
                <a:lnTo>
                  <a:pt x="197993" y="61594"/>
                </a:lnTo>
                <a:lnTo>
                  <a:pt x="188595" y="68580"/>
                </a:lnTo>
                <a:lnTo>
                  <a:pt x="178562" y="75565"/>
                </a:lnTo>
                <a:lnTo>
                  <a:pt x="168783" y="82804"/>
                </a:lnTo>
                <a:lnTo>
                  <a:pt x="159385" y="89535"/>
                </a:lnTo>
                <a:lnTo>
                  <a:pt x="149606" y="96774"/>
                </a:lnTo>
                <a:lnTo>
                  <a:pt x="140208" y="103886"/>
                </a:lnTo>
                <a:lnTo>
                  <a:pt x="137287" y="105537"/>
                </a:lnTo>
                <a:lnTo>
                  <a:pt x="134112" y="106425"/>
                </a:lnTo>
                <a:lnTo>
                  <a:pt x="130429" y="107568"/>
                </a:lnTo>
                <a:lnTo>
                  <a:pt x="126746" y="108204"/>
                </a:lnTo>
                <a:lnTo>
                  <a:pt x="122936" y="108204"/>
                </a:lnTo>
                <a:lnTo>
                  <a:pt x="119253" y="108204"/>
                </a:lnTo>
                <a:lnTo>
                  <a:pt x="115443" y="107950"/>
                </a:lnTo>
                <a:lnTo>
                  <a:pt x="111760" y="106806"/>
                </a:lnTo>
                <a:lnTo>
                  <a:pt x="99187" y="102616"/>
                </a:lnTo>
                <a:lnTo>
                  <a:pt x="86233" y="98552"/>
                </a:lnTo>
                <a:lnTo>
                  <a:pt x="73025" y="94487"/>
                </a:lnTo>
                <a:lnTo>
                  <a:pt x="60198" y="89788"/>
                </a:lnTo>
                <a:lnTo>
                  <a:pt x="47244" y="85725"/>
                </a:lnTo>
                <a:lnTo>
                  <a:pt x="34417" y="81661"/>
                </a:lnTo>
                <a:lnTo>
                  <a:pt x="21462" y="77597"/>
                </a:lnTo>
                <a:lnTo>
                  <a:pt x="8636" y="73533"/>
                </a:lnTo>
                <a:lnTo>
                  <a:pt x="5461" y="72390"/>
                </a:lnTo>
                <a:lnTo>
                  <a:pt x="2921" y="70612"/>
                </a:lnTo>
                <a:lnTo>
                  <a:pt x="1143" y="69087"/>
                </a:lnTo>
                <a:lnTo>
                  <a:pt x="0" y="67056"/>
                </a:lnTo>
                <a:lnTo>
                  <a:pt x="0" y="66548"/>
                </a:lnTo>
                <a:lnTo>
                  <a:pt x="0" y="65278"/>
                </a:lnTo>
                <a:lnTo>
                  <a:pt x="0" y="64516"/>
                </a:lnTo>
                <a:lnTo>
                  <a:pt x="635" y="63246"/>
                </a:lnTo>
                <a:lnTo>
                  <a:pt x="1778" y="61594"/>
                </a:lnTo>
                <a:lnTo>
                  <a:pt x="3683" y="60071"/>
                </a:lnTo>
                <a:lnTo>
                  <a:pt x="13716" y="53086"/>
                </a:lnTo>
                <a:lnTo>
                  <a:pt x="23241" y="46100"/>
                </a:lnTo>
                <a:lnTo>
                  <a:pt x="33020" y="38735"/>
                </a:lnTo>
                <a:lnTo>
                  <a:pt x="42672" y="32131"/>
                </a:lnTo>
                <a:lnTo>
                  <a:pt x="52197" y="25018"/>
                </a:lnTo>
                <a:lnTo>
                  <a:pt x="62230" y="18415"/>
                </a:lnTo>
                <a:lnTo>
                  <a:pt x="71628" y="11430"/>
                </a:lnTo>
                <a:lnTo>
                  <a:pt x="81407" y="4318"/>
                </a:lnTo>
                <a:lnTo>
                  <a:pt x="84200" y="2667"/>
                </a:lnTo>
                <a:lnTo>
                  <a:pt x="87122" y="1778"/>
                </a:lnTo>
                <a:lnTo>
                  <a:pt x="90805" y="635"/>
                </a:lnTo>
                <a:lnTo>
                  <a:pt x="94615" y="254"/>
                </a:lnTo>
                <a:lnTo>
                  <a:pt x="98298" y="0"/>
                </a:lnTo>
                <a:lnTo>
                  <a:pt x="101981" y="0"/>
                </a:lnTo>
                <a:lnTo>
                  <a:pt x="105791" y="635"/>
                </a:lnTo>
                <a:lnTo>
                  <a:pt x="109220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6330696" y="4936235"/>
            <a:ext cx="228600" cy="11582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6307835" y="4913376"/>
            <a:ext cx="222885" cy="109855"/>
          </a:xfrm>
          <a:custGeom>
            <a:avLst/>
            <a:gdLst/>
            <a:ahLst/>
            <a:cxnLst/>
            <a:rect l="l" t="t" r="r" b="b"/>
            <a:pathLst>
              <a:path w="222884" h="109854">
                <a:moveTo>
                  <a:pt x="101346" y="0"/>
                </a:moveTo>
                <a:lnTo>
                  <a:pt x="97027" y="0"/>
                </a:lnTo>
                <a:lnTo>
                  <a:pt x="93344" y="254"/>
                </a:lnTo>
                <a:lnTo>
                  <a:pt x="61340" y="18542"/>
                </a:lnTo>
                <a:lnTo>
                  <a:pt x="51815" y="25273"/>
                </a:lnTo>
                <a:lnTo>
                  <a:pt x="32638" y="39497"/>
                </a:lnTo>
                <a:lnTo>
                  <a:pt x="23240" y="46736"/>
                </a:lnTo>
                <a:lnTo>
                  <a:pt x="13208" y="53467"/>
                </a:lnTo>
                <a:lnTo>
                  <a:pt x="3428" y="60706"/>
                </a:lnTo>
                <a:lnTo>
                  <a:pt x="1777" y="62356"/>
                </a:lnTo>
                <a:lnTo>
                  <a:pt x="253" y="64388"/>
                </a:lnTo>
                <a:lnTo>
                  <a:pt x="0" y="65024"/>
                </a:lnTo>
                <a:lnTo>
                  <a:pt x="0" y="67310"/>
                </a:lnTo>
                <a:lnTo>
                  <a:pt x="8889" y="74294"/>
                </a:lnTo>
                <a:lnTo>
                  <a:pt x="22098" y="78612"/>
                </a:lnTo>
                <a:lnTo>
                  <a:pt x="34925" y="83057"/>
                </a:lnTo>
                <a:lnTo>
                  <a:pt x="61340" y="91186"/>
                </a:lnTo>
                <a:lnTo>
                  <a:pt x="74422" y="95757"/>
                </a:lnTo>
                <a:lnTo>
                  <a:pt x="117348" y="109093"/>
                </a:lnTo>
                <a:lnTo>
                  <a:pt x="121665" y="109728"/>
                </a:lnTo>
                <a:lnTo>
                  <a:pt x="129412" y="109728"/>
                </a:lnTo>
                <a:lnTo>
                  <a:pt x="133096" y="109093"/>
                </a:lnTo>
                <a:lnTo>
                  <a:pt x="136905" y="107950"/>
                </a:lnTo>
                <a:lnTo>
                  <a:pt x="139700" y="106553"/>
                </a:lnTo>
                <a:lnTo>
                  <a:pt x="142621" y="105410"/>
                </a:lnTo>
                <a:lnTo>
                  <a:pt x="152018" y="98171"/>
                </a:lnTo>
                <a:lnTo>
                  <a:pt x="161798" y="90805"/>
                </a:lnTo>
                <a:lnTo>
                  <a:pt x="171196" y="83566"/>
                </a:lnTo>
                <a:lnTo>
                  <a:pt x="180721" y="76962"/>
                </a:lnTo>
                <a:lnTo>
                  <a:pt x="200152" y="62356"/>
                </a:lnTo>
                <a:lnTo>
                  <a:pt x="209677" y="55499"/>
                </a:lnTo>
                <a:lnTo>
                  <a:pt x="219074" y="48513"/>
                </a:lnTo>
                <a:lnTo>
                  <a:pt x="221107" y="46736"/>
                </a:lnTo>
                <a:lnTo>
                  <a:pt x="222249" y="44704"/>
                </a:lnTo>
                <a:lnTo>
                  <a:pt x="222504" y="43561"/>
                </a:lnTo>
                <a:lnTo>
                  <a:pt x="222504" y="41782"/>
                </a:lnTo>
                <a:lnTo>
                  <a:pt x="200152" y="30480"/>
                </a:lnTo>
                <a:lnTo>
                  <a:pt x="186943" y="26162"/>
                </a:lnTo>
                <a:lnTo>
                  <a:pt x="174116" y="22098"/>
                </a:lnTo>
                <a:lnTo>
                  <a:pt x="160909" y="17653"/>
                </a:lnTo>
                <a:lnTo>
                  <a:pt x="121665" y="5461"/>
                </a:lnTo>
                <a:lnTo>
                  <a:pt x="108838" y="1778"/>
                </a:lnTo>
                <a:lnTo>
                  <a:pt x="105155" y="635"/>
                </a:lnTo>
                <a:lnTo>
                  <a:pt x="101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6307835" y="4913376"/>
            <a:ext cx="222885" cy="109855"/>
          </a:xfrm>
          <a:custGeom>
            <a:avLst/>
            <a:gdLst/>
            <a:ahLst/>
            <a:cxnLst/>
            <a:rect l="l" t="t" r="r" b="b"/>
            <a:pathLst>
              <a:path w="222884" h="109854">
                <a:moveTo>
                  <a:pt x="108838" y="1778"/>
                </a:moveTo>
                <a:lnTo>
                  <a:pt x="121665" y="5461"/>
                </a:lnTo>
                <a:lnTo>
                  <a:pt x="134874" y="9525"/>
                </a:lnTo>
                <a:lnTo>
                  <a:pt x="147700" y="13588"/>
                </a:lnTo>
                <a:lnTo>
                  <a:pt x="160909" y="17653"/>
                </a:lnTo>
                <a:lnTo>
                  <a:pt x="174116" y="22098"/>
                </a:lnTo>
                <a:lnTo>
                  <a:pt x="186943" y="26162"/>
                </a:lnTo>
                <a:lnTo>
                  <a:pt x="200152" y="30480"/>
                </a:lnTo>
                <a:lnTo>
                  <a:pt x="222504" y="41782"/>
                </a:lnTo>
                <a:lnTo>
                  <a:pt x="222504" y="42925"/>
                </a:lnTo>
                <a:lnTo>
                  <a:pt x="222504" y="43561"/>
                </a:lnTo>
                <a:lnTo>
                  <a:pt x="200152" y="62356"/>
                </a:lnTo>
                <a:lnTo>
                  <a:pt x="190373" y="69723"/>
                </a:lnTo>
                <a:lnTo>
                  <a:pt x="180721" y="76962"/>
                </a:lnTo>
                <a:lnTo>
                  <a:pt x="171196" y="83566"/>
                </a:lnTo>
                <a:lnTo>
                  <a:pt x="161798" y="90805"/>
                </a:lnTo>
                <a:lnTo>
                  <a:pt x="152018" y="98171"/>
                </a:lnTo>
                <a:lnTo>
                  <a:pt x="142621" y="105410"/>
                </a:lnTo>
                <a:lnTo>
                  <a:pt x="139700" y="106553"/>
                </a:lnTo>
                <a:lnTo>
                  <a:pt x="136905" y="107950"/>
                </a:lnTo>
                <a:lnTo>
                  <a:pt x="133096" y="109093"/>
                </a:lnTo>
                <a:lnTo>
                  <a:pt x="129412" y="109728"/>
                </a:lnTo>
                <a:lnTo>
                  <a:pt x="125729" y="109728"/>
                </a:lnTo>
                <a:lnTo>
                  <a:pt x="121665" y="109728"/>
                </a:lnTo>
                <a:lnTo>
                  <a:pt x="117348" y="109093"/>
                </a:lnTo>
                <a:lnTo>
                  <a:pt x="113664" y="107950"/>
                </a:lnTo>
                <a:lnTo>
                  <a:pt x="100456" y="103886"/>
                </a:lnTo>
                <a:lnTo>
                  <a:pt x="87629" y="99822"/>
                </a:lnTo>
                <a:lnTo>
                  <a:pt x="74422" y="95757"/>
                </a:lnTo>
                <a:lnTo>
                  <a:pt x="61340" y="91186"/>
                </a:lnTo>
                <a:lnTo>
                  <a:pt x="48133" y="87122"/>
                </a:lnTo>
                <a:lnTo>
                  <a:pt x="34925" y="83057"/>
                </a:lnTo>
                <a:lnTo>
                  <a:pt x="22098" y="78612"/>
                </a:lnTo>
                <a:lnTo>
                  <a:pt x="8889" y="74294"/>
                </a:lnTo>
                <a:lnTo>
                  <a:pt x="0" y="67310"/>
                </a:lnTo>
                <a:lnTo>
                  <a:pt x="0" y="66167"/>
                </a:lnTo>
                <a:lnTo>
                  <a:pt x="0" y="65024"/>
                </a:lnTo>
                <a:lnTo>
                  <a:pt x="23240" y="46736"/>
                </a:lnTo>
                <a:lnTo>
                  <a:pt x="32638" y="39497"/>
                </a:lnTo>
                <a:lnTo>
                  <a:pt x="42037" y="32512"/>
                </a:lnTo>
                <a:lnTo>
                  <a:pt x="51815" y="25273"/>
                </a:lnTo>
                <a:lnTo>
                  <a:pt x="61340" y="18542"/>
                </a:lnTo>
                <a:lnTo>
                  <a:pt x="70738" y="11556"/>
                </a:lnTo>
                <a:lnTo>
                  <a:pt x="80772" y="4318"/>
                </a:lnTo>
                <a:lnTo>
                  <a:pt x="83058" y="3175"/>
                </a:lnTo>
                <a:lnTo>
                  <a:pt x="85851" y="1778"/>
                </a:lnTo>
                <a:lnTo>
                  <a:pt x="89662" y="635"/>
                </a:lnTo>
                <a:lnTo>
                  <a:pt x="93344" y="254"/>
                </a:lnTo>
                <a:lnTo>
                  <a:pt x="97027" y="0"/>
                </a:lnTo>
                <a:lnTo>
                  <a:pt x="101346" y="0"/>
                </a:lnTo>
                <a:lnTo>
                  <a:pt x="105155" y="635"/>
                </a:lnTo>
                <a:lnTo>
                  <a:pt x="108838" y="1778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6513576" y="4994147"/>
            <a:ext cx="231648" cy="11582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6490715" y="4971288"/>
            <a:ext cx="226060" cy="109855"/>
          </a:xfrm>
          <a:custGeom>
            <a:avLst/>
            <a:gdLst/>
            <a:ahLst/>
            <a:cxnLst/>
            <a:rect l="l" t="t" r="r" b="b"/>
            <a:pathLst>
              <a:path w="226059" h="109854">
                <a:moveTo>
                  <a:pt x="97536" y="0"/>
                </a:moveTo>
                <a:lnTo>
                  <a:pt x="93472" y="507"/>
                </a:lnTo>
                <a:lnTo>
                  <a:pt x="89662" y="1143"/>
                </a:lnTo>
                <a:lnTo>
                  <a:pt x="86233" y="1650"/>
                </a:lnTo>
                <a:lnTo>
                  <a:pt x="83058" y="3175"/>
                </a:lnTo>
                <a:lnTo>
                  <a:pt x="80517" y="4825"/>
                </a:lnTo>
                <a:lnTo>
                  <a:pt x="70992" y="11684"/>
                </a:lnTo>
                <a:lnTo>
                  <a:pt x="51308" y="25526"/>
                </a:lnTo>
                <a:lnTo>
                  <a:pt x="32258" y="39750"/>
                </a:lnTo>
                <a:lnTo>
                  <a:pt x="22733" y="46609"/>
                </a:lnTo>
                <a:lnTo>
                  <a:pt x="12954" y="53467"/>
                </a:lnTo>
                <a:lnTo>
                  <a:pt x="3429" y="60579"/>
                </a:lnTo>
                <a:lnTo>
                  <a:pt x="1397" y="62484"/>
                </a:lnTo>
                <a:lnTo>
                  <a:pt x="254" y="64262"/>
                </a:lnTo>
                <a:lnTo>
                  <a:pt x="0" y="65405"/>
                </a:lnTo>
                <a:lnTo>
                  <a:pt x="0" y="67310"/>
                </a:lnTo>
                <a:lnTo>
                  <a:pt x="36067" y="82676"/>
                </a:lnTo>
                <a:lnTo>
                  <a:pt x="49657" y="87249"/>
                </a:lnTo>
                <a:lnTo>
                  <a:pt x="76708" y="95504"/>
                </a:lnTo>
                <a:lnTo>
                  <a:pt x="90297" y="99441"/>
                </a:lnTo>
                <a:lnTo>
                  <a:pt x="103505" y="104012"/>
                </a:lnTo>
                <a:lnTo>
                  <a:pt x="117093" y="108331"/>
                </a:lnTo>
                <a:lnTo>
                  <a:pt x="120904" y="108838"/>
                </a:lnTo>
                <a:lnTo>
                  <a:pt x="124587" y="109728"/>
                </a:lnTo>
                <a:lnTo>
                  <a:pt x="128905" y="109728"/>
                </a:lnTo>
                <a:lnTo>
                  <a:pt x="132968" y="109219"/>
                </a:lnTo>
                <a:lnTo>
                  <a:pt x="136652" y="108838"/>
                </a:lnTo>
                <a:lnTo>
                  <a:pt x="140208" y="108076"/>
                </a:lnTo>
                <a:lnTo>
                  <a:pt x="143002" y="106553"/>
                </a:lnTo>
                <a:lnTo>
                  <a:pt x="145923" y="104901"/>
                </a:lnTo>
                <a:lnTo>
                  <a:pt x="155448" y="97789"/>
                </a:lnTo>
                <a:lnTo>
                  <a:pt x="164973" y="90931"/>
                </a:lnTo>
                <a:lnTo>
                  <a:pt x="212598" y="55372"/>
                </a:lnTo>
                <a:lnTo>
                  <a:pt x="222377" y="48641"/>
                </a:lnTo>
                <a:lnTo>
                  <a:pt x="223265" y="47498"/>
                </a:lnTo>
                <a:lnTo>
                  <a:pt x="224409" y="46609"/>
                </a:lnTo>
                <a:lnTo>
                  <a:pt x="224916" y="45719"/>
                </a:lnTo>
                <a:lnTo>
                  <a:pt x="225298" y="44957"/>
                </a:lnTo>
                <a:lnTo>
                  <a:pt x="225552" y="43814"/>
                </a:lnTo>
                <a:lnTo>
                  <a:pt x="225552" y="42925"/>
                </a:lnTo>
                <a:lnTo>
                  <a:pt x="202818" y="30734"/>
                </a:lnTo>
                <a:lnTo>
                  <a:pt x="175894" y="22225"/>
                </a:lnTo>
                <a:lnTo>
                  <a:pt x="122047" y="5968"/>
                </a:lnTo>
                <a:lnTo>
                  <a:pt x="108712" y="1650"/>
                </a:lnTo>
                <a:lnTo>
                  <a:pt x="105029" y="888"/>
                </a:lnTo>
                <a:lnTo>
                  <a:pt x="101218" y="507"/>
                </a:lnTo>
                <a:lnTo>
                  <a:pt x="97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6490715" y="4971288"/>
            <a:ext cx="226060" cy="109855"/>
          </a:xfrm>
          <a:custGeom>
            <a:avLst/>
            <a:gdLst/>
            <a:ahLst/>
            <a:cxnLst/>
            <a:rect l="l" t="t" r="r" b="b"/>
            <a:pathLst>
              <a:path w="226059" h="109854">
                <a:moveTo>
                  <a:pt x="108712" y="1650"/>
                </a:moveTo>
                <a:lnTo>
                  <a:pt x="122047" y="5968"/>
                </a:lnTo>
                <a:lnTo>
                  <a:pt x="135255" y="9906"/>
                </a:lnTo>
                <a:lnTo>
                  <a:pt x="148843" y="13969"/>
                </a:lnTo>
                <a:lnTo>
                  <a:pt x="162433" y="18161"/>
                </a:lnTo>
                <a:lnTo>
                  <a:pt x="175894" y="22225"/>
                </a:lnTo>
                <a:lnTo>
                  <a:pt x="189230" y="26416"/>
                </a:lnTo>
                <a:lnTo>
                  <a:pt x="202818" y="30734"/>
                </a:lnTo>
                <a:lnTo>
                  <a:pt x="216027" y="34670"/>
                </a:lnTo>
                <a:lnTo>
                  <a:pt x="219456" y="36068"/>
                </a:lnTo>
                <a:lnTo>
                  <a:pt x="225552" y="42925"/>
                </a:lnTo>
                <a:lnTo>
                  <a:pt x="225552" y="43814"/>
                </a:lnTo>
                <a:lnTo>
                  <a:pt x="225298" y="44957"/>
                </a:lnTo>
                <a:lnTo>
                  <a:pt x="224916" y="45719"/>
                </a:lnTo>
                <a:lnTo>
                  <a:pt x="224409" y="46609"/>
                </a:lnTo>
                <a:lnTo>
                  <a:pt x="223265" y="47498"/>
                </a:lnTo>
                <a:lnTo>
                  <a:pt x="222377" y="48641"/>
                </a:lnTo>
                <a:lnTo>
                  <a:pt x="212598" y="55372"/>
                </a:lnTo>
                <a:lnTo>
                  <a:pt x="203073" y="62484"/>
                </a:lnTo>
                <a:lnTo>
                  <a:pt x="193548" y="69595"/>
                </a:lnTo>
                <a:lnTo>
                  <a:pt x="184023" y="76707"/>
                </a:lnTo>
                <a:lnTo>
                  <a:pt x="174498" y="83819"/>
                </a:lnTo>
                <a:lnTo>
                  <a:pt x="164973" y="90931"/>
                </a:lnTo>
                <a:lnTo>
                  <a:pt x="155448" y="97789"/>
                </a:lnTo>
                <a:lnTo>
                  <a:pt x="132968" y="109219"/>
                </a:lnTo>
                <a:lnTo>
                  <a:pt x="128905" y="109728"/>
                </a:lnTo>
                <a:lnTo>
                  <a:pt x="124587" y="109728"/>
                </a:lnTo>
                <a:lnTo>
                  <a:pt x="120904" y="108838"/>
                </a:lnTo>
                <a:lnTo>
                  <a:pt x="117093" y="108331"/>
                </a:lnTo>
                <a:lnTo>
                  <a:pt x="103505" y="104012"/>
                </a:lnTo>
                <a:lnTo>
                  <a:pt x="90297" y="99441"/>
                </a:lnTo>
                <a:lnTo>
                  <a:pt x="76708" y="95504"/>
                </a:lnTo>
                <a:lnTo>
                  <a:pt x="63118" y="91312"/>
                </a:lnTo>
                <a:lnTo>
                  <a:pt x="49657" y="87249"/>
                </a:lnTo>
                <a:lnTo>
                  <a:pt x="36067" y="82676"/>
                </a:lnTo>
                <a:lnTo>
                  <a:pt x="254" y="68199"/>
                </a:lnTo>
                <a:lnTo>
                  <a:pt x="0" y="67310"/>
                </a:lnTo>
                <a:lnTo>
                  <a:pt x="0" y="66293"/>
                </a:lnTo>
                <a:lnTo>
                  <a:pt x="0" y="65405"/>
                </a:lnTo>
                <a:lnTo>
                  <a:pt x="22733" y="46609"/>
                </a:lnTo>
                <a:lnTo>
                  <a:pt x="32258" y="39750"/>
                </a:lnTo>
                <a:lnTo>
                  <a:pt x="41783" y="32638"/>
                </a:lnTo>
                <a:lnTo>
                  <a:pt x="51308" y="25526"/>
                </a:lnTo>
                <a:lnTo>
                  <a:pt x="61467" y="18414"/>
                </a:lnTo>
                <a:lnTo>
                  <a:pt x="70992" y="11684"/>
                </a:lnTo>
                <a:lnTo>
                  <a:pt x="80517" y="4825"/>
                </a:lnTo>
                <a:lnTo>
                  <a:pt x="83058" y="3175"/>
                </a:lnTo>
                <a:lnTo>
                  <a:pt x="86233" y="1650"/>
                </a:lnTo>
                <a:lnTo>
                  <a:pt x="89662" y="1143"/>
                </a:lnTo>
                <a:lnTo>
                  <a:pt x="93472" y="507"/>
                </a:lnTo>
                <a:lnTo>
                  <a:pt x="97536" y="0"/>
                </a:lnTo>
                <a:lnTo>
                  <a:pt x="101218" y="507"/>
                </a:lnTo>
                <a:lnTo>
                  <a:pt x="105029" y="888"/>
                </a:lnTo>
                <a:lnTo>
                  <a:pt x="108712" y="1650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6701028" y="5052059"/>
            <a:ext cx="233172" cy="11887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6678168" y="5029200"/>
            <a:ext cx="227329" cy="113030"/>
          </a:xfrm>
          <a:custGeom>
            <a:avLst/>
            <a:gdLst/>
            <a:ahLst/>
            <a:cxnLst/>
            <a:rect l="l" t="t" r="r" b="b"/>
            <a:pathLst>
              <a:path w="227329" h="113029">
                <a:moveTo>
                  <a:pt x="100456" y="0"/>
                </a:moveTo>
                <a:lnTo>
                  <a:pt x="92709" y="0"/>
                </a:lnTo>
                <a:lnTo>
                  <a:pt x="88900" y="635"/>
                </a:lnTo>
                <a:lnTo>
                  <a:pt x="85216" y="1777"/>
                </a:lnTo>
                <a:lnTo>
                  <a:pt x="82041" y="2539"/>
                </a:lnTo>
                <a:lnTo>
                  <a:pt x="79375" y="4318"/>
                </a:lnTo>
                <a:lnTo>
                  <a:pt x="60705" y="18668"/>
                </a:lnTo>
                <a:lnTo>
                  <a:pt x="51180" y="26162"/>
                </a:lnTo>
                <a:lnTo>
                  <a:pt x="41782" y="33400"/>
                </a:lnTo>
                <a:lnTo>
                  <a:pt x="32003" y="40258"/>
                </a:lnTo>
                <a:lnTo>
                  <a:pt x="22478" y="47498"/>
                </a:lnTo>
                <a:lnTo>
                  <a:pt x="12953" y="54610"/>
                </a:lnTo>
                <a:lnTo>
                  <a:pt x="3428" y="62102"/>
                </a:lnTo>
                <a:lnTo>
                  <a:pt x="2539" y="62737"/>
                </a:lnTo>
                <a:lnTo>
                  <a:pt x="1397" y="63881"/>
                </a:lnTo>
                <a:lnTo>
                  <a:pt x="888" y="64769"/>
                </a:lnTo>
                <a:lnTo>
                  <a:pt x="634" y="65912"/>
                </a:lnTo>
                <a:lnTo>
                  <a:pt x="0" y="66801"/>
                </a:lnTo>
                <a:lnTo>
                  <a:pt x="0" y="67944"/>
                </a:lnTo>
                <a:lnTo>
                  <a:pt x="634" y="69087"/>
                </a:lnTo>
                <a:lnTo>
                  <a:pt x="888" y="69850"/>
                </a:lnTo>
                <a:lnTo>
                  <a:pt x="2031" y="71627"/>
                </a:lnTo>
                <a:lnTo>
                  <a:pt x="3682" y="73406"/>
                </a:lnTo>
                <a:lnTo>
                  <a:pt x="6603" y="75056"/>
                </a:lnTo>
                <a:lnTo>
                  <a:pt x="10032" y="75945"/>
                </a:lnTo>
                <a:lnTo>
                  <a:pt x="23622" y="80518"/>
                </a:lnTo>
                <a:lnTo>
                  <a:pt x="105917" y="106680"/>
                </a:lnTo>
                <a:lnTo>
                  <a:pt x="123443" y="112141"/>
                </a:lnTo>
                <a:lnTo>
                  <a:pt x="127761" y="112522"/>
                </a:lnTo>
                <a:lnTo>
                  <a:pt x="131825" y="112775"/>
                </a:lnTo>
                <a:lnTo>
                  <a:pt x="135508" y="112522"/>
                </a:lnTo>
                <a:lnTo>
                  <a:pt x="167766" y="92963"/>
                </a:lnTo>
                <a:lnTo>
                  <a:pt x="177037" y="85979"/>
                </a:lnTo>
                <a:lnTo>
                  <a:pt x="186435" y="78486"/>
                </a:lnTo>
                <a:lnTo>
                  <a:pt x="195960" y="71374"/>
                </a:lnTo>
                <a:lnTo>
                  <a:pt x="225043" y="48641"/>
                </a:lnTo>
                <a:lnTo>
                  <a:pt x="225932" y="47498"/>
                </a:lnTo>
                <a:lnTo>
                  <a:pt x="226186" y="46862"/>
                </a:lnTo>
                <a:lnTo>
                  <a:pt x="227075" y="45719"/>
                </a:lnTo>
                <a:lnTo>
                  <a:pt x="227075" y="42925"/>
                </a:lnTo>
                <a:lnTo>
                  <a:pt x="226822" y="41656"/>
                </a:lnTo>
                <a:lnTo>
                  <a:pt x="223392" y="37973"/>
                </a:lnTo>
                <a:lnTo>
                  <a:pt x="220472" y="36575"/>
                </a:lnTo>
                <a:lnTo>
                  <a:pt x="217042" y="35432"/>
                </a:lnTo>
                <a:lnTo>
                  <a:pt x="203453" y="30733"/>
                </a:lnTo>
                <a:lnTo>
                  <a:pt x="189991" y="26797"/>
                </a:lnTo>
                <a:lnTo>
                  <a:pt x="162305" y="18414"/>
                </a:lnTo>
                <a:lnTo>
                  <a:pt x="148843" y="13843"/>
                </a:lnTo>
                <a:lnTo>
                  <a:pt x="121411" y="5714"/>
                </a:lnTo>
                <a:lnTo>
                  <a:pt x="108203" y="1143"/>
                </a:lnTo>
                <a:lnTo>
                  <a:pt x="104521" y="254"/>
                </a:lnTo>
                <a:lnTo>
                  <a:pt x="100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6678168" y="5029200"/>
            <a:ext cx="227329" cy="113030"/>
          </a:xfrm>
          <a:custGeom>
            <a:avLst/>
            <a:gdLst/>
            <a:ahLst/>
            <a:cxnLst/>
            <a:rect l="l" t="t" r="r" b="b"/>
            <a:pathLst>
              <a:path w="227329" h="113029">
                <a:moveTo>
                  <a:pt x="108203" y="1143"/>
                </a:moveTo>
                <a:lnTo>
                  <a:pt x="121411" y="5714"/>
                </a:lnTo>
                <a:lnTo>
                  <a:pt x="135254" y="9779"/>
                </a:lnTo>
                <a:lnTo>
                  <a:pt x="148843" y="13843"/>
                </a:lnTo>
                <a:lnTo>
                  <a:pt x="162305" y="18414"/>
                </a:lnTo>
                <a:lnTo>
                  <a:pt x="175895" y="22479"/>
                </a:lnTo>
                <a:lnTo>
                  <a:pt x="189991" y="26797"/>
                </a:lnTo>
                <a:lnTo>
                  <a:pt x="203453" y="30733"/>
                </a:lnTo>
                <a:lnTo>
                  <a:pt x="217042" y="35432"/>
                </a:lnTo>
                <a:lnTo>
                  <a:pt x="220472" y="36575"/>
                </a:lnTo>
                <a:lnTo>
                  <a:pt x="223392" y="37973"/>
                </a:lnTo>
                <a:lnTo>
                  <a:pt x="225298" y="40005"/>
                </a:lnTo>
                <a:lnTo>
                  <a:pt x="226822" y="41656"/>
                </a:lnTo>
                <a:lnTo>
                  <a:pt x="227075" y="42925"/>
                </a:lnTo>
                <a:lnTo>
                  <a:pt x="227075" y="43687"/>
                </a:lnTo>
                <a:lnTo>
                  <a:pt x="227075" y="44831"/>
                </a:lnTo>
                <a:lnTo>
                  <a:pt x="227075" y="45719"/>
                </a:lnTo>
                <a:lnTo>
                  <a:pt x="226186" y="46862"/>
                </a:lnTo>
                <a:lnTo>
                  <a:pt x="225932" y="47498"/>
                </a:lnTo>
                <a:lnTo>
                  <a:pt x="225043" y="48641"/>
                </a:lnTo>
                <a:lnTo>
                  <a:pt x="223900" y="49530"/>
                </a:lnTo>
                <a:lnTo>
                  <a:pt x="214756" y="56642"/>
                </a:lnTo>
                <a:lnTo>
                  <a:pt x="205231" y="64135"/>
                </a:lnTo>
                <a:lnTo>
                  <a:pt x="195960" y="71374"/>
                </a:lnTo>
                <a:lnTo>
                  <a:pt x="186435" y="78486"/>
                </a:lnTo>
                <a:lnTo>
                  <a:pt x="177037" y="85979"/>
                </a:lnTo>
                <a:lnTo>
                  <a:pt x="167766" y="92963"/>
                </a:lnTo>
                <a:lnTo>
                  <a:pt x="158241" y="100456"/>
                </a:lnTo>
                <a:lnTo>
                  <a:pt x="148843" y="107823"/>
                </a:lnTo>
                <a:lnTo>
                  <a:pt x="131825" y="112775"/>
                </a:lnTo>
                <a:lnTo>
                  <a:pt x="127761" y="112522"/>
                </a:lnTo>
                <a:lnTo>
                  <a:pt x="123443" y="112141"/>
                </a:lnTo>
                <a:lnTo>
                  <a:pt x="119760" y="110998"/>
                </a:lnTo>
                <a:lnTo>
                  <a:pt x="105917" y="106680"/>
                </a:lnTo>
                <a:lnTo>
                  <a:pt x="91821" y="102107"/>
                </a:lnTo>
                <a:lnTo>
                  <a:pt x="78231" y="97789"/>
                </a:lnTo>
                <a:lnTo>
                  <a:pt x="64515" y="93472"/>
                </a:lnTo>
                <a:lnTo>
                  <a:pt x="50673" y="89154"/>
                </a:lnTo>
                <a:lnTo>
                  <a:pt x="37083" y="84836"/>
                </a:lnTo>
                <a:lnTo>
                  <a:pt x="23622" y="80518"/>
                </a:lnTo>
                <a:lnTo>
                  <a:pt x="10032" y="75945"/>
                </a:lnTo>
                <a:lnTo>
                  <a:pt x="6603" y="75056"/>
                </a:lnTo>
                <a:lnTo>
                  <a:pt x="3682" y="73406"/>
                </a:lnTo>
                <a:lnTo>
                  <a:pt x="2031" y="71627"/>
                </a:lnTo>
                <a:lnTo>
                  <a:pt x="888" y="69850"/>
                </a:lnTo>
                <a:lnTo>
                  <a:pt x="634" y="69087"/>
                </a:lnTo>
                <a:lnTo>
                  <a:pt x="0" y="67944"/>
                </a:lnTo>
                <a:lnTo>
                  <a:pt x="0" y="66801"/>
                </a:lnTo>
                <a:lnTo>
                  <a:pt x="634" y="65912"/>
                </a:lnTo>
                <a:lnTo>
                  <a:pt x="888" y="64769"/>
                </a:lnTo>
                <a:lnTo>
                  <a:pt x="1397" y="63881"/>
                </a:lnTo>
                <a:lnTo>
                  <a:pt x="2539" y="62737"/>
                </a:lnTo>
                <a:lnTo>
                  <a:pt x="3428" y="62102"/>
                </a:lnTo>
                <a:lnTo>
                  <a:pt x="12953" y="54610"/>
                </a:lnTo>
                <a:lnTo>
                  <a:pt x="22478" y="47498"/>
                </a:lnTo>
                <a:lnTo>
                  <a:pt x="32003" y="40258"/>
                </a:lnTo>
                <a:lnTo>
                  <a:pt x="41782" y="33400"/>
                </a:lnTo>
                <a:lnTo>
                  <a:pt x="51180" y="26162"/>
                </a:lnTo>
                <a:lnTo>
                  <a:pt x="60705" y="18668"/>
                </a:lnTo>
                <a:lnTo>
                  <a:pt x="69976" y="11556"/>
                </a:lnTo>
                <a:lnTo>
                  <a:pt x="79375" y="4318"/>
                </a:lnTo>
                <a:lnTo>
                  <a:pt x="82041" y="2539"/>
                </a:lnTo>
                <a:lnTo>
                  <a:pt x="85216" y="1777"/>
                </a:lnTo>
                <a:lnTo>
                  <a:pt x="88900" y="635"/>
                </a:lnTo>
                <a:lnTo>
                  <a:pt x="92709" y="0"/>
                </a:lnTo>
                <a:lnTo>
                  <a:pt x="96392" y="0"/>
                </a:lnTo>
                <a:lnTo>
                  <a:pt x="100456" y="0"/>
                </a:lnTo>
                <a:lnTo>
                  <a:pt x="104521" y="254"/>
                </a:lnTo>
                <a:lnTo>
                  <a:pt x="108203" y="1143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6893052" y="5111496"/>
            <a:ext cx="234696" cy="120395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6870192" y="5088635"/>
            <a:ext cx="228600" cy="114300"/>
          </a:xfrm>
          <a:custGeom>
            <a:avLst/>
            <a:gdLst/>
            <a:ahLst/>
            <a:cxnLst/>
            <a:rect l="l" t="t" r="r" b="b"/>
            <a:pathLst>
              <a:path w="228600" h="114300">
                <a:moveTo>
                  <a:pt x="95376" y="0"/>
                </a:moveTo>
                <a:lnTo>
                  <a:pt x="91439" y="253"/>
                </a:lnTo>
                <a:lnTo>
                  <a:pt x="87629" y="1143"/>
                </a:lnTo>
                <a:lnTo>
                  <a:pt x="83947" y="1650"/>
                </a:lnTo>
                <a:lnTo>
                  <a:pt x="80772" y="3175"/>
                </a:lnTo>
                <a:lnTo>
                  <a:pt x="78358" y="4825"/>
                </a:lnTo>
                <a:lnTo>
                  <a:pt x="68833" y="12318"/>
                </a:lnTo>
                <a:lnTo>
                  <a:pt x="50164" y="26796"/>
                </a:lnTo>
                <a:lnTo>
                  <a:pt x="40893" y="33655"/>
                </a:lnTo>
                <a:lnTo>
                  <a:pt x="12700" y="55752"/>
                </a:lnTo>
                <a:lnTo>
                  <a:pt x="2031" y="64007"/>
                </a:lnTo>
                <a:lnTo>
                  <a:pt x="1397" y="64896"/>
                </a:lnTo>
                <a:lnTo>
                  <a:pt x="634" y="66039"/>
                </a:lnTo>
                <a:lnTo>
                  <a:pt x="253" y="66801"/>
                </a:lnTo>
                <a:lnTo>
                  <a:pt x="0" y="67944"/>
                </a:lnTo>
                <a:lnTo>
                  <a:pt x="0" y="69976"/>
                </a:lnTo>
                <a:lnTo>
                  <a:pt x="253" y="70865"/>
                </a:lnTo>
                <a:lnTo>
                  <a:pt x="1777" y="72516"/>
                </a:lnTo>
                <a:lnTo>
                  <a:pt x="3809" y="74549"/>
                </a:lnTo>
                <a:lnTo>
                  <a:pt x="6857" y="75945"/>
                </a:lnTo>
                <a:lnTo>
                  <a:pt x="10032" y="77469"/>
                </a:lnTo>
                <a:lnTo>
                  <a:pt x="23875" y="81661"/>
                </a:lnTo>
                <a:lnTo>
                  <a:pt x="37718" y="86232"/>
                </a:lnTo>
                <a:lnTo>
                  <a:pt x="65785" y="94868"/>
                </a:lnTo>
                <a:lnTo>
                  <a:pt x="79882" y="99440"/>
                </a:lnTo>
                <a:lnTo>
                  <a:pt x="108076" y="107950"/>
                </a:lnTo>
                <a:lnTo>
                  <a:pt x="121919" y="112521"/>
                </a:lnTo>
                <a:lnTo>
                  <a:pt x="125983" y="113411"/>
                </a:lnTo>
                <a:lnTo>
                  <a:pt x="129666" y="114300"/>
                </a:lnTo>
                <a:lnTo>
                  <a:pt x="138049" y="114300"/>
                </a:lnTo>
                <a:lnTo>
                  <a:pt x="145541" y="112521"/>
                </a:lnTo>
                <a:lnTo>
                  <a:pt x="148462" y="111125"/>
                </a:lnTo>
                <a:lnTo>
                  <a:pt x="151383" y="109474"/>
                </a:lnTo>
                <a:lnTo>
                  <a:pt x="160527" y="101981"/>
                </a:lnTo>
                <a:lnTo>
                  <a:pt x="179324" y="87121"/>
                </a:lnTo>
                <a:lnTo>
                  <a:pt x="197738" y="72262"/>
                </a:lnTo>
                <a:lnTo>
                  <a:pt x="207263" y="65150"/>
                </a:lnTo>
                <a:lnTo>
                  <a:pt x="216534" y="57657"/>
                </a:lnTo>
                <a:lnTo>
                  <a:pt x="225425" y="50291"/>
                </a:lnTo>
                <a:lnTo>
                  <a:pt x="226567" y="49402"/>
                </a:lnTo>
                <a:lnTo>
                  <a:pt x="227202" y="48259"/>
                </a:lnTo>
                <a:lnTo>
                  <a:pt x="227964" y="47751"/>
                </a:lnTo>
                <a:lnTo>
                  <a:pt x="228346" y="46608"/>
                </a:lnTo>
                <a:lnTo>
                  <a:pt x="228600" y="45719"/>
                </a:lnTo>
                <a:lnTo>
                  <a:pt x="228600" y="44576"/>
                </a:lnTo>
                <a:lnTo>
                  <a:pt x="190880" y="27431"/>
                </a:lnTo>
                <a:lnTo>
                  <a:pt x="176402" y="23113"/>
                </a:lnTo>
                <a:lnTo>
                  <a:pt x="162813" y="18795"/>
                </a:lnTo>
                <a:lnTo>
                  <a:pt x="134874" y="10287"/>
                </a:lnTo>
                <a:lnTo>
                  <a:pt x="121030" y="6222"/>
                </a:lnTo>
                <a:lnTo>
                  <a:pt x="107187" y="1650"/>
                </a:lnTo>
                <a:lnTo>
                  <a:pt x="103504" y="888"/>
                </a:lnTo>
                <a:lnTo>
                  <a:pt x="99440" y="253"/>
                </a:lnTo>
                <a:lnTo>
                  <a:pt x="953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6870192" y="5088635"/>
            <a:ext cx="228600" cy="114300"/>
          </a:xfrm>
          <a:custGeom>
            <a:avLst/>
            <a:gdLst/>
            <a:ahLst/>
            <a:cxnLst/>
            <a:rect l="l" t="t" r="r" b="b"/>
            <a:pathLst>
              <a:path w="228600" h="114300">
                <a:moveTo>
                  <a:pt x="107187" y="1650"/>
                </a:moveTo>
                <a:lnTo>
                  <a:pt x="121030" y="6222"/>
                </a:lnTo>
                <a:lnTo>
                  <a:pt x="134874" y="10287"/>
                </a:lnTo>
                <a:lnTo>
                  <a:pt x="149098" y="14605"/>
                </a:lnTo>
                <a:lnTo>
                  <a:pt x="162813" y="18795"/>
                </a:lnTo>
                <a:lnTo>
                  <a:pt x="176402" y="23113"/>
                </a:lnTo>
                <a:lnTo>
                  <a:pt x="190880" y="27431"/>
                </a:lnTo>
                <a:lnTo>
                  <a:pt x="227964" y="42544"/>
                </a:lnTo>
                <a:lnTo>
                  <a:pt x="228600" y="44576"/>
                </a:lnTo>
                <a:lnTo>
                  <a:pt x="228600" y="45719"/>
                </a:lnTo>
                <a:lnTo>
                  <a:pt x="228346" y="46608"/>
                </a:lnTo>
                <a:lnTo>
                  <a:pt x="227964" y="47751"/>
                </a:lnTo>
                <a:lnTo>
                  <a:pt x="227202" y="48259"/>
                </a:lnTo>
                <a:lnTo>
                  <a:pt x="226567" y="49402"/>
                </a:lnTo>
                <a:lnTo>
                  <a:pt x="225425" y="50291"/>
                </a:lnTo>
                <a:lnTo>
                  <a:pt x="216534" y="57657"/>
                </a:lnTo>
                <a:lnTo>
                  <a:pt x="207263" y="65150"/>
                </a:lnTo>
                <a:lnTo>
                  <a:pt x="197738" y="72262"/>
                </a:lnTo>
                <a:lnTo>
                  <a:pt x="188467" y="79756"/>
                </a:lnTo>
                <a:lnTo>
                  <a:pt x="179324" y="87121"/>
                </a:lnTo>
                <a:lnTo>
                  <a:pt x="169799" y="94614"/>
                </a:lnTo>
                <a:lnTo>
                  <a:pt x="160527" y="101981"/>
                </a:lnTo>
                <a:lnTo>
                  <a:pt x="151383" y="109474"/>
                </a:lnTo>
                <a:lnTo>
                  <a:pt x="148462" y="111125"/>
                </a:lnTo>
                <a:lnTo>
                  <a:pt x="145541" y="112521"/>
                </a:lnTo>
                <a:lnTo>
                  <a:pt x="141858" y="113411"/>
                </a:lnTo>
                <a:lnTo>
                  <a:pt x="138049" y="114300"/>
                </a:lnTo>
                <a:lnTo>
                  <a:pt x="133984" y="114300"/>
                </a:lnTo>
                <a:lnTo>
                  <a:pt x="129666" y="114300"/>
                </a:lnTo>
                <a:lnTo>
                  <a:pt x="125983" y="113411"/>
                </a:lnTo>
                <a:lnTo>
                  <a:pt x="121919" y="112521"/>
                </a:lnTo>
                <a:lnTo>
                  <a:pt x="108076" y="107950"/>
                </a:lnTo>
                <a:lnTo>
                  <a:pt x="93979" y="103758"/>
                </a:lnTo>
                <a:lnTo>
                  <a:pt x="79882" y="99440"/>
                </a:lnTo>
                <a:lnTo>
                  <a:pt x="65785" y="94868"/>
                </a:lnTo>
                <a:lnTo>
                  <a:pt x="51942" y="90550"/>
                </a:lnTo>
                <a:lnTo>
                  <a:pt x="37718" y="86232"/>
                </a:lnTo>
                <a:lnTo>
                  <a:pt x="23875" y="81661"/>
                </a:lnTo>
                <a:lnTo>
                  <a:pt x="10032" y="77469"/>
                </a:lnTo>
                <a:lnTo>
                  <a:pt x="6857" y="75945"/>
                </a:lnTo>
                <a:lnTo>
                  <a:pt x="3809" y="74549"/>
                </a:lnTo>
                <a:lnTo>
                  <a:pt x="1777" y="72516"/>
                </a:lnTo>
                <a:lnTo>
                  <a:pt x="253" y="70865"/>
                </a:lnTo>
                <a:lnTo>
                  <a:pt x="0" y="69976"/>
                </a:lnTo>
                <a:lnTo>
                  <a:pt x="0" y="68833"/>
                </a:lnTo>
                <a:lnTo>
                  <a:pt x="0" y="67944"/>
                </a:lnTo>
                <a:lnTo>
                  <a:pt x="12700" y="55752"/>
                </a:lnTo>
                <a:lnTo>
                  <a:pt x="22225" y="48259"/>
                </a:lnTo>
                <a:lnTo>
                  <a:pt x="31368" y="41147"/>
                </a:lnTo>
                <a:lnTo>
                  <a:pt x="40893" y="33655"/>
                </a:lnTo>
                <a:lnTo>
                  <a:pt x="50164" y="26796"/>
                </a:lnTo>
                <a:lnTo>
                  <a:pt x="59689" y="19431"/>
                </a:lnTo>
                <a:lnTo>
                  <a:pt x="68833" y="12318"/>
                </a:lnTo>
                <a:lnTo>
                  <a:pt x="78358" y="4825"/>
                </a:lnTo>
                <a:lnTo>
                  <a:pt x="80772" y="3175"/>
                </a:lnTo>
                <a:lnTo>
                  <a:pt x="83947" y="1650"/>
                </a:lnTo>
                <a:lnTo>
                  <a:pt x="87629" y="1143"/>
                </a:lnTo>
                <a:lnTo>
                  <a:pt x="91439" y="253"/>
                </a:lnTo>
                <a:lnTo>
                  <a:pt x="95376" y="0"/>
                </a:lnTo>
                <a:lnTo>
                  <a:pt x="99440" y="253"/>
                </a:lnTo>
                <a:lnTo>
                  <a:pt x="103504" y="888"/>
                </a:lnTo>
                <a:lnTo>
                  <a:pt x="107187" y="1650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7088123" y="5170932"/>
            <a:ext cx="236220" cy="123443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7065264" y="5148071"/>
            <a:ext cx="230504" cy="117475"/>
          </a:xfrm>
          <a:custGeom>
            <a:avLst/>
            <a:gdLst/>
            <a:ahLst/>
            <a:cxnLst/>
            <a:rect l="l" t="t" r="r" b="b"/>
            <a:pathLst>
              <a:path w="230504" h="117475">
                <a:moveTo>
                  <a:pt x="94487" y="0"/>
                </a:moveTo>
                <a:lnTo>
                  <a:pt x="58800" y="19557"/>
                </a:lnTo>
                <a:lnTo>
                  <a:pt x="40258" y="34543"/>
                </a:lnTo>
                <a:lnTo>
                  <a:pt x="31114" y="42036"/>
                </a:lnTo>
                <a:lnTo>
                  <a:pt x="21589" y="49529"/>
                </a:lnTo>
                <a:lnTo>
                  <a:pt x="12445" y="57150"/>
                </a:lnTo>
                <a:lnTo>
                  <a:pt x="3175" y="64642"/>
                </a:lnTo>
                <a:lnTo>
                  <a:pt x="2285" y="65785"/>
                </a:lnTo>
                <a:lnTo>
                  <a:pt x="1142" y="66547"/>
                </a:lnTo>
                <a:lnTo>
                  <a:pt x="634" y="67817"/>
                </a:lnTo>
                <a:lnTo>
                  <a:pt x="0" y="68579"/>
                </a:lnTo>
                <a:lnTo>
                  <a:pt x="0" y="71754"/>
                </a:lnTo>
                <a:lnTo>
                  <a:pt x="888" y="72897"/>
                </a:lnTo>
                <a:lnTo>
                  <a:pt x="2285" y="74421"/>
                </a:lnTo>
                <a:lnTo>
                  <a:pt x="4317" y="76707"/>
                </a:lnTo>
                <a:lnTo>
                  <a:pt x="52958" y="92836"/>
                </a:lnTo>
                <a:lnTo>
                  <a:pt x="95884" y="106679"/>
                </a:lnTo>
                <a:lnTo>
                  <a:pt x="110362" y="110997"/>
                </a:lnTo>
                <a:lnTo>
                  <a:pt x="124713" y="115569"/>
                </a:lnTo>
                <a:lnTo>
                  <a:pt x="128777" y="116458"/>
                </a:lnTo>
                <a:lnTo>
                  <a:pt x="132714" y="117093"/>
                </a:lnTo>
                <a:lnTo>
                  <a:pt x="137032" y="117347"/>
                </a:lnTo>
                <a:lnTo>
                  <a:pt x="141096" y="117093"/>
                </a:lnTo>
                <a:lnTo>
                  <a:pt x="172465" y="96900"/>
                </a:lnTo>
                <a:lnTo>
                  <a:pt x="181482" y="89407"/>
                </a:lnTo>
                <a:lnTo>
                  <a:pt x="190626" y="81914"/>
                </a:lnTo>
                <a:lnTo>
                  <a:pt x="199897" y="74040"/>
                </a:lnTo>
                <a:lnTo>
                  <a:pt x="209041" y="66547"/>
                </a:lnTo>
                <a:lnTo>
                  <a:pt x="227583" y="51561"/>
                </a:lnTo>
                <a:lnTo>
                  <a:pt x="228726" y="50800"/>
                </a:lnTo>
                <a:lnTo>
                  <a:pt x="229234" y="49529"/>
                </a:lnTo>
                <a:lnTo>
                  <a:pt x="229869" y="48767"/>
                </a:lnTo>
                <a:lnTo>
                  <a:pt x="230124" y="47625"/>
                </a:lnTo>
                <a:lnTo>
                  <a:pt x="230124" y="44450"/>
                </a:lnTo>
                <a:lnTo>
                  <a:pt x="205358" y="32638"/>
                </a:lnTo>
                <a:lnTo>
                  <a:pt x="177164" y="23621"/>
                </a:lnTo>
                <a:lnTo>
                  <a:pt x="148589" y="14985"/>
                </a:lnTo>
                <a:lnTo>
                  <a:pt x="134492" y="10413"/>
                </a:lnTo>
                <a:lnTo>
                  <a:pt x="102488" y="634"/>
                </a:lnTo>
                <a:lnTo>
                  <a:pt x="98551" y="253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7065264" y="5148071"/>
            <a:ext cx="230504" cy="117475"/>
          </a:xfrm>
          <a:custGeom>
            <a:avLst/>
            <a:gdLst/>
            <a:ahLst/>
            <a:cxnLst/>
            <a:rect l="l" t="t" r="r" b="b"/>
            <a:pathLst>
              <a:path w="230504" h="117475">
                <a:moveTo>
                  <a:pt x="106299" y="1777"/>
                </a:moveTo>
                <a:lnTo>
                  <a:pt x="120395" y="6095"/>
                </a:lnTo>
                <a:lnTo>
                  <a:pt x="134492" y="10413"/>
                </a:lnTo>
                <a:lnTo>
                  <a:pt x="148589" y="14985"/>
                </a:lnTo>
                <a:lnTo>
                  <a:pt x="162686" y="19303"/>
                </a:lnTo>
                <a:lnTo>
                  <a:pt x="177164" y="23621"/>
                </a:lnTo>
                <a:lnTo>
                  <a:pt x="191515" y="28193"/>
                </a:lnTo>
                <a:lnTo>
                  <a:pt x="205358" y="32638"/>
                </a:lnTo>
                <a:lnTo>
                  <a:pt x="220090" y="36956"/>
                </a:lnTo>
                <a:lnTo>
                  <a:pt x="223519" y="38353"/>
                </a:lnTo>
                <a:lnTo>
                  <a:pt x="226059" y="39750"/>
                </a:lnTo>
                <a:lnTo>
                  <a:pt x="228091" y="41782"/>
                </a:lnTo>
                <a:lnTo>
                  <a:pt x="229488" y="43560"/>
                </a:lnTo>
                <a:lnTo>
                  <a:pt x="230124" y="44450"/>
                </a:lnTo>
                <a:lnTo>
                  <a:pt x="230124" y="45592"/>
                </a:lnTo>
                <a:lnTo>
                  <a:pt x="230124" y="46735"/>
                </a:lnTo>
                <a:lnTo>
                  <a:pt x="230124" y="47625"/>
                </a:lnTo>
                <a:lnTo>
                  <a:pt x="229869" y="48767"/>
                </a:lnTo>
                <a:lnTo>
                  <a:pt x="229234" y="49529"/>
                </a:lnTo>
                <a:lnTo>
                  <a:pt x="228726" y="50800"/>
                </a:lnTo>
                <a:lnTo>
                  <a:pt x="227583" y="51561"/>
                </a:lnTo>
                <a:lnTo>
                  <a:pt x="218312" y="59054"/>
                </a:lnTo>
                <a:lnTo>
                  <a:pt x="209041" y="66547"/>
                </a:lnTo>
                <a:lnTo>
                  <a:pt x="199897" y="74040"/>
                </a:lnTo>
                <a:lnTo>
                  <a:pt x="190626" y="81914"/>
                </a:lnTo>
                <a:lnTo>
                  <a:pt x="181482" y="89407"/>
                </a:lnTo>
                <a:lnTo>
                  <a:pt x="172465" y="96900"/>
                </a:lnTo>
                <a:lnTo>
                  <a:pt x="163321" y="104901"/>
                </a:lnTo>
                <a:lnTo>
                  <a:pt x="154050" y="112394"/>
                </a:lnTo>
                <a:lnTo>
                  <a:pt x="137032" y="117347"/>
                </a:lnTo>
                <a:lnTo>
                  <a:pt x="132714" y="117093"/>
                </a:lnTo>
                <a:lnTo>
                  <a:pt x="128777" y="116458"/>
                </a:lnTo>
                <a:lnTo>
                  <a:pt x="124713" y="115569"/>
                </a:lnTo>
                <a:lnTo>
                  <a:pt x="110362" y="110997"/>
                </a:lnTo>
                <a:lnTo>
                  <a:pt x="95884" y="106679"/>
                </a:lnTo>
                <a:lnTo>
                  <a:pt x="81533" y="102107"/>
                </a:lnTo>
                <a:lnTo>
                  <a:pt x="67055" y="97408"/>
                </a:lnTo>
                <a:lnTo>
                  <a:pt x="52958" y="92836"/>
                </a:lnTo>
                <a:lnTo>
                  <a:pt x="10413" y="79247"/>
                </a:lnTo>
                <a:lnTo>
                  <a:pt x="2285" y="74421"/>
                </a:lnTo>
                <a:lnTo>
                  <a:pt x="888" y="72897"/>
                </a:lnTo>
                <a:lnTo>
                  <a:pt x="0" y="71754"/>
                </a:lnTo>
                <a:lnTo>
                  <a:pt x="0" y="70611"/>
                </a:lnTo>
                <a:lnTo>
                  <a:pt x="0" y="69722"/>
                </a:lnTo>
                <a:lnTo>
                  <a:pt x="0" y="68579"/>
                </a:lnTo>
                <a:lnTo>
                  <a:pt x="634" y="67817"/>
                </a:lnTo>
                <a:lnTo>
                  <a:pt x="1142" y="66547"/>
                </a:lnTo>
                <a:lnTo>
                  <a:pt x="2285" y="65785"/>
                </a:lnTo>
                <a:lnTo>
                  <a:pt x="3175" y="64642"/>
                </a:lnTo>
                <a:lnTo>
                  <a:pt x="12445" y="57150"/>
                </a:lnTo>
                <a:lnTo>
                  <a:pt x="21589" y="49529"/>
                </a:lnTo>
                <a:lnTo>
                  <a:pt x="31114" y="42036"/>
                </a:lnTo>
                <a:lnTo>
                  <a:pt x="40258" y="34543"/>
                </a:lnTo>
                <a:lnTo>
                  <a:pt x="49529" y="27050"/>
                </a:lnTo>
                <a:lnTo>
                  <a:pt x="58800" y="19557"/>
                </a:lnTo>
                <a:lnTo>
                  <a:pt x="67944" y="12064"/>
                </a:lnTo>
                <a:lnTo>
                  <a:pt x="94487" y="0"/>
                </a:lnTo>
                <a:lnTo>
                  <a:pt x="98551" y="253"/>
                </a:lnTo>
                <a:lnTo>
                  <a:pt x="102488" y="634"/>
                </a:lnTo>
                <a:lnTo>
                  <a:pt x="106299" y="177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7274052" y="5233415"/>
            <a:ext cx="237744" cy="12496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7264907" y="5210555"/>
            <a:ext cx="231775" cy="119380"/>
          </a:xfrm>
          <a:custGeom>
            <a:avLst/>
            <a:gdLst/>
            <a:ahLst/>
            <a:cxnLst/>
            <a:rect l="l" t="t" r="r" b="b"/>
            <a:pathLst>
              <a:path w="231775" h="119379">
                <a:moveTo>
                  <a:pt x="92964" y="0"/>
                </a:moveTo>
                <a:lnTo>
                  <a:pt x="48641" y="27559"/>
                </a:lnTo>
                <a:lnTo>
                  <a:pt x="39370" y="35052"/>
                </a:lnTo>
                <a:lnTo>
                  <a:pt x="30225" y="43053"/>
                </a:lnTo>
                <a:lnTo>
                  <a:pt x="20955" y="50546"/>
                </a:lnTo>
                <a:lnTo>
                  <a:pt x="2921" y="65786"/>
                </a:lnTo>
                <a:lnTo>
                  <a:pt x="1777" y="66675"/>
                </a:lnTo>
                <a:lnTo>
                  <a:pt x="1143" y="67818"/>
                </a:lnTo>
                <a:lnTo>
                  <a:pt x="253" y="68580"/>
                </a:lnTo>
                <a:lnTo>
                  <a:pt x="0" y="69723"/>
                </a:lnTo>
                <a:lnTo>
                  <a:pt x="0" y="72898"/>
                </a:lnTo>
                <a:lnTo>
                  <a:pt x="635" y="73787"/>
                </a:lnTo>
                <a:lnTo>
                  <a:pt x="2032" y="75819"/>
                </a:lnTo>
                <a:lnTo>
                  <a:pt x="4064" y="77470"/>
                </a:lnTo>
                <a:lnTo>
                  <a:pt x="7239" y="79248"/>
                </a:lnTo>
                <a:lnTo>
                  <a:pt x="10668" y="80645"/>
                </a:lnTo>
                <a:lnTo>
                  <a:pt x="25273" y="85217"/>
                </a:lnTo>
                <a:lnTo>
                  <a:pt x="39370" y="89916"/>
                </a:lnTo>
                <a:lnTo>
                  <a:pt x="112522" y="112903"/>
                </a:lnTo>
                <a:lnTo>
                  <a:pt x="127126" y="117094"/>
                </a:lnTo>
                <a:lnTo>
                  <a:pt x="130937" y="118237"/>
                </a:lnTo>
                <a:lnTo>
                  <a:pt x="135000" y="118872"/>
                </a:lnTo>
                <a:lnTo>
                  <a:pt x="143637" y="118872"/>
                </a:lnTo>
                <a:lnTo>
                  <a:pt x="175006" y="98425"/>
                </a:lnTo>
                <a:lnTo>
                  <a:pt x="184150" y="91059"/>
                </a:lnTo>
                <a:lnTo>
                  <a:pt x="193040" y="83312"/>
                </a:lnTo>
                <a:lnTo>
                  <a:pt x="202057" y="75565"/>
                </a:lnTo>
                <a:lnTo>
                  <a:pt x="220091" y="60325"/>
                </a:lnTo>
                <a:lnTo>
                  <a:pt x="229108" y="52578"/>
                </a:lnTo>
                <a:lnTo>
                  <a:pt x="229870" y="51435"/>
                </a:lnTo>
                <a:lnTo>
                  <a:pt x="231013" y="50800"/>
                </a:lnTo>
                <a:lnTo>
                  <a:pt x="231394" y="49657"/>
                </a:lnTo>
                <a:lnTo>
                  <a:pt x="231648" y="48514"/>
                </a:lnTo>
                <a:lnTo>
                  <a:pt x="231648" y="46228"/>
                </a:lnTo>
                <a:lnTo>
                  <a:pt x="191897" y="28702"/>
                </a:lnTo>
                <a:lnTo>
                  <a:pt x="177292" y="23876"/>
                </a:lnTo>
                <a:lnTo>
                  <a:pt x="148209" y="15240"/>
                </a:lnTo>
                <a:lnTo>
                  <a:pt x="105028" y="1397"/>
                </a:lnTo>
                <a:lnTo>
                  <a:pt x="101346" y="635"/>
                </a:lnTo>
                <a:lnTo>
                  <a:pt x="97027" y="254"/>
                </a:lnTo>
                <a:lnTo>
                  <a:pt x="92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7264907" y="5210555"/>
            <a:ext cx="231775" cy="119380"/>
          </a:xfrm>
          <a:custGeom>
            <a:avLst/>
            <a:gdLst/>
            <a:ahLst/>
            <a:cxnLst/>
            <a:rect l="l" t="t" r="r" b="b"/>
            <a:pathLst>
              <a:path w="231775" h="119379">
                <a:moveTo>
                  <a:pt x="105028" y="1397"/>
                </a:moveTo>
                <a:lnTo>
                  <a:pt x="119380" y="5969"/>
                </a:lnTo>
                <a:lnTo>
                  <a:pt x="134112" y="10668"/>
                </a:lnTo>
                <a:lnTo>
                  <a:pt x="148209" y="15240"/>
                </a:lnTo>
                <a:lnTo>
                  <a:pt x="162560" y="19558"/>
                </a:lnTo>
                <a:lnTo>
                  <a:pt x="177292" y="23876"/>
                </a:lnTo>
                <a:lnTo>
                  <a:pt x="191897" y="28702"/>
                </a:lnTo>
                <a:lnTo>
                  <a:pt x="205994" y="33020"/>
                </a:lnTo>
                <a:lnTo>
                  <a:pt x="220725" y="37592"/>
                </a:lnTo>
                <a:lnTo>
                  <a:pt x="224409" y="38735"/>
                </a:lnTo>
                <a:lnTo>
                  <a:pt x="227330" y="40513"/>
                </a:lnTo>
                <a:lnTo>
                  <a:pt x="229362" y="42164"/>
                </a:lnTo>
                <a:lnTo>
                  <a:pt x="231013" y="44196"/>
                </a:lnTo>
                <a:lnTo>
                  <a:pt x="231394" y="45339"/>
                </a:lnTo>
                <a:lnTo>
                  <a:pt x="231648" y="46228"/>
                </a:lnTo>
                <a:lnTo>
                  <a:pt x="231648" y="47371"/>
                </a:lnTo>
                <a:lnTo>
                  <a:pt x="231648" y="48514"/>
                </a:lnTo>
                <a:lnTo>
                  <a:pt x="231394" y="49657"/>
                </a:lnTo>
                <a:lnTo>
                  <a:pt x="231013" y="50800"/>
                </a:lnTo>
                <a:lnTo>
                  <a:pt x="229870" y="51435"/>
                </a:lnTo>
                <a:lnTo>
                  <a:pt x="229108" y="52578"/>
                </a:lnTo>
                <a:lnTo>
                  <a:pt x="220091" y="60325"/>
                </a:lnTo>
                <a:lnTo>
                  <a:pt x="211200" y="67818"/>
                </a:lnTo>
                <a:lnTo>
                  <a:pt x="202057" y="75565"/>
                </a:lnTo>
                <a:lnTo>
                  <a:pt x="193040" y="83312"/>
                </a:lnTo>
                <a:lnTo>
                  <a:pt x="184150" y="91059"/>
                </a:lnTo>
                <a:lnTo>
                  <a:pt x="175006" y="98425"/>
                </a:lnTo>
                <a:lnTo>
                  <a:pt x="143637" y="118872"/>
                </a:lnTo>
                <a:lnTo>
                  <a:pt x="139573" y="118872"/>
                </a:lnTo>
                <a:lnTo>
                  <a:pt x="135000" y="118872"/>
                </a:lnTo>
                <a:lnTo>
                  <a:pt x="130937" y="118237"/>
                </a:lnTo>
                <a:lnTo>
                  <a:pt x="127126" y="117094"/>
                </a:lnTo>
                <a:lnTo>
                  <a:pt x="112522" y="112903"/>
                </a:lnTo>
                <a:lnTo>
                  <a:pt x="97536" y="108204"/>
                </a:lnTo>
                <a:lnTo>
                  <a:pt x="83185" y="103632"/>
                </a:lnTo>
                <a:lnTo>
                  <a:pt x="68834" y="99060"/>
                </a:lnTo>
                <a:lnTo>
                  <a:pt x="54101" y="94488"/>
                </a:lnTo>
                <a:lnTo>
                  <a:pt x="39370" y="89916"/>
                </a:lnTo>
                <a:lnTo>
                  <a:pt x="25273" y="85217"/>
                </a:lnTo>
                <a:lnTo>
                  <a:pt x="10668" y="80645"/>
                </a:lnTo>
                <a:lnTo>
                  <a:pt x="7239" y="79248"/>
                </a:lnTo>
                <a:lnTo>
                  <a:pt x="4064" y="77470"/>
                </a:lnTo>
                <a:lnTo>
                  <a:pt x="2032" y="75819"/>
                </a:lnTo>
                <a:lnTo>
                  <a:pt x="635" y="73787"/>
                </a:lnTo>
                <a:lnTo>
                  <a:pt x="0" y="72898"/>
                </a:lnTo>
                <a:lnTo>
                  <a:pt x="0" y="71755"/>
                </a:lnTo>
                <a:lnTo>
                  <a:pt x="0" y="70866"/>
                </a:lnTo>
                <a:lnTo>
                  <a:pt x="0" y="69723"/>
                </a:lnTo>
                <a:lnTo>
                  <a:pt x="253" y="68580"/>
                </a:lnTo>
                <a:lnTo>
                  <a:pt x="1143" y="67818"/>
                </a:lnTo>
                <a:lnTo>
                  <a:pt x="1777" y="66675"/>
                </a:lnTo>
                <a:lnTo>
                  <a:pt x="2921" y="65786"/>
                </a:lnTo>
                <a:lnTo>
                  <a:pt x="11811" y="58293"/>
                </a:lnTo>
                <a:lnTo>
                  <a:pt x="20955" y="50546"/>
                </a:lnTo>
                <a:lnTo>
                  <a:pt x="30225" y="43053"/>
                </a:lnTo>
                <a:lnTo>
                  <a:pt x="39370" y="35052"/>
                </a:lnTo>
                <a:lnTo>
                  <a:pt x="48641" y="27559"/>
                </a:lnTo>
                <a:lnTo>
                  <a:pt x="57531" y="20066"/>
                </a:lnTo>
                <a:lnTo>
                  <a:pt x="92964" y="0"/>
                </a:lnTo>
                <a:lnTo>
                  <a:pt x="97027" y="254"/>
                </a:lnTo>
                <a:lnTo>
                  <a:pt x="101346" y="635"/>
                </a:lnTo>
                <a:lnTo>
                  <a:pt x="105028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4677155" y="4543044"/>
            <a:ext cx="217932" cy="100583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4654296" y="4520184"/>
            <a:ext cx="212090" cy="94615"/>
          </a:xfrm>
          <a:custGeom>
            <a:avLst/>
            <a:gdLst/>
            <a:ahLst/>
            <a:cxnLst/>
            <a:rect l="l" t="t" r="r" b="b"/>
            <a:pathLst>
              <a:path w="212089" h="94614">
                <a:moveTo>
                  <a:pt x="109346" y="0"/>
                </a:moveTo>
                <a:lnTo>
                  <a:pt x="105917" y="0"/>
                </a:lnTo>
                <a:lnTo>
                  <a:pt x="102234" y="508"/>
                </a:lnTo>
                <a:lnTo>
                  <a:pt x="98805" y="889"/>
                </a:lnTo>
                <a:lnTo>
                  <a:pt x="95630" y="1397"/>
                </a:lnTo>
                <a:lnTo>
                  <a:pt x="92201" y="2794"/>
                </a:lnTo>
                <a:lnTo>
                  <a:pt x="89280" y="4318"/>
                </a:lnTo>
                <a:lnTo>
                  <a:pt x="78993" y="10287"/>
                </a:lnTo>
                <a:lnTo>
                  <a:pt x="57784" y="22225"/>
                </a:lnTo>
                <a:lnTo>
                  <a:pt x="47243" y="28448"/>
                </a:lnTo>
                <a:lnTo>
                  <a:pt x="15493" y="46355"/>
                </a:lnTo>
                <a:lnTo>
                  <a:pt x="4825" y="52705"/>
                </a:lnTo>
                <a:lnTo>
                  <a:pt x="2539" y="53848"/>
                </a:lnTo>
                <a:lnTo>
                  <a:pt x="1142" y="55499"/>
                </a:lnTo>
                <a:lnTo>
                  <a:pt x="0" y="57150"/>
                </a:lnTo>
                <a:lnTo>
                  <a:pt x="0" y="58928"/>
                </a:lnTo>
                <a:lnTo>
                  <a:pt x="888" y="60325"/>
                </a:lnTo>
                <a:lnTo>
                  <a:pt x="1777" y="62103"/>
                </a:lnTo>
                <a:lnTo>
                  <a:pt x="3682" y="63500"/>
                </a:lnTo>
                <a:lnTo>
                  <a:pt x="6603" y="64262"/>
                </a:lnTo>
                <a:lnTo>
                  <a:pt x="17779" y="67691"/>
                </a:lnTo>
                <a:lnTo>
                  <a:pt x="39750" y="75184"/>
                </a:lnTo>
                <a:lnTo>
                  <a:pt x="51180" y="78613"/>
                </a:lnTo>
                <a:lnTo>
                  <a:pt x="96138" y="93345"/>
                </a:lnTo>
                <a:lnTo>
                  <a:pt x="99567" y="93980"/>
                </a:lnTo>
                <a:lnTo>
                  <a:pt x="106806" y="94488"/>
                </a:lnTo>
                <a:lnTo>
                  <a:pt x="110489" y="94234"/>
                </a:lnTo>
                <a:lnTo>
                  <a:pt x="133984" y="84582"/>
                </a:lnTo>
                <a:lnTo>
                  <a:pt x="144525" y="78613"/>
                </a:lnTo>
                <a:lnTo>
                  <a:pt x="155193" y="72009"/>
                </a:lnTo>
                <a:lnTo>
                  <a:pt x="165480" y="66040"/>
                </a:lnTo>
                <a:lnTo>
                  <a:pt x="176021" y="60071"/>
                </a:lnTo>
                <a:lnTo>
                  <a:pt x="186689" y="53848"/>
                </a:lnTo>
                <a:lnTo>
                  <a:pt x="196976" y="47498"/>
                </a:lnTo>
                <a:lnTo>
                  <a:pt x="207517" y="41529"/>
                </a:lnTo>
                <a:lnTo>
                  <a:pt x="209803" y="40132"/>
                </a:lnTo>
                <a:lnTo>
                  <a:pt x="211200" y="38481"/>
                </a:lnTo>
                <a:lnTo>
                  <a:pt x="211836" y="36703"/>
                </a:lnTo>
                <a:lnTo>
                  <a:pt x="211836" y="35052"/>
                </a:lnTo>
                <a:lnTo>
                  <a:pt x="182879" y="22733"/>
                </a:lnTo>
                <a:lnTo>
                  <a:pt x="171703" y="19050"/>
                </a:lnTo>
                <a:lnTo>
                  <a:pt x="160654" y="15621"/>
                </a:lnTo>
                <a:lnTo>
                  <a:pt x="149478" y="11938"/>
                </a:lnTo>
                <a:lnTo>
                  <a:pt x="138302" y="8509"/>
                </a:lnTo>
                <a:lnTo>
                  <a:pt x="127126" y="4826"/>
                </a:lnTo>
                <a:lnTo>
                  <a:pt x="116204" y="1397"/>
                </a:lnTo>
                <a:lnTo>
                  <a:pt x="112775" y="889"/>
                </a:lnTo>
                <a:lnTo>
                  <a:pt x="109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4654296" y="4520184"/>
            <a:ext cx="212090" cy="94615"/>
          </a:xfrm>
          <a:custGeom>
            <a:avLst/>
            <a:gdLst/>
            <a:ahLst/>
            <a:cxnLst/>
            <a:rect l="l" t="t" r="r" b="b"/>
            <a:pathLst>
              <a:path w="212089" h="94614">
                <a:moveTo>
                  <a:pt x="116204" y="1397"/>
                </a:moveTo>
                <a:lnTo>
                  <a:pt x="127126" y="4826"/>
                </a:lnTo>
                <a:lnTo>
                  <a:pt x="138302" y="8509"/>
                </a:lnTo>
                <a:lnTo>
                  <a:pt x="149478" y="11938"/>
                </a:lnTo>
                <a:lnTo>
                  <a:pt x="160654" y="15621"/>
                </a:lnTo>
                <a:lnTo>
                  <a:pt x="171703" y="19050"/>
                </a:lnTo>
                <a:lnTo>
                  <a:pt x="182879" y="22733"/>
                </a:lnTo>
                <a:lnTo>
                  <a:pt x="211836" y="35052"/>
                </a:lnTo>
                <a:lnTo>
                  <a:pt x="211836" y="36703"/>
                </a:lnTo>
                <a:lnTo>
                  <a:pt x="211200" y="38481"/>
                </a:lnTo>
                <a:lnTo>
                  <a:pt x="209803" y="40132"/>
                </a:lnTo>
                <a:lnTo>
                  <a:pt x="207517" y="41529"/>
                </a:lnTo>
                <a:lnTo>
                  <a:pt x="196976" y="47498"/>
                </a:lnTo>
                <a:lnTo>
                  <a:pt x="186689" y="53848"/>
                </a:lnTo>
                <a:lnTo>
                  <a:pt x="176021" y="60071"/>
                </a:lnTo>
                <a:lnTo>
                  <a:pt x="165480" y="66040"/>
                </a:lnTo>
                <a:lnTo>
                  <a:pt x="155193" y="72009"/>
                </a:lnTo>
                <a:lnTo>
                  <a:pt x="144525" y="78613"/>
                </a:lnTo>
                <a:lnTo>
                  <a:pt x="133984" y="84582"/>
                </a:lnTo>
                <a:lnTo>
                  <a:pt x="123698" y="90551"/>
                </a:lnTo>
                <a:lnTo>
                  <a:pt x="106806" y="94488"/>
                </a:lnTo>
                <a:lnTo>
                  <a:pt x="102996" y="94234"/>
                </a:lnTo>
                <a:lnTo>
                  <a:pt x="99567" y="93980"/>
                </a:lnTo>
                <a:lnTo>
                  <a:pt x="96138" y="93345"/>
                </a:lnTo>
                <a:lnTo>
                  <a:pt x="84962" y="89662"/>
                </a:lnTo>
                <a:lnTo>
                  <a:pt x="73532" y="85979"/>
                </a:lnTo>
                <a:lnTo>
                  <a:pt x="62356" y="82296"/>
                </a:lnTo>
                <a:lnTo>
                  <a:pt x="51180" y="78613"/>
                </a:lnTo>
                <a:lnTo>
                  <a:pt x="39750" y="75184"/>
                </a:lnTo>
                <a:lnTo>
                  <a:pt x="28575" y="71374"/>
                </a:lnTo>
                <a:lnTo>
                  <a:pt x="17779" y="67691"/>
                </a:lnTo>
                <a:lnTo>
                  <a:pt x="6603" y="64262"/>
                </a:lnTo>
                <a:lnTo>
                  <a:pt x="3682" y="63500"/>
                </a:lnTo>
                <a:lnTo>
                  <a:pt x="1777" y="62103"/>
                </a:lnTo>
                <a:lnTo>
                  <a:pt x="888" y="60325"/>
                </a:lnTo>
                <a:lnTo>
                  <a:pt x="0" y="58928"/>
                </a:lnTo>
                <a:lnTo>
                  <a:pt x="0" y="57150"/>
                </a:lnTo>
                <a:lnTo>
                  <a:pt x="1142" y="55499"/>
                </a:lnTo>
                <a:lnTo>
                  <a:pt x="2539" y="53848"/>
                </a:lnTo>
                <a:lnTo>
                  <a:pt x="4825" y="52705"/>
                </a:lnTo>
                <a:lnTo>
                  <a:pt x="15493" y="46355"/>
                </a:lnTo>
                <a:lnTo>
                  <a:pt x="26034" y="40386"/>
                </a:lnTo>
                <a:lnTo>
                  <a:pt x="36702" y="34417"/>
                </a:lnTo>
                <a:lnTo>
                  <a:pt x="47243" y="28448"/>
                </a:lnTo>
                <a:lnTo>
                  <a:pt x="57784" y="22225"/>
                </a:lnTo>
                <a:lnTo>
                  <a:pt x="68452" y="16256"/>
                </a:lnTo>
                <a:lnTo>
                  <a:pt x="78993" y="10287"/>
                </a:lnTo>
                <a:lnTo>
                  <a:pt x="102234" y="508"/>
                </a:lnTo>
                <a:lnTo>
                  <a:pt x="105917" y="0"/>
                </a:lnTo>
                <a:lnTo>
                  <a:pt x="109346" y="0"/>
                </a:lnTo>
                <a:lnTo>
                  <a:pt x="112775" y="889"/>
                </a:lnTo>
                <a:lnTo>
                  <a:pt x="116204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4832603" y="4593335"/>
            <a:ext cx="220979" cy="103631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4809744" y="4570476"/>
            <a:ext cx="215265" cy="97790"/>
          </a:xfrm>
          <a:custGeom>
            <a:avLst/>
            <a:gdLst/>
            <a:ahLst/>
            <a:cxnLst/>
            <a:rect l="l" t="t" r="r" b="b"/>
            <a:pathLst>
              <a:path w="215264" h="97789">
                <a:moveTo>
                  <a:pt x="109346" y="0"/>
                </a:moveTo>
                <a:lnTo>
                  <a:pt x="101853" y="0"/>
                </a:lnTo>
                <a:lnTo>
                  <a:pt x="98425" y="635"/>
                </a:lnTo>
                <a:lnTo>
                  <a:pt x="94614" y="1397"/>
                </a:lnTo>
                <a:lnTo>
                  <a:pt x="91820" y="2921"/>
                </a:lnTo>
                <a:lnTo>
                  <a:pt x="88900" y="4063"/>
                </a:lnTo>
                <a:lnTo>
                  <a:pt x="78485" y="10413"/>
                </a:lnTo>
                <a:lnTo>
                  <a:pt x="67944" y="16510"/>
                </a:lnTo>
                <a:lnTo>
                  <a:pt x="46862" y="29082"/>
                </a:lnTo>
                <a:lnTo>
                  <a:pt x="36194" y="35179"/>
                </a:lnTo>
                <a:lnTo>
                  <a:pt x="15239" y="47879"/>
                </a:lnTo>
                <a:lnTo>
                  <a:pt x="4571" y="53975"/>
                </a:lnTo>
                <a:lnTo>
                  <a:pt x="2285" y="55753"/>
                </a:lnTo>
                <a:lnTo>
                  <a:pt x="888" y="57404"/>
                </a:lnTo>
                <a:lnTo>
                  <a:pt x="253" y="58038"/>
                </a:lnTo>
                <a:lnTo>
                  <a:pt x="253" y="59181"/>
                </a:lnTo>
                <a:lnTo>
                  <a:pt x="0" y="59690"/>
                </a:lnTo>
                <a:lnTo>
                  <a:pt x="0" y="60579"/>
                </a:lnTo>
                <a:lnTo>
                  <a:pt x="634" y="62103"/>
                </a:lnTo>
                <a:lnTo>
                  <a:pt x="2031" y="63754"/>
                </a:lnTo>
                <a:lnTo>
                  <a:pt x="4063" y="65278"/>
                </a:lnTo>
                <a:lnTo>
                  <a:pt x="6603" y="66040"/>
                </a:lnTo>
                <a:lnTo>
                  <a:pt x="18160" y="69850"/>
                </a:lnTo>
                <a:lnTo>
                  <a:pt x="29971" y="73532"/>
                </a:lnTo>
                <a:lnTo>
                  <a:pt x="41147" y="77343"/>
                </a:lnTo>
                <a:lnTo>
                  <a:pt x="87121" y="92329"/>
                </a:lnTo>
                <a:lnTo>
                  <a:pt x="98425" y="95757"/>
                </a:lnTo>
                <a:lnTo>
                  <a:pt x="101853" y="96900"/>
                </a:lnTo>
                <a:lnTo>
                  <a:pt x="105282" y="97281"/>
                </a:lnTo>
                <a:lnTo>
                  <a:pt x="108965" y="97536"/>
                </a:lnTo>
                <a:lnTo>
                  <a:pt x="113029" y="97281"/>
                </a:lnTo>
                <a:lnTo>
                  <a:pt x="116458" y="96900"/>
                </a:lnTo>
                <a:lnTo>
                  <a:pt x="120268" y="95757"/>
                </a:lnTo>
                <a:lnTo>
                  <a:pt x="123443" y="94996"/>
                </a:lnTo>
                <a:lnTo>
                  <a:pt x="126237" y="93472"/>
                </a:lnTo>
                <a:lnTo>
                  <a:pt x="136905" y="86868"/>
                </a:lnTo>
                <a:lnTo>
                  <a:pt x="147573" y="80772"/>
                </a:lnTo>
                <a:lnTo>
                  <a:pt x="157606" y="74422"/>
                </a:lnTo>
                <a:lnTo>
                  <a:pt x="168275" y="67818"/>
                </a:lnTo>
                <a:lnTo>
                  <a:pt x="178688" y="61722"/>
                </a:lnTo>
                <a:lnTo>
                  <a:pt x="199897" y="49022"/>
                </a:lnTo>
                <a:lnTo>
                  <a:pt x="210311" y="42672"/>
                </a:lnTo>
                <a:lnTo>
                  <a:pt x="212343" y="41275"/>
                </a:lnTo>
                <a:lnTo>
                  <a:pt x="213994" y="39497"/>
                </a:lnTo>
                <a:lnTo>
                  <a:pt x="214248" y="38607"/>
                </a:lnTo>
                <a:lnTo>
                  <a:pt x="214883" y="37846"/>
                </a:lnTo>
                <a:lnTo>
                  <a:pt x="214883" y="36068"/>
                </a:lnTo>
                <a:lnTo>
                  <a:pt x="213740" y="34290"/>
                </a:lnTo>
                <a:lnTo>
                  <a:pt x="173227" y="19304"/>
                </a:lnTo>
                <a:lnTo>
                  <a:pt x="161670" y="16129"/>
                </a:lnTo>
                <a:lnTo>
                  <a:pt x="138937" y="8636"/>
                </a:lnTo>
                <a:lnTo>
                  <a:pt x="127761" y="5206"/>
                </a:lnTo>
                <a:lnTo>
                  <a:pt x="116204" y="1397"/>
                </a:lnTo>
                <a:lnTo>
                  <a:pt x="113029" y="635"/>
                </a:lnTo>
                <a:lnTo>
                  <a:pt x="109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4809744" y="4570476"/>
            <a:ext cx="215265" cy="97790"/>
          </a:xfrm>
          <a:custGeom>
            <a:avLst/>
            <a:gdLst/>
            <a:ahLst/>
            <a:cxnLst/>
            <a:rect l="l" t="t" r="r" b="b"/>
            <a:pathLst>
              <a:path w="215264" h="97789">
                <a:moveTo>
                  <a:pt x="116204" y="1397"/>
                </a:moveTo>
                <a:lnTo>
                  <a:pt x="127761" y="5206"/>
                </a:lnTo>
                <a:lnTo>
                  <a:pt x="138937" y="8636"/>
                </a:lnTo>
                <a:lnTo>
                  <a:pt x="150494" y="12446"/>
                </a:lnTo>
                <a:lnTo>
                  <a:pt x="161670" y="16129"/>
                </a:lnTo>
                <a:lnTo>
                  <a:pt x="173227" y="19304"/>
                </a:lnTo>
                <a:lnTo>
                  <a:pt x="184911" y="23113"/>
                </a:lnTo>
                <a:lnTo>
                  <a:pt x="214883" y="36068"/>
                </a:lnTo>
                <a:lnTo>
                  <a:pt x="214883" y="36956"/>
                </a:lnTo>
                <a:lnTo>
                  <a:pt x="214883" y="37846"/>
                </a:lnTo>
                <a:lnTo>
                  <a:pt x="214248" y="38607"/>
                </a:lnTo>
                <a:lnTo>
                  <a:pt x="213994" y="39497"/>
                </a:lnTo>
                <a:lnTo>
                  <a:pt x="212343" y="41275"/>
                </a:lnTo>
                <a:lnTo>
                  <a:pt x="210311" y="42672"/>
                </a:lnTo>
                <a:lnTo>
                  <a:pt x="199897" y="49022"/>
                </a:lnTo>
                <a:lnTo>
                  <a:pt x="189229" y="55372"/>
                </a:lnTo>
                <a:lnTo>
                  <a:pt x="178688" y="61722"/>
                </a:lnTo>
                <a:lnTo>
                  <a:pt x="168275" y="67818"/>
                </a:lnTo>
                <a:lnTo>
                  <a:pt x="157606" y="74422"/>
                </a:lnTo>
                <a:lnTo>
                  <a:pt x="147573" y="80772"/>
                </a:lnTo>
                <a:lnTo>
                  <a:pt x="136905" y="86868"/>
                </a:lnTo>
                <a:lnTo>
                  <a:pt x="126237" y="93472"/>
                </a:lnTo>
                <a:lnTo>
                  <a:pt x="123443" y="94996"/>
                </a:lnTo>
                <a:lnTo>
                  <a:pt x="120268" y="95757"/>
                </a:lnTo>
                <a:lnTo>
                  <a:pt x="116458" y="96900"/>
                </a:lnTo>
                <a:lnTo>
                  <a:pt x="113029" y="97281"/>
                </a:lnTo>
                <a:lnTo>
                  <a:pt x="108965" y="97536"/>
                </a:lnTo>
                <a:lnTo>
                  <a:pt x="105282" y="97281"/>
                </a:lnTo>
                <a:lnTo>
                  <a:pt x="101853" y="96900"/>
                </a:lnTo>
                <a:lnTo>
                  <a:pt x="98425" y="95757"/>
                </a:lnTo>
                <a:lnTo>
                  <a:pt x="87121" y="92329"/>
                </a:lnTo>
                <a:lnTo>
                  <a:pt x="75691" y="88646"/>
                </a:lnTo>
                <a:lnTo>
                  <a:pt x="64134" y="84836"/>
                </a:lnTo>
                <a:lnTo>
                  <a:pt x="52704" y="81025"/>
                </a:lnTo>
                <a:lnTo>
                  <a:pt x="41147" y="77343"/>
                </a:lnTo>
                <a:lnTo>
                  <a:pt x="29971" y="73532"/>
                </a:lnTo>
                <a:lnTo>
                  <a:pt x="18160" y="69850"/>
                </a:lnTo>
                <a:lnTo>
                  <a:pt x="6603" y="66040"/>
                </a:lnTo>
                <a:lnTo>
                  <a:pt x="4063" y="65278"/>
                </a:lnTo>
                <a:lnTo>
                  <a:pt x="2031" y="63754"/>
                </a:lnTo>
                <a:lnTo>
                  <a:pt x="634" y="62103"/>
                </a:lnTo>
                <a:lnTo>
                  <a:pt x="0" y="60579"/>
                </a:lnTo>
                <a:lnTo>
                  <a:pt x="0" y="59690"/>
                </a:lnTo>
                <a:lnTo>
                  <a:pt x="253" y="59181"/>
                </a:lnTo>
                <a:lnTo>
                  <a:pt x="253" y="58038"/>
                </a:lnTo>
                <a:lnTo>
                  <a:pt x="888" y="57404"/>
                </a:lnTo>
                <a:lnTo>
                  <a:pt x="2285" y="55753"/>
                </a:lnTo>
                <a:lnTo>
                  <a:pt x="4571" y="53975"/>
                </a:lnTo>
                <a:lnTo>
                  <a:pt x="15239" y="47879"/>
                </a:lnTo>
                <a:lnTo>
                  <a:pt x="25653" y="41529"/>
                </a:lnTo>
                <a:lnTo>
                  <a:pt x="36194" y="35179"/>
                </a:lnTo>
                <a:lnTo>
                  <a:pt x="46862" y="29082"/>
                </a:lnTo>
                <a:lnTo>
                  <a:pt x="57276" y="22860"/>
                </a:lnTo>
                <a:lnTo>
                  <a:pt x="67944" y="16510"/>
                </a:lnTo>
                <a:lnTo>
                  <a:pt x="78485" y="10413"/>
                </a:lnTo>
                <a:lnTo>
                  <a:pt x="88900" y="4063"/>
                </a:lnTo>
                <a:lnTo>
                  <a:pt x="91820" y="2921"/>
                </a:lnTo>
                <a:lnTo>
                  <a:pt x="94614" y="1397"/>
                </a:lnTo>
                <a:lnTo>
                  <a:pt x="98425" y="635"/>
                </a:lnTo>
                <a:lnTo>
                  <a:pt x="101853" y="0"/>
                </a:lnTo>
                <a:lnTo>
                  <a:pt x="105536" y="0"/>
                </a:lnTo>
                <a:lnTo>
                  <a:pt x="109346" y="0"/>
                </a:lnTo>
                <a:lnTo>
                  <a:pt x="113029" y="635"/>
                </a:lnTo>
                <a:lnTo>
                  <a:pt x="116204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4994147" y="4643628"/>
            <a:ext cx="222503" cy="103631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4971288" y="4620767"/>
            <a:ext cx="216535" cy="97790"/>
          </a:xfrm>
          <a:custGeom>
            <a:avLst/>
            <a:gdLst/>
            <a:ahLst/>
            <a:cxnLst/>
            <a:rect l="l" t="t" r="r" b="b"/>
            <a:pathLst>
              <a:path w="216535" h="97789">
                <a:moveTo>
                  <a:pt x="109347" y="0"/>
                </a:moveTo>
                <a:lnTo>
                  <a:pt x="101853" y="0"/>
                </a:lnTo>
                <a:lnTo>
                  <a:pt x="98044" y="888"/>
                </a:lnTo>
                <a:lnTo>
                  <a:pt x="94614" y="1396"/>
                </a:lnTo>
                <a:lnTo>
                  <a:pt x="91439" y="2793"/>
                </a:lnTo>
                <a:lnTo>
                  <a:pt x="88900" y="4317"/>
                </a:lnTo>
                <a:lnTo>
                  <a:pt x="78232" y="10286"/>
                </a:lnTo>
                <a:lnTo>
                  <a:pt x="67817" y="16509"/>
                </a:lnTo>
                <a:lnTo>
                  <a:pt x="46482" y="28955"/>
                </a:lnTo>
                <a:lnTo>
                  <a:pt x="36067" y="35305"/>
                </a:lnTo>
                <a:lnTo>
                  <a:pt x="25400" y="41528"/>
                </a:lnTo>
                <a:lnTo>
                  <a:pt x="14986" y="47751"/>
                </a:lnTo>
                <a:lnTo>
                  <a:pt x="4317" y="53720"/>
                </a:lnTo>
                <a:lnTo>
                  <a:pt x="2286" y="55498"/>
                </a:lnTo>
                <a:lnTo>
                  <a:pt x="635" y="57149"/>
                </a:lnTo>
                <a:lnTo>
                  <a:pt x="253" y="58292"/>
                </a:lnTo>
                <a:lnTo>
                  <a:pt x="0" y="58800"/>
                </a:lnTo>
                <a:lnTo>
                  <a:pt x="0" y="60578"/>
                </a:lnTo>
                <a:lnTo>
                  <a:pt x="635" y="62229"/>
                </a:lnTo>
                <a:lnTo>
                  <a:pt x="2032" y="64007"/>
                </a:lnTo>
                <a:lnTo>
                  <a:pt x="4063" y="65404"/>
                </a:lnTo>
                <a:lnTo>
                  <a:pt x="6603" y="66293"/>
                </a:lnTo>
                <a:lnTo>
                  <a:pt x="77088" y="88391"/>
                </a:lnTo>
                <a:lnTo>
                  <a:pt x="88900" y="92455"/>
                </a:lnTo>
                <a:lnTo>
                  <a:pt x="100711" y="96138"/>
                </a:lnTo>
                <a:lnTo>
                  <a:pt x="103886" y="97027"/>
                </a:lnTo>
                <a:lnTo>
                  <a:pt x="107569" y="97535"/>
                </a:lnTo>
                <a:lnTo>
                  <a:pt x="111125" y="97535"/>
                </a:lnTo>
                <a:lnTo>
                  <a:pt x="138811" y="86994"/>
                </a:lnTo>
                <a:lnTo>
                  <a:pt x="149225" y="80771"/>
                </a:lnTo>
                <a:lnTo>
                  <a:pt x="159892" y="74548"/>
                </a:lnTo>
                <a:lnTo>
                  <a:pt x="170561" y="67944"/>
                </a:lnTo>
                <a:lnTo>
                  <a:pt x="212344" y="42671"/>
                </a:lnTo>
                <a:lnTo>
                  <a:pt x="214375" y="41274"/>
                </a:lnTo>
                <a:lnTo>
                  <a:pt x="215773" y="39496"/>
                </a:lnTo>
                <a:lnTo>
                  <a:pt x="216153" y="38734"/>
                </a:lnTo>
                <a:lnTo>
                  <a:pt x="216408" y="37845"/>
                </a:lnTo>
                <a:lnTo>
                  <a:pt x="216408" y="36067"/>
                </a:lnTo>
                <a:lnTo>
                  <a:pt x="215773" y="34416"/>
                </a:lnTo>
                <a:lnTo>
                  <a:pt x="214375" y="33019"/>
                </a:lnTo>
                <a:lnTo>
                  <a:pt x="212089" y="31622"/>
                </a:lnTo>
                <a:lnTo>
                  <a:pt x="209169" y="30733"/>
                </a:lnTo>
                <a:lnTo>
                  <a:pt x="185800" y="23367"/>
                </a:lnTo>
                <a:lnTo>
                  <a:pt x="174244" y="19557"/>
                </a:lnTo>
                <a:lnTo>
                  <a:pt x="127508" y="4825"/>
                </a:lnTo>
                <a:lnTo>
                  <a:pt x="115697" y="1396"/>
                </a:lnTo>
                <a:lnTo>
                  <a:pt x="112775" y="507"/>
                </a:lnTo>
                <a:lnTo>
                  <a:pt x="1093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4971288" y="4620767"/>
            <a:ext cx="216535" cy="97790"/>
          </a:xfrm>
          <a:custGeom>
            <a:avLst/>
            <a:gdLst/>
            <a:ahLst/>
            <a:cxnLst/>
            <a:rect l="l" t="t" r="r" b="b"/>
            <a:pathLst>
              <a:path w="216535" h="97789">
                <a:moveTo>
                  <a:pt x="115697" y="1396"/>
                </a:moveTo>
                <a:lnTo>
                  <a:pt x="127508" y="4825"/>
                </a:lnTo>
                <a:lnTo>
                  <a:pt x="139064" y="8508"/>
                </a:lnTo>
                <a:lnTo>
                  <a:pt x="150622" y="12191"/>
                </a:lnTo>
                <a:lnTo>
                  <a:pt x="162433" y="15874"/>
                </a:lnTo>
                <a:lnTo>
                  <a:pt x="174244" y="19557"/>
                </a:lnTo>
                <a:lnTo>
                  <a:pt x="185800" y="23367"/>
                </a:lnTo>
                <a:lnTo>
                  <a:pt x="197612" y="27050"/>
                </a:lnTo>
                <a:lnTo>
                  <a:pt x="209169" y="30733"/>
                </a:lnTo>
                <a:lnTo>
                  <a:pt x="212089" y="31622"/>
                </a:lnTo>
                <a:lnTo>
                  <a:pt x="214375" y="33019"/>
                </a:lnTo>
                <a:lnTo>
                  <a:pt x="215773" y="34416"/>
                </a:lnTo>
                <a:lnTo>
                  <a:pt x="216408" y="36067"/>
                </a:lnTo>
                <a:lnTo>
                  <a:pt x="216408" y="36956"/>
                </a:lnTo>
                <a:lnTo>
                  <a:pt x="216408" y="37845"/>
                </a:lnTo>
                <a:lnTo>
                  <a:pt x="201675" y="49148"/>
                </a:lnTo>
                <a:lnTo>
                  <a:pt x="191262" y="55498"/>
                </a:lnTo>
                <a:lnTo>
                  <a:pt x="180975" y="61721"/>
                </a:lnTo>
                <a:lnTo>
                  <a:pt x="170561" y="67944"/>
                </a:lnTo>
                <a:lnTo>
                  <a:pt x="159892" y="74548"/>
                </a:lnTo>
                <a:lnTo>
                  <a:pt x="149225" y="80771"/>
                </a:lnTo>
                <a:lnTo>
                  <a:pt x="138811" y="86994"/>
                </a:lnTo>
                <a:lnTo>
                  <a:pt x="128397" y="93598"/>
                </a:lnTo>
                <a:lnTo>
                  <a:pt x="125222" y="94995"/>
                </a:lnTo>
                <a:lnTo>
                  <a:pt x="122300" y="95884"/>
                </a:lnTo>
                <a:lnTo>
                  <a:pt x="118617" y="97027"/>
                </a:lnTo>
                <a:lnTo>
                  <a:pt x="115188" y="97281"/>
                </a:lnTo>
                <a:lnTo>
                  <a:pt x="111125" y="97535"/>
                </a:lnTo>
                <a:lnTo>
                  <a:pt x="107569" y="97535"/>
                </a:lnTo>
                <a:lnTo>
                  <a:pt x="103886" y="97027"/>
                </a:lnTo>
                <a:lnTo>
                  <a:pt x="100711" y="96138"/>
                </a:lnTo>
                <a:lnTo>
                  <a:pt x="88900" y="92455"/>
                </a:lnTo>
                <a:lnTo>
                  <a:pt x="77088" y="88391"/>
                </a:lnTo>
                <a:lnTo>
                  <a:pt x="65150" y="84708"/>
                </a:lnTo>
                <a:lnTo>
                  <a:pt x="53339" y="81025"/>
                </a:lnTo>
                <a:lnTo>
                  <a:pt x="41783" y="77342"/>
                </a:lnTo>
                <a:lnTo>
                  <a:pt x="29972" y="73659"/>
                </a:lnTo>
                <a:lnTo>
                  <a:pt x="0" y="60578"/>
                </a:lnTo>
                <a:lnTo>
                  <a:pt x="0" y="59943"/>
                </a:lnTo>
                <a:lnTo>
                  <a:pt x="0" y="58800"/>
                </a:lnTo>
                <a:lnTo>
                  <a:pt x="253" y="58292"/>
                </a:lnTo>
                <a:lnTo>
                  <a:pt x="635" y="57149"/>
                </a:lnTo>
                <a:lnTo>
                  <a:pt x="2286" y="55498"/>
                </a:lnTo>
                <a:lnTo>
                  <a:pt x="4317" y="53720"/>
                </a:lnTo>
                <a:lnTo>
                  <a:pt x="14986" y="47751"/>
                </a:lnTo>
                <a:lnTo>
                  <a:pt x="25400" y="41528"/>
                </a:lnTo>
                <a:lnTo>
                  <a:pt x="36067" y="35305"/>
                </a:lnTo>
                <a:lnTo>
                  <a:pt x="46482" y="28955"/>
                </a:lnTo>
                <a:lnTo>
                  <a:pt x="57150" y="22732"/>
                </a:lnTo>
                <a:lnTo>
                  <a:pt x="67817" y="16509"/>
                </a:lnTo>
                <a:lnTo>
                  <a:pt x="78232" y="10286"/>
                </a:lnTo>
                <a:lnTo>
                  <a:pt x="88900" y="4317"/>
                </a:lnTo>
                <a:lnTo>
                  <a:pt x="91439" y="2793"/>
                </a:lnTo>
                <a:lnTo>
                  <a:pt x="94614" y="1396"/>
                </a:lnTo>
                <a:lnTo>
                  <a:pt x="98044" y="888"/>
                </a:lnTo>
                <a:lnTo>
                  <a:pt x="101853" y="0"/>
                </a:lnTo>
                <a:lnTo>
                  <a:pt x="105663" y="0"/>
                </a:lnTo>
                <a:lnTo>
                  <a:pt x="109347" y="0"/>
                </a:lnTo>
                <a:lnTo>
                  <a:pt x="112775" y="507"/>
                </a:lnTo>
                <a:lnTo>
                  <a:pt x="115697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5155691" y="4695444"/>
            <a:ext cx="225551" cy="10668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5132832" y="4672584"/>
            <a:ext cx="219710" cy="100965"/>
          </a:xfrm>
          <a:custGeom>
            <a:avLst/>
            <a:gdLst/>
            <a:ahLst/>
            <a:cxnLst/>
            <a:rect l="l" t="t" r="r" b="b"/>
            <a:pathLst>
              <a:path w="219710" h="100964">
                <a:moveTo>
                  <a:pt x="109092" y="0"/>
                </a:moveTo>
                <a:lnTo>
                  <a:pt x="101600" y="0"/>
                </a:lnTo>
                <a:lnTo>
                  <a:pt x="98170" y="635"/>
                </a:lnTo>
                <a:lnTo>
                  <a:pt x="57022" y="23622"/>
                </a:lnTo>
                <a:lnTo>
                  <a:pt x="46608" y="29972"/>
                </a:lnTo>
                <a:lnTo>
                  <a:pt x="35940" y="36322"/>
                </a:lnTo>
                <a:lnTo>
                  <a:pt x="25780" y="42672"/>
                </a:lnTo>
                <a:lnTo>
                  <a:pt x="15112" y="49022"/>
                </a:lnTo>
                <a:lnTo>
                  <a:pt x="4317" y="55626"/>
                </a:lnTo>
                <a:lnTo>
                  <a:pt x="2285" y="57404"/>
                </a:lnTo>
                <a:lnTo>
                  <a:pt x="634" y="58801"/>
                </a:lnTo>
                <a:lnTo>
                  <a:pt x="253" y="59944"/>
                </a:lnTo>
                <a:lnTo>
                  <a:pt x="0" y="60579"/>
                </a:lnTo>
                <a:lnTo>
                  <a:pt x="0" y="62484"/>
                </a:lnTo>
                <a:lnTo>
                  <a:pt x="43179" y="79883"/>
                </a:lnTo>
                <a:lnTo>
                  <a:pt x="54990" y="83820"/>
                </a:lnTo>
                <a:lnTo>
                  <a:pt x="78993" y="91313"/>
                </a:lnTo>
                <a:lnTo>
                  <a:pt x="91185" y="95377"/>
                </a:lnTo>
                <a:lnTo>
                  <a:pt x="103377" y="99187"/>
                </a:lnTo>
                <a:lnTo>
                  <a:pt x="106806" y="99949"/>
                </a:lnTo>
                <a:lnTo>
                  <a:pt x="110616" y="100584"/>
                </a:lnTo>
                <a:lnTo>
                  <a:pt x="118109" y="100584"/>
                </a:lnTo>
                <a:lnTo>
                  <a:pt x="121919" y="99695"/>
                </a:lnTo>
                <a:lnTo>
                  <a:pt x="125094" y="99187"/>
                </a:lnTo>
                <a:lnTo>
                  <a:pt x="162940" y="76708"/>
                </a:lnTo>
                <a:lnTo>
                  <a:pt x="173100" y="69977"/>
                </a:lnTo>
                <a:lnTo>
                  <a:pt x="183895" y="63754"/>
                </a:lnTo>
                <a:lnTo>
                  <a:pt x="214883" y="44323"/>
                </a:lnTo>
                <a:lnTo>
                  <a:pt x="217169" y="42672"/>
                </a:lnTo>
                <a:lnTo>
                  <a:pt x="218566" y="40894"/>
                </a:lnTo>
                <a:lnTo>
                  <a:pt x="218820" y="39751"/>
                </a:lnTo>
                <a:lnTo>
                  <a:pt x="219455" y="39243"/>
                </a:lnTo>
                <a:lnTo>
                  <a:pt x="219455" y="38100"/>
                </a:lnTo>
                <a:lnTo>
                  <a:pt x="218820" y="37465"/>
                </a:lnTo>
                <a:lnTo>
                  <a:pt x="218312" y="35687"/>
                </a:lnTo>
                <a:lnTo>
                  <a:pt x="216534" y="34036"/>
                </a:lnTo>
                <a:lnTo>
                  <a:pt x="214502" y="32512"/>
                </a:lnTo>
                <a:lnTo>
                  <a:pt x="211327" y="31750"/>
                </a:lnTo>
                <a:lnTo>
                  <a:pt x="199516" y="27940"/>
                </a:lnTo>
                <a:lnTo>
                  <a:pt x="187578" y="23876"/>
                </a:lnTo>
                <a:lnTo>
                  <a:pt x="175387" y="20193"/>
                </a:lnTo>
                <a:lnTo>
                  <a:pt x="116331" y="1397"/>
                </a:lnTo>
                <a:lnTo>
                  <a:pt x="112902" y="635"/>
                </a:lnTo>
                <a:lnTo>
                  <a:pt x="109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5132832" y="4672584"/>
            <a:ext cx="219710" cy="100965"/>
          </a:xfrm>
          <a:custGeom>
            <a:avLst/>
            <a:gdLst/>
            <a:ahLst/>
            <a:cxnLst/>
            <a:rect l="l" t="t" r="r" b="b"/>
            <a:pathLst>
              <a:path w="219710" h="100964">
                <a:moveTo>
                  <a:pt x="116331" y="1397"/>
                </a:moveTo>
                <a:lnTo>
                  <a:pt x="128015" y="5207"/>
                </a:lnTo>
                <a:lnTo>
                  <a:pt x="139826" y="8890"/>
                </a:lnTo>
                <a:lnTo>
                  <a:pt x="152018" y="12700"/>
                </a:lnTo>
                <a:lnTo>
                  <a:pt x="163575" y="16383"/>
                </a:lnTo>
                <a:lnTo>
                  <a:pt x="175387" y="20193"/>
                </a:lnTo>
                <a:lnTo>
                  <a:pt x="187578" y="23876"/>
                </a:lnTo>
                <a:lnTo>
                  <a:pt x="199516" y="27940"/>
                </a:lnTo>
                <a:lnTo>
                  <a:pt x="211327" y="31750"/>
                </a:lnTo>
                <a:lnTo>
                  <a:pt x="214502" y="32512"/>
                </a:lnTo>
                <a:lnTo>
                  <a:pt x="216534" y="34036"/>
                </a:lnTo>
                <a:lnTo>
                  <a:pt x="218312" y="35687"/>
                </a:lnTo>
                <a:lnTo>
                  <a:pt x="218820" y="37465"/>
                </a:lnTo>
                <a:lnTo>
                  <a:pt x="219455" y="38100"/>
                </a:lnTo>
                <a:lnTo>
                  <a:pt x="219455" y="39243"/>
                </a:lnTo>
                <a:lnTo>
                  <a:pt x="218820" y="39751"/>
                </a:lnTo>
                <a:lnTo>
                  <a:pt x="218566" y="40894"/>
                </a:lnTo>
                <a:lnTo>
                  <a:pt x="217169" y="42672"/>
                </a:lnTo>
                <a:lnTo>
                  <a:pt x="214883" y="44323"/>
                </a:lnTo>
                <a:lnTo>
                  <a:pt x="204723" y="50673"/>
                </a:lnTo>
                <a:lnTo>
                  <a:pt x="193928" y="57404"/>
                </a:lnTo>
                <a:lnTo>
                  <a:pt x="183895" y="63754"/>
                </a:lnTo>
                <a:lnTo>
                  <a:pt x="173100" y="69977"/>
                </a:lnTo>
                <a:lnTo>
                  <a:pt x="162940" y="76708"/>
                </a:lnTo>
                <a:lnTo>
                  <a:pt x="152272" y="83566"/>
                </a:lnTo>
                <a:lnTo>
                  <a:pt x="141858" y="89916"/>
                </a:lnTo>
                <a:lnTo>
                  <a:pt x="131444" y="96266"/>
                </a:lnTo>
                <a:lnTo>
                  <a:pt x="128523" y="97663"/>
                </a:lnTo>
                <a:lnTo>
                  <a:pt x="125094" y="99187"/>
                </a:lnTo>
                <a:lnTo>
                  <a:pt x="121919" y="99695"/>
                </a:lnTo>
                <a:lnTo>
                  <a:pt x="118109" y="100584"/>
                </a:lnTo>
                <a:lnTo>
                  <a:pt x="114300" y="100584"/>
                </a:lnTo>
                <a:lnTo>
                  <a:pt x="110616" y="100584"/>
                </a:lnTo>
                <a:lnTo>
                  <a:pt x="106806" y="99949"/>
                </a:lnTo>
                <a:lnTo>
                  <a:pt x="103377" y="99187"/>
                </a:lnTo>
                <a:lnTo>
                  <a:pt x="91185" y="95377"/>
                </a:lnTo>
                <a:lnTo>
                  <a:pt x="78993" y="91313"/>
                </a:lnTo>
                <a:lnTo>
                  <a:pt x="67182" y="87630"/>
                </a:lnTo>
                <a:lnTo>
                  <a:pt x="54990" y="83820"/>
                </a:lnTo>
                <a:lnTo>
                  <a:pt x="43179" y="79883"/>
                </a:lnTo>
                <a:lnTo>
                  <a:pt x="30987" y="76073"/>
                </a:lnTo>
                <a:lnTo>
                  <a:pt x="0" y="62484"/>
                </a:lnTo>
                <a:lnTo>
                  <a:pt x="0" y="61722"/>
                </a:lnTo>
                <a:lnTo>
                  <a:pt x="0" y="60579"/>
                </a:lnTo>
                <a:lnTo>
                  <a:pt x="253" y="59944"/>
                </a:lnTo>
                <a:lnTo>
                  <a:pt x="634" y="58801"/>
                </a:lnTo>
                <a:lnTo>
                  <a:pt x="2285" y="57404"/>
                </a:lnTo>
                <a:lnTo>
                  <a:pt x="4317" y="55626"/>
                </a:lnTo>
                <a:lnTo>
                  <a:pt x="15112" y="49022"/>
                </a:lnTo>
                <a:lnTo>
                  <a:pt x="25780" y="42672"/>
                </a:lnTo>
                <a:lnTo>
                  <a:pt x="35940" y="36322"/>
                </a:lnTo>
                <a:lnTo>
                  <a:pt x="46608" y="29972"/>
                </a:lnTo>
                <a:lnTo>
                  <a:pt x="57022" y="23622"/>
                </a:lnTo>
                <a:lnTo>
                  <a:pt x="67437" y="17018"/>
                </a:lnTo>
                <a:lnTo>
                  <a:pt x="77850" y="10668"/>
                </a:lnTo>
                <a:lnTo>
                  <a:pt x="101600" y="0"/>
                </a:lnTo>
                <a:lnTo>
                  <a:pt x="105409" y="0"/>
                </a:lnTo>
                <a:lnTo>
                  <a:pt x="109092" y="0"/>
                </a:lnTo>
                <a:lnTo>
                  <a:pt x="112902" y="635"/>
                </a:lnTo>
                <a:lnTo>
                  <a:pt x="116331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5324855" y="4747259"/>
            <a:ext cx="224027" cy="108204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5301996" y="4724400"/>
            <a:ext cx="218440" cy="102235"/>
          </a:xfrm>
          <a:custGeom>
            <a:avLst/>
            <a:gdLst/>
            <a:ahLst/>
            <a:cxnLst/>
            <a:rect l="l" t="t" r="r" b="b"/>
            <a:pathLst>
              <a:path w="218439" h="102235">
                <a:moveTo>
                  <a:pt x="107187" y="0"/>
                </a:moveTo>
                <a:lnTo>
                  <a:pt x="99821" y="0"/>
                </a:lnTo>
                <a:lnTo>
                  <a:pt x="96392" y="888"/>
                </a:lnTo>
                <a:lnTo>
                  <a:pt x="92582" y="1777"/>
                </a:lnTo>
                <a:lnTo>
                  <a:pt x="89407" y="2920"/>
                </a:lnTo>
                <a:lnTo>
                  <a:pt x="86867" y="4063"/>
                </a:lnTo>
                <a:lnTo>
                  <a:pt x="76580" y="10922"/>
                </a:lnTo>
                <a:lnTo>
                  <a:pt x="55879" y="23749"/>
                </a:lnTo>
                <a:lnTo>
                  <a:pt x="45338" y="30099"/>
                </a:lnTo>
                <a:lnTo>
                  <a:pt x="25273" y="43306"/>
                </a:lnTo>
                <a:lnTo>
                  <a:pt x="14604" y="49911"/>
                </a:lnTo>
                <a:lnTo>
                  <a:pt x="0" y="61722"/>
                </a:lnTo>
                <a:lnTo>
                  <a:pt x="0" y="63373"/>
                </a:lnTo>
                <a:lnTo>
                  <a:pt x="43306" y="80644"/>
                </a:lnTo>
                <a:lnTo>
                  <a:pt x="67690" y="88900"/>
                </a:lnTo>
                <a:lnTo>
                  <a:pt x="79755" y="92582"/>
                </a:lnTo>
                <a:lnTo>
                  <a:pt x="91820" y="96647"/>
                </a:lnTo>
                <a:lnTo>
                  <a:pt x="104139" y="100330"/>
                </a:lnTo>
                <a:lnTo>
                  <a:pt x="107568" y="101473"/>
                </a:lnTo>
                <a:lnTo>
                  <a:pt x="111251" y="101854"/>
                </a:lnTo>
                <a:lnTo>
                  <a:pt x="114934" y="102107"/>
                </a:lnTo>
                <a:lnTo>
                  <a:pt x="118744" y="101854"/>
                </a:lnTo>
                <a:lnTo>
                  <a:pt x="122427" y="100964"/>
                </a:lnTo>
                <a:lnTo>
                  <a:pt x="125856" y="100330"/>
                </a:lnTo>
                <a:lnTo>
                  <a:pt x="129031" y="98932"/>
                </a:lnTo>
                <a:lnTo>
                  <a:pt x="131952" y="97789"/>
                </a:lnTo>
                <a:lnTo>
                  <a:pt x="141986" y="90931"/>
                </a:lnTo>
                <a:lnTo>
                  <a:pt x="152526" y="84327"/>
                </a:lnTo>
                <a:lnTo>
                  <a:pt x="162559" y="77724"/>
                </a:lnTo>
                <a:lnTo>
                  <a:pt x="172974" y="71119"/>
                </a:lnTo>
                <a:lnTo>
                  <a:pt x="183006" y="64516"/>
                </a:lnTo>
                <a:lnTo>
                  <a:pt x="193548" y="57912"/>
                </a:lnTo>
                <a:lnTo>
                  <a:pt x="203580" y="51307"/>
                </a:lnTo>
                <a:lnTo>
                  <a:pt x="217931" y="39624"/>
                </a:lnTo>
                <a:lnTo>
                  <a:pt x="217931" y="37592"/>
                </a:lnTo>
                <a:lnTo>
                  <a:pt x="186436" y="24383"/>
                </a:lnTo>
                <a:lnTo>
                  <a:pt x="174370" y="20319"/>
                </a:lnTo>
                <a:lnTo>
                  <a:pt x="150240" y="12954"/>
                </a:lnTo>
                <a:lnTo>
                  <a:pt x="138175" y="8889"/>
                </a:lnTo>
                <a:lnTo>
                  <a:pt x="126111" y="5206"/>
                </a:lnTo>
                <a:lnTo>
                  <a:pt x="114173" y="1397"/>
                </a:lnTo>
                <a:lnTo>
                  <a:pt x="110998" y="254"/>
                </a:lnTo>
                <a:lnTo>
                  <a:pt x="1071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5301996" y="4724400"/>
            <a:ext cx="218440" cy="102235"/>
          </a:xfrm>
          <a:custGeom>
            <a:avLst/>
            <a:gdLst/>
            <a:ahLst/>
            <a:cxnLst/>
            <a:rect l="l" t="t" r="r" b="b"/>
            <a:pathLst>
              <a:path w="218439" h="102235">
                <a:moveTo>
                  <a:pt x="114173" y="1397"/>
                </a:moveTo>
                <a:lnTo>
                  <a:pt x="126111" y="5206"/>
                </a:lnTo>
                <a:lnTo>
                  <a:pt x="138175" y="8889"/>
                </a:lnTo>
                <a:lnTo>
                  <a:pt x="150240" y="12954"/>
                </a:lnTo>
                <a:lnTo>
                  <a:pt x="162305" y="16637"/>
                </a:lnTo>
                <a:lnTo>
                  <a:pt x="174370" y="20319"/>
                </a:lnTo>
                <a:lnTo>
                  <a:pt x="186436" y="24383"/>
                </a:lnTo>
                <a:lnTo>
                  <a:pt x="217931" y="37592"/>
                </a:lnTo>
                <a:lnTo>
                  <a:pt x="217931" y="38735"/>
                </a:lnTo>
                <a:lnTo>
                  <a:pt x="217931" y="39624"/>
                </a:lnTo>
                <a:lnTo>
                  <a:pt x="203580" y="51307"/>
                </a:lnTo>
                <a:lnTo>
                  <a:pt x="193548" y="57912"/>
                </a:lnTo>
                <a:lnTo>
                  <a:pt x="183006" y="64516"/>
                </a:lnTo>
                <a:lnTo>
                  <a:pt x="172974" y="71119"/>
                </a:lnTo>
                <a:lnTo>
                  <a:pt x="162559" y="77724"/>
                </a:lnTo>
                <a:lnTo>
                  <a:pt x="152526" y="84327"/>
                </a:lnTo>
                <a:lnTo>
                  <a:pt x="141986" y="90931"/>
                </a:lnTo>
                <a:lnTo>
                  <a:pt x="131952" y="97789"/>
                </a:lnTo>
                <a:lnTo>
                  <a:pt x="129031" y="98932"/>
                </a:lnTo>
                <a:lnTo>
                  <a:pt x="125856" y="100330"/>
                </a:lnTo>
                <a:lnTo>
                  <a:pt x="122427" y="100964"/>
                </a:lnTo>
                <a:lnTo>
                  <a:pt x="118744" y="101854"/>
                </a:lnTo>
                <a:lnTo>
                  <a:pt x="114934" y="102107"/>
                </a:lnTo>
                <a:lnTo>
                  <a:pt x="111251" y="101854"/>
                </a:lnTo>
                <a:lnTo>
                  <a:pt x="107568" y="101473"/>
                </a:lnTo>
                <a:lnTo>
                  <a:pt x="104139" y="100330"/>
                </a:lnTo>
                <a:lnTo>
                  <a:pt x="91820" y="96647"/>
                </a:lnTo>
                <a:lnTo>
                  <a:pt x="79755" y="92582"/>
                </a:lnTo>
                <a:lnTo>
                  <a:pt x="67690" y="88900"/>
                </a:lnTo>
                <a:lnTo>
                  <a:pt x="55625" y="84836"/>
                </a:lnTo>
                <a:lnTo>
                  <a:pt x="43306" y="80644"/>
                </a:lnTo>
                <a:lnTo>
                  <a:pt x="31495" y="76835"/>
                </a:lnTo>
                <a:lnTo>
                  <a:pt x="19176" y="72898"/>
                </a:lnTo>
                <a:lnTo>
                  <a:pt x="7112" y="69087"/>
                </a:lnTo>
                <a:lnTo>
                  <a:pt x="4317" y="67944"/>
                </a:lnTo>
                <a:lnTo>
                  <a:pt x="2286" y="66548"/>
                </a:lnTo>
                <a:lnTo>
                  <a:pt x="634" y="65150"/>
                </a:lnTo>
                <a:lnTo>
                  <a:pt x="0" y="63373"/>
                </a:lnTo>
                <a:lnTo>
                  <a:pt x="0" y="62483"/>
                </a:lnTo>
                <a:lnTo>
                  <a:pt x="0" y="61722"/>
                </a:lnTo>
                <a:lnTo>
                  <a:pt x="14604" y="49911"/>
                </a:lnTo>
                <a:lnTo>
                  <a:pt x="25273" y="43306"/>
                </a:lnTo>
                <a:lnTo>
                  <a:pt x="35305" y="36702"/>
                </a:lnTo>
                <a:lnTo>
                  <a:pt x="45338" y="30099"/>
                </a:lnTo>
                <a:lnTo>
                  <a:pt x="55879" y="23749"/>
                </a:lnTo>
                <a:lnTo>
                  <a:pt x="66293" y="17272"/>
                </a:lnTo>
                <a:lnTo>
                  <a:pt x="76580" y="10922"/>
                </a:lnTo>
                <a:lnTo>
                  <a:pt x="86867" y="4063"/>
                </a:lnTo>
                <a:lnTo>
                  <a:pt x="89407" y="2920"/>
                </a:lnTo>
                <a:lnTo>
                  <a:pt x="92582" y="1777"/>
                </a:lnTo>
                <a:lnTo>
                  <a:pt x="96392" y="888"/>
                </a:lnTo>
                <a:lnTo>
                  <a:pt x="99821" y="0"/>
                </a:lnTo>
                <a:lnTo>
                  <a:pt x="103504" y="0"/>
                </a:lnTo>
                <a:lnTo>
                  <a:pt x="107187" y="0"/>
                </a:lnTo>
                <a:lnTo>
                  <a:pt x="110998" y="254"/>
                </a:lnTo>
                <a:lnTo>
                  <a:pt x="114173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6769607" y="5204459"/>
            <a:ext cx="237744" cy="124967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6746747" y="5181600"/>
            <a:ext cx="231775" cy="119380"/>
          </a:xfrm>
          <a:custGeom>
            <a:avLst/>
            <a:gdLst/>
            <a:ahLst/>
            <a:cxnLst/>
            <a:rect l="l" t="t" r="r" b="b"/>
            <a:pathLst>
              <a:path w="231775" h="119379">
                <a:moveTo>
                  <a:pt x="101853" y="0"/>
                </a:moveTo>
                <a:lnTo>
                  <a:pt x="97535" y="0"/>
                </a:lnTo>
                <a:lnTo>
                  <a:pt x="93472" y="254"/>
                </a:lnTo>
                <a:lnTo>
                  <a:pt x="89534" y="635"/>
                </a:lnTo>
                <a:lnTo>
                  <a:pt x="85978" y="1777"/>
                </a:lnTo>
                <a:lnTo>
                  <a:pt x="82550" y="3175"/>
                </a:lnTo>
                <a:lnTo>
                  <a:pt x="80263" y="4952"/>
                </a:lnTo>
                <a:lnTo>
                  <a:pt x="70484" y="12445"/>
                </a:lnTo>
                <a:lnTo>
                  <a:pt x="41782" y="35432"/>
                </a:lnTo>
                <a:lnTo>
                  <a:pt x="32003" y="42925"/>
                </a:lnTo>
                <a:lnTo>
                  <a:pt x="22478" y="50418"/>
                </a:lnTo>
                <a:lnTo>
                  <a:pt x="12953" y="58038"/>
                </a:lnTo>
                <a:lnTo>
                  <a:pt x="2031" y="66421"/>
                </a:lnTo>
                <a:lnTo>
                  <a:pt x="1397" y="67563"/>
                </a:lnTo>
                <a:lnTo>
                  <a:pt x="634" y="68453"/>
                </a:lnTo>
                <a:lnTo>
                  <a:pt x="0" y="69596"/>
                </a:lnTo>
                <a:lnTo>
                  <a:pt x="0" y="72771"/>
                </a:lnTo>
                <a:lnTo>
                  <a:pt x="23875" y="85216"/>
                </a:lnTo>
                <a:lnTo>
                  <a:pt x="37719" y="89915"/>
                </a:lnTo>
                <a:lnTo>
                  <a:pt x="52070" y="94234"/>
                </a:lnTo>
                <a:lnTo>
                  <a:pt x="65912" y="99187"/>
                </a:lnTo>
                <a:lnTo>
                  <a:pt x="94360" y="107822"/>
                </a:lnTo>
                <a:lnTo>
                  <a:pt x="108457" y="112775"/>
                </a:lnTo>
                <a:lnTo>
                  <a:pt x="122935" y="117093"/>
                </a:lnTo>
                <a:lnTo>
                  <a:pt x="126619" y="118237"/>
                </a:lnTo>
                <a:lnTo>
                  <a:pt x="130682" y="118872"/>
                </a:lnTo>
                <a:lnTo>
                  <a:pt x="138683" y="118872"/>
                </a:lnTo>
                <a:lnTo>
                  <a:pt x="161671" y="106172"/>
                </a:lnTo>
                <a:lnTo>
                  <a:pt x="171196" y="98552"/>
                </a:lnTo>
                <a:lnTo>
                  <a:pt x="180721" y="90805"/>
                </a:lnTo>
                <a:lnTo>
                  <a:pt x="190246" y="82931"/>
                </a:lnTo>
                <a:lnTo>
                  <a:pt x="209169" y="67818"/>
                </a:lnTo>
                <a:lnTo>
                  <a:pt x="218694" y="60071"/>
                </a:lnTo>
                <a:lnTo>
                  <a:pt x="228219" y="52450"/>
                </a:lnTo>
                <a:lnTo>
                  <a:pt x="230250" y="50418"/>
                </a:lnTo>
                <a:lnTo>
                  <a:pt x="231012" y="49275"/>
                </a:lnTo>
                <a:lnTo>
                  <a:pt x="231394" y="48387"/>
                </a:lnTo>
                <a:lnTo>
                  <a:pt x="231648" y="47243"/>
                </a:lnTo>
                <a:lnTo>
                  <a:pt x="231648" y="46355"/>
                </a:lnTo>
                <a:lnTo>
                  <a:pt x="224790" y="39116"/>
                </a:lnTo>
                <a:lnTo>
                  <a:pt x="221615" y="37718"/>
                </a:lnTo>
                <a:lnTo>
                  <a:pt x="207518" y="32766"/>
                </a:lnTo>
                <a:lnTo>
                  <a:pt x="193040" y="28448"/>
                </a:lnTo>
                <a:lnTo>
                  <a:pt x="165480" y="19431"/>
                </a:lnTo>
                <a:lnTo>
                  <a:pt x="151383" y="15112"/>
                </a:lnTo>
                <a:lnTo>
                  <a:pt x="123444" y="6095"/>
                </a:lnTo>
                <a:lnTo>
                  <a:pt x="105918" y="635"/>
                </a:lnTo>
                <a:lnTo>
                  <a:pt x="1018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6746747" y="5181600"/>
            <a:ext cx="231775" cy="119380"/>
          </a:xfrm>
          <a:custGeom>
            <a:avLst/>
            <a:gdLst/>
            <a:ahLst/>
            <a:cxnLst/>
            <a:rect l="l" t="t" r="r" b="b"/>
            <a:pathLst>
              <a:path w="231775" h="119379">
                <a:moveTo>
                  <a:pt x="109600" y="1777"/>
                </a:moveTo>
                <a:lnTo>
                  <a:pt x="123444" y="6095"/>
                </a:lnTo>
                <a:lnTo>
                  <a:pt x="137541" y="10668"/>
                </a:lnTo>
                <a:lnTo>
                  <a:pt x="151383" y="15112"/>
                </a:lnTo>
                <a:lnTo>
                  <a:pt x="165480" y="19431"/>
                </a:lnTo>
                <a:lnTo>
                  <a:pt x="179324" y="24002"/>
                </a:lnTo>
                <a:lnTo>
                  <a:pt x="193040" y="28448"/>
                </a:lnTo>
                <a:lnTo>
                  <a:pt x="207518" y="32766"/>
                </a:lnTo>
                <a:lnTo>
                  <a:pt x="221615" y="37718"/>
                </a:lnTo>
                <a:lnTo>
                  <a:pt x="224790" y="39116"/>
                </a:lnTo>
                <a:lnTo>
                  <a:pt x="227583" y="40258"/>
                </a:lnTo>
                <a:lnTo>
                  <a:pt x="229616" y="42037"/>
                </a:lnTo>
                <a:lnTo>
                  <a:pt x="231012" y="44068"/>
                </a:lnTo>
                <a:lnTo>
                  <a:pt x="231394" y="45212"/>
                </a:lnTo>
                <a:lnTo>
                  <a:pt x="231648" y="46355"/>
                </a:lnTo>
                <a:lnTo>
                  <a:pt x="231648" y="47243"/>
                </a:lnTo>
                <a:lnTo>
                  <a:pt x="231394" y="48387"/>
                </a:lnTo>
                <a:lnTo>
                  <a:pt x="231012" y="49275"/>
                </a:lnTo>
                <a:lnTo>
                  <a:pt x="230250" y="50418"/>
                </a:lnTo>
                <a:lnTo>
                  <a:pt x="229361" y="51308"/>
                </a:lnTo>
                <a:lnTo>
                  <a:pt x="228219" y="52450"/>
                </a:lnTo>
                <a:lnTo>
                  <a:pt x="218694" y="60071"/>
                </a:lnTo>
                <a:lnTo>
                  <a:pt x="209169" y="67818"/>
                </a:lnTo>
                <a:lnTo>
                  <a:pt x="199644" y="75437"/>
                </a:lnTo>
                <a:lnTo>
                  <a:pt x="190246" y="82931"/>
                </a:lnTo>
                <a:lnTo>
                  <a:pt x="180721" y="90805"/>
                </a:lnTo>
                <a:lnTo>
                  <a:pt x="171196" y="98552"/>
                </a:lnTo>
                <a:lnTo>
                  <a:pt x="161671" y="106172"/>
                </a:lnTo>
                <a:lnTo>
                  <a:pt x="151892" y="114172"/>
                </a:lnTo>
                <a:lnTo>
                  <a:pt x="149351" y="115697"/>
                </a:lnTo>
                <a:lnTo>
                  <a:pt x="146176" y="117093"/>
                </a:lnTo>
                <a:lnTo>
                  <a:pt x="142494" y="118237"/>
                </a:lnTo>
                <a:lnTo>
                  <a:pt x="138683" y="118872"/>
                </a:lnTo>
                <a:lnTo>
                  <a:pt x="134620" y="118872"/>
                </a:lnTo>
                <a:lnTo>
                  <a:pt x="130682" y="118872"/>
                </a:lnTo>
                <a:lnTo>
                  <a:pt x="126619" y="118237"/>
                </a:lnTo>
                <a:lnTo>
                  <a:pt x="122935" y="117093"/>
                </a:lnTo>
                <a:lnTo>
                  <a:pt x="108457" y="112775"/>
                </a:lnTo>
                <a:lnTo>
                  <a:pt x="94360" y="107822"/>
                </a:lnTo>
                <a:lnTo>
                  <a:pt x="80009" y="103505"/>
                </a:lnTo>
                <a:lnTo>
                  <a:pt x="65912" y="99187"/>
                </a:lnTo>
                <a:lnTo>
                  <a:pt x="52070" y="94234"/>
                </a:lnTo>
                <a:lnTo>
                  <a:pt x="37719" y="89915"/>
                </a:lnTo>
                <a:lnTo>
                  <a:pt x="23875" y="85216"/>
                </a:lnTo>
                <a:lnTo>
                  <a:pt x="0" y="72771"/>
                </a:lnTo>
                <a:lnTo>
                  <a:pt x="0" y="71628"/>
                </a:lnTo>
                <a:lnTo>
                  <a:pt x="0" y="70484"/>
                </a:lnTo>
                <a:lnTo>
                  <a:pt x="0" y="69596"/>
                </a:lnTo>
                <a:lnTo>
                  <a:pt x="634" y="68453"/>
                </a:lnTo>
                <a:lnTo>
                  <a:pt x="1397" y="67563"/>
                </a:lnTo>
                <a:lnTo>
                  <a:pt x="2031" y="66421"/>
                </a:lnTo>
                <a:lnTo>
                  <a:pt x="3175" y="65531"/>
                </a:lnTo>
                <a:lnTo>
                  <a:pt x="12953" y="58038"/>
                </a:lnTo>
                <a:lnTo>
                  <a:pt x="22478" y="50418"/>
                </a:lnTo>
                <a:lnTo>
                  <a:pt x="32003" y="42925"/>
                </a:lnTo>
                <a:lnTo>
                  <a:pt x="41782" y="35432"/>
                </a:lnTo>
                <a:lnTo>
                  <a:pt x="51561" y="27558"/>
                </a:lnTo>
                <a:lnTo>
                  <a:pt x="60959" y="20066"/>
                </a:lnTo>
                <a:lnTo>
                  <a:pt x="70484" y="12445"/>
                </a:lnTo>
                <a:lnTo>
                  <a:pt x="80263" y="4952"/>
                </a:lnTo>
                <a:lnTo>
                  <a:pt x="97535" y="0"/>
                </a:lnTo>
                <a:lnTo>
                  <a:pt x="101853" y="0"/>
                </a:lnTo>
                <a:lnTo>
                  <a:pt x="105918" y="635"/>
                </a:lnTo>
                <a:lnTo>
                  <a:pt x="109600" y="177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6966204" y="5266944"/>
            <a:ext cx="239268" cy="128015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6943343" y="5244084"/>
            <a:ext cx="233679" cy="121920"/>
          </a:xfrm>
          <a:custGeom>
            <a:avLst/>
            <a:gdLst/>
            <a:ahLst/>
            <a:cxnLst/>
            <a:rect l="l" t="t" r="r" b="b"/>
            <a:pathLst>
              <a:path w="233679" h="121920">
                <a:moveTo>
                  <a:pt x="100837" y="0"/>
                </a:moveTo>
                <a:lnTo>
                  <a:pt x="96520" y="0"/>
                </a:lnTo>
                <a:lnTo>
                  <a:pt x="92455" y="253"/>
                </a:lnTo>
                <a:lnTo>
                  <a:pt x="69723" y="12826"/>
                </a:lnTo>
                <a:lnTo>
                  <a:pt x="41021" y="35813"/>
                </a:lnTo>
                <a:lnTo>
                  <a:pt x="31623" y="43687"/>
                </a:lnTo>
                <a:lnTo>
                  <a:pt x="22098" y="51815"/>
                </a:lnTo>
                <a:lnTo>
                  <a:pt x="12573" y="59308"/>
                </a:lnTo>
                <a:lnTo>
                  <a:pt x="3175" y="67182"/>
                </a:lnTo>
                <a:lnTo>
                  <a:pt x="2031" y="68071"/>
                </a:lnTo>
                <a:lnTo>
                  <a:pt x="253" y="71246"/>
                </a:lnTo>
                <a:lnTo>
                  <a:pt x="0" y="72135"/>
                </a:lnTo>
                <a:lnTo>
                  <a:pt x="0" y="73278"/>
                </a:lnTo>
                <a:lnTo>
                  <a:pt x="253" y="74548"/>
                </a:lnTo>
                <a:lnTo>
                  <a:pt x="888" y="75310"/>
                </a:lnTo>
                <a:lnTo>
                  <a:pt x="2031" y="77342"/>
                </a:lnTo>
                <a:lnTo>
                  <a:pt x="4063" y="79374"/>
                </a:lnTo>
                <a:lnTo>
                  <a:pt x="6857" y="81152"/>
                </a:lnTo>
                <a:lnTo>
                  <a:pt x="10286" y="82676"/>
                </a:lnTo>
                <a:lnTo>
                  <a:pt x="24383" y="86994"/>
                </a:lnTo>
                <a:lnTo>
                  <a:pt x="39115" y="91947"/>
                </a:lnTo>
                <a:lnTo>
                  <a:pt x="53466" y="96265"/>
                </a:lnTo>
                <a:lnTo>
                  <a:pt x="81787" y="105917"/>
                </a:lnTo>
                <a:lnTo>
                  <a:pt x="110871" y="115188"/>
                </a:lnTo>
                <a:lnTo>
                  <a:pt x="125222" y="120141"/>
                </a:lnTo>
                <a:lnTo>
                  <a:pt x="129539" y="121030"/>
                </a:lnTo>
                <a:lnTo>
                  <a:pt x="133476" y="121919"/>
                </a:lnTo>
                <a:lnTo>
                  <a:pt x="137540" y="121919"/>
                </a:lnTo>
                <a:lnTo>
                  <a:pt x="141604" y="121284"/>
                </a:lnTo>
                <a:lnTo>
                  <a:pt x="145541" y="121030"/>
                </a:lnTo>
                <a:lnTo>
                  <a:pt x="149098" y="120141"/>
                </a:lnTo>
                <a:lnTo>
                  <a:pt x="152526" y="118490"/>
                </a:lnTo>
                <a:lnTo>
                  <a:pt x="154812" y="116712"/>
                </a:lnTo>
                <a:lnTo>
                  <a:pt x="164210" y="108838"/>
                </a:lnTo>
                <a:lnTo>
                  <a:pt x="183514" y="92836"/>
                </a:lnTo>
                <a:lnTo>
                  <a:pt x="192404" y="85216"/>
                </a:lnTo>
                <a:lnTo>
                  <a:pt x="202183" y="77342"/>
                </a:lnTo>
                <a:lnTo>
                  <a:pt x="211581" y="69595"/>
                </a:lnTo>
                <a:lnTo>
                  <a:pt x="220852" y="61721"/>
                </a:lnTo>
                <a:lnTo>
                  <a:pt x="230250" y="53847"/>
                </a:lnTo>
                <a:lnTo>
                  <a:pt x="231139" y="52704"/>
                </a:lnTo>
                <a:lnTo>
                  <a:pt x="232028" y="51815"/>
                </a:lnTo>
                <a:lnTo>
                  <a:pt x="232536" y="50672"/>
                </a:lnTo>
                <a:lnTo>
                  <a:pt x="232917" y="49402"/>
                </a:lnTo>
                <a:lnTo>
                  <a:pt x="233172" y="48640"/>
                </a:lnTo>
                <a:lnTo>
                  <a:pt x="233172" y="47370"/>
                </a:lnTo>
                <a:lnTo>
                  <a:pt x="232917" y="46608"/>
                </a:lnTo>
                <a:lnTo>
                  <a:pt x="232536" y="45338"/>
                </a:lnTo>
                <a:lnTo>
                  <a:pt x="231139" y="43306"/>
                </a:lnTo>
                <a:lnTo>
                  <a:pt x="229107" y="41655"/>
                </a:lnTo>
                <a:lnTo>
                  <a:pt x="226313" y="39877"/>
                </a:lnTo>
                <a:lnTo>
                  <a:pt x="222884" y="38734"/>
                </a:lnTo>
                <a:lnTo>
                  <a:pt x="208533" y="33781"/>
                </a:lnTo>
                <a:lnTo>
                  <a:pt x="194055" y="29336"/>
                </a:lnTo>
                <a:lnTo>
                  <a:pt x="179704" y="24383"/>
                </a:lnTo>
                <a:lnTo>
                  <a:pt x="165353" y="20065"/>
                </a:lnTo>
                <a:lnTo>
                  <a:pt x="137286" y="10794"/>
                </a:lnTo>
                <a:lnTo>
                  <a:pt x="122935" y="6349"/>
                </a:lnTo>
                <a:lnTo>
                  <a:pt x="108838" y="1777"/>
                </a:lnTo>
                <a:lnTo>
                  <a:pt x="105155" y="888"/>
                </a:lnTo>
                <a:lnTo>
                  <a:pt x="100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6943343" y="5244084"/>
            <a:ext cx="233679" cy="121920"/>
          </a:xfrm>
          <a:custGeom>
            <a:avLst/>
            <a:gdLst/>
            <a:ahLst/>
            <a:cxnLst/>
            <a:rect l="l" t="t" r="r" b="b"/>
            <a:pathLst>
              <a:path w="233679" h="121920">
                <a:moveTo>
                  <a:pt x="108838" y="1777"/>
                </a:moveTo>
                <a:lnTo>
                  <a:pt x="122935" y="6349"/>
                </a:lnTo>
                <a:lnTo>
                  <a:pt x="137286" y="10794"/>
                </a:lnTo>
                <a:lnTo>
                  <a:pt x="151002" y="15366"/>
                </a:lnTo>
                <a:lnTo>
                  <a:pt x="165353" y="20065"/>
                </a:lnTo>
                <a:lnTo>
                  <a:pt x="179704" y="24383"/>
                </a:lnTo>
                <a:lnTo>
                  <a:pt x="194055" y="29336"/>
                </a:lnTo>
                <a:lnTo>
                  <a:pt x="208533" y="33781"/>
                </a:lnTo>
                <a:lnTo>
                  <a:pt x="222884" y="38734"/>
                </a:lnTo>
                <a:lnTo>
                  <a:pt x="226313" y="39877"/>
                </a:lnTo>
                <a:lnTo>
                  <a:pt x="229107" y="41655"/>
                </a:lnTo>
                <a:lnTo>
                  <a:pt x="231139" y="43306"/>
                </a:lnTo>
                <a:lnTo>
                  <a:pt x="232536" y="45338"/>
                </a:lnTo>
                <a:lnTo>
                  <a:pt x="232917" y="46608"/>
                </a:lnTo>
                <a:lnTo>
                  <a:pt x="233172" y="47370"/>
                </a:lnTo>
                <a:lnTo>
                  <a:pt x="233172" y="48640"/>
                </a:lnTo>
                <a:lnTo>
                  <a:pt x="232917" y="49402"/>
                </a:lnTo>
                <a:lnTo>
                  <a:pt x="232536" y="50672"/>
                </a:lnTo>
                <a:lnTo>
                  <a:pt x="232028" y="51815"/>
                </a:lnTo>
                <a:lnTo>
                  <a:pt x="231139" y="52704"/>
                </a:lnTo>
                <a:lnTo>
                  <a:pt x="230250" y="53847"/>
                </a:lnTo>
                <a:lnTo>
                  <a:pt x="220852" y="61721"/>
                </a:lnTo>
                <a:lnTo>
                  <a:pt x="211581" y="69595"/>
                </a:lnTo>
                <a:lnTo>
                  <a:pt x="202183" y="77342"/>
                </a:lnTo>
                <a:lnTo>
                  <a:pt x="192404" y="85216"/>
                </a:lnTo>
                <a:lnTo>
                  <a:pt x="183514" y="92836"/>
                </a:lnTo>
                <a:lnTo>
                  <a:pt x="173735" y="100964"/>
                </a:lnTo>
                <a:lnTo>
                  <a:pt x="164210" y="108838"/>
                </a:lnTo>
                <a:lnTo>
                  <a:pt x="154812" y="116712"/>
                </a:lnTo>
                <a:lnTo>
                  <a:pt x="152526" y="118490"/>
                </a:lnTo>
                <a:lnTo>
                  <a:pt x="149098" y="120141"/>
                </a:lnTo>
                <a:lnTo>
                  <a:pt x="145541" y="121030"/>
                </a:lnTo>
                <a:lnTo>
                  <a:pt x="141604" y="121284"/>
                </a:lnTo>
                <a:lnTo>
                  <a:pt x="137540" y="121919"/>
                </a:lnTo>
                <a:lnTo>
                  <a:pt x="133476" y="121919"/>
                </a:lnTo>
                <a:lnTo>
                  <a:pt x="129539" y="121030"/>
                </a:lnTo>
                <a:lnTo>
                  <a:pt x="125222" y="120141"/>
                </a:lnTo>
                <a:lnTo>
                  <a:pt x="110871" y="115188"/>
                </a:lnTo>
                <a:lnTo>
                  <a:pt x="96520" y="110616"/>
                </a:lnTo>
                <a:lnTo>
                  <a:pt x="81787" y="105917"/>
                </a:lnTo>
                <a:lnTo>
                  <a:pt x="67817" y="101218"/>
                </a:lnTo>
                <a:lnTo>
                  <a:pt x="53466" y="96265"/>
                </a:lnTo>
                <a:lnTo>
                  <a:pt x="39115" y="91947"/>
                </a:lnTo>
                <a:lnTo>
                  <a:pt x="24383" y="86994"/>
                </a:lnTo>
                <a:lnTo>
                  <a:pt x="10286" y="82676"/>
                </a:lnTo>
                <a:lnTo>
                  <a:pt x="6857" y="81152"/>
                </a:lnTo>
                <a:lnTo>
                  <a:pt x="4063" y="79374"/>
                </a:lnTo>
                <a:lnTo>
                  <a:pt x="2031" y="77342"/>
                </a:lnTo>
                <a:lnTo>
                  <a:pt x="888" y="75310"/>
                </a:lnTo>
                <a:lnTo>
                  <a:pt x="253" y="74548"/>
                </a:lnTo>
                <a:lnTo>
                  <a:pt x="0" y="73278"/>
                </a:lnTo>
                <a:lnTo>
                  <a:pt x="0" y="72135"/>
                </a:lnTo>
                <a:lnTo>
                  <a:pt x="253" y="71246"/>
                </a:lnTo>
                <a:lnTo>
                  <a:pt x="888" y="70103"/>
                </a:lnTo>
                <a:lnTo>
                  <a:pt x="1397" y="69214"/>
                </a:lnTo>
                <a:lnTo>
                  <a:pt x="2031" y="68071"/>
                </a:lnTo>
                <a:lnTo>
                  <a:pt x="3175" y="67182"/>
                </a:lnTo>
                <a:lnTo>
                  <a:pt x="12573" y="59308"/>
                </a:lnTo>
                <a:lnTo>
                  <a:pt x="22098" y="51815"/>
                </a:lnTo>
                <a:lnTo>
                  <a:pt x="31623" y="43687"/>
                </a:lnTo>
                <a:lnTo>
                  <a:pt x="41021" y="35813"/>
                </a:lnTo>
                <a:lnTo>
                  <a:pt x="50546" y="28193"/>
                </a:lnTo>
                <a:lnTo>
                  <a:pt x="60325" y="20319"/>
                </a:lnTo>
                <a:lnTo>
                  <a:pt x="69723" y="12826"/>
                </a:lnTo>
                <a:lnTo>
                  <a:pt x="79248" y="4952"/>
                </a:lnTo>
                <a:lnTo>
                  <a:pt x="81533" y="3174"/>
                </a:lnTo>
                <a:lnTo>
                  <a:pt x="84962" y="1777"/>
                </a:lnTo>
                <a:lnTo>
                  <a:pt x="88391" y="888"/>
                </a:lnTo>
                <a:lnTo>
                  <a:pt x="92455" y="253"/>
                </a:lnTo>
                <a:lnTo>
                  <a:pt x="96520" y="0"/>
                </a:lnTo>
                <a:lnTo>
                  <a:pt x="100837" y="0"/>
                </a:lnTo>
                <a:lnTo>
                  <a:pt x="105155" y="888"/>
                </a:lnTo>
                <a:lnTo>
                  <a:pt x="108838" y="177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7156704" y="5332476"/>
            <a:ext cx="236220" cy="126492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7146035" y="5308091"/>
            <a:ext cx="233679" cy="123825"/>
          </a:xfrm>
          <a:custGeom>
            <a:avLst/>
            <a:gdLst/>
            <a:ahLst/>
            <a:cxnLst/>
            <a:rect l="l" t="t" r="r" b="b"/>
            <a:pathLst>
              <a:path w="233679" h="123825">
                <a:moveTo>
                  <a:pt x="98806" y="0"/>
                </a:moveTo>
                <a:lnTo>
                  <a:pt x="90550" y="0"/>
                </a:lnTo>
                <a:lnTo>
                  <a:pt x="83185" y="1778"/>
                </a:lnTo>
                <a:lnTo>
                  <a:pt x="80010" y="3175"/>
                </a:lnTo>
                <a:lnTo>
                  <a:pt x="77470" y="4953"/>
                </a:lnTo>
                <a:lnTo>
                  <a:pt x="49784" y="28321"/>
                </a:lnTo>
                <a:lnTo>
                  <a:pt x="31369" y="44196"/>
                </a:lnTo>
                <a:lnTo>
                  <a:pt x="21971" y="52070"/>
                </a:lnTo>
                <a:lnTo>
                  <a:pt x="12192" y="59817"/>
                </a:lnTo>
                <a:lnTo>
                  <a:pt x="3175" y="67945"/>
                </a:lnTo>
                <a:lnTo>
                  <a:pt x="2032" y="68834"/>
                </a:lnTo>
                <a:lnTo>
                  <a:pt x="1143" y="69723"/>
                </a:lnTo>
                <a:lnTo>
                  <a:pt x="508" y="71120"/>
                </a:lnTo>
                <a:lnTo>
                  <a:pt x="254" y="72263"/>
                </a:lnTo>
                <a:lnTo>
                  <a:pt x="0" y="73152"/>
                </a:lnTo>
                <a:lnTo>
                  <a:pt x="254" y="74295"/>
                </a:lnTo>
                <a:lnTo>
                  <a:pt x="254" y="75184"/>
                </a:lnTo>
                <a:lnTo>
                  <a:pt x="508" y="76327"/>
                </a:lnTo>
                <a:lnTo>
                  <a:pt x="25019" y="88138"/>
                </a:lnTo>
                <a:lnTo>
                  <a:pt x="39624" y="93091"/>
                </a:lnTo>
                <a:lnTo>
                  <a:pt x="68580" y="102362"/>
                </a:lnTo>
                <a:lnTo>
                  <a:pt x="83185" y="106934"/>
                </a:lnTo>
                <a:lnTo>
                  <a:pt x="97917" y="111887"/>
                </a:lnTo>
                <a:lnTo>
                  <a:pt x="112141" y="116459"/>
                </a:lnTo>
                <a:lnTo>
                  <a:pt x="126746" y="121412"/>
                </a:lnTo>
                <a:lnTo>
                  <a:pt x="130683" y="122301"/>
                </a:lnTo>
                <a:lnTo>
                  <a:pt x="135000" y="123190"/>
                </a:lnTo>
                <a:lnTo>
                  <a:pt x="139192" y="123444"/>
                </a:lnTo>
                <a:lnTo>
                  <a:pt x="143256" y="123190"/>
                </a:lnTo>
                <a:lnTo>
                  <a:pt x="165735" y="110109"/>
                </a:lnTo>
                <a:lnTo>
                  <a:pt x="175133" y="102362"/>
                </a:lnTo>
                <a:lnTo>
                  <a:pt x="184150" y="93980"/>
                </a:lnTo>
                <a:lnTo>
                  <a:pt x="193929" y="86106"/>
                </a:lnTo>
                <a:lnTo>
                  <a:pt x="220980" y="62103"/>
                </a:lnTo>
                <a:lnTo>
                  <a:pt x="229997" y="54356"/>
                </a:lnTo>
                <a:lnTo>
                  <a:pt x="231140" y="53467"/>
                </a:lnTo>
                <a:lnTo>
                  <a:pt x="232029" y="52324"/>
                </a:lnTo>
                <a:lnTo>
                  <a:pt x="232283" y="51435"/>
                </a:lnTo>
                <a:lnTo>
                  <a:pt x="232918" y="50292"/>
                </a:lnTo>
                <a:lnTo>
                  <a:pt x="233172" y="49149"/>
                </a:lnTo>
                <a:lnTo>
                  <a:pt x="232918" y="48006"/>
                </a:lnTo>
                <a:lnTo>
                  <a:pt x="232918" y="46863"/>
                </a:lnTo>
                <a:lnTo>
                  <a:pt x="232029" y="45974"/>
                </a:lnTo>
                <a:lnTo>
                  <a:pt x="193040" y="29464"/>
                </a:lnTo>
                <a:lnTo>
                  <a:pt x="178562" y="25146"/>
                </a:lnTo>
                <a:lnTo>
                  <a:pt x="149987" y="15367"/>
                </a:lnTo>
                <a:lnTo>
                  <a:pt x="121031" y="6350"/>
                </a:lnTo>
                <a:lnTo>
                  <a:pt x="107061" y="1778"/>
                </a:lnTo>
                <a:lnTo>
                  <a:pt x="102743" y="889"/>
                </a:lnTo>
                <a:lnTo>
                  <a:pt x="988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5487923" y="4799076"/>
            <a:ext cx="1330452" cy="46939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5465064" y="4776215"/>
            <a:ext cx="1324610" cy="463550"/>
          </a:xfrm>
          <a:custGeom>
            <a:avLst/>
            <a:gdLst/>
            <a:ahLst/>
            <a:cxnLst/>
            <a:rect l="l" t="t" r="r" b="b"/>
            <a:pathLst>
              <a:path w="1324609" h="463550">
                <a:moveTo>
                  <a:pt x="104775" y="0"/>
                </a:moveTo>
                <a:lnTo>
                  <a:pt x="102108" y="0"/>
                </a:lnTo>
                <a:lnTo>
                  <a:pt x="89535" y="8000"/>
                </a:lnTo>
                <a:lnTo>
                  <a:pt x="76581" y="16636"/>
                </a:lnTo>
                <a:lnTo>
                  <a:pt x="64135" y="24764"/>
                </a:lnTo>
                <a:lnTo>
                  <a:pt x="51181" y="32765"/>
                </a:lnTo>
                <a:lnTo>
                  <a:pt x="38608" y="41401"/>
                </a:lnTo>
                <a:lnTo>
                  <a:pt x="25653" y="49402"/>
                </a:lnTo>
                <a:lnTo>
                  <a:pt x="12700" y="58038"/>
                </a:lnTo>
                <a:lnTo>
                  <a:pt x="0" y="66039"/>
                </a:lnTo>
                <a:lnTo>
                  <a:pt x="0" y="66674"/>
                </a:lnTo>
                <a:lnTo>
                  <a:pt x="1143" y="67563"/>
                </a:lnTo>
                <a:lnTo>
                  <a:pt x="2921" y="68071"/>
                </a:lnTo>
                <a:lnTo>
                  <a:pt x="5461" y="69595"/>
                </a:lnTo>
                <a:lnTo>
                  <a:pt x="21844" y="75310"/>
                </a:lnTo>
                <a:lnTo>
                  <a:pt x="162560" y="120649"/>
                </a:lnTo>
                <a:lnTo>
                  <a:pt x="197993" y="132460"/>
                </a:lnTo>
                <a:lnTo>
                  <a:pt x="411988" y="201167"/>
                </a:lnTo>
                <a:lnTo>
                  <a:pt x="447675" y="212978"/>
                </a:lnTo>
                <a:lnTo>
                  <a:pt x="556133" y="247776"/>
                </a:lnTo>
                <a:lnTo>
                  <a:pt x="592074" y="259841"/>
                </a:lnTo>
                <a:lnTo>
                  <a:pt x="779145" y="320166"/>
                </a:lnTo>
                <a:lnTo>
                  <a:pt x="817118" y="331977"/>
                </a:lnTo>
                <a:lnTo>
                  <a:pt x="1044956" y="405764"/>
                </a:lnTo>
                <a:lnTo>
                  <a:pt x="1082929" y="418464"/>
                </a:lnTo>
                <a:lnTo>
                  <a:pt x="1121283" y="430529"/>
                </a:lnTo>
                <a:lnTo>
                  <a:pt x="1160017" y="443229"/>
                </a:lnTo>
                <a:lnTo>
                  <a:pt x="1218818" y="461517"/>
                </a:lnTo>
                <a:lnTo>
                  <a:pt x="1225422" y="462660"/>
                </a:lnTo>
                <a:lnTo>
                  <a:pt x="1227074" y="463295"/>
                </a:lnTo>
                <a:lnTo>
                  <a:pt x="1228216" y="462660"/>
                </a:lnTo>
                <a:lnTo>
                  <a:pt x="1240282" y="453262"/>
                </a:lnTo>
                <a:lnTo>
                  <a:pt x="1252474" y="443991"/>
                </a:lnTo>
                <a:lnTo>
                  <a:pt x="1288414" y="415924"/>
                </a:lnTo>
                <a:lnTo>
                  <a:pt x="1300480" y="406653"/>
                </a:lnTo>
                <a:lnTo>
                  <a:pt x="1312544" y="397509"/>
                </a:lnTo>
                <a:lnTo>
                  <a:pt x="1324356" y="387984"/>
                </a:lnTo>
                <a:lnTo>
                  <a:pt x="1324102" y="387730"/>
                </a:lnTo>
                <a:lnTo>
                  <a:pt x="1322959" y="386841"/>
                </a:lnTo>
                <a:lnTo>
                  <a:pt x="1320672" y="385698"/>
                </a:lnTo>
                <a:lnTo>
                  <a:pt x="1317497" y="384809"/>
                </a:lnTo>
                <a:lnTo>
                  <a:pt x="1309369" y="381380"/>
                </a:lnTo>
                <a:lnTo>
                  <a:pt x="1299337" y="377951"/>
                </a:lnTo>
                <a:lnTo>
                  <a:pt x="1032383" y="293496"/>
                </a:lnTo>
                <a:lnTo>
                  <a:pt x="994663" y="281050"/>
                </a:lnTo>
                <a:lnTo>
                  <a:pt x="956690" y="269239"/>
                </a:lnTo>
                <a:lnTo>
                  <a:pt x="807338" y="221614"/>
                </a:lnTo>
                <a:lnTo>
                  <a:pt x="769874" y="210057"/>
                </a:lnTo>
                <a:lnTo>
                  <a:pt x="696213" y="186181"/>
                </a:lnTo>
                <a:lnTo>
                  <a:pt x="659764" y="175005"/>
                </a:lnTo>
                <a:lnTo>
                  <a:pt x="588137" y="152018"/>
                </a:lnTo>
                <a:lnTo>
                  <a:pt x="552069" y="140842"/>
                </a:lnTo>
                <a:lnTo>
                  <a:pt x="516509" y="129285"/>
                </a:lnTo>
                <a:lnTo>
                  <a:pt x="444753" y="106933"/>
                </a:lnTo>
                <a:lnTo>
                  <a:pt x="409701" y="95376"/>
                </a:lnTo>
                <a:lnTo>
                  <a:pt x="118872" y="3174"/>
                </a:lnTo>
                <a:lnTo>
                  <a:pt x="110744" y="1142"/>
                </a:lnTo>
                <a:lnTo>
                  <a:pt x="104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5465064" y="4776215"/>
            <a:ext cx="1324610" cy="463550"/>
          </a:xfrm>
          <a:custGeom>
            <a:avLst/>
            <a:gdLst/>
            <a:ahLst/>
            <a:cxnLst/>
            <a:rect l="l" t="t" r="r" b="b"/>
            <a:pathLst>
              <a:path w="1324609" h="463550">
                <a:moveTo>
                  <a:pt x="128650" y="6349"/>
                </a:moveTo>
                <a:lnTo>
                  <a:pt x="163449" y="17271"/>
                </a:lnTo>
                <a:lnTo>
                  <a:pt x="198500" y="28447"/>
                </a:lnTo>
                <a:lnTo>
                  <a:pt x="233299" y="39623"/>
                </a:lnTo>
                <a:lnTo>
                  <a:pt x="268477" y="50545"/>
                </a:lnTo>
                <a:lnTo>
                  <a:pt x="303530" y="61848"/>
                </a:lnTo>
                <a:lnTo>
                  <a:pt x="338963" y="73024"/>
                </a:lnTo>
                <a:lnTo>
                  <a:pt x="374269" y="84200"/>
                </a:lnTo>
                <a:lnTo>
                  <a:pt x="409701" y="95376"/>
                </a:lnTo>
                <a:lnTo>
                  <a:pt x="444753" y="106933"/>
                </a:lnTo>
                <a:lnTo>
                  <a:pt x="480822" y="118109"/>
                </a:lnTo>
                <a:lnTo>
                  <a:pt x="516509" y="129285"/>
                </a:lnTo>
                <a:lnTo>
                  <a:pt x="552069" y="140842"/>
                </a:lnTo>
                <a:lnTo>
                  <a:pt x="588137" y="152018"/>
                </a:lnTo>
                <a:lnTo>
                  <a:pt x="623824" y="163575"/>
                </a:lnTo>
                <a:lnTo>
                  <a:pt x="659764" y="175005"/>
                </a:lnTo>
                <a:lnTo>
                  <a:pt x="696213" y="186181"/>
                </a:lnTo>
                <a:lnTo>
                  <a:pt x="733044" y="198246"/>
                </a:lnTo>
                <a:lnTo>
                  <a:pt x="769874" y="210057"/>
                </a:lnTo>
                <a:lnTo>
                  <a:pt x="807338" y="221614"/>
                </a:lnTo>
                <a:lnTo>
                  <a:pt x="844423" y="233679"/>
                </a:lnTo>
                <a:lnTo>
                  <a:pt x="881888" y="245490"/>
                </a:lnTo>
                <a:lnTo>
                  <a:pt x="919226" y="257174"/>
                </a:lnTo>
                <a:lnTo>
                  <a:pt x="956690" y="269239"/>
                </a:lnTo>
                <a:lnTo>
                  <a:pt x="994663" y="281050"/>
                </a:lnTo>
                <a:lnTo>
                  <a:pt x="1032383" y="293496"/>
                </a:lnTo>
                <a:lnTo>
                  <a:pt x="1069975" y="305180"/>
                </a:lnTo>
                <a:lnTo>
                  <a:pt x="1107693" y="316991"/>
                </a:lnTo>
                <a:lnTo>
                  <a:pt x="1145920" y="329310"/>
                </a:lnTo>
                <a:lnTo>
                  <a:pt x="1183893" y="341375"/>
                </a:lnTo>
                <a:lnTo>
                  <a:pt x="1222502" y="353567"/>
                </a:lnTo>
                <a:lnTo>
                  <a:pt x="1260475" y="365632"/>
                </a:lnTo>
                <a:lnTo>
                  <a:pt x="1299337" y="377951"/>
                </a:lnTo>
                <a:lnTo>
                  <a:pt x="1309369" y="381380"/>
                </a:lnTo>
                <a:lnTo>
                  <a:pt x="1317497" y="384809"/>
                </a:lnTo>
                <a:lnTo>
                  <a:pt x="1320672" y="385698"/>
                </a:lnTo>
                <a:lnTo>
                  <a:pt x="1322959" y="386841"/>
                </a:lnTo>
                <a:lnTo>
                  <a:pt x="1324102" y="387730"/>
                </a:lnTo>
                <a:lnTo>
                  <a:pt x="1324356" y="387984"/>
                </a:lnTo>
                <a:lnTo>
                  <a:pt x="1312544" y="397509"/>
                </a:lnTo>
                <a:lnTo>
                  <a:pt x="1300480" y="406653"/>
                </a:lnTo>
                <a:lnTo>
                  <a:pt x="1288414" y="415924"/>
                </a:lnTo>
                <a:lnTo>
                  <a:pt x="1276350" y="425322"/>
                </a:lnTo>
                <a:lnTo>
                  <a:pt x="1264539" y="434593"/>
                </a:lnTo>
                <a:lnTo>
                  <a:pt x="1252474" y="443991"/>
                </a:lnTo>
                <a:lnTo>
                  <a:pt x="1240282" y="453262"/>
                </a:lnTo>
                <a:lnTo>
                  <a:pt x="1228216" y="462660"/>
                </a:lnTo>
                <a:lnTo>
                  <a:pt x="1227074" y="463295"/>
                </a:lnTo>
                <a:lnTo>
                  <a:pt x="1225422" y="462660"/>
                </a:lnTo>
                <a:lnTo>
                  <a:pt x="1222502" y="462152"/>
                </a:lnTo>
                <a:lnTo>
                  <a:pt x="1218818" y="461517"/>
                </a:lnTo>
                <a:lnTo>
                  <a:pt x="1209802" y="458723"/>
                </a:lnTo>
                <a:lnTo>
                  <a:pt x="1198626" y="455294"/>
                </a:lnTo>
                <a:lnTo>
                  <a:pt x="1160017" y="443229"/>
                </a:lnTo>
                <a:lnTo>
                  <a:pt x="1121283" y="430529"/>
                </a:lnTo>
                <a:lnTo>
                  <a:pt x="1082929" y="418464"/>
                </a:lnTo>
                <a:lnTo>
                  <a:pt x="1044956" y="405764"/>
                </a:lnTo>
                <a:lnTo>
                  <a:pt x="1006475" y="393445"/>
                </a:lnTo>
                <a:lnTo>
                  <a:pt x="968501" y="381126"/>
                </a:lnTo>
                <a:lnTo>
                  <a:pt x="930148" y="368680"/>
                </a:lnTo>
                <a:lnTo>
                  <a:pt x="892556" y="356361"/>
                </a:lnTo>
                <a:lnTo>
                  <a:pt x="854837" y="344296"/>
                </a:lnTo>
                <a:lnTo>
                  <a:pt x="817118" y="331977"/>
                </a:lnTo>
                <a:lnTo>
                  <a:pt x="779145" y="320166"/>
                </a:lnTo>
                <a:lnTo>
                  <a:pt x="741680" y="307847"/>
                </a:lnTo>
                <a:lnTo>
                  <a:pt x="704088" y="295782"/>
                </a:lnTo>
                <a:lnTo>
                  <a:pt x="666876" y="283971"/>
                </a:lnTo>
                <a:lnTo>
                  <a:pt x="629538" y="271652"/>
                </a:lnTo>
                <a:lnTo>
                  <a:pt x="592074" y="259841"/>
                </a:lnTo>
                <a:lnTo>
                  <a:pt x="556133" y="247776"/>
                </a:lnTo>
                <a:lnTo>
                  <a:pt x="519938" y="236219"/>
                </a:lnTo>
                <a:lnTo>
                  <a:pt x="483615" y="224408"/>
                </a:lnTo>
                <a:lnTo>
                  <a:pt x="447675" y="212978"/>
                </a:lnTo>
                <a:lnTo>
                  <a:pt x="411988" y="201167"/>
                </a:lnTo>
                <a:lnTo>
                  <a:pt x="376047" y="189737"/>
                </a:lnTo>
                <a:lnTo>
                  <a:pt x="340106" y="178180"/>
                </a:lnTo>
                <a:lnTo>
                  <a:pt x="304419" y="166750"/>
                </a:lnTo>
                <a:lnTo>
                  <a:pt x="268732" y="155193"/>
                </a:lnTo>
                <a:lnTo>
                  <a:pt x="233299" y="143763"/>
                </a:lnTo>
                <a:lnTo>
                  <a:pt x="197993" y="132460"/>
                </a:lnTo>
                <a:lnTo>
                  <a:pt x="162560" y="120649"/>
                </a:lnTo>
                <a:lnTo>
                  <a:pt x="127126" y="109219"/>
                </a:lnTo>
                <a:lnTo>
                  <a:pt x="92328" y="98043"/>
                </a:lnTo>
                <a:lnTo>
                  <a:pt x="57023" y="86740"/>
                </a:lnTo>
                <a:lnTo>
                  <a:pt x="21844" y="75310"/>
                </a:lnTo>
                <a:lnTo>
                  <a:pt x="12700" y="72135"/>
                </a:lnTo>
                <a:lnTo>
                  <a:pt x="5461" y="69595"/>
                </a:lnTo>
                <a:lnTo>
                  <a:pt x="2921" y="68071"/>
                </a:lnTo>
                <a:lnTo>
                  <a:pt x="1143" y="67563"/>
                </a:lnTo>
                <a:lnTo>
                  <a:pt x="0" y="66674"/>
                </a:lnTo>
                <a:lnTo>
                  <a:pt x="0" y="66039"/>
                </a:lnTo>
                <a:lnTo>
                  <a:pt x="12700" y="58038"/>
                </a:lnTo>
                <a:lnTo>
                  <a:pt x="25653" y="49402"/>
                </a:lnTo>
                <a:lnTo>
                  <a:pt x="38608" y="41401"/>
                </a:lnTo>
                <a:lnTo>
                  <a:pt x="51181" y="32765"/>
                </a:lnTo>
                <a:lnTo>
                  <a:pt x="64135" y="24764"/>
                </a:lnTo>
                <a:lnTo>
                  <a:pt x="76581" y="16636"/>
                </a:lnTo>
                <a:lnTo>
                  <a:pt x="89535" y="8000"/>
                </a:lnTo>
                <a:lnTo>
                  <a:pt x="102108" y="0"/>
                </a:lnTo>
                <a:lnTo>
                  <a:pt x="104775" y="0"/>
                </a:lnTo>
                <a:lnTo>
                  <a:pt x="110744" y="1142"/>
                </a:lnTo>
                <a:lnTo>
                  <a:pt x="118872" y="3174"/>
                </a:lnTo>
                <a:lnTo>
                  <a:pt x="128650" y="6349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4724400" y="5032247"/>
            <a:ext cx="1423670" cy="695325"/>
          </a:xfrm>
          <a:custGeom>
            <a:avLst/>
            <a:gdLst/>
            <a:ahLst/>
            <a:cxnLst/>
            <a:rect l="l" t="t" r="r" b="b"/>
            <a:pathLst>
              <a:path w="1423670" h="695325">
                <a:moveTo>
                  <a:pt x="413765" y="0"/>
                </a:moveTo>
                <a:lnTo>
                  <a:pt x="389000" y="17906"/>
                </a:lnTo>
                <a:lnTo>
                  <a:pt x="363854" y="35687"/>
                </a:lnTo>
                <a:lnTo>
                  <a:pt x="339216" y="53593"/>
                </a:lnTo>
                <a:lnTo>
                  <a:pt x="314071" y="71374"/>
                </a:lnTo>
                <a:lnTo>
                  <a:pt x="263778" y="107695"/>
                </a:lnTo>
                <a:lnTo>
                  <a:pt x="160020" y="181737"/>
                </a:lnTo>
                <a:lnTo>
                  <a:pt x="133603" y="200786"/>
                </a:lnTo>
                <a:lnTo>
                  <a:pt x="107441" y="220090"/>
                </a:lnTo>
                <a:lnTo>
                  <a:pt x="80645" y="239013"/>
                </a:lnTo>
                <a:lnTo>
                  <a:pt x="0" y="296925"/>
                </a:lnTo>
                <a:lnTo>
                  <a:pt x="449452" y="471804"/>
                </a:lnTo>
                <a:lnTo>
                  <a:pt x="480567" y="483488"/>
                </a:lnTo>
                <a:lnTo>
                  <a:pt x="513079" y="496569"/>
                </a:lnTo>
                <a:lnTo>
                  <a:pt x="917321" y="653757"/>
                </a:lnTo>
                <a:lnTo>
                  <a:pt x="952373" y="667588"/>
                </a:lnTo>
                <a:lnTo>
                  <a:pt x="987551" y="681113"/>
                </a:lnTo>
                <a:lnTo>
                  <a:pt x="1022350" y="694943"/>
                </a:lnTo>
                <a:lnTo>
                  <a:pt x="1126871" y="602208"/>
                </a:lnTo>
                <a:lnTo>
                  <a:pt x="1152778" y="578878"/>
                </a:lnTo>
                <a:lnTo>
                  <a:pt x="1399539" y="359409"/>
                </a:lnTo>
                <a:lnTo>
                  <a:pt x="1423415" y="338454"/>
                </a:lnTo>
                <a:lnTo>
                  <a:pt x="1388617" y="326897"/>
                </a:lnTo>
                <a:lnTo>
                  <a:pt x="1320038" y="303529"/>
                </a:lnTo>
                <a:lnTo>
                  <a:pt x="1052067" y="213994"/>
                </a:lnTo>
                <a:lnTo>
                  <a:pt x="1019428" y="202691"/>
                </a:lnTo>
                <a:lnTo>
                  <a:pt x="986663" y="192150"/>
                </a:lnTo>
                <a:lnTo>
                  <a:pt x="922147" y="170179"/>
                </a:lnTo>
                <a:lnTo>
                  <a:pt x="859154" y="149478"/>
                </a:lnTo>
                <a:lnTo>
                  <a:pt x="828548" y="138810"/>
                </a:lnTo>
                <a:lnTo>
                  <a:pt x="797813" y="128777"/>
                </a:lnTo>
                <a:lnTo>
                  <a:pt x="767588" y="118363"/>
                </a:lnTo>
                <a:lnTo>
                  <a:pt x="707136" y="98551"/>
                </a:lnTo>
                <a:lnTo>
                  <a:pt x="647446" y="78358"/>
                </a:lnTo>
                <a:lnTo>
                  <a:pt x="617601" y="68579"/>
                </a:lnTo>
                <a:lnTo>
                  <a:pt x="588137" y="58419"/>
                </a:lnTo>
                <a:lnTo>
                  <a:pt x="471297" y="19557"/>
                </a:lnTo>
                <a:lnTo>
                  <a:pt x="442213" y="9525"/>
                </a:lnTo>
                <a:lnTo>
                  <a:pt x="41376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4724400" y="5241035"/>
            <a:ext cx="1140460" cy="486409"/>
          </a:xfrm>
          <a:custGeom>
            <a:avLst/>
            <a:gdLst/>
            <a:ahLst/>
            <a:cxnLst/>
            <a:rect l="l" t="t" r="r" b="b"/>
            <a:pathLst>
              <a:path w="1140460" h="486410">
                <a:moveTo>
                  <a:pt x="116966" y="0"/>
                </a:moveTo>
                <a:lnTo>
                  <a:pt x="102870" y="10667"/>
                </a:lnTo>
                <a:lnTo>
                  <a:pt x="95376" y="15875"/>
                </a:lnTo>
                <a:lnTo>
                  <a:pt x="88137" y="21462"/>
                </a:lnTo>
                <a:lnTo>
                  <a:pt x="80899" y="26923"/>
                </a:lnTo>
                <a:lnTo>
                  <a:pt x="73405" y="32130"/>
                </a:lnTo>
                <a:lnTo>
                  <a:pt x="66294" y="37591"/>
                </a:lnTo>
                <a:lnTo>
                  <a:pt x="51562" y="48259"/>
                </a:lnTo>
                <a:lnTo>
                  <a:pt x="44069" y="53466"/>
                </a:lnTo>
                <a:lnTo>
                  <a:pt x="36829" y="59054"/>
                </a:lnTo>
                <a:lnTo>
                  <a:pt x="21844" y="69976"/>
                </a:lnTo>
                <a:lnTo>
                  <a:pt x="14986" y="75437"/>
                </a:lnTo>
                <a:lnTo>
                  <a:pt x="7492" y="81025"/>
                </a:lnTo>
                <a:lnTo>
                  <a:pt x="0" y="86486"/>
                </a:lnTo>
                <a:lnTo>
                  <a:pt x="918463" y="445084"/>
                </a:lnTo>
                <a:lnTo>
                  <a:pt x="953008" y="458965"/>
                </a:lnTo>
                <a:lnTo>
                  <a:pt x="987933" y="472274"/>
                </a:lnTo>
                <a:lnTo>
                  <a:pt x="1022730" y="486155"/>
                </a:lnTo>
                <a:lnTo>
                  <a:pt x="1030224" y="479793"/>
                </a:lnTo>
                <a:lnTo>
                  <a:pt x="1052449" y="460120"/>
                </a:lnTo>
                <a:lnTo>
                  <a:pt x="1059941" y="454050"/>
                </a:lnTo>
                <a:lnTo>
                  <a:pt x="1074547" y="441032"/>
                </a:lnTo>
                <a:lnTo>
                  <a:pt x="1081786" y="434682"/>
                </a:lnTo>
                <a:lnTo>
                  <a:pt x="1089278" y="428599"/>
                </a:lnTo>
                <a:lnTo>
                  <a:pt x="1096517" y="421957"/>
                </a:lnTo>
                <a:lnTo>
                  <a:pt x="1104011" y="415874"/>
                </a:lnTo>
                <a:lnTo>
                  <a:pt x="1111123" y="409232"/>
                </a:lnTo>
                <a:lnTo>
                  <a:pt x="1118108" y="403148"/>
                </a:lnTo>
                <a:lnTo>
                  <a:pt x="1125601" y="396786"/>
                </a:lnTo>
                <a:lnTo>
                  <a:pt x="1132713" y="390423"/>
                </a:lnTo>
                <a:lnTo>
                  <a:pt x="1139952" y="384060"/>
                </a:lnTo>
                <a:lnTo>
                  <a:pt x="1070228" y="358038"/>
                </a:lnTo>
                <a:lnTo>
                  <a:pt x="1035430" y="344677"/>
                </a:lnTo>
                <a:lnTo>
                  <a:pt x="697864" y="218312"/>
                </a:lnTo>
                <a:lnTo>
                  <a:pt x="664972" y="205612"/>
                </a:lnTo>
                <a:lnTo>
                  <a:pt x="599694" y="181355"/>
                </a:lnTo>
                <a:lnTo>
                  <a:pt x="568578" y="169417"/>
                </a:lnTo>
                <a:lnTo>
                  <a:pt x="175387" y="21970"/>
                </a:lnTo>
                <a:lnTo>
                  <a:pt x="146303" y="10667"/>
                </a:lnTo>
                <a:lnTo>
                  <a:pt x="116966" y="0"/>
                </a:lnTo>
                <a:close/>
              </a:path>
            </a:pathLst>
          </a:custGeom>
          <a:solidFill>
            <a:srgbClr val="C3C3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4724400" y="5241035"/>
            <a:ext cx="1140460" cy="486409"/>
          </a:xfrm>
          <a:custGeom>
            <a:avLst/>
            <a:gdLst/>
            <a:ahLst/>
            <a:cxnLst/>
            <a:rect l="l" t="t" r="r" b="b"/>
            <a:pathLst>
              <a:path w="1140460" h="486410">
                <a:moveTo>
                  <a:pt x="116966" y="0"/>
                </a:moveTo>
                <a:lnTo>
                  <a:pt x="102870" y="10667"/>
                </a:lnTo>
                <a:lnTo>
                  <a:pt x="95376" y="15875"/>
                </a:lnTo>
                <a:lnTo>
                  <a:pt x="88137" y="21462"/>
                </a:lnTo>
                <a:lnTo>
                  <a:pt x="80899" y="26923"/>
                </a:lnTo>
                <a:lnTo>
                  <a:pt x="73405" y="32130"/>
                </a:lnTo>
                <a:lnTo>
                  <a:pt x="66294" y="37591"/>
                </a:lnTo>
                <a:lnTo>
                  <a:pt x="51562" y="48259"/>
                </a:lnTo>
                <a:lnTo>
                  <a:pt x="44069" y="53466"/>
                </a:lnTo>
                <a:lnTo>
                  <a:pt x="36829" y="59054"/>
                </a:lnTo>
                <a:lnTo>
                  <a:pt x="21844" y="69976"/>
                </a:lnTo>
                <a:lnTo>
                  <a:pt x="14986" y="75437"/>
                </a:lnTo>
                <a:lnTo>
                  <a:pt x="7492" y="81025"/>
                </a:lnTo>
                <a:lnTo>
                  <a:pt x="0" y="86486"/>
                </a:lnTo>
                <a:lnTo>
                  <a:pt x="918463" y="445084"/>
                </a:lnTo>
                <a:lnTo>
                  <a:pt x="953008" y="458965"/>
                </a:lnTo>
                <a:lnTo>
                  <a:pt x="987933" y="472274"/>
                </a:lnTo>
                <a:lnTo>
                  <a:pt x="1022730" y="486155"/>
                </a:lnTo>
                <a:lnTo>
                  <a:pt x="1030224" y="479793"/>
                </a:lnTo>
                <a:lnTo>
                  <a:pt x="1052449" y="460120"/>
                </a:lnTo>
                <a:lnTo>
                  <a:pt x="1059941" y="454050"/>
                </a:lnTo>
                <a:lnTo>
                  <a:pt x="1074547" y="441032"/>
                </a:lnTo>
                <a:lnTo>
                  <a:pt x="1081786" y="434682"/>
                </a:lnTo>
                <a:lnTo>
                  <a:pt x="1089278" y="428599"/>
                </a:lnTo>
                <a:lnTo>
                  <a:pt x="1096517" y="421957"/>
                </a:lnTo>
                <a:lnTo>
                  <a:pt x="1104011" y="415874"/>
                </a:lnTo>
                <a:lnTo>
                  <a:pt x="1111123" y="409232"/>
                </a:lnTo>
                <a:lnTo>
                  <a:pt x="1118108" y="403148"/>
                </a:lnTo>
                <a:lnTo>
                  <a:pt x="1125601" y="396786"/>
                </a:lnTo>
                <a:lnTo>
                  <a:pt x="1132713" y="390423"/>
                </a:lnTo>
                <a:lnTo>
                  <a:pt x="1139952" y="384060"/>
                </a:lnTo>
                <a:lnTo>
                  <a:pt x="1070228" y="358038"/>
                </a:lnTo>
                <a:lnTo>
                  <a:pt x="1035430" y="344677"/>
                </a:lnTo>
                <a:lnTo>
                  <a:pt x="697864" y="218312"/>
                </a:lnTo>
                <a:lnTo>
                  <a:pt x="664972" y="205612"/>
                </a:lnTo>
                <a:lnTo>
                  <a:pt x="599694" y="181355"/>
                </a:lnTo>
                <a:lnTo>
                  <a:pt x="568578" y="169417"/>
                </a:lnTo>
                <a:lnTo>
                  <a:pt x="175387" y="21970"/>
                </a:lnTo>
                <a:lnTo>
                  <a:pt x="146303" y="10667"/>
                </a:lnTo>
                <a:lnTo>
                  <a:pt x="116966" y="0"/>
                </a:lnTo>
                <a:close/>
              </a:path>
            </a:pathLst>
          </a:custGeom>
          <a:solidFill>
            <a:srgbClr val="FFA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5381244" y="1757172"/>
            <a:ext cx="3525520" cy="2908300"/>
          </a:xfrm>
          <a:custGeom>
            <a:avLst/>
            <a:gdLst/>
            <a:ahLst/>
            <a:cxnLst/>
            <a:rect l="l" t="t" r="r" b="b"/>
            <a:pathLst>
              <a:path w="3525520" h="2908300">
                <a:moveTo>
                  <a:pt x="740917" y="0"/>
                </a:moveTo>
                <a:lnTo>
                  <a:pt x="693165" y="142620"/>
                </a:lnTo>
                <a:lnTo>
                  <a:pt x="669543" y="214249"/>
                </a:lnTo>
                <a:lnTo>
                  <a:pt x="621791" y="356362"/>
                </a:lnTo>
                <a:lnTo>
                  <a:pt x="597915" y="426719"/>
                </a:lnTo>
                <a:lnTo>
                  <a:pt x="574675" y="497586"/>
                </a:lnTo>
                <a:lnTo>
                  <a:pt x="550798" y="568325"/>
                </a:lnTo>
                <a:lnTo>
                  <a:pt x="527430" y="638682"/>
                </a:lnTo>
                <a:lnTo>
                  <a:pt x="503554" y="708913"/>
                </a:lnTo>
                <a:lnTo>
                  <a:pt x="480059" y="779399"/>
                </a:lnTo>
                <a:lnTo>
                  <a:pt x="433196" y="919352"/>
                </a:lnTo>
                <a:lnTo>
                  <a:pt x="410082" y="989329"/>
                </a:lnTo>
                <a:lnTo>
                  <a:pt x="386588" y="1058926"/>
                </a:lnTo>
                <a:lnTo>
                  <a:pt x="340232" y="1196975"/>
                </a:lnTo>
                <a:lnTo>
                  <a:pt x="317245" y="1265681"/>
                </a:lnTo>
                <a:lnTo>
                  <a:pt x="249046" y="1470660"/>
                </a:lnTo>
                <a:lnTo>
                  <a:pt x="226059" y="1538858"/>
                </a:lnTo>
                <a:lnTo>
                  <a:pt x="135127" y="1810130"/>
                </a:lnTo>
                <a:lnTo>
                  <a:pt x="112775" y="1877695"/>
                </a:lnTo>
                <a:lnTo>
                  <a:pt x="90296" y="1945004"/>
                </a:lnTo>
                <a:lnTo>
                  <a:pt x="67309" y="2012188"/>
                </a:lnTo>
                <a:lnTo>
                  <a:pt x="22478" y="2146554"/>
                </a:lnTo>
                <a:lnTo>
                  <a:pt x="0" y="2213610"/>
                </a:lnTo>
                <a:lnTo>
                  <a:pt x="2604897" y="2907791"/>
                </a:lnTo>
                <a:lnTo>
                  <a:pt x="2632582" y="2835910"/>
                </a:lnTo>
                <a:lnTo>
                  <a:pt x="2660141" y="2763773"/>
                </a:lnTo>
                <a:lnTo>
                  <a:pt x="2688081" y="2691257"/>
                </a:lnTo>
                <a:lnTo>
                  <a:pt x="2716276" y="2619375"/>
                </a:lnTo>
                <a:lnTo>
                  <a:pt x="2744186" y="2546350"/>
                </a:lnTo>
                <a:lnTo>
                  <a:pt x="2772029" y="2473833"/>
                </a:lnTo>
                <a:lnTo>
                  <a:pt x="2800223" y="2401061"/>
                </a:lnTo>
                <a:lnTo>
                  <a:pt x="2828671" y="2328291"/>
                </a:lnTo>
                <a:lnTo>
                  <a:pt x="2856356" y="2255266"/>
                </a:lnTo>
                <a:lnTo>
                  <a:pt x="2884804" y="2182241"/>
                </a:lnTo>
                <a:lnTo>
                  <a:pt x="2913253" y="2108835"/>
                </a:lnTo>
                <a:lnTo>
                  <a:pt x="2941447" y="2035555"/>
                </a:lnTo>
                <a:lnTo>
                  <a:pt x="2969640" y="1961895"/>
                </a:lnTo>
                <a:lnTo>
                  <a:pt x="2998088" y="1888235"/>
                </a:lnTo>
                <a:lnTo>
                  <a:pt x="3026917" y="1814449"/>
                </a:lnTo>
                <a:lnTo>
                  <a:pt x="3054984" y="1740535"/>
                </a:lnTo>
                <a:lnTo>
                  <a:pt x="3084067" y="1665731"/>
                </a:lnTo>
                <a:lnTo>
                  <a:pt x="3113151" y="1590293"/>
                </a:lnTo>
                <a:lnTo>
                  <a:pt x="3142487" y="1514728"/>
                </a:lnTo>
                <a:lnTo>
                  <a:pt x="3171189" y="1439417"/>
                </a:lnTo>
                <a:lnTo>
                  <a:pt x="3200527" y="1363726"/>
                </a:lnTo>
                <a:lnTo>
                  <a:pt x="3258947" y="1211833"/>
                </a:lnTo>
                <a:lnTo>
                  <a:pt x="3288537" y="1136014"/>
                </a:lnTo>
                <a:lnTo>
                  <a:pt x="3317621" y="1059814"/>
                </a:lnTo>
                <a:lnTo>
                  <a:pt x="3347211" y="983233"/>
                </a:lnTo>
                <a:lnTo>
                  <a:pt x="3376549" y="906779"/>
                </a:lnTo>
                <a:lnTo>
                  <a:pt x="3406266" y="830326"/>
                </a:lnTo>
                <a:lnTo>
                  <a:pt x="3435857" y="753490"/>
                </a:lnTo>
                <a:lnTo>
                  <a:pt x="3465703" y="676655"/>
                </a:lnTo>
                <a:lnTo>
                  <a:pt x="3495039" y="599566"/>
                </a:lnTo>
                <a:lnTo>
                  <a:pt x="3525011" y="522224"/>
                </a:lnTo>
                <a:lnTo>
                  <a:pt x="740917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5381244" y="1757172"/>
            <a:ext cx="3525520" cy="2908300"/>
          </a:xfrm>
          <a:custGeom>
            <a:avLst/>
            <a:gdLst/>
            <a:ahLst/>
            <a:cxnLst/>
            <a:rect l="l" t="t" r="r" b="b"/>
            <a:pathLst>
              <a:path w="3525520" h="2908300">
                <a:moveTo>
                  <a:pt x="740917" y="0"/>
                </a:moveTo>
                <a:lnTo>
                  <a:pt x="693165" y="142620"/>
                </a:lnTo>
                <a:lnTo>
                  <a:pt x="669543" y="214249"/>
                </a:lnTo>
                <a:lnTo>
                  <a:pt x="621791" y="356362"/>
                </a:lnTo>
                <a:lnTo>
                  <a:pt x="597915" y="426719"/>
                </a:lnTo>
                <a:lnTo>
                  <a:pt x="574675" y="497586"/>
                </a:lnTo>
                <a:lnTo>
                  <a:pt x="550798" y="568325"/>
                </a:lnTo>
                <a:lnTo>
                  <a:pt x="527430" y="638682"/>
                </a:lnTo>
                <a:lnTo>
                  <a:pt x="503554" y="708913"/>
                </a:lnTo>
                <a:lnTo>
                  <a:pt x="480059" y="779399"/>
                </a:lnTo>
                <a:lnTo>
                  <a:pt x="433196" y="919352"/>
                </a:lnTo>
                <a:lnTo>
                  <a:pt x="410082" y="989329"/>
                </a:lnTo>
                <a:lnTo>
                  <a:pt x="386588" y="1058926"/>
                </a:lnTo>
                <a:lnTo>
                  <a:pt x="340232" y="1196975"/>
                </a:lnTo>
                <a:lnTo>
                  <a:pt x="317245" y="1265681"/>
                </a:lnTo>
                <a:lnTo>
                  <a:pt x="249046" y="1470660"/>
                </a:lnTo>
                <a:lnTo>
                  <a:pt x="226059" y="1538858"/>
                </a:lnTo>
                <a:lnTo>
                  <a:pt x="135127" y="1810130"/>
                </a:lnTo>
                <a:lnTo>
                  <a:pt x="112775" y="1877695"/>
                </a:lnTo>
                <a:lnTo>
                  <a:pt x="90296" y="1945004"/>
                </a:lnTo>
                <a:lnTo>
                  <a:pt x="67309" y="2012188"/>
                </a:lnTo>
                <a:lnTo>
                  <a:pt x="22478" y="2146554"/>
                </a:lnTo>
                <a:lnTo>
                  <a:pt x="0" y="2213610"/>
                </a:lnTo>
                <a:lnTo>
                  <a:pt x="2604897" y="2907791"/>
                </a:lnTo>
                <a:lnTo>
                  <a:pt x="2632582" y="2835910"/>
                </a:lnTo>
                <a:lnTo>
                  <a:pt x="2660141" y="2763773"/>
                </a:lnTo>
                <a:lnTo>
                  <a:pt x="2688081" y="2691257"/>
                </a:lnTo>
                <a:lnTo>
                  <a:pt x="2716276" y="2619375"/>
                </a:lnTo>
                <a:lnTo>
                  <a:pt x="2744186" y="2546350"/>
                </a:lnTo>
                <a:lnTo>
                  <a:pt x="2772029" y="2473833"/>
                </a:lnTo>
                <a:lnTo>
                  <a:pt x="2800223" y="2401061"/>
                </a:lnTo>
                <a:lnTo>
                  <a:pt x="2828671" y="2328291"/>
                </a:lnTo>
                <a:lnTo>
                  <a:pt x="2856356" y="2255266"/>
                </a:lnTo>
                <a:lnTo>
                  <a:pt x="2884804" y="2182241"/>
                </a:lnTo>
                <a:lnTo>
                  <a:pt x="2913253" y="2108835"/>
                </a:lnTo>
                <a:lnTo>
                  <a:pt x="2941447" y="2035555"/>
                </a:lnTo>
                <a:lnTo>
                  <a:pt x="2969640" y="1961895"/>
                </a:lnTo>
                <a:lnTo>
                  <a:pt x="2998088" y="1888235"/>
                </a:lnTo>
                <a:lnTo>
                  <a:pt x="3026917" y="1814449"/>
                </a:lnTo>
                <a:lnTo>
                  <a:pt x="3054984" y="1740535"/>
                </a:lnTo>
                <a:lnTo>
                  <a:pt x="3084067" y="1665731"/>
                </a:lnTo>
                <a:lnTo>
                  <a:pt x="3113151" y="1590293"/>
                </a:lnTo>
                <a:lnTo>
                  <a:pt x="3142487" y="1514728"/>
                </a:lnTo>
                <a:lnTo>
                  <a:pt x="3171189" y="1439417"/>
                </a:lnTo>
                <a:lnTo>
                  <a:pt x="3200527" y="1363726"/>
                </a:lnTo>
                <a:lnTo>
                  <a:pt x="3258947" y="1211833"/>
                </a:lnTo>
                <a:lnTo>
                  <a:pt x="3288537" y="1136014"/>
                </a:lnTo>
                <a:lnTo>
                  <a:pt x="3317621" y="1059814"/>
                </a:lnTo>
                <a:lnTo>
                  <a:pt x="3347211" y="983233"/>
                </a:lnTo>
                <a:lnTo>
                  <a:pt x="3376549" y="906779"/>
                </a:lnTo>
                <a:lnTo>
                  <a:pt x="3406266" y="830326"/>
                </a:lnTo>
                <a:lnTo>
                  <a:pt x="3435857" y="753490"/>
                </a:lnTo>
                <a:lnTo>
                  <a:pt x="3465703" y="676655"/>
                </a:lnTo>
                <a:lnTo>
                  <a:pt x="3495039" y="599566"/>
                </a:lnTo>
                <a:lnTo>
                  <a:pt x="3525011" y="522224"/>
                </a:lnTo>
                <a:lnTo>
                  <a:pt x="740917" y="0"/>
                </a:lnTo>
                <a:close/>
              </a:path>
            </a:pathLst>
          </a:custGeom>
          <a:solidFill>
            <a:srgbClr val="FFCC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5381244" y="1757172"/>
            <a:ext cx="3525520" cy="2908300"/>
          </a:xfrm>
          <a:custGeom>
            <a:avLst/>
            <a:gdLst/>
            <a:ahLst/>
            <a:cxnLst/>
            <a:rect l="l" t="t" r="r" b="b"/>
            <a:pathLst>
              <a:path w="3525520" h="2908300">
                <a:moveTo>
                  <a:pt x="740917" y="0"/>
                </a:moveTo>
                <a:lnTo>
                  <a:pt x="821689" y="15239"/>
                </a:lnTo>
                <a:lnTo>
                  <a:pt x="903096" y="30225"/>
                </a:lnTo>
                <a:lnTo>
                  <a:pt x="984503" y="45465"/>
                </a:lnTo>
                <a:lnTo>
                  <a:pt x="1066418" y="61213"/>
                </a:lnTo>
                <a:lnTo>
                  <a:pt x="1148460" y="76453"/>
                </a:lnTo>
                <a:lnTo>
                  <a:pt x="1231010" y="91693"/>
                </a:lnTo>
                <a:lnTo>
                  <a:pt x="1313814" y="107568"/>
                </a:lnTo>
                <a:lnTo>
                  <a:pt x="1396619" y="123062"/>
                </a:lnTo>
                <a:lnTo>
                  <a:pt x="1480311" y="138556"/>
                </a:lnTo>
                <a:lnTo>
                  <a:pt x="1563751" y="154431"/>
                </a:lnTo>
                <a:lnTo>
                  <a:pt x="1647698" y="169925"/>
                </a:lnTo>
                <a:lnTo>
                  <a:pt x="1731772" y="185800"/>
                </a:lnTo>
                <a:lnTo>
                  <a:pt x="1816607" y="201929"/>
                </a:lnTo>
                <a:lnTo>
                  <a:pt x="1901444" y="217424"/>
                </a:lnTo>
                <a:lnTo>
                  <a:pt x="1986533" y="233552"/>
                </a:lnTo>
                <a:lnTo>
                  <a:pt x="2072258" y="249936"/>
                </a:lnTo>
                <a:lnTo>
                  <a:pt x="2160270" y="266064"/>
                </a:lnTo>
                <a:lnTo>
                  <a:pt x="2248915" y="282701"/>
                </a:lnTo>
                <a:lnTo>
                  <a:pt x="2337688" y="299338"/>
                </a:lnTo>
                <a:lnTo>
                  <a:pt x="2427224" y="316356"/>
                </a:lnTo>
                <a:lnTo>
                  <a:pt x="2516378" y="332993"/>
                </a:lnTo>
                <a:lnTo>
                  <a:pt x="2606675" y="350012"/>
                </a:lnTo>
                <a:lnTo>
                  <a:pt x="2696972" y="366902"/>
                </a:lnTo>
                <a:lnTo>
                  <a:pt x="2787269" y="383920"/>
                </a:lnTo>
                <a:lnTo>
                  <a:pt x="2878454" y="401192"/>
                </a:lnTo>
                <a:lnTo>
                  <a:pt x="2969895" y="418211"/>
                </a:lnTo>
                <a:lnTo>
                  <a:pt x="3061334" y="435355"/>
                </a:lnTo>
                <a:lnTo>
                  <a:pt x="3153663" y="452627"/>
                </a:lnTo>
                <a:lnTo>
                  <a:pt x="3245992" y="469900"/>
                </a:lnTo>
                <a:lnTo>
                  <a:pt x="3338576" y="487425"/>
                </a:lnTo>
                <a:lnTo>
                  <a:pt x="3431539" y="504698"/>
                </a:lnTo>
                <a:lnTo>
                  <a:pt x="3525011" y="522224"/>
                </a:lnTo>
                <a:lnTo>
                  <a:pt x="3495039" y="599566"/>
                </a:lnTo>
                <a:lnTo>
                  <a:pt x="3465703" y="676655"/>
                </a:lnTo>
                <a:lnTo>
                  <a:pt x="3435857" y="753490"/>
                </a:lnTo>
                <a:lnTo>
                  <a:pt x="3406266" y="830326"/>
                </a:lnTo>
                <a:lnTo>
                  <a:pt x="3376549" y="906779"/>
                </a:lnTo>
                <a:lnTo>
                  <a:pt x="3347211" y="983233"/>
                </a:lnTo>
                <a:lnTo>
                  <a:pt x="3317621" y="1059814"/>
                </a:lnTo>
                <a:lnTo>
                  <a:pt x="3288537" y="1136014"/>
                </a:lnTo>
                <a:lnTo>
                  <a:pt x="3258947" y="1211833"/>
                </a:lnTo>
                <a:lnTo>
                  <a:pt x="3229609" y="1288161"/>
                </a:lnTo>
                <a:lnTo>
                  <a:pt x="3200527" y="1363726"/>
                </a:lnTo>
                <a:lnTo>
                  <a:pt x="3171189" y="1439417"/>
                </a:lnTo>
                <a:lnTo>
                  <a:pt x="3142487" y="1514728"/>
                </a:lnTo>
                <a:lnTo>
                  <a:pt x="3113151" y="1590293"/>
                </a:lnTo>
                <a:lnTo>
                  <a:pt x="3084067" y="1665731"/>
                </a:lnTo>
                <a:lnTo>
                  <a:pt x="3054984" y="1740535"/>
                </a:lnTo>
                <a:lnTo>
                  <a:pt x="3026917" y="1814449"/>
                </a:lnTo>
                <a:lnTo>
                  <a:pt x="2998088" y="1888235"/>
                </a:lnTo>
                <a:lnTo>
                  <a:pt x="2969640" y="1961895"/>
                </a:lnTo>
                <a:lnTo>
                  <a:pt x="2941447" y="2035555"/>
                </a:lnTo>
                <a:lnTo>
                  <a:pt x="2913253" y="2108835"/>
                </a:lnTo>
                <a:lnTo>
                  <a:pt x="2884804" y="2182241"/>
                </a:lnTo>
                <a:lnTo>
                  <a:pt x="2856356" y="2255266"/>
                </a:lnTo>
                <a:lnTo>
                  <a:pt x="2828671" y="2328291"/>
                </a:lnTo>
                <a:lnTo>
                  <a:pt x="2800223" y="2401061"/>
                </a:lnTo>
                <a:lnTo>
                  <a:pt x="2772029" y="2473833"/>
                </a:lnTo>
                <a:lnTo>
                  <a:pt x="2744088" y="2546604"/>
                </a:lnTo>
                <a:lnTo>
                  <a:pt x="2716276" y="2619375"/>
                </a:lnTo>
                <a:lnTo>
                  <a:pt x="2688081" y="2691257"/>
                </a:lnTo>
                <a:lnTo>
                  <a:pt x="2660141" y="2763773"/>
                </a:lnTo>
                <a:lnTo>
                  <a:pt x="2632582" y="2835910"/>
                </a:lnTo>
                <a:lnTo>
                  <a:pt x="2604897" y="2907791"/>
                </a:lnTo>
                <a:lnTo>
                  <a:pt x="2517521" y="2884804"/>
                </a:lnTo>
                <a:lnTo>
                  <a:pt x="2430906" y="2861436"/>
                </a:lnTo>
                <a:lnTo>
                  <a:pt x="2344038" y="2838450"/>
                </a:lnTo>
                <a:lnTo>
                  <a:pt x="2258059" y="2815463"/>
                </a:lnTo>
                <a:lnTo>
                  <a:pt x="2172080" y="2792729"/>
                </a:lnTo>
                <a:lnTo>
                  <a:pt x="2086355" y="2769742"/>
                </a:lnTo>
                <a:lnTo>
                  <a:pt x="2001265" y="2747010"/>
                </a:lnTo>
                <a:lnTo>
                  <a:pt x="1916049" y="2724277"/>
                </a:lnTo>
                <a:lnTo>
                  <a:pt x="1831594" y="2701925"/>
                </a:lnTo>
                <a:lnTo>
                  <a:pt x="1747265" y="2679446"/>
                </a:lnTo>
                <a:lnTo>
                  <a:pt x="1663319" y="2656966"/>
                </a:lnTo>
                <a:lnTo>
                  <a:pt x="1579626" y="2634615"/>
                </a:lnTo>
                <a:lnTo>
                  <a:pt x="1495932" y="2612390"/>
                </a:lnTo>
                <a:lnTo>
                  <a:pt x="1413002" y="2590038"/>
                </a:lnTo>
                <a:lnTo>
                  <a:pt x="1329944" y="2567813"/>
                </a:lnTo>
                <a:lnTo>
                  <a:pt x="1247394" y="2546350"/>
                </a:lnTo>
                <a:lnTo>
                  <a:pt x="1167383" y="2524760"/>
                </a:lnTo>
                <a:lnTo>
                  <a:pt x="1088008" y="2503423"/>
                </a:lnTo>
                <a:lnTo>
                  <a:pt x="1008379" y="2482469"/>
                </a:lnTo>
                <a:lnTo>
                  <a:pt x="929258" y="2461133"/>
                </a:lnTo>
                <a:lnTo>
                  <a:pt x="850138" y="2440178"/>
                </a:lnTo>
                <a:lnTo>
                  <a:pt x="771651" y="2419477"/>
                </a:lnTo>
                <a:lnTo>
                  <a:pt x="693165" y="2398522"/>
                </a:lnTo>
                <a:lnTo>
                  <a:pt x="615188" y="2377821"/>
                </a:lnTo>
                <a:lnTo>
                  <a:pt x="537209" y="2357120"/>
                </a:lnTo>
                <a:lnTo>
                  <a:pt x="459613" y="2336038"/>
                </a:lnTo>
                <a:lnTo>
                  <a:pt x="382523" y="2315336"/>
                </a:lnTo>
                <a:lnTo>
                  <a:pt x="305434" y="2294890"/>
                </a:lnTo>
                <a:lnTo>
                  <a:pt x="228980" y="2274823"/>
                </a:lnTo>
                <a:lnTo>
                  <a:pt x="152400" y="2254377"/>
                </a:lnTo>
                <a:lnTo>
                  <a:pt x="75945" y="2233929"/>
                </a:lnTo>
                <a:lnTo>
                  <a:pt x="0" y="2213610"/>
                </a:lnTo>
                <a:lnTo>
                  <a:pt x="22478" y="2146554"/>
                </a:lnTo>
                <a:lnTo>
                  <a:pt x="44830" y="2079497"/>
                </a:lnTo>
                <a:lnTo>
                  <a:pt x="67309" y="2012188"/>
                </a:lnTo>
                <a:lnTo>
                  <a:pt x="90296" y="1945004"/>
                </a:lnTo>
                <a:lnTo>
                  <a:pt x="112775" y="1877695"/>
                </a:lnTo>
                <a:lnTo>
                  <a:pt x="135127" y="1810130"/>
                </a:lnTo>
                <a:lnTo>
                  <a:pt x="157860" y="1742439"/>
                </a:lnTo>
                <a:lnTo>
                  <a:pt x="180593" y="1674622"/>
                </a:lnTo>
                <a:lnTo>
                  <a:pt x="203326" y="1606803"/>
                </a:lnTo>
                <a:lnTo>
                  <a:pt x="226059" y="1538858"/>
                </a:lnTo>
                <a:lnTo>
                  <a:pt x="249046" y="1470660"/>
                </a:lnTo>
                <a:lnTo>
                  <a:pt x="271779" y="1402333"/>
                </a:lnTo>
                <a:lnTo>
                  <a:pt x="294513" y="1333880"/>
                </a:lnTo>
                <a:lnTo>
                  <a:pt x="317245" y="1265681"/>
                </a:lnTo>
                <a:lnTo>
                  <a:pt x="340232" y="1196975"/>
                </a:lnTo>
                <a:lnTo>
                  <a:pt x="363219" y="1128522"/>
                </a:lnTo>
                <a:lnTo>
                  <a:pt x="386588" y="1058926"/>
                </a:lnTo>
                <a:lnTo>
                  <a:pt x="410082" y="989329"/>
                </a:lnTo>
                <a:lnTo>
                  <a:pt x="433196" y="919352"/>
                </a:lnTo>
                <a:lnTo>
                  <a:pt x="456691" y="849249"/>
                </a:lnTo>
                <a:lnTo>
                  <a:pt x="480059" y="779399"/>
                </a:lnTo>
                <a:lnTo>
                  <a:pt x="503554" y="708913"/>
                </a:lnTo>
                <a:lnTo>
                  <a:pt x="527430" y="638682"/>
                </a:lnTo>
                <a:lnTo>
                  <a:pt x="550798" y="568325"/>
                </a:lnTo>
                <a:lnTo>
                  <a:pt x="574675" y="497586"/>
                </a:lnTo>
                <a:lnTo>
                  <a:pt x="597915" y="426719"/>
                </a:lnTo>
                <a:lnTo>
                  <a:pt x="621791" y="356362"/>
                </a:lnTo>
                <a:lnTo>
                  <a:pt x="645667" y="285241"/>
                </a:lnTo>
                <a:lnTo>
                  <a:pt x="669543" y="214249"/>
                </a:lnTo>
                <a:lnTo>
                  <a:pt x="693165" y="142620"/>
                </a:lnTo>
                <a:lnTo>
                  <a:pt x="717041" y="71374"/>
                </a:lnTo>
                <a:lnTo>
                  <a:pt x="740917" y="0"/>
                </a:lnTo>
              </a:path>
            </a:pathLst>
          </a:custGeom>
          <a:ln w="9143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8036052" y="2177795"/>
            <a:ext cx="1073150" cy="2761615"/>
          </a:xfrm>
          <a:custGeom>
            <a:avLst/>
            <a:gdLst/>
            <a:ahLst/>
            <a:cxnLst/>
            <a:rect l="l" t="t" r="r" b="b"/>
            <a:pathLst>
              <a:path w="1073150" h="2761615">
                <a:moveTo>
                  <a:pt x="1033779" y="0"/>
                </a:moveTo>
                <a:lnTo>
                  <a:pt x="985139" y="129158"/>
                </a:lnTo>
                <a:lnTo>
                  <a:pt x="937387" y="254888"/>
                </a:lnTo>
                <a:lnTo>
                  <a:pt x="891413" y="377698"/>
                </a:lnTo>
                <a:lnTo>
                  <a:pt x="801877" y="614679"/>
                </a:lnTo>
                <a:lnTo>
                  <a:pt x="758825" y="728852"/>
                </a:lnTo>
                <a:lnTo>
                  <a:pt x="716533" y="840104"/>
                </a:lnTo>
                <a:lnTo>
                  <a:pt x="635380" y="1054989"/>
                </a:lnTo>
                <a:lnTo>
                  <a:pt x="596519" y="1158493"/>
                </a:lnTo>
                <a:lnTo>
                  <a:pt x="521462" y="1357249"/>
                </a:lnTo>
                <a:lnTo>
                  <a:pt x="485013" y="1453133"/>
                </a:lnTo>
                <a:lnTo>
                  <a:pt x="415671" y="1636902"/>
                </a:lnTo>
                <a:lnTo>
                  <a:pt x="382016" y="1725802"/>
                </a:lnTo>
                <a:lnTo>
                  <a:pt x="354965" y="1798192"/>
                </a:lnTo>
                <a:lnTo>
                  <a:pt x="327659" y="1869566"/>
                </a:lnTo>
                <a:lnTo>
                  <a:pt x="301498" y="1939416"/>
                </a:lnTo>
                <a:lnTo>
                  <a:pt x="275208" y="2008251"/>
                </a:lnTo>
                <a:lnTo>
                  <a:pt x="249681" y="2075560"/>
                </a:lnTo>
                <a:lnTo>
                  <a:pt x="200532" y="2206624"/>
                </a:lnTo>
                <a:lnTo>
                  <a:pt x="176275" y="2270252"/>
                </a:lnTo>
                <a:lnTo>
                  <a:pt x="152780" y="2332862"/>
                </a:lnTo>
                <a:lnTo>
                  <a:pt x="20193" y="2683002"/>
                </a:lnTo>
                <a:lnTo>
                  <a:pt x="0" y="2737358"/>
                </a:lnTo>
                <a:lnTo>
                  <a:pt x="4572" y="2740152"/>
                </a:lnTo>
                <a:lnTo>
                  <a:pt x="8890" y="2743327"/>
                </a:lnTo>
                <a:lnTo>
                  <a:pt x="13843" y="2746502"/>
                </a:lnTo>
                <a:lnTo>
                  <a:pt x="18161" y="2749422"/>
                </a:lnTo>
                <a:lnTo>
                  <a:pt x="27304" y="2755772"/>
                </a:lnTo>
                <a:lnTo>
                  <a:pt x="31876" y="2758566"/>
                </a:lnTo>
                <a:lnTo>
                  <a:pt x="36575" y="2761487"/>
                </a:lnTo>
                <a:lnTo>
                  <a:pt x="100075" y="2598673"/>
                </a:lnTo>
                <a:lnTo>
                  <a:pt x="121920" y="2541778"/>
                </a:lnTo>
                <a:lnTo>
                  <a:pt x="144399" y="2484501"/>
                </a:lnTo>
                <a:lnTo>
                  <a:pt x="190753" y="2365755"/>
                </a:lnTo>
                <a:lnTo>
                  <a:pt x="214249" y="2304415"/>
                </a:lnTo>
                <a:lnTo>
                  <a:pt x="238759" y="2242311"/>
                </a:lnTo>
                <a:lnTo>
                  <a:pt x="263525" y="2178811"/>
                </a:lnTo>
                <a:lnTo>
                  <a:pt x="288544" y="2114296"/>
                </a:lnTo>
                <a:lnTo>
                  <a:pt x="340614" y="1981453"/>
                </a:lnTo>
                <a:lnTo>
                  <a:pt x="367029" y="1913001"/>
                </a:lnTo>
                <a:lnTo>
                  <a:pt x="394334" y="1843404"/>
                </a:lnTo>
                <a:lnTo>
                  <a:pt x="421640" y="1772665"/>
                </a:lnTo>
                <a:lnTo>
                  <a:pt x="525272" y="1507743"/>
                </a:lnTo>
                <a:lnTo>
                  <a:pt x="561213" y="1414779"/>
                </a:lnTo>
                <a:lnTo>
                  <a:pt x="675386" y="1121790"/>
                </a:lnTo>
                <a:lnTo>
                  <a:pt x="715645" y="1019048"/>
                </a:lnTo>
                <a:lnTo>
                  <a:pt x="756157" y="913764"/>
                </a:lnTo>
                <a:lnTo>
                  <a:pt x="841628" y="695451"/>
                </a:lnTo>
                <a:lnTo>
                  <a:pt x="930782" y="466216"/>
                </a:lnTo>
                <a:lnTo>
                  <a:pt x="977138" y="347725"/>
                </a:lnTo>
                <a:lnTo>
                  <a:pt x="1024254" y="226059"/>
                </a:lnTo>
                <a:lnTo>
                  <a:pt x="1072896" y="101473"/>
                </a:lnTo>
                <a:lnTo>
                  <a:pt x="1067943" y="89153"/>
                </a:lnTo>
                <a:lnTo>
                  <a:pt x="1063371" y="76453"/>
                </a:lnTo>
                <a:lnTo>
                  <a:pt x="1058545" y="63880"/>
                </a:lnTo>
                <a:lnTo>
                  <a:pt x="1053592" y="51434"/>
                </a:lnTo>
                <a:lnTo>
                  <a:pt x="1051052" y="45212"/>
                </a:lnTo>
                <a:lnTo>
                  <a:pt x="1048766" y="38862"/>
                </a:lnTo>
                <a:lnTo>
                  <a:pt x="1046479" y="32257"/>
                </a:lnTo>
                <a:lnTo>
                  <a:pt x="1043558" y="25907"/>
                </a:lnTo>
                <a:lnTo>
                  <a:pt x="1041273" y="19303"/>
                </a:lnTo>
                <a:lnTo>
                  <a:pt x="1038987" y="12953"/>
                </a:lnTo>
                <a:lnTo>
                  <a:pt x="1036320" y="6603"/>
                </a:lnTo>
                <a:lnTo>
                  <a:pt x="10337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8036052" y="2177795"/>
            <a:ext cx="1073150" cy="2761615"/>
          </a:xfrm>
          <a:custGeom>
            <a:avLst/>
            <a:gdLst/>
            <a:ahLst/>
            <a:cxnLst/>
            <a:rect l="l" t="t" r="r" b="b"/>
            <a:pathLst>
              <a:path w="1073150" h="2761615">
                <a:moveTo>
                  <a:pt x="1033779" y="0"/>
                </a:moveTo>
                <a:lnTo>
                  <a:pt x="985139" y="129158"/>
                </a:lnTo>
                <a:lnTo>
                  <a:pt x="937387" y="254888"/>
                </a:lnTo>
                <a:lnTo>
                  <a:pt x="891413" y="377698"/>
                </a:lnTo>
                <a:lnTo>
                  <a:pt x="801877" y="614679"/>
                </a:lnTo>
                <a:lnTo>
                  <a:pt x="758825" y="728852"/>
                </a:lnTo>
                <a:lnTo>
                  <a:pt x="716533" y="840104"/>
                </a:lnTo>
                <a:lnTo>
                  <a:pt x="635380" y="1054989"/>
                </a:lnTo>
                <a:lnTo>
                  <a:pt x="596519" y="1158493"/>
                </a:lnTo>
                <a:lnTo>
                  <a:pt x="521462" y="1357249"/>
                </a:lnTo>
                <a:lnTo>
                  <a:pt x="485013" y="1453133"/>
                </a:lnTo>
                <a:lnTo>
                  <a:pt x="415671" y="1636902"/>
                </a:lnTo>
                <a:lnTo>
                  <a:pt x="382016" y="1725802"/>
                </a:lnTo>
                <a:lnTo>
                  <a:pt x="354965" y="1798192"/>
                </a:lnTo>
                <a:lnTo>
                  <a:pt x="327659" y="1869566"/>
                </a:lnTo>
                <a:lnTo>
                  <a:pt x="301498" y="1939416"/>
                </a:lnTo>
                <a:lnTo>
                  <a:pt x="275208" y="2008251"/>
                </a:lnTo>
                <a:lnTo>
                  <a:pt x="249681" y="2075560"/>
                </a:lnTo>
                <a:lnTo>
                  <a:pt x="200532" y="2206624"/>
                </a:lnTo>
                <a:lnTo>
                  <a:pt x="176275" y="2270252"/>
                </a:lnTo>
                <a:lnTo>
                  <a:pt x="152780" y="2332862"/>
                </a:lnTo>
                <a:lnTo>
                  <a:pt x="20193" y="2683002"/>
                </a:lnTo>
                <a:lnTo>
                  <a:pt x="0" y="2737358"/>
                </a:lnTo>
                <a:lnTo>
                  <a:pt x="4572" y="2740152"/>
                </a:lnTo>
                <a:lnTo>
                  <a:pt x="8890" y="2743327"/>
                </a:lnTo>
                <a:lnTo>
                  <a:pt x="13843" y="2746502"/>
                </a:lnTo>
                <a:lnTo>
                  <a:pt x="18161" y="2749422"/>
                </a:lnTo>
                <a:lnTo>
                  <a:pt x="27304" y="2755772"/>
                </a:lnTo>
                <a:lnTo>
                  <a:pt x="31876" y="2758566"/>
                </a:lnTo>
                <a:lnTo>
                  <a:pt x="36575" y="2761487"/>
                </a:lnTo>
                <a:lnTo>
                  <a:pt x="100075" y="2598673"/>
                </a:lnTo>
                <a:lnTo>
                  <a:pt x="121920" y="2541778"/>
                </a:lnTo>
                <a:lnTo>
                  <a:pt x="144399" y="2484501"/>
                </a:lnTo>
                <a:lnTo>
                  <a:pt x="190753" y="2365755"/>
                </a:lnTo>
                <a:lnTo>
                  <a:pt x="214249" y="2304415"/>
                </a:lnTo>
                <a:lnTo>
                  <a:pt x="238759" y="2242311"/>
                </a:lnTo>
                <a:lnTo>
                  <a:pt x="263525" y="2178811"/>
                </a:lnTo>
                <a:lnTo>
                  <a:pt x="288544" y="2114296"/>
                </a:lnTo>
                <a:lnTo>
                  <a:pt x="340614" y="1981453"/>
                </a:lnTo>
                <a:lnTo>
                  <a:pt x="367029" y="1913001"/>
                </a:lnTo>
                <a:lnTo>
                  <a:pt x="394334" y="1843404"/>
                </a:lnTo>
                <a:lnTo>
                  <a:pt x="421640" y="1772665"/>
                </a:lnTo>
                <a:lnTo>
                  <a:pt x="525272" y="1507743"/>
                </a:lnTo>
                <a:lnTo>
                  <a:pt x="561213" y="1414779"/>
                </a:lnTo>
                <a:lnTo>
                  <a:pt x="675386" y="1121790"/>
                </a:lnTo>
                <a:lnTo>
                  <a:pt x="715645" y="1019048"/>
                </a:lnTo>
                <a:lnTo>
                  <a:pt x="756157" y="913764"/>
                </a:lnTo>
                <a:lnTo>
                  <a:pt x="841628" y="695451"/>
                </a:lnTo>
                <a:lnTo>
                  <a:pt x="930782" y="466216"/>
                </a:lnTo>
                <a:lnTo>
                  <a:pt x="977138" y="347725"/>
                </a:lnTo>
                <a:lnTo>
                  <a:pt x="1024254" y="226059"/>
                </a:lnTo>
                <a:lnTo>
                  <a:pt x="1072896" y="101473"/>
                </a:lnTo>
                <a:lnTo>
                  <a:pt x="1067943" y="89153"/>
                </a:lnTo>
                <a:lnTo>
                  <a:pt x="1063371" y="76453"/>
                </a:lnTo>
                <a:lnTo>
                  <a:pt x="1058545" y="63880"/>
                </a:lnTo>
                <a:lnTo>
                  <a:pt x="1053592" y="51434"/>
                </a:lnTo>
                <a:lnTo>
                  <a:pt x="1051052" y="45212"/>
                </a:lnTo>
                <a:lnTo>
                  <a:pt x="1048766" y="38862"/>
                </a:lnTo>
                <a:lnTo>
                  <a:pt x="1046479" y="32257"/>
                </a:lnTo>
                <a:lnTo>
                  <a:pt x="1043558" y="25907"/>
                </a:lnTo>
                <a:lnTo>
                  <a:pt x="1041273" y="19303"/>
                </a:lnTo>
                <a:lnTo>
                  <a:pt x="1038987" y="12953"/>
                </a:lnTo>
                <a:lnTo>
                  <a:pt x="1036320" y="6603"/>
                </a:lnTo>
                <a:lnTo>
                  <a:pt x="1033779" y="0"/>
                </a:lnTo>
                <a:close/>
              </a:path>
            </a:pathLst>
          </a:custGeom>
          <a:solidFill>
            <a:srgbClr val="FFA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8036052" y="2177795"/>
            <a:ext cx="1073150" cy="2761615"/>
          </a:xfrm>
          <a:custGeom>
            <a:avLst/>
            <a:gdLst/>
            <a:ahLst/>
            <a:cxnLst/>
            <a:rect l="l" t="t" r="r" b="b"/>
            <a:pathLst>
              <a:path w="1073150" h="2761615">
                <a:moveTo>
                  <a:pt x="1033779" y="0"/>
                </a:moveTo>
                <a:lnTo>
                  <a:pt x="1036320" y="6603"/>
                </a:lnTo>
                <a:lnTo>
                  <a:pt x="1038987" y="12953"/>
                </a:lnTo>
                <a:lnTo>
                  <a:pt x="1041273" y="19303"/>
                </a:lnTo>
                <a:lnTo>
                  <a:pt x="1043558" y="25907"/>
                </a:lnTo>
                <a:lnTo>
                  <a:pt x="1046479" y="32257"/>
                </a:lnTo>
                <a:lnTo>
                  <a:pt x="1048766" y="38862"/>
                </a:lnTo>
                <a:lnTo>
                  <a:pt x="1051052" y="45212"/>
                </a:lnTo>
                <a:lnTo>
                  <a:pt x="1053592" y="51434"/>
                </a:lnTo>
                <a:lnTo>
                  <a:pt x="1058545" y="63880"/>
                </a:lnTo>
                <a:lnTo>
                  <a:pt x="1063371" y="76453"/>
                </a:lnTo>
                <a:lnTo>
                  <a:pt x="1067943" y="89153"/>
                </a:lnTo>
                <a:lnTo>
                  <a:pt x="1072896" y="101473"/>
                </a:lnTo>
                <a:lnTo>
                  <a:pt x="1024254" y="226059"/>
                </a:lnTo>
                <a:lnTo>
                  <a:pt x="977138" y="347725"/>
                </a:lnTo>
                <a:lnTo>
                  <a:pt x="930782" y="466216"/>
                </a:lnTo>
                <a:lnTo>
                  <a:pt x="885698" y="582167"/>
                </a:lnTo>
                <a:lnTo>
                  <a:pt x="841628" y="695451"/>
                </a:lnTo>
                <a:lnTo>
                  <a:pt x="798449" y="805941"/>
                </a:lnTo>
                <a:lnTo>
                  <a:pt x="756157" y="913764"/>
                </a:lnTo>
                <a:lnTo>
                  <a:pt x="715645" y="1019048"/>
                </a:lnTo>
                <a:lnTo>
                  <a:pt x="675386" y="1121790"/>
                </a:lnTo>
                <a:lnTo>
                  <a:pt x="636270" y="1222120"/>
                </a:lnTo>
                <a:lnTo>
                  <a:pt x="598297" y="1319656"/>
                </a:lnTo>
                <a:lnTo>
                  <a:pt x="561213" y="1414779"/>
                </a:lnTo>
                <a:lnTo>
                  <a:pt x="525272" y="1507743"/>
                </a:lnTo>
                <a:lnTo>
                  <a:pt x="489839" y="1598295"/>
                </a:lnTo>
                <a:lnTo>
                  <a:pt x="455295" y="1686686"/>
                </a:lnTo>
                <a:lnTo>
                  <a:pt x="421640" y="1772665"/>
                </a:lnTo>
                <a:lnTo>
                  <a:pt x="394334" y="1843404"/>
                </a:lnTo>
                <a:lnTo>
                  <a:pt x="367029" y="1913001"/>
                </a:lnTo>
                <a:lnTo>
                  <a:pt x="340614" y="1981453"/>
                </a:lnTo>
                <a:lnTo>
                  <a:pt x="314451" y="2048128"/>
                </a:lnTo>
                <a:lnTo>
                  <a:pt x="288544" y="2114296"/>
                </a:lnTo>
                <a:lnTo>
                  <a:pt x="263525" y="2178811"/>
                </a:lnTo>
                <a:lnTo>
                  <a:pt x="238759" y="2242311"/>
                </a:lnTo>
                <a:lnTo>
                  <a:pt x="214249" y="2304415"/>
                </a:lnTo>
                <a:lnTo>
                  <a:pt x="190753" y="2365755"/>
                </a:lnTo>
                <a:lnTo>
                  <a:pt x="167386" y="2425572"/>
                </a:lnTo>
                <a:lnTo>
                  <a:pt x="144399" y="2484501"/>
                </a:lnTo>
                <a:lnTo>
                  <a:pt x="121920" y="2541778"/>
                </a:lnTo>
                <a:lnTo>
                  <a:pt x="100075" y="2598673"/>
                </a:lnTo>
                <a:lnTo>
                  <a:pt x="78486" y="2653918"/>
                </a:lnTo>
                <a:lnTo>
                  <a:pt x="57276" y="2708274"/>
                </a:lnTo>
                <a:lnTo>
                  <a:pt x="36575" y="2761487"/>
                </a:lnTo>
                <a:lnTo>
                  <a:pt x="31876" y="2758566"/>
                </a:lnTo>
                <a:lnTo>
                  <a:pt x="27304" y="2755772"/>
                </a:lnTo>
                <a:lnTo>
                  <a:pt x="22732" y="2752597"/>
                </a:lnTo>
                <a:lnTo>
                  <a:pt x="18161" y="2749422"/>
                </a:lnTo>
                <a:lnTo>
                  <a:pt x="13843" y="2746502"/>
                </a:lnTo>
                <a:lnTo>
                  <a:pt x="8890" y="2743327"/>
                </a:lnTo>
                <a:lnTo>
                  <a:pt x="4572" y="2740152"/>
                </a:lnTo>
                <a:lnTo>
                  <a:pt x="0" y="2737358"/>
                </a:lnTo>
                <a:lnTo>
                  <a:pt x="20193" y="2683002"/>
                </a:lnTo>
                <a:lnTo>
                  <a:pt x="41401" y="2627122"/>
                </a:lnTo>
                <a:lnTo>
                  <a:pt x="62738" y="2570734"/>
                </a:lnTo>
                <a:lnTo>
                  <a:pt x="84581" y="2512948"/>
                </a:lnTo>
                <a:lnTo>
                  <a:pt x="107061" y="2453766"/>
                </a:lnTo>
                <a:lnTo>
                  <a:pt x="129667" y="2393949"/>
                </a:lnTo>
                <a:lnTo>
                  <a:pt x="152780" y="2332862"/>
                </a:lnTo>
                <a:lnTo>
                  <a:pt x="176275" y="2270252"/>
                </a:lnTo>
                <a:lnTo>
                  <a:pt x="200532" y="2206624"/>
                </a:lnTo>
                <a:lnTo>
                  <a:pt x="224917" y="2141601"/>
                </a:lnTo>
                <a:lnTo>
                  <a:pt x="249681" y="2075560"/>
                </a:lnTo>
                <a:lnTo>
                  <a:pt x="275208" y="2008251"/>
                </a:lnTo>
                <a:lnTo>
                  <a:pt x="301498" y="1939416"/>
                </a:lnTo>
                <a:lnTo>
                  <a:pt x="327659" y="1869566"/>
                </a:lnTo>
                <a:lnTo>
                  <a:pt x="354965" y="1798192"/>
                </a:lnTo>
                <a:lnTo>
                  <a:pt x="382016" y="1725802"/>
                </a:lnTo>
                <a:lnTo>
                  <a:pt x="415671" y="1636902"/>
                </a:lnTo>
                <a:lnTo>
                  <a:pt x="449833" y="1546224"/>
                </a:lnTo>
                <a:lnTo>
                  <a:pt x="485013" y="1453133"/>
                </a:lnTo>
                <a:lnTo>
                  <a:pt x="521462" y="1357249"/>
                </a:lnTo>
                <a:lnTo>
                  <a:pt x="558546" y="1258951"/>
                </a:lnTo>
                <a:lnTo>
                  <a:pt x="596519" y="1158493"/>
                </a:lnTo>
                <a:lnTo>
                  <a:pt x="635380" y="1054989"/>
                </a:lnTo>
                <a:lnTo>
                  <a:pt x="675386" y="949198"/>
                </a:lnTo>
                <a:lnTo>
                  <a:pt x="716533" y="840104"/>
                </a:lnTo>
                <a:lnTo>
                  <a:pt x="758825" y="728852"/>
                </a:lnTo>
                <a:lnTo>
                  <a:pt x="801877" y="614679"/>
                </a:lnTo>
                <a:lnTo>
                  <a:pt x="846201" y="497586"/>
                </a:lnTo>
                <a:lnTo>
                  <a:pt x="891413" y="377698"/>
                </a:lnTo>
                <a:lnTo>
                  <a:pt x="937387" y="254888"/>
                </a:lnTo>
                <a:lnTo>
                  <a:pt x="985139" y="129158"/>
                </a:lnTo>
                <a:lnTo>
                  <a:pt x="1033779" y="0"/>
                </a:lnTo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6550914" y="4940046"/>
            <a:ext cx="1533525" cy="1450975"/>
          </a:xfrm>
          <a:custGeom>
            <a:avLst/>
            <a:gdLst/>
            <a:ahLst/>
            <a:cxnLst/>
            <a:rect l="l" t="t" r="r" b="b"/>
            <a:pathLst>
              <a:path w="1533525" h="1450975">
                <a:moveTo>
                  <a:pt x="1486788" y="0"/>
                </a:moveTo>
                <a:lnTo>
                  <a:pt x="1448434" y="6349"/>
                </a:lnTo>
                <a:lnTo>
                  <a:pt x="195071" y="1102131"/>
                </a:lnTo>
                <a:lnTo>
                  <a:pt x="11175" y="1287691"/>
                </a:lnTo>
                <a:lnTo>
                  <a:pt x="0" y="1334071"/>
                </a:lnTo>
                <a:lnTo>
                  <a:pt x="0" y="1369263"/>
                </a:lnTo>
                <a:lnTo>
                  <a:pt x="24002" y="1450847"/>
                </a:lnTo>
                <a:lnTo>
                  <a:pt x="1533143" y="54355"/>
                </a:lnTo>
                <a:lnTo>
                  <a:pt x="1518792" y="6349"/>
                </a:lnTo>
                <a:lnTo>
                  <a:pt x="1486788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6550914" y="4940046"/>
            <a:ext cx="1533525" cy="1450975"/>
          </a:xfrm>
          <a:custGeom>
            <a:avLst/>
            <a:gdLst/>
            <a:ahLst/>
            <a:cxnLst/>
            <a:rect l="l" t="t" r="r" b="b"/>
            <a:pathLst>
              <a:path w="1533525" h="1450975">
                <a:moveTo>
                  <a:pt x="1533143" y="54355"/>
                </a:moveTo>
                <a:lnTo>
                  <a:pt x="24002" y="1450847"/>
                </a:lnTo>
                <a:lnTo>
                  <a:pt x="0" y="1369263"/>
                </a:lnTo>
                <a:lnTo>
                  <a:pt x="0" y="1334071"/>
                </a:lnTo>
                <a:lnTo>
                  <a:pt x="11175" y="1287691"/>
                </a:lnTo>
                <a:lnTo>
                  <a:pt x="195071" y="1102131"/>
                </a:lnTo>
                <a:lnTo>
                  <a:pt x="1448434" y="6349"/>
                </a:lnTo>
                <a:lnTo>
                  <a:pt x="1486788" y="0"/>
                </a:lnTo>
                <a:lnTo>
                  <a:pt x="1518792" y="6349"/>
                </a:lnTo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1527047" y="873252"/>
            <a:ext cx="7617459" cy="422275"/>
          </a:xfrm>
          <a:custGeom>
            <a:avLst/>
            <a:gdLst/>
            <a:ahLst/>
            <a:cxnLst/>
            <a:rect l="l" t="t" r="r" b="b"/>
            <a:pathLst>
              <a:path w="7617459" h="422275">
                <a:moveTo>
                  <a:pt x="0" y="422148"/>
                </a:moveTo>
                <a:lnTo>
                  <a:pt x="7616952" y="422148"/>
                </a:lnTo>
                <a:lnTo>
                  <a:pt x="7616952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F654-C1CA-40A9-A9FD-9F7EBAB3AE0E}" type="datetime1">
              <a:rPr lang="en-US" smtClean="0"/>
              <a:t>6/7/2019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ED6B-A09E-44FE-B1D1-EDC4298610B3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390AB-21F7-461D-A344-EFC814CBA233}" type="datetime1">
              <a:rPr lang="en-US" smtClean="0"/>
              <a:t>6/7/2019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4753" y="115646"/>
            <a:ext cx="7854492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9572" y="2276983"/>
            <a:ext cx="7521575" cy="295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2527" y="6521615"/>
            <a:ext cx="465899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B279-97DD-4F8C-8C0A-A1D483CAAFDD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072" y="693419"/>
            <a:ext cx="4442460" cy="646430"/>
          </a:xfrm>
          <a:custGeom>
            <a:avLst/>
            <a:gdLst/>
            <a:ahLst/>
            <a:cxnLst/>
            <a:rect l="l" t="t" r="r" b="b"/>
            <a:pathLst>
              <a:path w="4442460" h="646430">
                <a:moveTo>
                  <a:pt x="0" y="646176"/>
                </a:moveTo>
                <a:lnTo>
                  <a:pt x="4442460" y="646176"/>
                </a:lnTo>
                <a:lnTo>
                  <a:pt x="4442460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4507" y="713308"/>
            <a:ext cx="4243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90" dirty="0"/>
              <a:t> </a:t>
            </a:r>
            <a:r>
              <a:rPr dirty="0"/>
              <a:t>Statements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152171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4753" y="1707260"/>
            <a:ext cx="752157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99FF"/>
                </a:solidFill>
                <a:latin typeface="Arial"/>
                <a:cs typeface="Arial"/>
              </a:rPr>
              <a:t>Control </a:t>
            </a:r>
            <a:r>
              <a:rPr sz="2400" dirty="0">
                <a:solidFill>
                  <a:srgbClr val="3399FF"/>
                </a:solidFill>
                <a:latin typeface="Arial"/>
                <a:cs typeface="Arial"/>
              </a:rPr>
              <a:t>statements </a:t>
            </a:r>
            <a:r>
              <a:rPr sz="2400" spc="-5" dirty="0">
                <a:solidFill>
                  <a:srgbClr val="3399FF"/>
                </a:solidFill>
                <a:latin typeface="Arial"/>
                <a:cs typeface="Arial"/>
              </a:rPr>
              <a:t>are used </a:t>
            </a:r>
            <a:r>
              <a:rPr sz="2400" dirty="0">
                <a:solidFill>
                  <a:srgbClr val="3399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399FF"/>
                </a:solidFill>
                <a:latin typeface="Arial"/>
                <a:cs typeface="Arial"/>
              </a:rPr>
              <a:t>control </a:t>
            </a:r>
            <a:r>
              <a:rPr sz="2400" dirty="0">
                <a:solidFill>
                  <a:srgbClr val="3399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399FF"/>
                </a:solidFill>
                <a:latin typeface="Arial"/>
                <a:cs typeface="Arial"/>
              </a:rPr>
              <a:t>flow  of execution </a:t>
            </a:r>
            <a:r>
              <a:rPr sz="2400" dirty="0">
                <a:solidFill>
                  <a:srgbClr val="3399FF"/>
                </a:solidFill>
                <a:latin typeface="Arial"/>
                <a:cs typeface="Arial"/>
              </a:rPr>
              <a:t>depending upon the </a:t>
            </a:r>
            <a:r>
              <a:rPr sz="2400" spc="-5" dirty="0">
                <a:solidFill>
                  <a:srgbClr val="3399FF"/>
                </a:solidFill>
                <a:latin typeface="Arial"/>
                <a:cs typeface="Arial"/>
              </a:rPr>
              <a:t>specified  condition/logic.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There are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three types of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control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 statements.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65555" indent="-339090">
              <a:lnSpc>
                <a:spcPct val="100000"/>
              </a:lnSpc>
              <a:buAutoNum type="arabicPeriod"/>
              <a:tabLst>
                <a:tab pos="1266190" algn="l"/>
              </a:tabLst>
            </a:pP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Decision </a:t>
            </a:r>
            <a:r>
              <a:rPr sz="2400" b="1" dirty="0">
                <a:solidFill>
                  <a:srgbClr val="FFC000"/>
                </a:solidFill>
                <a:latin typeface="Arial"/>
                <a:cs typeface="Arial"/>
              </a:rPr>
              <a:t>Making</a:t>
            </a:r>
            <a:r>
              <a:rPr sz="2400" b="1" spc="-4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Statements</a:t>
            </a:r>
            <a:endParaRPr sz="2400">
              <a:latin typeface="Arial"/>
              <a:cs typeface="Arial"/>
            </a:endParaRPr>
          </a:p>
          <a:p>
            <a:pPr marL="1265555" indent="-339090">
              <a:lnSpc>
                <a:spcPct val="100000"/>
              </a:lnSpc>
              <a:buAutoNum type="arabicPeriod"/>
              <a:tabLst>
                <a:tab pos="1266190" algn="l"/>
              </a:tabLst>
            </a:pPr>
            <a:r>
              <a:rPr sz="2400" b="1" dirty="0">
                <a:solidFill>
                  <a:srgbClr val="FFC000"/>
                </a:solidFill>
                <a:latin typeface="Arial"/>
                <a:cs typeface="Arial"/>
              </a:rPr>
              <a:t>Iteration Statements</a:t>
            </a:r>
            <a:r>
              <a:rPr sz="2400" b="1" spc="-9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(Loops)</a:t>
            </a:r>
            <a:endParaRPr sz="2400">
              <a:latin typeface="Arial"/>
              <a:cs typeface="Arial"/>
            </a:endParaRPr>
          </a:p>
          <a:p>
            <a:pPr marL="1265555" indent="-3390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66190" algn="l"/>
              </a:tabLst>
            </a:pP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Jump Statements (break, continue,</a:t>
            </a:r>
            <a:r>
              <a:rPr sz="2400" b="1" spc="1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pass)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94488"/>
            <a:ext cx="6443980" cy="647700"/>
          </a:xfrm>
          <a:custGeom>
            <a:avLst/>
            <a:gdLst/>
            <a:ahLst/>
            <a:cxnLst/>
            <a:rect l="l" t="t" r="r" b="b"/>
            <a:pathLst>
              <a:path w="6443980" h="647700">
                <a:moveTo>
                  <a:pt x="0" y="647699"/>
                </a:moveTo>
                <a:lnTo>
                  <a:pt x="6443472" y="647699"/>
                </a:lnTo>
                <a:lnTo>
                  <a:pt x="6443472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115646"/>
            <a:ext cx="6223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 Statements</a:t>
            </a:r>
            <a:r>
              <a:rPr spc="-85" dirty="0"/>
              <a:t> </a:t>
            </a:r>
            <a:r>
              <a:rPr spc="-5" dirty="0"/>
              <a:t>(Loops)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42950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9572" y="957783"/>
            <a:ext cx="7520940" cy="465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99FF"/>
                </a:solidFill>
                <a:latin typeface="Arial"/>
                <a:cs typeface="Arial"/>
              </a:rPr>
              <a:t>Iteration</a:t>
            </a:r>
            <a:r>
              <a:rPr sz="2400" spc="254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99FF"/>
                </a:solidFill>
                <a:latin typeface="Arial"/>
                <a:cs typeface="Arial"/>
              </a:rPr>
              <a:t>statements(loop)</a:t>
            </a:r>
            <a:r>
              <a:rPr sz="2400" spc="270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99FF"/>
                </a:solidFill>
                <a:latin typeface="Arial"/>
                <a:cs typeface="Arial"/>
              </a:rPr>
              <a:t>are</a:t>
            </a:r>
            <a:r>
              <a:rPr sz="2400" spc="260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99FF"/>
                </a:solidFill>
                <a:latin typeface="Arial"/>
                <a:cs typeface="Arial"/>
              </a:rPr>
              <a:t>used</a:t>
            </a:r>
            <a:r>
              <a:rPr sz="2400" spc="265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99FF"/>
                </a:solidFill>
                <a:latin typeface="Arial"/>
                <a:cs typeface="Arial"/>
              </a:rPr>
              <a:t>to</a:t>
            </a:r>
            <a:r>
              <a:rPr sz="2400" spc="260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99FF"/>
                </a:solidFill>
                <a:latin typeface="Arial"/>
                <a:cs typeface="Arial"/>
              </a:rPr>
              <a:t>execute</a:t>
            </a:r>
            <a:r>
              <a:rPr sz="2400" spc="265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99FF"/>
                </a:solidFill>
                <a:latin typeface="Arial"/>
                <a:cs typeface="Arial"/>
              </a:rPr>
              <a:t>a</a:t>
            </a:r>
            <a:r>
              <a:rPr sz="2400" spc="260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99FF"/>
                </a:solidFill>
                <a:latin typeface="Arial"/>
                <a:cs typeface="Arial"/>
              </a:rPr>
              <a:t>block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3399FF"/>
                </a:solidFill>
                <a:latin typeface="Arial"/>
                <a:cs typeface="Arial"/>
              </a:rPr>
              <a:t>of statements as long as </a:t>
            </a:r>
            <a:r>
              <a:rPr sz="2400" dirty="0">
                <a:solidFill>
                  <a:srgbClr val="3399F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399FF"/>
                </a:solidFill>
                <a:latin typeface="Arial"/>
                <a:cs typeface="Arial"/>
              </a:rPr>
              <a:t>condition is</a:t>
            </a:r>
            <a:r>
              <a:rPr sz="2400" spc="65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99FF"/>
                </a:solidFill>
                <a:latin typeface="Arial"/>
                <a:cs typeface="Arial"/>
              </a:rPr>
              <a:t>true.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3399FF"/>
                </a:solidFill>
                <a:latin typeface="Arial"/>
                <a:cs typeface="Arial"/>
              </a:rPr>
              <a:t>Loops statements are used </a:t>
            </a:r>
            <a:r>
              <a:rPr sz="2400" dirty="0">
                <a:solidFill>
                  <a:srgbClr val="3399FF"/>
                </a:solidFill>
                <a:latin typeface="Arial"/>
                <a:cs typeface="Arial"/>
              </a:rPr>
              <a:t>when </a:t>
            </a:r>
            <a:r>
              <a:rPr sz="2400" spc="-5" dirty="0">
                <a:solidFill>
                  <a:srgbClr val="3399FF"/>
                </a:solidFill>
                <a:latin typeface="Arial"/>
                <a:cs typeface="Arial"/>
              </a:rPr>
              <a:t>we need </a:t>
            </a:r>
            <a:r>
              <a:rPr sz="2400" dirty="0">
                <a:solidFill>
                  <a:srgbClr val="3399F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399FF"/>
                </a:solidFill>
                <a:latin typeface="Arial"/>
                <a:cs typeface="Arial"/>
              </a:rPr>
              <a:t>run same  code again and</a:t>
            </a:r>
            <a:r>
              <a:rPr sz="2400" spc="35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99FF"/>
                </a:solidFill>
                <a:latin typeface="Arial"/>
                <a:cs typeface="Arial"/>
              </a:rPr>
              <a:t>again.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Python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Iteration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(Loops)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statements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are of three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type :-</a:t>
            </a:r>
            <a:endParaRPr sz="2400">
              <a:latin typeface="Arial"/>
              <a:cs typeface="Arial"/>
            </a:endParaRPr>
          </a:p>
          <a:p>
            <a:pPr marL="1265555" indent="-339090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1266190" algn="l"/>
              </a:tabLst>
            </a:pPr>
            <a:r>
              <a:rPr sz="2400" b="1" dirty="0">
                <a:solidFill>
                  <a:srgbClr val="FFC000"/>
                </a:solidFill>
                <a:latin typeface="Arial"/>
                <a:cs typeface="Arial"/>
              </a:rPr>
              <a:t>While</a:t>
            </a:r>
            <a:r>
              <a:rPr sz="2400" b="1" spc="-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C000"/>
                </a:solidFill>
                <a:latin typeface="Arial"/>
                <a:cs typeface="Arial"/>
              </a:rPr>
              <a:t>Loop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C000"/>
              </a:buClr>
              <a:buFont typeface="Arial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1265555" indent="-339090">
              <a:lnSpc>
                <a:spcPct val="100000"/>
              </a:lnSpc>
              <a:buAutoNum type="arabicPeriod"/>
              <a:tabLst>
                <a:tab pos="1266190" algn="l"/>
              </a:tabLst>
            </a:pPr>
            <a:r>
              <a:rPr sz="2400" b="1" dirty="0">
                <a:solidFill>
                  <a:srgbClr val="FFC000"/>
                </a:solidFill>
                <a:latin typeface="Arial"/>
                <a:cs typeface="Arial"/>
              </a:rPr>
              <a:t>For</a:t>
            </a:r>
            <a:r>
              <a:rPr sz="2400" b="1" spc="-1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C000"/>
                </a:solidFill>
                <a:latin typeface="Arial"/>
                <a:cs typeface="Arial"/>
              </a:rPr>
              <a:t>Loop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Font typeface="Arial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1265555" indent="-339090">
              <a:lnSpc>
                <a:spcPct val="100000"/>
              </a:lnSpc>
              <a:buAutoNum type="arabicPeriod"/>
              <a:tabLst>
                <a:tab pos="1266190" algn="l"/>
              </a:tabLst>
            </a:pP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Nested </a:t>
            </a:r>
            <a:r>
              <a:rPr sz="2400" b="1" dirty="0">
                <a:solidFill>
                  <a:srgbClr val="FFC000"/>
                </a:solidFill>
                <a:latin typeface="Arial"/>
                <a:cs typeface="Arial"/>
              </a:rPr>
              <a:t>For </a:t>
            </a: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Loops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94488"/>
            <a:ext cx="6443980" cy="647700"/>
          </a:xfrm>
          <a:custGeom>
            <a:avLst/>
            <a:gdLst/>
            <a:ahLst/>
            <a:cxnLst/>
            <a:rect l="l" t="t" r="r" b="b"/>
            <a:pathLst>
              <a:path w="6443980" h="647700">
                <a:moveTo>
                  <a:pt x="0" y="647699"/>
                </a:moveTo>
                <a:lnTo>
                  <a:pt x="6443472" y="647699"/>
                </a:lnTo>
                <a:lnTo>
                  <a:pt x="6443472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115646"/>
            <a:ext cx="6223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 Statements</a:t>
            </a:r>
            <a:r>
              <a:rPr spc="-85" dirty="0"/>
              <a:t> </a:t>
            </a:r>
            <a:r>
              <a:rPr spc="-5" dirty="0"/>
              <a:t>(Loops)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42950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9572" y="813561"/>
            <a:ext cx="752220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1. </a:t>
            </a:r>
            <a:r>
              <a:rPr sz="2400" b="1" dirty="0">
                <a:solidFill>
                  <a:srgbClr val="FFC000"/>
                </a:solidFill>
                <a:latin typeface="Arial"/>
                <a:cs typeface="Arial"/>
              </a:rPr>
              <a:t>While</a:t>
            </a:r>
            <a:r>
              <a:rPr sz="2400" b="1" spc="-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C000"/>
                </a:solidFill>
                <a:latin typeface="Arial"/>
                <a:cs typeface="Arial"/>
              </a:rPr>
              <a:t>Loop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It is used to execute a block of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statement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as long as a  given condition is true. And when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condition become  false,</a:t>
            </a:r>
            <a:r>
              <a:rPr sz="2400" spc="40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the</a:t>
            </a:r>
            <a:r>
              <a:rPr sz="2400" spc="40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control</a:t>
            </a:r>
            <a:r>
              <a:rPr sz="2400" spc="40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will</a:t>
            </a:r>
            <a:r>
              <a:rPr sz="2400" spc="39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come</a:t>
            </a:r>
            <a:r>
              <a:rPr sz="2400" spc="4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out</a:t>
            </a:r>
            <a:r>
              <a:rPr sz="2400" spc="40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Arial"/>
                <a:cs typeface="Arial"/>
              </a:rPr>
              <a:t>of</a:t>
            </a:r>
            <a:r>
              <a:rPr sz="2400" spc="40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the</a:t>
            </a:r>
            <a:r>
              <a:rPr sz="2400" spc="40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loop.</a:t>
            </a:r>
            <a:r>
              <a:rPr sz="2400" spc="409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572" y="2276983"/>
            <a:ext cx="7522209" cy="2708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condition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is checked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every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time at the beginning of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loop.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Syntax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while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(condition):</a:t>
            </a:r>
            <a:endParaRPr sz="2000">
              <a:latin typeface="Arial"/>
              <a:cs typeface="Arial"/>
            </a:endParaRPr>
          </a:p>
          <a:p>
            <a:pPr marL="927100" marR="520255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statement  [sta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ement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875"/>
              </a:lnSpc>
            </a:pP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e.g.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x 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9572" y="4959858"/>
            <a:ext cx="19411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while </a:t>
            </a:r>
            <a:r>
              <a:rPr sz="2400" dirty="0">
                <a:latin typeface="Arial"/>
                <a:cs typeface="Arial"/>
              </a:rPr>
              <a:t>(x &lt;=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4):  </a:t>
            </a:r>
            <a:r>
              <a:rPr sz="2400" spc="-5" dirty="0">
                <a:latin typeface="Arial"/>
                <a:cs typeface="Arial"/>
              </a:rPr>
              <a:t>print(x)</a:t>
            </a:r>
            <a:endParaRPr sz="24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x = x +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79947" y="2759962"/>
            <a:ext cx="2855976" cy="4003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75020" y="2955035"/>
            <a:ext cx="2267712" cy="3415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29532" y="4816805"/>
            <a:ext cx="77660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Out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ut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46248" y="4628388"/>
            <a:ext cx="545591" cy="1729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72917" y="4664202"/>
            <a:ext cx="360045" cy="1603375"/>
          </a:xfrm>
          <a:custGeom>
            <a:avLst/>
            <a:gdLst/>
            <a:ahLst/>
            <a:cxnLst/>
            <a:rect l="l" t="t" r="r" b="b"/>
            <a:pathLst>
              <a:path w="360044" h="1603375">
                <a:moveTo>
                  <a:pt x="0" y="0"/>
                </a:moveTo>
                <a:lnTo>
                  <a:pt x="69996" y="2361"/>
                </a:lnTo>
                <a:lnTo>
                  <a:pt x="127158" y="8794"/>
                </a:lnTo>
                <a:lnTo>
                  <a:pt x="165699" y="18323"/>
                </a:lnTo>
                <a:lnTo>
                  <a:pt x="179831" y="29972"/>
                </a:lnTo>
                <a:lnTo>
                  <a:pt x="179831" y="771652"/>
                </a:lnTo>
                <a:lnTo>
                  <a:pt x="193964" y="783300"/>
                </a:lnTo>
                <a:lnTo>
                  <a:pt x="232505" y="792829"/>
                </a:lnTo>
                <a:lnTo>
                  <a:pt x="289667" y="799262"/>
                </a:lnTo>
                <a:lnTo>
                  <a:pt x="359663" y="801624"/>
                </a:lnTo>
                <a:lnTo>
                  <a:pt x="289667" y="803985"/>
                </a:lnTo>
                <a:lnTo>
                  <a:pt x="232505" y="810418"/>
                </a:lnTo>
                <a:lnTo>
                  <a:pt x="193964" y="819947"/>
                </a:lnTo>
                <a:lnTo>
                  <a:pt x="179831" y="831596"/>
                </a:lnTo>
                <a:lnTo>
                  <a:pt x="179831" y="1573276"/>
                </a:lnTo>
                <a:lnTo>
                  <a:pt x="165699" y="1584940"/>
                </a:lnTo>
                <a:lnTo>
                  <a:pt x="127158" y="1594467"/>
                </a:lnTo>
                <a:lnTo>
                  <a:pt x="69996" y="1600891"/>
                </a:lnTo>
                <a:lnTo>
                  <a:pt x="0" y="1603248"/>
                </a:lnTo>
              </a:path>
            </a:pathLst>
          </a:custGeom>
          <a:ln w="19812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76600" y="5426964"/>
            <a:ext cx="774065" cy="76200"/>
          </a:xfrm>
          <a:custGeom>
            <a:avLst/>
            <a:gdLst/>
            <a:ahLst/>
            <a:cxnLst/>
            <a:rect l="l" t="t" r="r" b="b"/>
            <a:pathLst>
              <a:path w="774064" h="76200">
                <a:moveTo>
                  <a:pt x="697864" y="0"/>
                </a:moveTo>
                <a:lnTo>
                  <a:pt x="697864" y="76200"/>
                </a:lnTo>
                <a:lnTo>
                  <a:pt x="761364" y="44450"/>
                </a:lnTo>
                <a:lnTo>
                  <a:pt x="710564" y="44450"/>
                </a:lnTo>
                <a:lnTo>
                  <a:pt x="710564" y="31750"/>
                </a:lnTo>
                <a:lnTo>
                  <a:pt x="761364" y="31750"/>
                </a:lnTo>
                <a:lnTo>
                  <a:pt x="697864" y="0"/>
                </a:lnTo>
                <a:close/>
              </a:path>
              <a:path w="774064" h="76200">
                <a:moveTo>
                  <a:pt x="69786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97864" y="44450"/>
                </a:lnTo>
                <a:lnTo>
                  <a:pt x="697864" y="31750"/>
                </a:lnTo>
                <a:close/>
              </a:path>
              <a:path w="774064" h="76200">
                <a:moveTo>
                  <a:pt x="761364" y="31750"/>
                </a:moveTo>
                <a:lnTo>
                  <a:pt x="710564" y="31750"/>
                </a:lnTo>
                <a:lnTo>
                  <a:pt x="710564" y="44450"/>
                </a:lnTo>
                <a:lnTo>
                  <a:pt x="761364" y="44450"/>
                </a:lnTo>
                <a:lnTo>
                  <a:pt x="774064" y="38100"/>
                </a:lnTo>
                <a:lnTo>
                  <a:pt x="761364" y="317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94488"/>
            <a:ext cx="6443980" cy="647700"/>
          </a:xfrm>
          <a:custGeom>
            <a:avLst/>
            <a:gdLst/>
            <a:ahLst/>
            <a:cxnLst/>
            <a:rect l="l" t="t" r="r" b="b"/>
            <a:pathLst>
              <a:path w="6443980" h="647700">
                <a:moveTo>
                  <a:pt x="0" y="647699"/>
                </a:moveTo>
                <a:lnTo>
                  <a:pt x="6443472" y="647699"/>
                </a:lnTo>
                <a:lnTo>
                  <a:pt x="6443472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115646"/>
            <a:ext cx="6223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 Statements</a:t>
            </a:r>
            <a:r>
              <a:rPr spc="-85" dirty="0"/>
              <a:t> </a:t>
            </a:r>
            <a:r>
              <a:rPr spc="-5" dirty="0"/>
              <a:t>(Loops)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42950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6172" y="1100327"/>
            <a:ext cx="1299972" cy="679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9052" y="1520952"/>
            <a:ext cx="3128772" cy="71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0760" y="1100327"/>
            <a:ext cx="2599943" cy="679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9572" y="813561"/>
            <a:ext cx="6770370" cy="5696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C000"/>
                </a:solidFill>
                <a:latin typeface="Arial"/>
                <a:cs typeface="Arial"/>
              </a:rPr>
              <a:t>While Loop</a:t>
            </a:r>
            <a:r>
              <a:rPr sz="2400" b="1" spc="-5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continue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b="1" u="heavy" dirty="0">
                <a:solidFill>
                  <a:srgbClr val="C1EEFF"/>
                </a:solidFill>
                <a:uFill>
                  <a:solidFill>
                    <a:srgbClr val="C1EEFF"/>
                  </a:solidFill>
                </a:uFill>
                <a:latin typeface="Arial"/>
                <a:cs typeface="Arial"/>
              </a:rPr>
              <a:t>While Loop </a:t>
            </a:r>
            <a:r>
              <a:rPr sz="2400" b="1" u="heavy" spc="-10" dirty="0">
                <a:solidFill>
                  <a:srgbClr val="C1EEFF"/>
                </a:solidFill>
                <a:uFill>
                  <a:solidFill>
                    <a:srgbClr val="C1EEFF"/>
                  </a:solidFill>
                </a:uFill>
                <a:latin typeface="Arial"/>
                <a:cs typeface="Arial"/>
              </a:rPr>
              <a:t>With</a:t>
            </a:r>
            <a:r>
              <a:rPr sz="2400" b="1" u="heavy" spc="-75" dirty="0">
                <a:solidFill>
                  <a:srgbClr val="C1EEFF"/>
                </a:solidFill>
                <a:uFill>
                  <a:solidFill>
                    <a:srgbClr val="C1EEF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C1EEFF"/>
                </a:solidFill>
                <a:uFill>
                  <a:solidFill>
                    <a:srgbClr val="C1EEFF"/>
                  </a:solidFill>
                </a:uFill>
                <a:latin typeface="Arial"/>
                <a:cs typeface="Arial"/>
              </a:rPr>
              <a:t>Else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e.g.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000" dirty="0">
                <a:latin typeface="Arial"/>
                <a:cs typeface="Arial"/>
              </a:rPr>
              <a:t>x =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while (x &lt;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3):</a:t>
            </a:r>
            <a:endParaRPr sz="2000">
              <a:latin typeface="Arial"/>
              <a:cs typeface="Arial"/>
            </a:endParaRPr>
          </a:p>
          <a:p>
            <a:pPr marL="220979" marR="223710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print('inside while loop </a:t>
            </a:r>
            <a:r>
              <a:rPr sz="2000" spc="-5" dirty="0">
                <a:latin typeface="Arial"/>
                <a:cs typeface="Arial"/>
              </a:rPr>
              <a:t>value </a:t>
            </a:r>
            <a:r>
              <a:rPr sz="2000" dirty="0">
                <a:latin typeface="Arial"/>
                <a:cs typeface="Arial"/>
              </a:rPr>
              <a:t>of x is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',x)  </a:t>
            </a:r>
            <a:r>
              <a:rPr sz="2000" dirty="0">
                <a:latin typeface="Arial"/>
                <a:cs typeface="Arial"/>
              </a:rPr>
              <a:t>x = x +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else:</a:t>
            </a:r>
            <a:endParaRPr sz="2000">
              <a:latin typeface="Arial"/>
              <a:cs typeface="Arial"/>
            </a:endParaRPr>
          </a:p>
          <a:p>
            <a:pPr marL="220979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print('inside else value of x is ',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  <a:p>
            <a:pPr marL="12700" marR="3260725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inside while loop </a:t>
            </a:r>
            <a:r>
              <a:rPr sz="2000" spc="-5" dirty="0">
                <a:latin typeface="Arial"/>
                <a:cs typeface="Arial"/>
              </a:rPr>
              <a:t>value </a:t>
            </a:r>
            <a:r>
              <a:rPr sz="2000" dirty="0">
                <a:latin typeface="Arial"/>
                <a:cs typeface="Arial"/>
              </a:rPr>
              <a:t>of x is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  inside while loop </a:t>
            </a:r>
            <a:r>
              <a:rPr sz="2000" spc="-5" dirty="0">
                <a:latin typeface="Arial"/>
                <a:cs typeface="Arial"/>
              </a:rPr>
              <a:t>value </a:t>
            </a:r>
            <a:r>
              <a:rPr sz="2000" dirty="0">
                <a:latin typeface="Arial"/>
                <a:cs typeface="Arial"/>
              </a:rPr>
              <a:t>of x is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  inside else value of x is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*Write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 program in python to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find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out the factorial of a</a:t>
            </a:r>
            <a:r>
              <a:rPr sz="2000" spc="-2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given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number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94488"/>
            <a:ext cx="6443980" cy="647700"/>
          </a:xfrm>
          <a:custGeom>
            <a:avLst/>
            <a:gdLst/>
            <a:ahLst/>
            <a:cxnLst/>
            <a:rect l="l" t="t" r="r" b="b"/>
            <a:pathLst>
              <a:path w="6443980" h="647700">
                <a:moveTo>
                  <a:pt x="0" y="647699"/>
                </a:moveTo>
                <a:lnTo>
                  <a:pt x="6443472" y="647699"/>
                </a:lnTo>
                <a:lnTo>
                  <a:pt x="6443472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115646"/>
            <a:ext cx="6223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 Statements</a:t>
            </a:r>
            <a:r>
              <a:rPr spc="-85" dirty="0"/>
              <a:t> </a:t>
            </a:r>
            <a:r>
              <a:rPr spc="-5" dirty="0"/>
              <a:t>(Loops)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42950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0831" y="787908"/>
            <a:ext cx="7678420" cy="4893945"/>
          </a:xfrm>
          <a:custGeom>
            <a:avLst/>
            <a:gdLst/>
            <a:ahLst/>
            <a:cxnLst/>
            <a:rect l="l" t="t" r="r" b="b"/>
            <a:pathLst>
              <a:path w="7678420" h="4893945">
                <a:moveTo>
                  <a:pt x="0" y="4893564"/>
                </a:moveTo>
                <a:lnTo>
                  <a:pt x="7677911" y="4893564"/>
                </a:lnTo>
                <a:lnTo>
                  <a:pt x="7677911" y="0"/>
                </a:lnTo>
                <a:lnTo>
                  <a:pt x="0" y="0"/>
                </a:lnTo>
                <a:lnTo>
                  <a:pt x="0" y="4893564"/>
                </a:lnTo>
                <a:close/>
              </a:path>
            </a:pathLst>
          </a:custGeom>
          <a:ln w="9144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9572" y="813561"/>
            <a:ext cx="366077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C000"/>
                </a:solidFill>
                <a:latin typeface="Arial"/>
                <a:cs typeface="Arial"/>
              </a:rPr>
              <a:t>While Loop</a:t>
            </a:r>
            <a:r>
              <a:rPr sz="2400" b="1" spc="-6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continue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b="1" dirty="0">
                <a:solidFill>
                  <a:srgbClr val="C1EEFF"/>
                </a:solidFill>
                <a:latin typeface="Arial"/>
                <a:cs typeface="Arial"/>
              </a:rPr>
              <a:t>Infinite While</a:t>
            </a:r>
            <a:r>
              <a:rPr sz="2400" b="1" spc="-140" dirty="0">
                <a:solidFill>
                  <a:srgbClr val="C1EE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1EEFF"/>
                </a:solidFill>
                <a:latin typeface="Arial"/>
                <a:cs typeface="Arial"/>
              </a:rPr>
              <a:t>Loop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e.g.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x 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265430" marR="1007110" indent="-25336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while </a:t>
            </a:r>
            <a:r>
              <a:rPr sz="2400" dirty="0">
                <a:latin typeface="Arial"/>
                <a:cs typeface="Arial"/>
              </a:rPr>
              <a:t>(x == 5):  </a:t>
            </a:r>
            <a:r>
              <a:rPr sz="2400" spc="-5" dirty="0">
                <a:latin typeface="Arial"/>
                <a:cs typeface="Arial"/>
              </a:rPr>
              <a:t>print(‘inside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loop')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216598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Output  </a:t>
            </a:r>
            <a:r>
              <a:rPr sz="2400" spc="-5" dirty="0">
                <a:latin typeface="Arial"/>
                <a:cs typeface="Arial"/>
              </a:rPr>
              <a:t>Inside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loop  Inside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loop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94488"/>
            <a:ext cx="6443980" cy="647700"/>
          </a:xfrm>
          <a:custGeom>
            <a:avLst/>
            <a:gdLst/>
            <a:ahLst/>
            <a:cxnLst/>
            <a:rect l="l" t="t" r="r" b="b"/>
            <a:pathLst>
              <a:path w="6443980" h="647700">
                <a:moveTo>
                  <a:pt x="0" y="647699"/>
                </a:moveTo>
                <a:lnTo>
                  <a:pt x="6443472" y="647699"/>
                </a:lnTo>
                <a:lnTo>
                  <a:pt x="6443472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115646"/>
            <a:ext cx="6223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 Statements</a:t>
            </a:r>
            <a:r>
              <a:rPr spc="-85" dirty="0"/>
              <a:t> </a:t>
            </a:r>
            <a:r>
              <a:rPr spc="-5" dirty="0"/>
              <a:t>(Loops)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42950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0831" y="787908"/>
            <a:ext cx="7678420" cy="5262880"/>
          </a:xfrm>
          <a:custGeom>
            <a:avLst/>
            <a:gdLst/>
            <a:ahLst/>
            <a:cxnLst/>
            <a:rect l="l" t="t" r="r" b="b"/>
            <a:pathLst>
              <a:path w="7678420" h="5262880">
                <a:moveTo>
                  <a:pt x="0" y="5262372"/>
                </a:moveTo>
                <a:lnTo>
                  <a:pt x="7677911" y="5262372"/>
                </a:lnTo>
                <a:lnTo>
                  <a:pt x="7677911" y="0"/>
                </a:lnTo>
                <a:lnTo>
                  <a:pt x="0" y="0"/>
                </a:lnTo>
                <a:lnTo>
                  <a:pt x="0" y="5262372"/>
                </a:lnTo>
                <a:close/>
              </a:path>
            </a:pathLst>
          </a:custGeom>
          <a:ln w="9144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9572" y="813561"/>
            <a:ext cx="713930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2. For</a:t>
            </a:r>
            <a:r>
              <a:rPr sz="2400" b="1" spc="-1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C000"/>
                </a:solidFill>
                <a:latin typeface="Arial"/>
                <a:cs typeface="Arial"/>
              </a:rPr>
              <a:t>Loop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is used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iterate over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items of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any sequence, such 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as a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list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or a</a:t>
            </a:r>
            <a:r>
              <a:rPr sz="2400" spc="-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string.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Syntax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val in sequence: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statements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e.g.</a:t>
            </a:r>
            <a:endParaRPr sz="2400">
              <a:latin typeface="Arial"/>
              <a:cs typeface="Arial"/>
            </a:endParaRPr>
          </a:p>
          <a:p>
            <a:pPr marL="265430" marR="4713605" indent="-25336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i in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range(3,5):  print(i)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62026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Out</a:t>
            </a:r>
            <a:r>
              <a:rPr sz="2400" spc="-5" dirty="0">
                <a:latin typeface="Arial"/>
                <a:cs typeface="Arial"/>
              </a:rPr>
              <a:t>put  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94488"/>
            <a:ext cx="6443980" cy="647700"/>
          </a:xfrm>
          <a:custGeom>
            <a:avLst/>
            <a:gdLst/>
            <a:ahLst/>
            <a:cxnLst/>
            <a:rect l="l" t="t" r="r" b="b"/>
            <a:pathLst>
              <a:path w="6443980" h="647700">
                <a:moveTo>
                  <a:pt x="0" y="647699"/>
                </a:moveTo>
                <a:lnTo>
                  <a:pt x="6443472" y="647699"/>
                </a:lnTo>
                <a:lnTo>
                  <a:pt x="6443472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115646"/>
            <a:ext cx="6223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 Statements</a:t>
            </a:r>
            <a:r>
              <a:rPr spc="-85" dirty="0"/>
              <a:t> </a:t>
            </a:r>
            <a:r>
              <a:rPr spc="-5" dirty="0"/>
              <a:t>(Loops)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42950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0831" y="787908"/>
            <a:ext cx="7678420" cy="4648200"/>
          </a:xfrm>
          <a:custGeom>
            <a:avLst/>
            <a:gdLst/>
            <a:ahLst/>
            <a:cxnLst/>
            <a:rect l="l" t="t" r="r" b="b"/>
            <a:pathLst>
              <a:path w="7678420" h="4648200">
                <a:moveTo>
                  <a:pt x="0" y="4648200"/>
                </a:moveTo>
                <a:lnTo>
                  <a:pt x="7677911" y="4648200"/>
                </a:lnTo>
                <a:lnTo>
                  <a:pt x="7677911" y="0"/>
                </a:lnTo>
                <a:lnTo>
                  <a:pt x="0" y="0"/>
                </a:lnTo>
                <a:lnTo>
                  <a:pt x="0" y="4648200"/>
                </a:lnTo>
                <a:close/>
              </a:path>
            </a:pathLst>
          </a:custGeom>
          <a:ln w="9144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9572" y="813561"/>
            <a:ext cx="7499984" cy="453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2. For </a:t>
            </a:r>
            <a:r>
              <a:rPr sz="2400" b="1" dirty="0">
                <a:solidFill>
                  <a:srgbClr val="FFC000"/>
                </a:solidFill>
                <a:latin typeface="Arial"/>
                <a:cs typeface="Arial"/>
              </a:rPr>
              <a:t>Loop</a:t>
            </a:r>
            <a:r>
              <a:rPr sz="2400" b="1" spc="-1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continue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Example programs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i in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range(5,3,-1):</a:t>
            </a:r>
            <a:endParaRPr sz="24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print(i)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range() Function</a:t>
            </a:r>
            <a:r>
              <a:rPr sz="2400" b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Parameters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start</a:t>
            </a:r>
            <a:r>
              <a:rPr sz="2000" dirty="0">
                <a:latin typeface="Arial"/>
                <a:cs typeface="Arial"/>
              </a:rPr>
              <a:t>: Starting number of the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sequence.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stop</a:t>
            </a:r>
            <a:r>
              <a:rPr sz="2000" dirty="0">
                <a:latin typeface="Arial"/>
                <a:cs typeface="Arial"/>
              </a:rPr>
              <a:t>: Generate numbers up to, but not including </a:t>
            </a:r>
            <a:r>
              <a:rPr sz="2000" spc="-5" dirty="0">
                <a:latin typeface="Arial"/>
                <a:cs typeface="Arial"/>
              </a:rPr>
              <a:t>this </a:t>
            </a:r>
            <a:r>
              <a:rPr sz="2000" spc="-15" dirty="0">
                <a:latin typeface="Arial"/>
                <a:cs typeface="Arial"/>
              </a:rPr>
              <a:t>number.  </a:t>
            </a:r>
            <a:r>
              <a:rPr sz="2000" b="1" dirty="0">
                <a:latin typeface="Arial"/>
                <a:cs typeface="Arial"/>
              </a:rPr>
              <a:t>step(Optional)</a:t>
            </a:r>
            <a:r>
              <a:rPr sz="2000" dirty="0">
                <a:latin typeface="Arial"/>
                <a:cs typeface="Arial"/>
              </a:rPr>
              <a:t>: Determines the increment between each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numbers  in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sequence.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94488"/>
            <a:ext cx="6443980" cy="647700"/>
          </a:xfrm>
          <a:custGeom>
            <a:avLst/>
            <a:gdLst/>
            <a:ahLst/>
            <a:cxnLst/>
            <a:rect l="l" t="t" r="r" b="b"/>
            <a:pathLst>
              <a:path w="6443980" h="647700">
                <a:moveTo>
                  <a:pt x="0" y="647699"/>
                </a:moveTo>
                <a:lnTo>
                  <a:pt x="6443472" y="647699"/>
                </a:lnTo>
                <a:lnTo>
                  <a:pt x="6443472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115646"/>
            <a:ext cx="6223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 Statements</a:t>
            </a:r>
            <a:r>
              <a:rPr spc="-85" dirty="0"/>
              <a:t> </a:t>
            </a:r>
            <a:r>
              <a:rPr spc="-5" dirty="0"/>
              <a:t>(Loops)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42950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0831" y="787908"/>
            <a:ext cx="7678420" cy="5262880"/>
          </a:xfrm>
          <a:custGeom>
            <a:avLst/>
            <a:gdLst/>
            <a:ahLst/>
            <a:cxnLst/>
            <a:rect l="l" t="t" r="r" b="b"/>
            <a:pathLst>
              <a:path w="7678420" h="5262880">
                <a:moveTo>
                  <a:pt x="0" y="5262372"/>
                </a:moveTo>
                <a:lnTo>
                  <a:pt x="7677911" y="5262372"/>
                </a:lnTo>
                <a:lnTo>
                  <a:pt x="7677911" y="0"/>
                </a:lnTo>
                <a:lnTo>
                  <a:pt x="0" y="0"/>
                </a:lnTo>
                <a:lnTo>
                  <a:pt x="0" y="5262372"/>
                </a:lnTo>
                <a:close/>
              </a:path>
            </a:pathLst>
          </a:custGeom>
          <a:ln w="9144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9572" y="813561"/>
            <a:ext cx="563499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2. For </a:t>
            </a:r>
            <a:r>
              <a:rPr sz="2400" b="1" dirty="0">
                <a:solidFill>
                  <a:srgbClr val="FFC000"/>
                </a:solidFill>
                <a:latin typeface="Arial"/>
                <a:cs typeface="Arial"/>
              </a:rPr>
              <a:t>Loop</a:t>
            </a:r>
            <a:r>
              <a:rPr sz="2400" b="1" spc="-1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continue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For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Loop </a:t>
            </a:r>
            <a:r>
              <a:rPr sz="2400" b="1" spc="-10" dirty="0">
                <a:solidFill>
                  <a:srgbClr val="00AF50"/>
                </a:solidFill>
                <a:latin typeface="Arial"/>
                <a:cs typeface="Arial"/>
              </a:rPr>
              <a:t>With</a:t>
            </a:r>
            <a:r>
              <a:rPr sz="2400" b="1" spc="-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Else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e.g.</a:t>
            </a:r>
            <a:endParaRPr sz="2400">
              <a:latin typeface="Arial"/>
              <a:cs typeface="Arial"/>
            </a:endParaRPr>
          </a:p>
          <a:p>
            <a:pPr marL="350520" marR="3123565" indent="-33845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i in range(1,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4):  print(i)</a:t>
            </a:r>
            <a:endParaRPr sz="2400">
              <a:latin typeface="Arial"/>
              <a:cs typeface="Arial"/>
            </a:endParaRPr>
          </a:p>
          <a:p>
            <a:pPr marL="350520" marR="5080" indent="-338455">
              <a:lnSpc>
                <a:spcPct val="100000"/>
              </a:lnSpc>
              <a:tabLst>
                <a:tab pos="825500" algn="l"/>
              </a:tabLst>
            </a:pPr>
            <a:r>
              <a:rPr sz="2400" spc="-5" dirty="0">
                <a:latin typeface="Arial"/>
                <a:cs typeface="Arial"/>
              </a:rPr>
              <a:t>else:	# Executed because no break in </a:t>
            </a:r>
            <a:r>
              <a:rPr sz="2400" dirty="0">
                <a:latin typeface="Arial"/>
                <a:cs typeface="Arial"/>
              </a:rPr>
              <a:t>for  </a:t>
            </a:r>
            <a:r>
              <a:rPr sz="2400" spc="-5" dirty="0">
                <a:latin typeface="Arial"/>
                <a:cs typeface="Arial"/>
              </a:rPr>
              <a:t>print("No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Break")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Break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94488"/>
            <a:ext cx="6443980" cy="647700"/>
          </a:xfrm>
          <a:custGeom>
            <a:avLst/>
            <a:gdLst/>
            <a:ahLst/>
            <a:cxnLst/>
            <a:rect l="l" t="t" r="r" b="b"/>
            <a:pathLst>
              <a:path w="6443980" h="647700">
                <a:moveTo>
                  <a:pt x="0" y="647699"/>
                </a:moveTo>
                <a:lnTo>
                  <a:pt x="6443472" y="647699"/>
                </a:lnTo>
                <a:lnTo>
                  <a:pt x="6443472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115646"/>
            <a:ext cx="6223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 Statements</a:t>
            </a:r>
            <a:r>
              <a:rPr spc="-85" dirty="0"/>
              <a:t> </a:t>
            </a:r>
            <a:r>
              <a:rPr spc="-5" dirty="0"/>
              <a:t>(Loops)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42950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0831" y="787908"/>
            <a:ext cx="7678420" cy="4893945"/>
          </a:xfrm>
          <a:custGeom>
            <a:avLst/>
            <a:gdLst/>
            <a:ahLst/>
            <a:cxnLst/>
            <a:rect l="l" t="t" r="r" b="b"/>
            <a:pathLst>
              <a:path w="7678420" h="4893945">
                <a:moveTo>
                  <a:pt x="0" y="4893564"/>
                </a:moveTo>
                <a:lnTo>
                  <a:pt x="7677911" y="4893564"/>
                </a:lnTo>
                <a:lnTo>
                  <a:pt x="7677911" y="0"/>
                </a:lnTo>
                <a:lnTo>
                  <a:pt x="0" y="0"/>
                </a:lnTo>
                <a:lnTo>
                  <a:pt x="0" y="4893564"/>
                </a:lnTo>
                <a:close/>
              </a:path>
            </a:pathLst>
          </a:custGeom>
          <a:ln w="9144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9572" y="813561"/>
            <a:ext cx="349948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2. For </a:t>
            </a:r>
            <a:r>
              <a:rPr sz="2400" b="1" dirty="0">
                <a:solidFill>
                  <a:srgbClr val="FFC000"/>
                </a:solidFill>
                <a:latin typeface="Arial"/>
                <a:cs typeface="Arial"/>
              </a:rPr>
              <a:t>Loop</a:t>
            </a:r>
            <a:r>
              <a:rPr sz="2400" b="1" spc="-3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continue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Nested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For</a:t>
            </a:r>
            <a:r>
              <a:rPr sz="2400" b="1" spc="-4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Loop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e.g.</a:t>
            </a:r>
            <a:endParaRPr sz="2400">
              <a:latin typeface="Arial"/>
              <a:cs typeface="Arial"/>
            </a:endParaRPr>
          </a:p>
          <a:p>
            <a:pPr marL="265430" marR="674370" indent="-25336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i in range(1,3): 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j </a:t>
            </a:r>
            <a:r>
              <a:rPr sz="2400" spc="-10" dirty="0">
                <a:latin typeface="Arial"/>
                <a:cs typeface="Arial"/>
              </a:rPr>
              <a:t>in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range(1,11):</a:t>
            </a:r>
            <a:endParaRPr sz="2400">
              <a:latin typeface="Arial"/>
              <a:cs typeface="Arial"/>
            </a:endParaRPr>
          </a:p>
          <a:p>
            <a:pPr marL="518159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k=i*j</a:t>
            </a:r>
            <a:endParaRPr sz="2400">
              <a:latin typeface="Arial"/>
              <a:cs typeface="Arial"/>
            </a:endParaRPr>
          </a:p>
          <a:p>
            <a:pPr marL="518159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print </a:t>
            </a:r>
            <a:r>
              <a:rPr sz="2400" dirty="0">
                <a:latin typeface="Arial"/>
                <a:cs typeface="Arial"/>
              </a:rPr>
              <a:t>(k, </a:t>
            </a:r>
            <a:r>
              <a:rPr sz="2400" spc="-5" dirty="0">
                <a:latin typeface="Arial"/>
                <a:cs typeface="Arial"/>
              </a:rPr>
              <a:t>end='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')</a:t>
            </a:r>
            <a:endParaRPr sz="24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print()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1 2 3 4 5 6 7 8 9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2 4 6 8 10 12 14 16 18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94488"/>
            <a:ext cx="6443980" cy="647700"/>
          </a:xfrm>
          <a:custGeom>
            <a:avLst/>
            <a:gdLst/>
            <a:ahLst/>
            <a:cxnLst/>
            <a:rect l="l" t="t" r="r" b="b"/>
            <a:pathLst>
              <a:path w="6443980" h="647700">
                <a:moveTo>
                  <a:pt x="0" y="647699"/>
                </a:moveTo>
                <a:lnTo>
                  <a:pt x="6443472" y="647699"/>
                </a:lnTo>
                <a:lnTo>
                  <a:pt x="6443472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115646"/>
            <a:ext cx="6223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 Statements</a:t>
            </a:r>
            <a:r>
              <a:rPr spc="-85" dirty="0"/>
              <a:t> </a:t>
            </a:r>
            <a:r>
              <a:rPr spc="-5" dirty="0"/>
              <a:t>(Loops)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42950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0831" y="787908"/>
            <a:ext cx="7678420" cy="5633085"/>
          </a:xfrm>
          <a:custGeom>
            <a:avLst/>
            <a:gdLst/>
            <a:ahLst/>
            <a:cxnLst/>
            <a:rect l="l" t="t" r="r" b="b"/>
            <a:pathLst>
              <a:path w="7678420" h="5633085">
                <a:moveTo>
                  <a:pt x="0" y="5632704"/>
                </a:moveTo>
                <a:lnTo>
                  <a:pt x="7677911" y="5632704"/>
                </a:lnTo>
                <a:lnTo>
                  <a:pt x="7677911" y="0"/>
                </a:lnTo>
                <a:lnTo>
                  <a:pt x="0" y="0"/>
                </a:lnTo>
                <a:lnTo>
                  <a:pt x="0" y="5632704"/>
                </a:lnTo>
                <a:close/>
              </a:path>
            </a:pathLst>
          </a:custGeom>
          <a:ln w="9144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9572" y="813561"/>
            <a:ext cx="290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3. Jump</a:t>
            </a:r>
            <a:r>
              <a:rPr sz="2400" b="1" spc="-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Statements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20522" y="1586378"/>
          <a:ext cx="7558405" cy="707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845"/>
                <a:gridCol w="1567815"/>
                <a:gridCol w="1910080"/>
                <a:gridCol w="693420"/>
                <a:gridCol w="1155064"/>
                <a:gridCol w="480060"/>
                <a:gridCol w="1216025"/>
              </a:tblGrid>
              <a:tr h="3536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ts val="2655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Jump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2655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statements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are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ts val="2655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used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to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tr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nsfer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AFFD1"/>
                    </a:solidFill>
                  </a:tcPr>
                </a:tc>
              </a:tr>
              <a:tr h="353297">
                <a:tc>
                  <a:txBody>
                    <a:bodyPr/>
                    <a:lstStyle/>
                    <a:p>
                      <a:pPr marL="31750">
                        <a:lnSpc>
                          <a:spcPts val="268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the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ts val="268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program's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2680"/>
                        </a:lnSpc>
                        <a:tabLst>
                          <a:tab pos="123698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control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from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2680"/>
                        </a:lnSpc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one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68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location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268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to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AFFD1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268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AFFD1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Means </a:t>
            </a:r>
            <a:r>
              <a:rPr dirty="0"/>
              <a:t>these </a:t>
            </a:r>
            <a:r>
              <a:rPr spc="-5" dirty="0"/>
              <a:t>are used </a:t>
            </a:r>
            <a:r>
              <a:rPr dirty="0"/>
              <a:t>to </a:t>
            </a:r>
            <a:r>
              <a:rPr spc="-5" dirty="0"/>
              <a:t>alter the flow of a loop like </a:t>
            </a:r>
            <a:r>
              <a:rPr dirty="0"/>
              <a:t>- </a:t>
            </a:r>
            <a:r>
              <a:rPr spc="-10" dirty="0"/>
              <a:t>to  </a:t>
            </a:r>
            <a:r>
              <a:rPr spc="-5" dirty="0"/>
              <a:t>skip a </a:t>
            </a:r>
            <a:r>
              <a:rPr dirty="0"/>
              <a:t>part </a:t>
            </a:r>
            <a:r>
              <a:rPr spc="-5" dirty="0"/>
              <a:t>of a loop or terminate a</a:t>
            </a:r>
            <a:r>
              <a:rPr spc="35" dirty="0"/>
              <a:t> </a:t>
            </a:r>
            <a:r>
              <a:rPr spc="-5" dirty="0"/>
              <a:t>loop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  <a:tabLst>
                <a:tab pos="1000125" algn="l"/>
                <a:tab pos="1632585" algn="l"/>
                <a:tab pos="2519680" algn="l"/>
                <a:tab pos="3439160" algn="l"/>
                <a:tab pos="3883660" algn="l"/>
                <a:tab pos="4735830" algn="l"/>
                <a:tab pos="6419215" algn="l"/>
                <a:tab pos="7270750" algn="l"/>
              </a:tabLst>
            </a:pPr>
            <a:r>
              <a:rPr spc="-5" dirty="0"/>
              <a:t>Th</a:t>
            </a:r>
            <a:r>
              <a:rPr spc="-15" dirty="0"/>
              <a:t>e</a:t>
            </a:r>
            <a:r>
              <a:rPr spc="-5" dirty="0"/>
              <a:t>re</a:t>
            </a:r>
            <a:r>
              <a:rPr dirty="0"/>
              <a:t>	</a:t>
            </a:r>
            <a:r>
              <a:rPr spc="-5" dirty="0"/>
              <a:t>are</a:t>
            </a:r>
            <a:r>
              <a:rPr dirty="0"/>
              <a:t>	thr</a:t>
            </a:r>
            <a:r>
              <a:rPr spc="-5" dirty="0"/>
              <a:t>ee</a:t>
            </a:r>
            <a:r>
              <a:rPr dirty="0"/>
              <a:t>	ty</a:t>
            </a:r>
            <a:r>
              <a:rPr spc="-10" dirty="0"/>
              <a:t>p</a:t>
            </a:r>
            <a:r>
              <a:rPr spc="-5" dirty="0"/>
              <a:t>es</a:t>
            </a:r>
            <a:r>
              <a:rPr dirty="0"/>
              <a:t>	</a:t>
            </a:r>
            <a:r>
              <a:rPr spc="-5" dirty="0"/>
              <a:t>o</a:t>
            </a:r>
            <a:r>
              <a:rPr dirty="0"/>
              <a:t>f	</a:t>
            </a:r>
            <a:r>
              <a:rPr spc="-5" dirty="0"/>
              <a:t>ju</a:t>
            </a:r>
            <a:r>
              <a:rPr spc="-15" dirty="0"/>
              <a:t>m</a:t>
            </a:r>
            <a:r>
              <a:rPr spc="-5" dirty="0"/>
              <a:t>p</a:t>
            </a:r>
            <a:r>
              <a:rPr dirty="0"/>
              <a:t>	st</a:t>
            </a:r>
            <a:r>
              <a:rPr spc="-10" dirty="0"/>
              <a:t>a</a:t>
            </a:r>
            <a:r>
              <a:rPr dirty="0"/>
              <a:t>tements	</a:t>
            </a:r>
            <a:r>
              <a:rPr spc="-5" dirty="0"/>
              <a:t>used</a:t>
            </a:r>
            <a:r>
              <a:rPr dirty="0"/>
              <a:t>	</a:t>
            </a:r>
            <a:r>
              <a:rPr spc="-10" dirty="0"/>
              <a:t>in  </a:t>
            </a:r>
            <a:r>
              <a:rPr spc="-5" dirty="0"/>
              <a:t>python.</a:t>
            </a:r>
          </a:p>
          <a:p>
            <a:pPr marL="927100" marR="5062220">
              <a:lnSpc>
                <a:spcPct val="100000"/>
              </a:lnSpc>
            </a:pPr>
            <a:r>
              <a:rPr b="1" spc="-5" dirty="0">
                <a:solidFill>
                  <a:srgbClr val="00AF50"/>
                </a:solidFill>
                <a:latin typeface="Arial"/>
                <a:cs typeface="Arial"/>
              </a:rPr>
              <a:t>1.break  </a:t>
            </a:r>
            <a:r>
              <a:rPr b="1" dirty="0">
                <a:solidFill>
                  <a:srgbClr val="00AF50"/>
                </a:solidFill>
                <a:latin typeface="Arial"/>
                <a:cs typeface="Arial"/>
              </a:rPr>
              <a:t>2.co</a:t>
            </a:r>
            <a:r>
              <a:rPr b="1" spc="-15" dirty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b="1" dirty="0">
                <a:solidFill>
                  <a:srgbClr val="00AF50"/>
                </a:solidFill>
                <a:latin typeface="Arial"/>
                <a:cs typeface="Arial"/>
              </a:rPr>
              <a:t>tin</a:t>
            </a:r>
            <a:r>
              <a:rPr b="1" spc="-10" dirty="0">
                <a:solidFill>
                  <a:srgbClr val="00AF50"/>
                </a:solidFill>
                <a:latin typeface="Arial"/>
                <a:cs typeface="Arial"/>
              </a:rPr>
              <a:t>u</a:t>
            </a:r>
            <a:r>
              <a:rPr b="1" dirty="0">
                <a:solidFill>
                  <a:srgbClr val="00AF50"/>
                </a:solidFill>
                <a:latin typeface="Arial"/>
                <a:cs typeface="Arial"/>
              </a:rPr>
              <a:t>e  </a:t>
            </a:r>
            <a:r>
              <a:rPr b="1" spc="-5" dirty="0">
                <a:solidFill>
                  <a:srgbClr val="00AF50"/>
                </a:solidFill>
                <a:latin typeface="Arial"/>
                <a:cs typeface="Arial"/>
              </a:rPr>
              <a:t>3.pass</a:t>
            </a:r>
          </a:p>
        </p:txBody>
      </p:sp>
      <p:sp>
        <p:nvSpPr>
          <p:cNvPr id="9" name="object 9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94488"/>
            <a:ext cx="6443980" cy="647700"/>
          </a:xfrm>
          <a:custGeom>
            <a:avLst/>
            <a:gdLst/>
            <a:ahLst/>
            <a:cxnLst/>
            <a:rect l="l" t="t" r="r" b="b"/>
            <a:pathLst>
              <a:path w="6443980" h="647700">
                <a:moveTo>
                  <a:pt x="0" y="647699"/>
                </a:moveTo>
                <a:lnTo>
                  <a:pt x="6443472" y="647699"/>
                </a:lnTo>
                <a:lnTo>
                  <a:pt x="6443472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115646"/>
            <a:ext cx="6223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 Statements</a:t>
            </a:r>
            <a:r>
              <a:rPr spc="-85" dirty="0"/>
              <a:t> </a:t>
            </a:r>
            <a:r>
              <a:rPr spc="-5" dirty="0"/>
              <a:t>(Loops)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42950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0831" y="787908"/>
            <a:ext cx="7678420" cy="6002020"/>
          </a:xfrm>
          <a:custGeom>
            <a:avLst/>
            <a:gdLst/>
            <a:ahLst/>
            <a:cxnLst/>
            <a:rect l="l" t="t" r="r" b="b"/>
            <a:pathLst>
              <a:path w="7678420" h="6002020">
                <a:moveTo>
                  <a:pt x="0" y="6001512"/>
                </a:moveTo>
                <a:lnTo>
                  <a:pt x="7677911" y="6001512"/>
                </a:lnTo>
                <a:lnTo>
                  <a:pt x="7677911" y="0"/>
                </a:lnTo>
                <a:lnTo>
                  <a:pt x="0" y="0"/>
                </a:lnTo>
                <a:lnTo>
                  <a:pt x="0" y="6001512"/>
                </a:lnTo>
                <a:close/>
              </a:path>
            </a:pathLst>
          </a:custGeom>
          <a:ln w="9144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9572" y="813561"/>
            <a:ext cx="509143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1.break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terminate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loop.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e.g.</a:t>
            </a:r>
            <a:endParaRPr sz="2400">
              <a:latin typeface="Arial"/>
              <a:cs typeface="Arial"/>
            </a:endParaRPr>
          </a:p>
          <a:p>
            <a:pPr marL="12065" marR="2787650" algn="ct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val in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"string":  if </a:t>
            </a:r>
            <a:r>
              <a:rPr sz="2400" spc="-5" dirty="0">
                <a:latin typeface="Arial"/>
                <a:cs typeface="Arial"/>
              </a:rPr>
              <a:t>val </a:t>
            </a:r>
            <a:r>
              <a:rPr sz="2400" dirty="0">
                <a:latin typeface="Arial"/>
                <a:cs typeface="Arial"/>
              </a:rPr>
              <a:t>== </a:t>
            </a:r>
            <a:r>
              <a:rPr sz="2400" spc="-5" dirty="0">
                <a:latin typeface="Arial"/>
                <a:cs typeface="Arial"/>
              </a:rPr>
              <a:t>"i":  break</a:t>
            </a:r>
            <a:endParaRPr sz="2400">
              <a:latin typeface="Arial"/>
              <a:cs typeface="Arial"/>
            </a:endParaRPr>
          </a:p>
          <a:p>
            <a:pPr marR="3195955" algn="ctr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print(val)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print("The end")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  <a:p>
            <a:pPr marL="12700" marR="4918075" algn="just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  t  r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072" y="693419"/>
            <a:ext cx="6186170" cy="646430"/>
          </a:xfrm>
          <a:custGeom>
            <a:avLst/>
            <a:gdLst/>
            <a:ahLst/>
            <a:cxnLst/>
            <a:rect l="l" t="t" r="r" b="b"/>
            <a:pathLst>
              <a:path w="6186170" h="646430">
                <a:moveTo>
                  <a:pt x="0" y="646176"/>
                </a:moveTo>
                <a:lnTo>
                  <a:pt x="6185915" y="646176"/>
                </a:lnTo>
                <a:lnTo>
                  <a:pt x="6185915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4507" y="713308"/>
            <a:ext cx="5970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Decision Making</a:t>
            </a:r>
            <a:r>
              <a:rPr spc="-110" dirty="0"/>
              <a:t> </a:t>
            </a:r>
            <a:r>
              <a:rPr dirty="0"/>
              <a:t>Statement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152171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4753" y="1707260"/>
            <a:ext cx="752220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Decision making statement used </a:t>
            </a:r>
            <a:r>
              <a:rPr sz="2400" dirty="0">
                <a:solidFill>
                  <a:srgbClr val="00AFE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control </a:t>
            </a:r>
            <a:r>
              <a:rPr sz="2400" dirty="0">
                <a:solidFill>
                  <a:srgbClr val="00AFEF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flow of execution </a:t>
            </a:r>
            <a:r>
              <a:rPr sz="2400" dirty="0">
                <a:solidFill>
                  <a:srgbClr val="00AFE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program depending upon  condition.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753" y="3536442"/>
            <a:ext cx="70612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There are three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types of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decision making</a:t>
            </a:r>
            <a:r>
              <a:rPr sz="2400" spc="5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statement.</a:t>
            </a:r>
            <a:endParaRPr sz="2400">
              <a:latin typeface="Arial"/>
              <a:cs typeface="Arial"/>
            </a:endParaRPr>
          </a:p>
          <a:p>
            <a:pPr marL="1264920" indent="-338455">
              <a:lnSpc>
                <a:spcPct val="100000"/>
              </a:lnSpc>
              <a:buAutoNum type="arabicPeriod"/>
              <a:tabLst>
                <a:tab pos="1265555" algn="l"/>
              </a:tabLst>
            </a:pPr>
            <a:r>
              <a:rPr sz="2400" b="1" dirty="0">
                <a:solidFill>
                  <a:srgbClr val="FFC000"/>
                </a:solidFill>
                <a:latin typeface="Arial"/>
                <a:cs typeface="Arial"/>
              </a:rPr>
              <a:t>if</a:t>
            </a:r>
            <a:r>
              <a:rPr sz="2400" b="1" spc="-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statements</a:t>
            </a:r>
            <a:endParaRPr sz="2400">
              <a:latin typeface="Arial"/>
              <a:cs typeface="Arial"/>
            </a:endParaRPr>
          </a:p>
          <a:p>
            <a:pPr marL="1264920" indent="-338455">
              <a:lnSpc>
                <a:spcPct val="100000"/>
              </a:lnSpc>
              <a:buAutoNum type="arabicPeriod"/>
              <a:tabLst>
                <a:tab pos="1265555" algn="l"/>
              </a:tabLst>
            </a:pPr>
            <a:r>
              <a:rPr sz="2400" b="1" dirty="0">
                <a:solidFill>
                  <a:srgbClr val="FFC000"/>
                </a:solidFill>
                <a:latin typeface="Arial"/>
                <a:cs typeface="Arial"/>
              </a:rPr>
              <a:t>if-else</a:t>
            </a:r>
            <a:r>
              <a:rPr sz="2400" b="1" spc="-3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C000"/>
                </a:solidFill>
                <a:latin typeface="Arial"/>
                <a:cs typeface="Arial"/>
              </a:rPr>
              <a:t>statements</a:t>
            </a:r>
            <a:endParaRPr sz="2400">
              <a:latin typeface="Arial"/>
              <a:cs typeface="Arial"/>
            </a:endParaRPr>
          </a:p>
          <a:p>
            <a:pPr marL="1264920" indent="-338455">
              <a:lnSpc>
                <a:spcPct val="100000"/>
              </a:lnSpc>
              <a:buAutoNum type="arabicPeriod"/>
              <a:tabLst>
                <a:tab pos="1265555" algn="l"/>
              </a:tabLst>
            </a:pP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Nested </a:t>
            </a:r>
            <a:r>
              <a:rPr sz="2400" b="1" dirty="0">
                <a:solidFill>
                  <a:srgbClr val="FFC000"/>
                </a:solidFill>
                <a:latin typeface="Arial"/>
                <a:cs typeface="Arial"/>
              </a:rPr>
              <a:t>if-else</a:t>
            </a:r>
            <a:r>
              <a:rPr sz="2400" b="1" spc="-1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94488"/>
            <a:ext cx="6443980" cy="647700"/>
          </a:xfrm>
          <a:custGeom>
            <a:avLst/>
            <a:gdLst/>
            <a:ahLst/>
            <a:cxnLst/>
            <a:rect l="l" t="t" r="r" b="b"/>
            <a:pathLst>
              <a:path w="6443980" h="647700">
                <a:moveTo>
                  <a:pt x="0" y="647699"/>
                </a:moveTo>
                <a:lnTo>
                  <a:pt x="6443472" y="647699"/>
                </a:lnTo>
                <a:lnTo>
                  <a:pt x="6443472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115646"/>
            <a:ext cx="6223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 Statements</a:t>
            </a:r>
            <a:r>
              <a:rPr spc="-85" dirty="0"/>
              <a:t> </a:t>
            </a:r>
            <a:r>
              <a:rPr spc="-5" dirty="0"/>
              <a:t>(Loops)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42950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0831" y="787908"/>
            <a:ext cx="7678420" cy="4648200"/>
          </a:xfrm>
          <a:custGeom>
            <a:avLst/>
            <a:gdLst/>
            <a:ahLst/>
            <a:cxnLst/>
            <a:rect l="l" t="t" r="r" b="b"/>
            <a:pathLst>
              <a:path w="7678420" h="4648200">
                <a:moveTo>
                  <a:pt x="0" y="4648200"/>
                </a:moveTo>
                <a:lnTo>
                  <a:pt x="7677911" y="4648200"/>
                </a:lnTo>
                <a:lnTo>
                  <a:pt x="7677911" y="0"/>
                </a:lnTo>
                <a:lnTo>
                  <a:pt x="0" y="0"/>
                </a:lnTo>
                <a:lnTo>
                  <a:pt x="0" y="4648200"/>
                </a:lnTo>
                <a:close/>
              </a:path>
            </a:pathLst>
          </a:custGeom>
          <a:ln w="9144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9572" y="813561"/>
            <a:ext cx="7361555" cy="453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2.continue</a:t>
            </a:r>
            <a:endParaRPr sz="2400">
              <a:latin typeface="Arial"/>
              <a:cs typeface="Arial"/>
            </a:endParaRPr>
          </a:p>
          <a:p>
            <a:pPr marL="12700" marR="5080" indent="914400" algn="just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skip all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remaining </a:t>
            </a:r>
            <a:r>
              <a:rPr sz="2400" dirty="0">
                <a:latin typeface="Arial"/>
                <a:cs typeface="Arial"/>
              </a:rPr>
              <a:t>statements </a:t>
            </a:r>
            <a:r>
              <a:rPr sz="2400" spc="-5" dirty="0">
                <a:latin typeface="Arial"/>
                <a:cs typeface="Arial"/>
              </a:rPr>
              <a:t>in 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loop and </a:t>
            </a:r>
            <a:r>
              <a:rPr sz="2400" dirty="0">
                <a:latin typeface="Arial"/>
                <a:cs typeface="Arial"/>
              </a:rPr>
              <a:t>move </a:t>
            </a:r>
            <a:r>
              <a:rPr sz="2400" spc="-5" dirty="0">
                <a:latin typeface="Arial"/>
                <a:cs typeface="Arial"/>
              </a:rPr>
              <a:t>controls </a:t>
            </a:r>
            <a:r>
              <a:rPr sz="2400" dirty="0">
                <a:latin typeface="Arial"/>
                <a:cs typeface="Arial"/>
              </a:rPr>
              <a:t>back to the top of the </a:t>
            </a:r>
            <a:r>
              <a:rPr sz="2400" spc="-5" dirty="0">
                <a:latin typeface="Arial"/>
                <a:cs typeface="Arial"/>
              </a:rPr>
              <a:t>loop.  </a:t>
            </a:r>
            <a:r>
              <a:rPr sz="2400" b="1" spc="-5" dirty="0">
                <a:latin typeface="Arial"/>
                <a:cs typeface="Arial"/>
              </a:rPr>
              <a:t>e.g.</a:t>
            </a:r>
            <a:endParaRPr sz="2400">
              <a:latin typeface="Arial"/>
              <a:cs typeface="Arial"/>
            </a:endParaRPr>
          </a:p>
          <a:p>
            <a:pPr marL="291465" marR="5736590" indent="-279400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for val in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"init":  </a:t>
            </a:r>
            <a:r>
              <a:rPr sz="2000" dirty="0">
                <a:latin typeface="Arial"/>
                <a:cs typeface="Arial"/>
              </a:rPr>
              <a:t>if val ==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"i":</a:t>
            </a:r>
            <a:endParaRPr sz="2000">
              <a:latin typeface="Arial"/>
              <a:cs typeface="Arial"/>
            </a:endParaRPr>
          </a:p>
          <a:p>
            <a:pPr marL="291465" marR="5818505" indent="28003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ntinue  print(val)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print("The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end")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94488"/>
            <a:ext cx="6443980" cy="647700"/>
          </a:xfrm>
          <a:custGeom>
            <a:avLst/>
            <a:gdLst/>
            <a:ahLst/>
            <a:cxnLst/>
            <a:rect l="l" t="t" r="r" b="b"/>
            <a:pathLst>
              <a:path w="6443980" h="647700">
                <a:moveTo>
                  <a:pt x="0" y="647699"/>
                </a:moveTo>
                <a:lnTo>
                  <a:pt x="6443472" y="647699"/>
                </a:lnTo>
                <a:lnTo>
                  <a:pt x="6443472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115646"/>
            <a:ext cx="6223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 Statements</a:t>
            </a:r>
            <a:r>
              <a:rPr spc="-85" dirty="0"/>
              <a:t> </a:t>
            </a:r>
            <a:r>
              <a:rPr spc="-5" dirty="0"/>
              <a:t>(Loops)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42950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0831" y="787908"/>
            <a:ext cx="8155305" cy="5386070"/>
          </a:xfrm>
          <a:custGeom>
            <a:avLst/>
            <a:gdLst/>
            <a:ahLst/>
            <a:cxnLst/>
            <a:rect l="l" t="t" r="r" b="b"/>
            <a:pathLst>
              <a:path w="8155305" h="5386070">
                <a:moveTo>
                  <a:pt x="0" y="5385816"/>
                </a:moveTo>
                <a:lnTo>
                  <a:pt x="8154924" y="5385816"/>
                </a:lnTo>
                <a:lnTo>
                  <a:pt x="8154924" y="0"/>
                </a:lnTo>
                <a:lnTo>
                  <a:pt x="0" y="0"/>
                </a:lnTo>
                <a:lnTo>
                  <a:pt x="0" y="5385816"/>
                </a:lnTo>
                <a:close/>
              </a:path>
            </a:pathLst>
          </a:custGeom>
          <a:ln w="9144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9572" y="813561"/>
            <a:ext cx="7997825" cy="526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3. pass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This </a:t>
            </a:r>
            <a:r>
              <a:rPr sz="2400" dirty="0">
                <a:latin typeface="Arial"/>
                <a:cs typeface="Arial"/>
              </a:rPr>
              <a:t>statement </a:t>
            </a:r>
            <a:r>
              <a:rPr sz="2400" spc="-5" dirty="0">
                <a:latin typeface="Arial"/>
                <a:cs typeface="Arial"/>
              </a:rPr>
              <a:t>does nothing. It can be used </a:t>
            </a:r>
            <a:r>
              <a:rPr sz="2400" dirty="0">
                <a:latin typeface="Arial"/>
                <a:cs typeface="Arial"/>
              </a:rPr>
              <a:t>when </a:t>
            </a:r>
            <a:r>
              <a:rPr sz="2400" spc="-5" dirty="0">
                <a:latin typeface="Arial"/>
                <a:cs typeface="Arial"/>
              </a:rPr>
              <a:t>a  </a:t>
            </a:r>
            <a:r>
              <a:rPr sz="2400" dirty="0">
                <a:latin typeface="Arial"/>
                <a:cs typeface="Arial"/>
              </a:rPr>
              <a:t>statement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required syntactically </a:t>
            </a:r>
            <a:r>
              <a:rPr sz="2400" spc="-5" dirty="0">
                <a:latin typeface="Arial"/>
                <a:cs typeface="Arial"/>
              </a:rPr>
              <a:t>but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program  requires no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action.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loop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while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True:</a:t>
            </a:r>
            <a:endParaRPr sz="2000">
              <a:latin typeface="Arial"/>
              <a:cs typeface="Arial"/>
            </a:endParaRPr>
          </a:p>
          <a:p>
            <a:pPr marL="927100" algn="just">
              <a:lnSpc>
                <a:spcPts val="2400"/>
              </a:lnSpc>
            </a:pPr>
            <a:r>
              <a:rPr sz="2000" b="1" dirty="0">
                <a:latin typeface="Arial"/>
                <a:cs typeface="Arial"/>
              </a:rPr>
              <a:t>pass # Busy-wait for </a:t>
            </a:r>
            <a:r>
              <a:rPr sz="2000" b="1" spc="-5" dirty="0">
                <a:latin typeface="Arial"/>
                <a:cs typeface="Arial"/>
              </a:rPr>
              <a:t>keyboard </a:t>
            </a:r>
            <a:r>
              <a:rPr sz="2000" b="1" dirty="0">
                <a:latin typeface="Arial"/>
                <a:cs typeface="Arial"/>
              </a:rPr>
              <a:t>interrupt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(Ctrl+C)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880"/>
              </a:lnSpc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makes a controller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pass by without executing any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code.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e.g.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def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myfun():</a:t>
            </a:r>
            <a:endParaRPr sz="2000">
              <a:latin typeface="Arial"/>
              <a:cs typeface="Arial"/>
            </a:endParaRPr>
          </a:p>
          <a:p>
            <a:pPr marL="12700" marR="83820" indent="348615">
              <a:lnSpc>
                <a:spcPct val="100000"/>
              </a:lnSpc>
              <a:spcBef>
                <a:spcPts val="5"/>
              </a:spcBef>
              <a:tabLst>
                <a:tab pos="1107440" algn="l"/>
              </a:tabLst>
            </a:pPr>
            <a:r>
              <a:rPr sz="2000" dirty="0">
                <a:latin typeface="Arial"/>
                <a:cs typeface="Arial"/>
              </a:rPr>
              <a:t>pass	</a:t>
            </a:r>
            <a:r>
              <a:rPr sz="2000" spc="-5" dirty="0">
                <a:latin typeface="Arial"/>
                <a:cs typeface="Arial"/>
              </a:rPr>
              <a:t>#if </a:t>
            </a:r>
            <a:r>
              <a:rPr sz="2000" dirty="0">
                <a:latin typeface="Arial"/>
                <a:cs typeface="Arial"/>
              </a:rPr>
              <a:t>we </a:t>
            </a:r>
            <a:r>
              <a:rPr sz="2000" spc="-5" dirty="0">
                <a:latin typeface="Arial"/>
                <a:cs typeface="Arial"/>
              </a:rPr>
              <a:t>don’t </a:t>
            </a:r>
            <a:r>
              <a:rPr sz="2000" dirty="0">
                <a:latin typeface="Arial"/>
                <a:cs typeface="Arial"/>
              </a:rPr>
              <a:t>use pass here then error message </a:t>
            </a:r>
            <a:r>
              <a:rPr sz="2000" spc="-5" dirty="0">
                <a:latin typeface="Arial"/>
                <a:cs typeface="Arial"/>
              </a:rPr>
              <a:t>will be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shown  print(‘my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program')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My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94488"/>
            <a:ext cx="6443980" cy="647700"/>
          </a:xfrm>
          <a:custGeom>
            <a:avLst/>
            <a:gdLst/>
            <a:ahLst/>
            <a:cxnLst/>
            <a:rect l="l" t="t" r="r" b="b"/>
            <a:pathLst>
              <a:path w="6443980" h="647700">
                <a:moveTo>
                  <a:pt x="0" y="647699"/>
                </a:moveTo>
                <a:lnTo>
                  <a:pt x="6443472" y="647699"/>
                </a:lnTo>
                <a:lnTo>
                  <a:pt x="6443472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115646"/>
            <a:ext cx="6223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 Statements</a:t>
            </a:r>
            <a:r>
              <a:rPr spc="-85" dirty="0"/>
              <a:t> </a:t>
            </a:r>
            <a:r>
              <a:rPr spc="-5" dirty="0"/>
              <a:t>(Loops)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42950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0831" y="787908"/>
            <a:ext cx="8155305" cy="5694045"/>
          </a:xfrm>
          <a:custGeom>
            <a:avLst/>
            <a:gdLst/>
            <a:ahLst/>
            <a:cxnLst/>
            <a:rect l="l" t="t" r="r" b="b"/>
            <a:pathLst>
              <a:path w="8155305" h="5694045">
                <a:moveTo>
                  <a:pt x="0" y="5693664"/>
                </a:moveTo>
                <a:lnTo>
                  <a:pt x="8154924" y="5693664"/>
                </a:lnTo>
                <a:lnTo>
                  <a:pt x="8154924" y="0"/>
                </a:lnTo>
                <a:lnTo>
                  <a:pt x="0" y="0"/>
                </a:lnTo>
                <a:lnTo>
                  <a:pt x="0" y="5693664"/>
                </a:lnTo>
                <a:close/>
              </a:path>
            </a:pathLst>
          </a:custGeom>
          <a:ln w="9144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9572" y="813561"/>
            <a:ext cx="7997190" cy="557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3. pass Statement</a:t>
            </a:r>
            <a:r>
              <a:rPr sz="2400" b="1" spc="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continue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e.g.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for i in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'initial':</a:t>
            </a:r>
            <a:endParaRPr sz="2000">
              <a:latin typeface="Arial"/>
              <a:cs typeface="Arial"/>
            </a:endParaRPr>
          </a:p>
          <a:p>
            <a:pPr marL="36131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if(i </a:t>
            </a:r>
            <a:r>
              <a:rPr sz="2000" dirty="0">
                <a:latin typeface="Arial"/>
                <a:cs typeface="Arial"/>
              </a:rPr>
              <a:t>==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'i'):</a:t>
            </a:r>
            <a:endParaRPr sz="2000">
              <a:latin typeface="Arial"/>
              <a:cs typeface="Arial"/>
            </a:endParaRPr>
          </a:p>
          <a:p>
            <a:pPr marL="361315" marR="6739890" indent="34861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  else:</a:t>
            </a:r>
            <a:endParaRPr sz="2000">
              <a:latin typeface="Arial"/>
              <a:cs typeface="Arial"/>
            </a:endParaRPr>
          </a:p>
          <a:p>
            <a:pPr marL="7105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print(i)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  <a:p>
            <a:pPr marL="12700" marR="7835265" algn="just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n   t  a  L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NOTE :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continue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forces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loop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to start 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at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next  iteration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while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pass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means "there is no code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to execute 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here" and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will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continue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through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remainder or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loop  </a:t>
            </a:r>
            <a:r>
              <a:rPr sz="2400" spc="-40" dirty="0">
                <a:solidFill>
                  <a:srgbClr val="C00000"/>
                </a:solidFill>
                <a:latin typeface="Arial"/>
                <a:cs typeface="Arial"/>
              </a:rPr>
              <a:t>body.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072" y="693419"/>
            <a:ext cx="6186170" cy="646430"/>
          </a:xfrm>
          <a:custGeom>
            <a:avLst/>
            <a:gdLst/>
            <a:ahLst/>
            <a:cxnLst/>
            <a:rect l="l" t="t" r="r" b="b"/>
            <a:pathLst>
              <a:path w="6186170" h="646430">
                <a:moveTo>
                  <a:pt x="0" y="646176"/>
                </a:moveTo>
                <a:lnTo>
                  <a:pt x="6185915" y="646176"/>
                </a:lnTo>
                <a:lnTo>
                  <a:pt x="6185915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4507" y="713308"/>
            <a:ext cx="5970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Decision Making</a:t>
            </a:r>
            <a:r>
              <a:rPr spc="-110" dirty="0"/>
              <a:t> </a:t>
            </a:r>
            <a:r>
              <a:rPr dirty="0"/>
              <a:t>Statement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152171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4753" y="1707260"/>
            <a:ext cx="752348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1. </a:t>
            </a:r>
            <a:r>
              <a:rPr sz="2400" b="1" dirty="0">
                <a:solidFill>
                  <a:srgbClr val="FFC000"/>
                </a:solidFill>
                <a:latin typeface="Arial"/>
                <a:cs typeface="Arial"/>
              </a:rPr>
              <a:t>if</a:t>
            </a:r>
            <a:r>
              <a:rPr sz="2400" b="1" spc="-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statements</a:t>
            </a:r>
            <a:endParaRPr sz="2400">
              <a:latin typeface="Arial"/>
              <a:cs typeface="Arial"/>
            </a:endParaRPr>
          </a:p>
          <a:p>
            <a:pPr marL="927100" marR="5080" algn="just">
              <a:lnSpc>
                <a:spcPct val="100000"/>
              </a:lnSpc>
            </a:pP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An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if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statement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is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a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programming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conditional  statement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that,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if proved true, performs a  function or displays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information.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99360" y="3235451"/>
            <a:ext cx="4009643" cy="3419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94432" y="3430523"/>
            <a:ext cx="3421379" cy="2831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072" y="94488"/>
            <a:ext cx="6186170" cy="647700"/>
          </a:xfrm>
          <a:custGeom>
            <a:avLst/>
            <a:gdLst/>
            <a:ahLst/>
            <a:cxnLst/>
            <a:rect l="l" t="t" r="r" b="b"/>
            <a:pathLst>
              <a:path w="6186170" h="647700">
                <a:moveTo>
                  <a:pt x="0" y="647699"/>
                </a:moveTo>
                <a:lnTo>
                  <a:pt x="6185915" y="647699"/>
                </a:lnTo>
                <a:lnTo>
                  <a:pt x="6185915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4507" y="115646"/>
            <a:ext cx="5970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Decision Making</a:t>
            </a:r>
            <a:r>
              <a:rPr spc="-110" dirty="0"/>
              <a:t> </a:t>
            </a:r>
            <a:r>
              <a:rPr dirty="0"/>
              <a:t>Statement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837438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4753" y="956023"/>
            <a:ext cx="7346950" cy="53911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69265" algn="l"/>
              </a:tabLst>
            </a:pP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1.	</a:t>
            </a:r>
            <a:r>
              <a:rPr sz="2400" b="1" dirty="0">
                <a:solidFill>
                  <a:srgbClr val="FFC000"/>
                </a:solidFill>
                <a:latin typeface="Arial"/>
                <a:cs typeface="Arial"/>
              </a:rPr>
              <a:t>if</a:t>
            </a:r>
            <a:r>
              <a:rPr sz="2400" b="1" spc="-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statements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00"/>
              </a:spcBef>
            </a:pP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Syntax: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80"/>
              </a:spcBef>
            </a:pPr>
            <a:r>
              <a:rPr sz="2000" dirty="0">
                <a:latin typeface="Arial"/>
                <a:cs typeface="Arial"/>
              </a:rPr>
              <a:t>if(condition):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[statements]</a:t>
            </a:r>
            <a:endParaRPr sz="2000">
              <a:latin typeface="Arial"/>
              <a:cs typeface="Arial"/>
            </a:endParaRPr>
          </a:p>
          <a:p>
            <a:pPr marL="927100" marR="4811395">
              <a:lnSpc>
                <a:spcPct val="100000"/>
              </a:lnSpc>
            </a:pPr>
            <a:r>
              <a:rPr sz="2000" spc="-5" dirty="0">
                <a:solidFill>
                  <a:srgbClr val="00AF50"/>
                </a:solidFill>
                <a:latin typeface="Arial"/>
                <a:cs typeface="Arial"/>
              </a:rPr>
              <a:t>e.g.  </a:t>
            </a:r>
            <a:r>
              <a:rPr sz="2000" dirty="0">
                <a:latin typeface="Arial"/>
                <a:cs typeface="Arial"/>
              </a:rPr>
              <a:t>noofbooks =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if </a:t>
            </a:r>
            <a:r>
              <a:rPr sz="2000" dirty="0">
                <a:latin typeface="Arial"/>
                <a:cs typeface="Arial"/>
              </a:rPr>
              <a:t>(noofbooks ==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2):</a:t>
            </a:r>
            <a:endParaRPr sz="2000">
              <a:latin typeface="Arial"/>
              <a:cs typeface="Arial"/>
            </a:endParaRPr>
          </a:p>
          <a:p>
            <a:pPr marL="1841500" marR="3576320">
              <a:lnSpc>
                <a:spcPct val="100000"/>
              </a:lnSpc>
            </a:pPr>
            <a:r>
              <a:rPr sz="2000" spc="-20" dirty="0">
                <a:latin typeface="Arial"/>
                <a:cs typeface="Arial"/>
              </a:rPr>
              <a:t>print('You </a:t>
            </a:r>
            <a:r>
              <a:rPr sz="2000" dirty="0">
                <a:latin typeface="Arial"/>
                <a:cs typeface="Arial"/>
              </a:rPr>
              <a:t>have ')  </a:t>
            </a:r>
            <a:r>
              <a:rPr sz="2000" spc="-5" dirty="0">
                <a:latin typeface="Arial"/>
                <a:cs typeface="Arial"/>
              </a:rPr>
              <a:t>print(‘two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books’)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print(‘outside of if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statement’)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spc="-60" dirty="0">
                <a:latin typeface="Arial"/>
                <a:cs typeface="Arial"/>
              </a:rPr>
              <a:t>You </a:t>
            </a:r>
            <a:r>
              <a:rPr sz="2000" dirty="0">
                <a:latin typeface="Arial"/>
                <a:cs typeface="Arial"/>
              </a:rPr>
              <a:t>have </a:t>
            </a:r>
            <a:r>
              <a:rPr sz="2000" spc="-5" dirty="0">
                <a:latin typeface="Arial"/>
                <a:cs typeface="Arial"/>
              </a:rPr>
              <a:t>two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books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b="1" spc="-30" dirty="0">
                <a:solidFill>
                  <a:srgbClr val="3399FF"/>
                </a:solidFill>
                <a:latin typeface="Arial"/>
                <a:cs typeface="Arial"/>
              </a:rPr>
              <a:t>Note:</a:t>
            </a:r>
            <a:r>
              <a:rPr sz="2000" spc="-30" dirty="0">
                <a:solidFill>
                  <a:srgbClr val="3399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3399FF"/>
                </a:solidFill>
                <a:latin typeface="Arial"/>
                <a:cs typeface="Arial"/>
              </a:rPr>
              <a:t>indicate a block of code in </a:t>
            </a:r>
            <a:r>
              <a:rPr sz="2000" spc="-5" dirty="0">
                <a:solidFill>
                  <a:srgbClr val="3399FF"/>
                </a:solidFill>
                <a:latin typeface="Arial"/>
                <a:cs typeface="Arial"/>
              </a:rPr>
              <a:t>Python, </a:t>
            </a:r>
            <a:r>
              <a:rPr sz="2000" dirty="0">
                <a:solidFill>
                  <a:srgbClr val="3399FF"/>
                </a:solidFill>
                <a:latin typeface="Arial"/>
                <a:cs typeface="Arial"/>
              </a:rPr>
              <a:t>you must indent</a:t>
            </a:r>
            <a:r>
              <a:rPr sz="2000" spc="-145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99FF"/>
                </a:solidFill>
                <a:latin typeface="Arial"/>
                <a:cs typeface="Arial"/>
              </a:rPr>
              <a:t>each  line of </a:t>
            </a:r>
            <a:r>
              <a:rPr sz="2000" spc="-5" dirty="0">
                <a:solidFill>
                  <a:srgbClr val="3399FF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3399FF"/>
                </a:solidFill>
                <a:latin typeface="Arial"/>
                <a:cs typeface="Arial"/>
              </a:rPr>
              <a:t>block by the same amount. In above e.g. both print  statements are part of if condition because of both are at same  level indented but not the third print</a:t>
            </a:r>
            <a:r>
              <a:rPr sz="2000" spc="-135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99FF"/>
                </a:solidFill>
                <a:latin typeface="Arial"/>
                <a:cs typeface="Arial"/>
              </a:rPr>
              <a:t>statement.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94488"/>
            <a:ext cx="6187440" cy="647700"/>
          </a:xfrm>
          <a:custGeom>
            <a:avLst/>
            <a:gdLst/>
            <a:ahLst/>
            <a:cxnLst/>
            <a:rect l="l" t="t" r="r" b="b"/>
            <a:pathLst>
              <a:path w="6187440" h="647700">
                <a:moveTo>
                  <a:pt x="0" y="647699"/>
                </a:moveTo>
                <a:lnTo>
                  <a:pt x="6187440" y="647699"/>
                </a:lnTo>
                <a:lnTo>
                  <a:pt x="6187440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115646"/>
            <a:ext cx="5970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Decision Making</a:t>
            </a:r>
            <a:r>
              <a:rPr spc="-110" dirty="0"/>
              <a:t> </a:t>
            </a:r>
            <a:r>
              <a:rPr dirty="0"/>
              <a:t>Statement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42950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9572" y="957783"/>
            <a:ext cx="6303010" cy="487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1.	</a:t>
            </a:r>
            <a:r>
              <a:rPr sz="2400" b="1" dirty="0">
                <a:solidFill>
                  <a:srgbClr val="FFC000"/>
                </a:solidFill>
                <a:latin typeface="Arial"/>
                <a:cs typeface="Arial"/>
              </a:rPr>
              <a:t>if</a:t>
            </a:r>
            <a:r>
              <a:rPr sz="2400" b="1" spc="-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C000"/>
                </a:solidFill>
                <a:latin typeface="Arial"/>
                <a:cs typeface="Arial"/>
              </a:rPr>
              <a:t>statements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Using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logical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operator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in if</a:t>
            </a:r>
            <a:r>
              <a:rPr sz="2400" b="1" spc="-4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  <a:p>
            <a:pPr marL="12700" marR="5908040">
              <a:lnSpc>
                <a:spcPct val="100000"/>
              </a:lnSpc>
              <a:spcBef>
                <a:spcPts val="10"/>
              </a:spcBef>
            </a:pP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=1  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=2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if(x==1 and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y==2):</a:t>
            </a:r>
            <a:endParaRPr sz="18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print(‘condition matcing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criteria')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Output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:-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40"/>
              </a:lnSpc>
            </a:pPr>
            <a:r>
              <a:rPr sz="1800" spc="-5" dirty="0">
                <a:latin typeface="Arial"/>
                <a:cs typeface="Arial"/>
              </a:rPr>
              <a:t>condition matcing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criteria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860"/>
              </a:lnSpc>
            </a:pPr>
            <a:r>
              <a:rPr sz="2400" spc="-5" dirty="0">
                <a:solidFill>
                  <a:srgbClr val="6D6D6D"/>
                </a:solidFill>
                <a:latin typeface="Times New Roman"/>
                <a:cs typeface="Times New Roman"/>
              </a:rPr>
              <a:t>-----------------------------------------------------------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6D6D6D"/>
                </a:solidFill>
                <a:latin typeface="Times New Roman"/>
                <a:cs typeface="Times New Roman"/>
              </a:rPr>
              <a:t>a=100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8AC1"/>
                </a:solidFill>
                <a:latin typeface="Times New Roman"/>
                <a:cs typeface="Times New Roman"/>
              </a:rPr>
              <a:t>if </a:t>
            </a:r>
            <a:r>
              <a:rPr sz="2000" dirty="0">
                <a:solidFill>
                  <a:srgbClr val="008AC1"/>
                </a:solidFill>
                <a:latin typeface="Times New Roman"/>
                <a:cs typeface="Times New Roman"/>
              </a:rPr>
              <a:t>not</a:t>
            </a:r>
            <a:r>
              <a:rPr sz="2000" dirty="0">
                <a:solidFill>
                  <a:srgbClr val="6D6D6D"/>
                </a:solidFill>
                <a:latin typeface="Times New Roman"/>
                <a:cs typeface="Times New Roman"/>
              </a:rPr>
              <a:t>(a ==</a:t>
            </a:r>
            <a:r>
              <a:rPr sz="2000" spc="-50" dirty="0">
                <a:solidFill>
                  <a:srgbClr val="6D6D6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D6D6D"/>
                </a:solidFill>
                <a:latin typeface="Times New Roman"/>
                <a:cs typeface="Times New Roman"/>
              </a:rPr>
              <a:t>20):</a:t>
            </a:r>
            <a:endParaRPr sz="20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</a:pPr>
            <a:r>
              <a:rPr sz="2000" dirty="0">
                <a:solidFill>
                  <a:srgbClr val="008AC1"/>
                </a:solidFill>
                <a:latin typeface="Times New Roman"/>
                <a:cs typeface="Times New Roman"/>
              </a:rPr>
              <a:t>print</a:t>
            </a:r>
            <a:r>
              <a:rPr sz="2000" dirty="0">
                <a:solidFill>
                  <a:srgbClr val="6D6D6D"/>
                </a:solidFill>
                <a:latin typeface="Times New Roman"/>
                <a:cs typeface="Times New Roman"/>
              </a:rPr>
              <a:t>('a is </a:t>
            </a:r>
            <a:r>
              <a:rPr sz="2000" spc="5" dirty="0">
                <a:solidFill>
                  <a:srgbClr val="6D6D6D"/>
                </a:solidFill>
                <a:latin typeface="Times New Roman"/>
                <a:cs typeface="Times New Roman"/>
              </a:rPr>
              <a:t>not </a:t>
            </a:r>
            <a:r>
              <a:rPr sz="2000" dirty="0">
                <a:solidFill>
                  <a:srgbClr val="6D6D6D"/>
                </a:solidFill>
                <a:latin typeface="Times New Roman"/>
                <a:cs typeface="Times New Roman"/>
              </a:rPr>
              <a:t>equal to</a:t>
            </a:r>
            <a:r>
              <a:rPr sz="2000" spc="-110" dirty="0">
                <a:solidFill>
                  <a:srgbClr val="6D6D6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D6D6D"/>
                </a:solidFill>
                <a:latin typeface="Times New Roman"/>
                <a:cs typeface="Times New Roman"/>
              </a:rPr>
              <a:t>20')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395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Output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:-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sz="2000" dirty="0">
                <a:solidFill>
                  <a:srgbClr val="6D6D6D"/>
                </a:solidFill>
                <a:latin typeface="Times New Roman"/>
                <a:cs typeface="Times New Roman"/>
              </a:rPr>
              <a:t>a is not equal to</a:t>
            </a:r>
            <a:r>
              <a:rPr sz="2000" spc="-90" dirty="0">
                <a:solidFill>
                  <a:srgbClr val="6D6D6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D6D6D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94488"/>
            <a:ext cx="6187440" cy="647700"/>
          </a:xfrm>
          <a:custGeom>
            <a:avLst/>
            <a:gdLst/>
            <a:ahLst/>
            <a:cxnLst/>
            <a:rect l="l" t="t" r="r" b="b"/>
            <a:pathLst>
              <a:path w="6187440" h="647700">
                <a:moveTo>
                  <a:pt x="0" y="647699"/>
                </a:moveTo>
                <a:lnTo>
                  <a:pt x="6187440" y="647699"/>
                </a:lnTo>
                <a:lnTo>
                  <a:pt x="6187440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115646"/>
            <a:ext cx="5970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Decision Making</a:t>
            </a:r>
            <a:r>
              <a:rPr spc="-110" dirty="0"/>
              <a:t> </a:t>
            </a:r>
            <a:r>
              <a:rPr dirty="0"/>
              <a:t>Statement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42950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9572" y="958088"/>
            <a:ext cx="745172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2. if-else</a:t>
            </a:r>
            <a:r>
              <a:rPr sz="2000" b="1" spc="-6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Statements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00AF50"/>
                </a:solidFill>
                <a:latin typeface="Arial"/>
                <a:cs typeface="Arial"/>
              </a:rPr>
              <a:t>If-else </a:t>
            </a:r>
            <a:r>
              <a:rPr sz="2000" dirty="0">
                <a:solidFill>
                  <a:srgbClr val="00AF50"/>
                </a:solidFill>
                <a:latin typeface="Arial"/>
                <a:cs typeface="Arial"/>
              </a:rPr>
              <a:t>statement executes some code if the test expression is</a:t>
            </a:r>
            <a:r>
              <a:rPr sz="2000" spc="-2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AF50"/>
                </a:solidFill>
                <a:latin typeface="Arial"/>
                <a:cs typeface="Arial"/>
              </a:rPr>
              <a:t>true  (nonzero) and some other code if the test expression is</a:t>
            </a:r>
            <a:r>
              <a:rPr sz="2000" spc="-2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AF50"/>
                </a:solidFill>
                <a:latin typeface="Arial"/>
                <a:cs typeface="Arial"/>
              </a:rPr>
              <a:t>false.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84604" y="2369820"/>
            <a:ext cx="4716780" cy="3669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9676" y="2564987"/>
            <a:ext cx="4115176" cy="3055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94488"/>
            <a:ext cx="6187440" cy="647700"/>
          </a:xfrm>
          <a:custGeom>
            <a:avLst/>
            <a:gdLst/>
            <a:ahLst/>
            <a:cxnLst/>
            <a:rect l="l" t="t" r="r" b="b"/>
            <a:pathLst>
              <a:path w="6187440" h="647700">
                <a:moveTo>
                  <a:pt x="0" y="647699"/>
                </a:moveTo>
                <a:lnTo>
                  <a:pt x="6187440" y="647699"/>
                </a:lnTo>
                <a:lnTo>
                  <a:pt x="6187440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115646"/>
            <a:ext cx="5970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Decision Making</a:t>
            </a:r>
            <a:r>
              <a:rPr spc="-110" dirty="0"/>
              <a:t> </a:t>
            </a:r>
            <a:r>
              <a:rPr dirty="0"/>
              <a:t>Statement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42950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9572" y="958088"/>
            <a:ext cx="7028815" cy="5513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2. if-else</a:t>
            </a:r>
            <a:r>
              <a:rPr sz="2000" b="1" spc="-6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Statements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535353"/>
                </a:solidFill>
                <a:latin typeface="Arial"/>
                <a:cs typeface="Arial"/>
              </a:rPr>
              <a:t>Syntax: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b="1" dirty="0">
                <a:solidFill>
                  <a:srgbClr val="535353"/>
                </a:solidFill>
                <a:latin typeface="Arial"/>
                <a:cs typeface="Arial"/>
              </a:rPr>
              <a:t>if(condition):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b="1" dirty="0">
                <a:solidFill>
                  <a:srgbClr val="535353"/>
                </a:solidFill>
                <a:latin typeface="Arial"/>
                <a:cs typeface="Arial"/>
              </a:rPr>
              <a:t>statements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b="1" dirty="0">
                <a:solidFill>
                  <a:srgbClr val="535353"/>
                </a:solidFill>
                <a:latin typeface="Arial"/>
                <a:cs typeface="Arial"/>
              </a:rPr>
              <a:t>else: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b="1" dirty="0">
                <a:solidFill>
                  <a:srgbClr val="535353"/>
                </a:solidFill>
                <a:latin typeface="Arial"/>
                <a:cs typeface="Arial"/>
              </a:rPr>
              <a:t>statements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e.g.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a=10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if(a &lt;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100):</a:t>
            </a:r>
            <a:endParaRPr sz="2000">
              <a:latin typeface="Arial"/>
              <a:cs typeface="Arial"/>
            </a:endParaRPr>
          </a:p>
          <a:p>
            <a:pPr marL="220979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print(‘less than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100')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else:</a:t>
            </a:r>
            <a:endParaRPr sz="2000">
              <a:latin typeface="Arial"/>
              <a:cs typeface="Arial"/>
            </a:endParaRPr>
          </a:p>
          <a:p>
            <a:pPr marL="220979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print(‘more than equal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100')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less than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*Write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 program in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python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to check that entered numer</a:t>
            </a:r>
            <a:r>
              <a:rPr sz="2000" b="1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is 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even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odd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94488"/>
            <a:ext cx="6187440" cy="647700"/>
          </a:xfrm>
          <a:custGeom>
            <a:avLst/>
            <a:gdLst/>
            <a:ahLst/>
            <a:cxnLst/>
            <a:rect l="l" t="t" r="r" b="b"/>
            <a:pathLst>
              <a:path w="6187440" h="647700">
                <a:moveTo>
                  <a:pt x="0" y="647699"/>
                </a:moveTo>
                <a:lnTo>
                  <a:pt x="6187440" y="647699"/>
                </a:lnTo>
                <a:lnTo>
                  <a:pt x="6187440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115646"/>
            <a:ext cx="5970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Decision Making</a:t>
            </a:r>
            <a:r>
              <a:rPr spc="-110" dirty="0"/>
              <a:t> </a:t>
            </a:r>
            <a:r>
              <a:rPr dirty="0"/>
              <a:t>Statement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742950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9572" y="958088"/>
            <a:ext cx="741299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3. Nested if-else</a:t>
            </a:r>
            <a:r>
              <a:rPr sz="2000" b="1" spc="-8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00AF50"/>
                </a:solidFill>
                <a:latin typeface="Arial"/>
                <a:cs typeface="Arial"/>
              </a:rPr>
              <a:t>The nested </a:t>
            </a:r>
            <a:r>
              <a:rPr sz="2000" spc="-5" dirty="0">
                <a:solidFill>
                  <a:srgbClr val="00AF50"/>
                </a:solidFill>
                <a:latin typeface="Arial"/>
                <a:cs typeface="Arial"/>
              </a:rPr>
              <a:t>if...else </a:t>
            </a:r>
            <a:r>
              <a:rPr sz="2000" dirty="0">
                <a:solidFill>
                  <a:srgbClr val="00AF50"/>
                </a:solidFill>
                <a:latin typeface="Arial"/>
                <a:cs typeface="Arial"/>
              </a:rPr>
              <a:t>statement allows you to check for multiple</a:t>
            </a:r>
            <a:r>
              <a:rPr sz="2000" spc="-18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AF50"/>
                </a:solidFill>
                <a:latin typeface="Arial"/>
                <a:cs typeface="Arial"/>
              </a:rPr>
              <a:t>test  expressions and execute </a:t>
            </a:r>
            <a:r>
              <a:rPr sz="2000" spc="-5" dirty="0">
                <a:solidFill>
                  <a:srgbClr val="00AF50"/>
                </a:solidFill>
                <a:latin typeface="Arial"/>
                <a:cs typeface="Arial"/>
              </a:rPr>
              <a:t>different </a:t>
            </a:r>
            <a:r>
              <a:rPr sz="2000" dirty="0">
                <a:solidFill>
                  <a:srgbClr val="00AF50"/>
                </a:solidFill>
                <a:latin typeface="Arial"/>
                <a:cs typeface="Arial"/>
              </a:rPr>
              <a:t>codes for more than two  conditions</a:t>
            </a:r>
            <a:r>
              <a:rPr sz="2000" dirty="0">
                <a:solidFill>
                  <a:srgbClr val="24282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72639" y="2243327"/>
            <a:ext cx="4090415" cy="3482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67711" y="2438370"/>
            <a:ext cx="3490836" cy="2873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0"/>
            <a:ext cx="6187440" cy="646430"/>
          </a:xfrm>
          <a:custGeom>
            <a:avLst/>
            <a:gdLst/>
            <a:ahLst/>
            <a:cxnLst/>
            <a:rect l="l" t="t" r="r" b="b"/>
            <a:pathLst>
              <a:path w="6187440" h="646430">
                <a:moveTo>
                  <a:pt x="0" y="646176"/>
                </a:moveTo>
                <a:lnTo>
                  <a:pt x="6187440" y="646176"/>
                </a:lnTo>
                <a:lnTo>
                  <a:pt x="6187440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753" y="20573"/>
            <a:ext cx="5970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Decision Making</a:t>
            </a:r>
            <a:r>
              <a:rPr spc="-30" dirty="0"/>
              <a:t> </a:t>
            </a:r>
            <a:r>
              <a:rPr dirty="0"/>
              <a:t>Statement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646937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9572" y="689609"/>
            <a:ext cx="5443855" cy="5668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3. Nested if-else</a:t>
            </a:r>
            <a:r>
              <a:rPr sz="2000" b="1" spc="-8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00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Syntax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If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(condition):</a:t>
            </a:r>
            <a:endParaRPr sz="1800">
              <a:latin typeface="Arial"/>
              <a:cs typeface="Arial"/>
            </a:endParaRPr>
          </a:p>
          <a:p>
            <a:pPr marL="12700" marR="3391535" indent="9144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statem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nts  </a:t>
            </a:r>
            <a:r>
              <a:rPr sz="1800" spc="-5" dirty="0">
                <a:latin typeface="Arial"/>
                <a:cs typeface="Arial"/>
              </a:rPr>
              <a:t>elif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(condition):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statements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else: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statements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E.G.</a:t>
            </a:r>
            <a:endParaRPr sz="1600">
              <a:latin typeface="Arial"/>
              <a:cs typeface="Arial"/>
            </a:endParaRPr>
          </a:p>
          <a:p>
            <a:pPr marL="12700" marR="175450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Arial"/>
                <a:cs typeface="Arial"/>
              </a:rPr>
              <a:t>num </a:t>
            </a:r>
            <a:r>
              <a:rPr sz="1600" b="1" spc="-5" dirty="0">
                <a:latin typeface="Arial"/>
                <a:cs typeface="Arial"/>
              </a:rPr>
              <a:t>= float(input("Enter a number: "))  if </a:t>
            </a:r>
            <a:r>
              <a:rPr sz="1600" b="1" spc="-10" dirty="0">
                <a:latin typeface="Arial"/>
                <a:cs typeface="Arial"/>
              </a:rPr>
              <a:t>num </a:t>
            </a:r>
            <a:r>
              <a:rPr sz="1600" b="1" spc="-5" dirty="0">
                <a:latin typeface="Arial"/>
                <a:cs typeface="Arial"/>
              </a:rPr>
              <a:t>&gt;=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0: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if </a:t>
            </a:r>
            <a:r>
              <a:rPr sz="1600" b="1" spc="-10" dirty="0">
                <a:latin typeface="Arial"/>
                <a:cs typeface="Arial"/>
              </a:rPr>
              <a:t>num </a:t>
            </a:r>
            <a:r>
              <a:rPr sz="1600" b="1" spc="-5" dirty="0">
                <a:latin typeface="Arial"/>
                <a:cs typeface="Arial"/>
              </a:rPr>
              <a:t>==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0: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print("Zero")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else:</a:t>
            </a:r>
            <a:endParaRPr sz="1600">
              <a:latin typeface="Arial"/>
              <a:cs typeface="Arial"/>
            </a:endParaRPr>
          </a:p>
          <a:p>
            <a:pPr marL="12700" marR="2607310" indent="4572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print("Positive number")  else:</a:t>
            </a:r>
            <a:endParaRPr sz="1600">
              <a:latin typeface="Arial"/>
              <a:cs typeface="Arial"/>
            </a:endParaRPr>
          </a:p>
          <a:p>
            <a:pPr marL="12700" marR="2767330" indent="2286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print("Negative number")  OUTPUT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Enter a number: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Arial"/>
                <a:cs typeface="Arial"/>
              </a:rPr>
              <a:t>Positive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number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*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Write </a:t>
            </a:r>
            <a:r>
              <a:rPr sz="1600" b="1" spc="-15" dirty="0">
                <a:solidFill>
                  <a:srgbClr val="FF0000"/>
                </a:solidFill>
                <a:latin typeface="Arial"/>
                <a:cs typeface="Arial"/>
              </a:rPr>
              <a:t>python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program to find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out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largest of 3</a:t>
            </a:r>
            <a:r>
              <a:rPr sz="1600" b="1" spc="2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numbers.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1057</Words>
  <Application>Microsoft Office PowerPoint</Application>
  <PresentationFormat>On-screen Show (4:3)</PresentationFormat>
  <Paragraphs>259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Control Statements</vt:lpstr>
      <vt:lpstr>Decision Making Statement</vt:lpstr>
      <vt:lpstr>Decision Making Statement</vt:lpstr>
      <vt:lpstr>Decision Making Statement</vt:lpstr>
      <vt:lpstr>Decision Making Statement</vt:lpstr>
      <vt:lpstr>Decision Making Statement</vt:lpstr>
      <vt:lpstr>Decision Making Statement</vt:lpstr>
      <vt:lpstr>Decision Making Statement</vt:lpstr>
      <vt:lpstr>Decision Making Statement</vt:lpstr>
      <vt:lpstr>Iteration Statements (Loops)</vt:lpstr>
      <vt:lpstr>Iteration Statements (Loops)</vt:lpstr>
      <vt:lpstr>Iteration Statements (Loops)</vt:lpstr>
      <vt:lpstr>Iteration Statements (Loops)</vt:lpstr>
      <vt:lpstr>Iteration Statements (Loops)</vt:lpstr>
      <vt:lpstr>Iteration Statements (Loops)</vt:lpstr>
      <vt:lpstr>Iteration Statements (Loops)</vt:lpstr>
      <vt:lpstr>Iteration Statements (Loops)</vt:lpstr>
      <vt:lpstr>Iteration Statements (Loops)</vt:lpstr>
      <vt:lpstr>Iteration Statements (Loops)</vt:lpstr>
      <vt:lpstr>Iteration Statements (Loops)</vt:lpstr>
      <vt:lpstr>Iteration Statements (Loops)</vt:lpstr>
      <vt:lpstr>Iteration Statements (Loops)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Orange Template</dc:title>
  <dc:creator>Presentation Magazine</dc:creator>
  <cp:lastModifiedBy>Windows User</cp:lastModifiedBy>
  <cp:revision>1</cp:revision>
  <dcterms:created xsi:type="dcterms:W3CDTF">2019-06-07T13:32:32Z</dcterms:created>
  <dcterms:modified xsi:type="dcterms:W3CDTF">2019-06-07T14:07:52Z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2019-06-07T00:00:00Z</vt:filetime>
  </property>
</Properties>
</file>