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41" autoAdjust="0"/>
  </p:normalViewPr>
  <p:slideViewPr>
    <p:cSldViewPr snapToGrid="0">
      <p:cViewPr varScale="1">
        <p:scale>
          <a:sx n="87" d="100"/>
          <a:sy n="87" d="100"/>
        </p:scale>
        <p:origin x="494" y="7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9177A-766B-B0FE-A7E1-3CC635AF18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9AAE90-BC8F-775D-3151-DC2260247E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2E3994-2D5A-4491-57EB-ACE1A702A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BA213-1A8D-44F2-A146-CD2CB8AFF9AE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69248C-BF59-A4ED-7A4F-6E17C391A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B3C16B-FC7D-51B1-D294-004A2E4EE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39608-4838-4789-87CF-7FC17037B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057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54557-B2D0-A367-63F6-5C7B78E96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9EF2AA-2A2D-8EA5-29C3-6E19C1E432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889A1A-876B-9C37-01E2-983F1BB60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BA213-1A8D-44F2-A146-CD2CB8AFF9AE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795B57-2BE4-B2F2-D24A-DFCA8ADDA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57EC85-D48E-77D4-1050-A2B1C240C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39608-4838-4789-87CF-7FC17037B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642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83BB02-F1FA-9BE8-C299-880CCB666F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2933C5-8E7E-1F53-A2AC-B6C6C11139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1EE046-714C-6160-96D1-C0BDCE3C9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BA213-1A8D-44F2-A146-CD2CB8AFF9AE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DD8E7A-7A0F-7F77-6F1A-2B63615D0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45D444-2917-97D5-4D9F-A439F5C44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39608-4838-4789-87CF-7FC17037B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88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0D3A2-6C9B-7CE3-7C1C-C298CC555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205B0B-67B9-821D-B40C-BB29F617C9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157B70-AD27-A64C-E62B-C7A582960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BA213-1A8D-44F2-A146-CD2CB8AFF9AE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9583E-1B80-2BE4-22DD-68EBFB7CA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11CE27-406F-6BCB-F384-E976CB760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39608-4838-4789-87CF-7FC17037B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487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E0795-12A5-609C-217F-2E923CD60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B93134-BA0A-823A-2F0F-1BE01C08C5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B647B8-84A2-C125-3E07-D4C37B14B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BA213-1A8D-44F2-A146-CD2CB8AFF9AE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AC73F8-7FF7-E198-47CC-D5BCBD082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648B80-9BC5-D580-E8A4-2FFE88A4F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39608-4838-4789-87CF-7FC17037B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250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E198E-CEAA-5A06-F596-9DB0072EF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C7231A-D073-2C68-8C2F-605D5EC4E9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51E845-ECB9-C651-5CA8-4406A2AEC9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72A68C-F720-4D86-44BD-8CD85C5E9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BA213-1A8D-44F2-A146-CD2CB8AFF9AE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BB3273-F4A1-EB6F-743B-9B1EABA46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641553-30F0-AEF6-9C84-734C22A55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39608-4838-4789-87CF-7FC17037B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211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5F03B-7B24-D868-A773-BF8EF5588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FE7491-D126-4189-85A3-329673F3FD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929453-F0C2-C095-A17C-B9B22A9A31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DFA423-1CA2-43A6-5A2B-825E8220ED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7B1D02-047E-3450-8C38-696ABBAD77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4B3AD1-FE0D-0DDF-0D01-DF6BF43BD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BA213-1A8D-44F2-A146-CD2CB8AFF9AE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EA36AE-5DF2-076C-7E23-470E1AA6A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618F35-12DD-FCE4-181D-CA2D89CCE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39608-4838-4789-87CF-7FC17037B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316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83F1F-1137-0D95-2DEA-E2B3E6FB2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BBCDE5-1DA7-9724-329C-F3DA87F2C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BA213-1A8D-44F2-A146-CD2CB8AFF9AE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9D1914-69D4-9902-4C9D-3EFB78FFA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D67E2C-1052-2150-B422-894DA39BE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39608-4838-4789-87CF-7FC17037B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175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A019EE-FAA1-8B71-8758-1E2356A4C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BA213-1A8D-44F2-A146-CD2CB8AFF9AE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82129E-BE08-D7DE-03F6-1FD4B512F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7A78F8-A28D-E153-F3B6-6882B08C6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39608-4838-4789-87CF-7FC17037B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246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B04E1-AD93-FCCD-E582-018055EA2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1638FA-B283-5E18-9FB1-FB66439CD2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2523B8-482B-F5C4-BB22-0E59C5BDAB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0121B0-3E85-762F-6F97-AB6CDC399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BA213-1A8D-44F2-A146-CD2CB8AFF9AE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984A7F-7FD2-EDCB-507C-6955DA469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538452-B607-D061-FB00-25E9FC39A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39608-4838-4789-87CF-7FC17037B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321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9EDF5-7355-7880-7BF3-B1F44468E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02C734-213D-98F3-7AC2-054F37A929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959DA7-80AA-1FED-A76A-398774DB84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58E823-CA61-2392-C4A4-B5800081B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BA213-1A8D-44F2-A146-CD2CB8AFF9AE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952C5A-AABF-35FD-8312-A3B5F8DCE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9DDAC4-F737-99BC-BBBC-49955A411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39608-4838-4789-87CF-7FC17037B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152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166B46-390E-C866-09C2-DBB0C20E6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7ACEB7-E86E-B1F6-DE04-3C87BEA065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6EF994-A4FB-57F1-73EE-7E8040A74F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FDBA213-1A8D-44F2-A146-CD2CB8AFF9AE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75DE1F-7C63-8D22-C004-7EC1FFF528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EDEB73-3EC5-31EF-6A59-C3A0058045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6A39608-4838-4789-87CF-7FC17037B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685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470AE9F0-A5DE-7DDF-40FC-CA12C66D8978}"/>
              </a:ext>
            </a:extLst>
          </p:cNvPr>
          <p:cNvSpPr/>
          <p:nvPr/>
        </p:nvSpPr>
        <p:spPr>
          <a:xfrm>
            <a:off x="-403123" y="-235975"/>
            <a:ext cx="1337187" cy="1179870"/>
          </a:xfrm>
          <a:prstGeom prst="ellipse">
            <a:avLst/>
          </a:prstGeom>
          <a:solidFill>
            <a:schemeClr val="accent5">
              <a:lumMod val="75000"/>
            </a:schemeClr>
          </a:solidFill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7DA1E73-7BC4-C92D-DDD4-F71FE34DF247}"/>
              </a:ext>
            </a:extLst>
          </p:cNvPr>
          <p:cNvSpPr/>
          <p:nvPr/>
        </p:nvSpPr>
        <p:spPr>
          <a:xfrm>
            <a:off x="11223522" y="5943602"/>
            <a:ext cx="1337187" cy="117987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Hexagon 8">
            <a:extLst>
              <a:ext uri="{FF2B5EF4-FFF2-40B4-BE49-F238E27FC236}">
                <a16:creationId xmlns:a16="http://schemas.microsoft.com/office/drawing/2014/main" id="{87475CE8-0D02-F75C-4974-26F56F398B8F}"/>
              </a:ext>
            </a:extLst>
          </p:cNvPr>
          <p:cNvSpPr/>
          <p:nvPr/>
        </p:nvSpPr>
        <p:spPr>
          <a:xfrm>
            <a:off x="-919316" y="5771535"/>
            <a:ext cx="3200400" cy="2172929"/>
          </a:xfrm>
          <a:prstGeom prst="hexagon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05A7B03-E566-CF24-C50D-A01003D95B8C}"/>
              </a:ext>
            </a:extLst>
          </p:cNvPr>
          <p:cNvSpPr/>
          <p:nvPr/>
        </p:nvSpPr>
        <p:spPr>
          <a:xfrm>
            <a:off x="2668417" y="607801"/>
            <a:ext cx="1129860" cy="783178"/>
          </a:xfrm>
          <a:prstGeom prst="ellipse">
            <a:avLst/>
          </a:prstGeom>
          <a:solidFill>
            <a:schemeClr val="bg2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99D06C21-C47D-5BA7-55DC-AF588A179855}"/>
              </a:ext>
            </a:extLst>
          </p:cNvPr>
          <p:cNvSpPr/>
          <p:nvPr/>
        </p:nvSpPr>
        <p:spPr>
          <a:xfrm rot="576736">
            <a:off x="11349218" y="-498006"/>
            <a:ext cx="2359742" cy="1703931"/>
          </a:xfrm>
          <a:prstGeom prst="rtTriangl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C3CD1B7-48DD-7715-7DB0-9B6492706BC7}"/>
              </a:ext>
            </a:extLst>
          </p:cNvPr>
          <p:cNvSpPr/>
          <p:nvPr/>
        </p:nvSpPr>
        <p:spPr>
          <a:xfrm>
            <a:off x="11105533" y="4857133"/>
            <a:ext cx="992682" cy="778735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7DED86B-B54F-80FA-D94C-04E49E1F3018}"/>
              </a:ext>
            </a:extLst>
          </p:cNvPr>
          <p:cNvSpPr/>
          <p:nvPr/>
        </p:nvSpPr>
        <p:spPr>
          <a:xfrm>
            <a:off x="833756" y="3688796"/>
            <a:ext cx="1129860" cy="783178"/>
          </a:xfrm>
          <a:prstGeom prst="ellipse">
            <a:avLst/>
          </a:prstGeom>
          <a:solidFill>
            <a:schemeClr val="bg2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A dog lying in the grass&#10;&#10;Description automatically generated">
            <a:extLst>
              <a:ext uri="{FF2B5EF4-FFF2-40B4-BE49-F238E27FC236}">
                <a16:creationId xmlns:a16="http://schemas.microsoft.com/office/drawing/2014/main" id="{F42F836C-E120-B7D4-34A8-1D236B0EDE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9307" y="1698713"/>
            <a:ext cx="4140135" cy="2676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00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Rohit Raut</dc:creator>
  <cp:lastModifiedBy>Rohit Raut</cp:lastModifiedBy>
  <cp:revision>4</cp:revision>
  <dcterms:created xsi:type="dcterms:W3CDTF">2025-02-04T05:12:58Z</dcterms:created>
  <dcterms:modified xsi:type="dcterms:W3CDTF">2025-02-04T14:35:00Z</dcterms:modified>
</cp:coreProperties>
</file>