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89224da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89224da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Previous knowledge: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once polarized, the phenotype acquired by CD4+ T cells remains stable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New evidence:</a:t>
            </a:r>
            <a:br>
              <a:rPr lang="en" sz="1800">
                <a:solidFill>
                  <a:srgbClr val="595959"/>
                </a:solidFill>
              </a:rPr>
            </a:br>
            <a:r>
              <a:rPr lang="en" sz="1800">
                <a:solidFill>
                  <a:srgbClr val="595959"/>
                </a:solidFill>
              </a:rPr>
              <a:t>cytokines can reprogram previously polarized, cytokines can reprogram previously polarized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Challenge:</a:t>
            </a:r>
            <a:br>
              <a:rPr lang="en" sz="1800">
                <a:solidFill>
                  <a:srgbClr val="595959"/>
                </a:solidFill>
              </a:rPr>
            </a:br>
            <a:r>
              <a:rPr lang="en" sz="1800">
                <a:solidFill>
                  <a:srgbClr val="595959"/>
                </a:solidFill>
              </a:rPr>
              <a:t>studying the effects of cytokines on memory T cells is challenging because memory cells comprise multiple subpopulations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characterized the response of naïve and memory CD4 T cells to five different cytokine combinations at two different time points following stimulation, profiling bulk and single-cell gene expression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89224da0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89224da0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89224da0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89224da0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9"/>
            <a:ext cx="9144003" cy="4822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question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0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Characterize effect of cytokines on memory T cells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476500" y="2682650"/>
            <a:ext cx="39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1996575"/>
            <a:ext cx="3992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Previous knowledge: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once polarized, the phenotype acquired by naive CD4+ T cells remains stable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197900" y="1996575"/>
            <a:ext cx="39927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New</a:t>
            </a:r>
            <a:r>
              <a:rPr lang="en" sz="1800">
                <a:solidFill>
                  <a:schemeClr val="dk2"/>
                </a:solidFill>
              </a:rPr>
              <a:t> knowledge: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cytokines can reprogram previously polarized T cells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58791" l="0" r="44668" t="0"/>
          <a:stretch/>
        </p:blipFill>
        <p:spPr>
          <a:xfrm>
            <a:off x="152400" y="1170125"/>
            <a:ext cx="4849076" cy="35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480625" y="2042600"/>
            <a:ext cx="3307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between immune cells is mediated by cytokines. T cells are like noob army generals that when </a:t>
            </a:r>
            <a:r>
              <a:rPr lang="en"/>
              <a:t>exposed</a:t>
            </a:r>
            <a:r>
              <a:rPr lang="en"/>
              <a:t> to certain chemicals becomes specialised and help command other cells to recruit at the site of immune assault. The authors want to record how the see how different </a:t>
            </a:r>
            <a:r>
              <a:rPr lang="en"/>
              <a:t>Tm</a:t>
            </a:r>
            <a:r>
              <a:rPr lang="en"/>
              <a:t> generals 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415400" y="239225"/>
            <a:ext cx="3492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Main Highlight: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while naïve CD4+ T cells are known to change their behavior in response to cytokines, less is known about how memory CD4+ T cells behave in this regard. </a:t>
            </a:r>
            <a:endParaRPr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They used 40K CD4+ T cells </a:t>
            </a:r>
            <a:endParaRPr b="1" sz="1600"/>
          </a:p>
        </p:txBody>
      </p:sp>
      <p:sp>
        <p:nvSpPr>
          <p:cNvPr id="74" name="Google Shape;74;p15"/>
          <p:cNvSpPr txBox="1"/>
          <p:nvPr/>
        </p:nvSpPr>
        <p:spPr>
          <a:xfrm>
            <a:off x="1391900" y="3088275"/>
            <a:ext cx="130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central (TCM) </a:t>
            </a:r>
            <a:endParaRPr sz="1100"/>
          </a:p>
        </p:txBody>
      </p:sp>
      <p:sp>
        <p:nvSpPr>
          <p:cNvPr id="75" name="Google Shape;75;p15"/>
          <p:cNvSpPr txBox="1"/>
          <p:nvPr/>
        </p:nvSpPr>
        <p:spPr>
          <a:xfrm>
            <a:off x="1315775" y="33987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effector (TEM)</a:t>
            </a:r>
            <a:endParaRPr sz="1200"/>
          </a:p>
        </p:txBody>
      </p:sp>
      <p:sp>
        <p:nvSpPr>
          <p:cNvPr id="76" name="Google Shape;76;p15"/>
          <p:cNvSpPr txBox="1"/>
          <p:nvPr/>
        </p:nvSpPr>
        <p:spPr>
          <a:xfrm>
            <a:off x="1087425" y="4170425"/>
            <a:ext cx="1481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effector memory cells re-expressing CD45RA (T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EMRA</a:t>
            </a: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they used scRNA?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tudying the effects of cytokines on memory T cells is challenging because memory cells comprise multiple subpopulations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Characterize transition between naive T cells to effector subtypes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