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41FD-2E44-4083-A396-DE4587D4EEC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8D2C-822B-413A-B700-8E3391A7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dots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16" r="7213" b="22529"/>
          <a:stretch/>
        </p:blipFill>
        <p:spPr bwMode="auto">
          <a:xfrm>
            <a:off x="0" y="1171074"/>
            <a:ext cx="11999495" cy="410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91819" y="1306287"/>
            <a:ext cx="10392423" cy="3631474"/>
            <a:chOff x="591819" y="1306287"/>
            <a:chExt cx="10392423" cy="3631474"/>
          </a:xfrm>
        </p:grpSpPr>
        <p:pic>
          <p:nvPicPr>
            <p:cNvPr id="12" name="Picture 6" descr="Join the largest learning event in history, December 5-11, 202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19" y="1741298"/>
              <a:ext cx="6089930" cy="291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88528" y="1306287"/>
              <a:ext cx="2896513" cy="3631474"/>
              <a:chOff x="7327083" y="509883"/>
              <a:chExt cx="3854722" cy="527016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389" b="62639" l="309" r="100000">
                            <a14:foregroundMark x1="6173" y1="53194" x2="6173" y2="53194"/>
                            <a14:foregroundMark x1="6173" y1="53194" x2="309" y2="53194"/>
                            <a14:foregroundMark x1="17901" y1="55278" x2="17901" y2="55278"/>
                            <a14:foregroundMark x1="9877" y1="51250" x2="9877" y2="51250"/>
                            <a14:foregroundMark x1="4321" y1="49306" x2="4321" y2="49306"/>
                            <a14:foregroundMark x1="28704" y1="56806" x2="28704" y2="56806"/>
                            <a14:foregroundMark x1="21914" y1="60417" x2="21914" y2="60417"/>
                            <a14:foregroundMark x1="8642" y1="60972" x2="8642" y2="60972"/>
                            <a14:foregroundMark x1="2778" y1="60556" x2="2778" y2="60556"/>
                            <a14:foregroundMark x1="21914" y1="61111" x2="64198" y2="60972"/>
                            <a14:foregroundMark x1="8951" y1="61528" x2="34568" y2="61667"/>
                            <a14:foregroundMark x1="2778" y1="61389" x2="41975" y2="60972"/>
                            <a14:foregroundMark x1="7407" y1="61667" x2="97531" y2="62083"/>
                            <a14:foregroundMark x1="83642" y1="55972" x2="83642" y2="55972"/>
                            <a14:foregroundMark x1="82716" y1="52917" x2="82716" y2="52917"/>
                            <a14:foregroundMark x1="71296" y1="48750" x2="99691" y2="52778"/>
                            <a14:foregroundMark x1="79630" y1="35000" x2="81173" y2="306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" b="36762"/>
              <a:stretch/>
            </p:blipFill>
            <p:spPr>
              <a:xfrm>
                <a:off x="7327083" y="509883"/>
                <a:ext cx="3854722" cy="5270160"/>
              </a:xfrm>
              <a:prstGeom prst="ellipse">
                <a:avLst/>
              </a:prstGeom>
              <a:effectLst>
                <a:glow rad="63500">
                  <a:schemeClr val="accent1">
                    <a:lumMod val="50000"/>
                    <a:alpha val="40000"/>
                  </a:schemeClr>
                </a:glow>
              </a:effectLst>
            </p:spPr>
          </p:pic>
          <p:pic>
            <p:nvPicPr>
              <p:cNvPr id="1028" name="Picture 4" descr="half rim glasses frames plastic PNG image with transparent background |  TOP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9" b="89872" l="0" r="100000"/>
                        </a14:imgEffect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5205" y="2272936"/>
                <a:ext cx="1920576" cy="196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6681749" y="2029417"/>
              <a:ext cx="4302493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latin typeface="Sparkeling" pitchFamily="2" charset="0"/>
                </a:rPr>
                <a:t>Rohit Satyam</a:t>
              </a:r>
            </a:p>
            <a:p>
              <a:r>
                <a:rPr lang="en-US" sz="4000" b="1" dirty="0" smtClean="0">
                  <a:latin typeface="Sparkeling" pitchFamily="2" charset="0"/>
                </a:rPr>
                <a:t>Dipping in Data with </a:t>
              </a:r>
              <a:r>
                <a:rPr lang="en-US" sz="4000" b="1" dirty="0" smtClean="0">
                  <a:solidFill>
                    <a:srgbClr val="002060"/>
                  </a:solidFill>
                  <a:latin typeface="Sparkeling" pitchFamily="2" charset="0"/>
                </a:rPr>
                <a:t>R</a:t>
              </a:r>
              <a:r>
                <a:rPr lang="en-US" sz="4000" b="1" dirty="0" smtClean="0">
                  <a:solidFill>
                    <a:schemeClr val="accent6">
                      <a:lumMod val="75000"/>
                    </a:schemeClr>
                  </a:solidFill>
                  <a:latin typeface="Sparkeling" pitchFamily="2" charset="0"/>
                </a:rPr>
                <a:t> </a:t>
              </a:r>
              <a:r>
                <a:rPr lang="en-US" sz="4000" b="1" dirty="0" smtClean="0">
                  <a:latin typeface="Sparkeling" pitchFamily="2" charset="0"/>
                </a:rPr>
                <a:t>and</a:t>
              </a:r>
              <a:r>
                <a:rPr lang="en-US" sz="4000" b="1" dirty="0" smtClean="0">
                  <a:solidFill>
                    <a:schemeClr val="accent6">
                      <a:lumMod val="75000"/>
                    </a:schemeClr>
                  </a:solidFill>
                  <a:latin typeface="Sparkeling" pitchFamily="2" charset="0"/>
                </a:rPr>
                <a:t> </a:t>
              </a:r>
              <a:r>
                <a:rPr lang="en-US" sz="4000" b="1" dirty="0" err="1">
                  <a:solidFill>
                    <a:schemeClr val="accent6">
                      <a:lumMod val="75000"/>
                    </a:schemeClr>
                  </a:solidFill>
                  <a:latin typeface="Sparkeling" pitchFamily="2" charset="0"/>
                </a:rPr>
                <a:t>Nextflow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1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Sparkeling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Satyam</dc:creator>
  <cp:lastModifiedBy>Rohit Satyam</cp:lastModifiedBy>
  <cp:revision>11</cp:revision>
  <dcterms:created xsi:type="dcterms:W3CDTF">2022-09-11T12:09:37Z</dcterms:created>
  <dcterms:modified xsi:type="dcterms:W3CDTF">2022-09-11T13:32:36Z</dcterms:modified>
</cp:coreProperties>
</file>