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7" r:id="rId4"/>
    <p:sldId id="292" r:id="rId5"/>
    <p:sldId id="293" r:id="rId6"/>
    <p:sldId id="259" r:id="rId7"/>
    <p:sldId id="271" r:id="rId8"/>
    <p:sldId id="260" r:id="rId9"/>
    <p:sldId id="263" r:id="rId10"/>
    <p:sldId id="294" r:id="rId11"/>
    <p:sldId id="279" r:id="rId12"/>
    <p:sldId id="295" r:id="rId13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15"/>
      <p:bold r:id="rId16"/>
      <p:italic r:id="rId17"/>
      <p:boldItalic r:id="rId18"/>
    </p:embeddedFont>
    <p:embeddedFont>
      <p:font typeface="Fira Sans Extra Condensed SemiBold" panose="020B0604020202020204" charset="0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11F278-D024-4161-B9CF-89B1E056F884}">
  <a:tblStyle styleId="{A411F278-D024-4161-B9CF-89B1E056F8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38" d="100"/>
          <a:sy n="138" d="100"/>
        </p:scale>
        <p:origin x="75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R2 Score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Random Forest</c:v>
                </c:pt>
                <c:pt idx="1">
                  <c:v>Linear Regression</c:v>
                </c:pt>
                <c:pt idx="2">
                  <c:v>Decision Tree</c:v>
                </c:pt>
                <c:pt idx="3">
                  <c:v>MLP</c:v>
                </c:pt>
                <c:pt idx="4">
                  <c:v>Gradient Boosting</c:v>
                </c:pt>
                <c:pt idx="5">
                  <c:v>KNN</c:v>
                </c:pt>
                <c:pt idx="6">
                  <c:v>SVR</c:v>
                </c:pt>
                <c:pt idx="7">
                  <c:v>Extra Trees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0.82830000000000004</c:v>
                </c:pt>
                <c:pt idx="1">
                  <c:v>0.82509999999999994</c:v>
                </c:pt>
                <c:pt idx="2">
                  <c:v>0.80220000000000002</c:v>
                </c:pt>
                <c:pt idx="3">
                  <c:v>0.8548</c:v>
                </c:pt>
                <c:pt idx="4">
                  <c:v>0.89119999999999999</c:v>
                </c:pt>
                <c:pt idx="5">
                  <c:v>0.63990000000000002</c:v>
                </c:pt>
                <c:pt idx="6">
                  <c:v>0.1593</c:v>
                </c:pt>
                <c:pt idx="7">
                  <c:v>0.82410000000000005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8F-497D-B7F8-A48261EB9E86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2809753049084113E-2"/>
          <c:y val="0.67288875554518435"/>
          <c:w val="0.91758724688421933"/>
          <c:h val="0.303590896575906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56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315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373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e96fd5876e_0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e96fd5876e_0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846183" y="707028"/>
            <a:ext cx="3952793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smart risky drivers identification system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3599762" y="4730892"/>
            <a:ext cx="5508744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Presented by :ROHIT SHARMA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C8AE-6812-4275-8AEC-1AC9737E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Models Evaluation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C62D376-8244-45D2-8B2F-4835BEFDDE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228253"/>
              </p:ext>
            </p:extLst>
          </p:nvPr>
        </p:nvGraphicFramePr>
        <p:xfrm>
          <a:off x="-90055" y="1052945"/>
          <a:ext cx="4378036" cy="3239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4D367B0-B702-4B91-9A36-18439B2D4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027046"/>
              </p:ext>
            </p:extLst>
          </p:nvPr>
        </p:nvGraphicFramePr>
        <p:xfrm>
          <a:off x="4939145" y="872930"/>
          <a:ext cx="3502428" cy="3802324"/>
        </p:xfrm>
        <a:graphic>
          <a:graphicData uri="http://schemas.openxmlformats.org/drawingml/2006/table">
            <a:tbl>
              <a:tblPr firstRow="1" bandRow="1">
                <a:tableStyleId>{A411F278-D024-4161-B9CF-89B1E056F884}</a:tableStyleId>
              </a:tblPr>
              <a:tblGrid>
                <a:gridCol w="949036">
                  <a:extLst>
                    <a:ext uri="{9D8B030D-6E8A-4147-A177-3AD203B41FA5}">
                      <a16:colId xmlns:a16="http://schemas.microsoft.com/office/drawing/2014/main" val="1291612113"/>
                    </a:ext>
                  </a:extLst>
                </a:gridCol>
                <a:gridCol w="802178">
                  <a:extLst>
                    <a:ext uri="{9D8B030D-6E8A-4147-A177-3AD203B41FA5}">
                      <a16:colId xmlns:a16="http://schemas.microsoft.com/office/drawing/2014/main" val="2478759675"/>
                    </a:ext>
                  </a:extLst>
                </a:gridCol>
                <a:gridCol w="875607">
                  <a:extLst>
                    <a:ext uri="{9D8B030D-6E8A-4147-A177-3AD203B41FA5}">
                      <a16:colId xmlns:a16="http://schemas.microsoft.com/office/drawing/2014/main" val="240926874"/>
                    </a:ext>
                  </a:extLst>
                </a:gridCol>
                <a:gridCol w="875607">
                  <a:extLst>
                    <a:ext uri="{9D8B030D-6E8A-4147-A177-3AD203B41FA5}">
                      <a16:colId xmlns:a16="http://schemas.microsoft.com/office/drawing/2014/main" val="3976064180"/>
                    </a:ext>
                  </a:extLst>
                </a:gridCol>
              </a:tblGrid>
              <a:tr h="37527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Model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R2 Score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Mean Absolute Error 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Mean Squared Error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761832"/>
                  </a:ext>
                </a:extLst>
              </a:tr>
              <a:tr h="37527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Random Forest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0.8283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"/>
                          <a:sym typeface="Arial"/>
                        </a:rPr>
                        <a:t>5.278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"/>
                          <a:sym typeface="Arial"/>
                        </a:rPr>
                        <a:t>40.110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98806"/>
                  </a:ext>
                </a:extLst>
              </a:tr>
              <a:tr h="37527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Linear Regression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0.8251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5.146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40.626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731485"/>
                  </a:ext>
                </a:extLst>
              </a:tr>
              <a:tr h="4264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Decision Tree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0.8022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5.614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45.952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833214"/>
                  </a:ext>
                </a:extLst>
              </a:tr>
              <a:tr h="37527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MLP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0.8548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"/>
                          <a:sym typeface="Arial"/>
                        </a:rPr>
                        <a:t>4.802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"/>
                          <a:sym typeface="Arial"/>
                        </a:rPr>
                        <a:t>33.735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562780"/>
                  </a:ext>
                </a:extLst>
              </a:tr>
              <a:tr h="37527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Gradient Boosting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0.8912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4.376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25.261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226989"/>
                  </a:ext>
                </a:extLst>
              </a:tr>
              <a:tr h="37527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KNN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0.6399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7.404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83.666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093338"/>
                  </a:ext>
                </a:extLst>
              </a:tr>
              <a:tr h="37527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SVR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0.1593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  <a:cs typeface="Arial"/>
                          <a:sym typeface="Arial"/>
                        </a:rPr>
                        <a:t>11.613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195.358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604868"/>
                  </a:ext>
                </a:extLst>
              </a:tr>
              <a:tr h="37527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Extra Tree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0.8241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5.234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dobe Fan Heiti Std B" panose="020B0700000000000000" pitchFamily="34" charset="-128"/>
                          <a:ea typeface="Adobe Fan Heiti Std B" panose="020B0700000000000000" pitchFamily="34" charset="-128"/>
                        </a:rPr>
                        <a:t>40.915</a:t>
                      </a:r>
                      <a:endParaRPr lang="en-IN" sz="1100" dirty="0"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164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207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Conclusions</a:t>
            </a:r>
            <a:endParaRPr dirty="0"/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6343650" y="979519"/>
            <a:ext cx="2247902" cy="355033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38"/>
          <p:cNvGrpSpPr/>
          <p:nvPr/>
        </p:nvGrpSpPr>
        <p:grpSpPr>
          <a:xfrm>
            <a:off x="1142897" y="1335316"/>
            <a:ext cx="2464308" cy="596100"/>
            <a:chOff x="646391" y="1187399"/>
            <a:chExt cx="2464308" cy="596100"/>
          </a:xfrm>
        </p:grpSpPr>
        <p:sp>
          <p:nvSpPr>
            <p:cNvPr id="1970" name="Google Shape;1970;p38"/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dirty="0">
                <a:solidFill>
                  <a:schemeClr val="lt1"/>
                </a:solidFill>
              </a:endParaRPr>
            </a:p>
          </p:txBody>
        </p:sp>
        <p:sp>
          <p:nvSpPr>
            <p:cNvPr id="1972" name="Google Shape;1972;p38"/>
            <p:cNvSpPr txBox="1"/>
            <p:nvPr/>
          </p:nvSpPr>
          <p:spPr>
            <a:xfrm>
              <a:off x="646391" y="133419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Young Drivers have high driver risk value.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1182202" y="2664118"/>
            <a:ext cx="2335160" cy="596100"/>
            <a:chOff x="775538" y="2589598"/>
            <a:chExt cx="2335160" cy="596100"/>
          </a:xfrm>
        </p:grpSpPr>
        <p:sp>
          <p:nvSpPr>
            <p:cNvPr id="1981" name="Google Shape;1981;p38"/>
            <p:cNvSpPr txBox="1"/>
            <p:nvPr/>
          </p:nvSpPr>
          <p:spPr>
            <a:xfrm>
              <a:off x="775538" y="26783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Drunk driver are more risky.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1142897" y="4026912"/>
            <a:ext cx="2561266" cy="596100"/>
            <a:chOff x="457200" y="4025885"/>
            <a:chExt cx="2561266" cy="596100"/>
          </a:xfrm>
        </p:grpSpPr>
        <p:sp>
          <p:nvSpPr>
            <p:cNvPr id="1986" name="Google Shape;1986;p38"/>
            <p:cNvSpPr txBox="1"/>
            <p:nvPr/>
          </p:nvSpPr>
          <p:spPr>
            <a:xfrm>
              <a:off x="457200" y="40576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Overspeed driver poses risk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8" name="Google Shape;1988;p38"/>
            <p:cNvSpPr/>
            <p:nvPr/>
          </p:nvSpPr>
          <p:spPr>
            <a:xfrm>
              <a:off x="2422366" y="4025885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</a:t>
            </a:r>
            <a:endParaRPr sz="18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A2C0D0-E744-4489-AD86-C0F34D22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673" y="1267691"/>
            <a:ext cx="6553200" cy="1787236"/>
          </a:xfrm>
        </p:spPr>
        <p:txBody>
          <a:bodyPr>
            <a:normAutofit fontScale="90000"/>
          </a:bodyPr>
          <a:lstStyle/>
          <a:p>
            <a:br>
              <a:rPr lang="en-US" sz="6600" dirty="0">
                <a:latin typeface="Cooper Std Black" panose="0208090304030B020404" pitchFamily="18" charset="0"/>
              </a:rPr>
            </a:br>
            <a:r>
              <a:rPr lang="en-IN" sz="6600" dirty="0">
                <a:latin typeface="Cooper Std Black" panose="0208090304030B0204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4989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/>
          <p:nvPr/>
        </p:nvSpPr>
        <p:spPr>
          <a:xfrm>
            <a:off x="1667671" y="1177637"/>
            <a:ext cx="5808658" cy="3390547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7"/>
          <p:cNvSpPr/>
          <p:nvPr/>
        </p:nvSpPr>
        <p:spPr>
          <a:xfrm>
            <a:off x="1484050" y="983484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 </a:t>
            </a:r>
            <a:endParaRPr dirty="0"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1667671" y="1120019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07261D9-1B6F-4316-A8AC-52CCCB59DD5A}"/>
              </a:ext>
            </a:extLst>
          </p:cNvPr>
          <p:cNvSpPr/>
          <p:nvPr/>
        </p:nvSpPr>
        <p:spPr>
          <a:xfrm>
            <a:off x="2871523" y="1650521"/>
            <a:ext cx="3162132" cy="21975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  <a:t>We Need to Spot Risky Drivers Early.</a:t>
            </a:r>
            <a:br>
              <a:rPr lang="en-US" dirty="0">
                <a:solidFill>
                  <a:schemeClr val="bg2">
                    <a:lumMod val="75000"/>
                  </a:schemeClr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</a:b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dobe Caslon Pro" panose="0205050205050A020403" pitchFamily="18" charset="0"/>
                <a:cs typeface="Adobe Arabic" panose="02040503050201020203" pitchFamily="18" charset="-78"/>
              </a:rPr>
              <a:t>Right now, the system only punishes drivers after they break rules. But it doesn’t track how often a driver breaks rules. How serious their mistakes are If they keep repeating the same mistakes . So these risky drivers are posing threat not only to themselves but also to other persons on road.</a:t>
            </a:r>
            <a:endParaRPr lang="en-IN" dirty="0">
              <a:solidFill>
                <a:schemeClr val="bg2">
                  <a:lumMod val="75000"/>
                </a:schemeClr>
              </a:solidFill>
              <a:latin typeface="Adobe Caslon Pro" panose="0205050205050A020403" pitchFamily="18" charset="0"/>
              <a:cs typeface="Adobe Arabic" panose="02040503050201020203" pitchFamily="18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Overview</a:t>
            </a:r>
            <a:endParaRPr dirty="0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297249" y="1027913"/>
            <a:ext cx="2653489" cy="678061"/>
            <a:chOff x="3297249" y="1027913"/>
            <a:chExt cx="2653489" cy="678061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969538" y="1027913"/>
              <a:ext cx="1981200" cy="673400"/>
              <a:chOff x="3969538" y="1108675"/>
              <a:chExt cx="1981200" cy="673400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Total records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Roboto"/>
                    <a:ea typeface="Roboto"/>
                    <a:cs typeface="Roboto"/>
                    <a:sym typeface="Roboto"/>
                  </a:rPr>
                  <a:t>4000 records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1027913"/>
            <a:ext cx="2653477" cy="678062"/>
            <a:chOff x="6033350" y="1027913"/>
            <a:chExt cx="2653477" cy="678062"/>
          </a:xfrm>
        </p:grpSpPr>
        <p:grpSp>
          <p:nvGrpSpPr>
            <p:cNvPr id="300" name="Google Shape;300;p16"/>
            <p:cNvGrpSpPr/>
            <p:nvPr/>
          </p:nvGrpSpPr>
          <p:grpSpPr>
            <a:xfrm>
              <a:off x="6705623" y="1027913"/>
              <a:ext cx="1981204" cy="671250"/>
              <a:chOff x="6053048" y="700371"/>
              <a:chExt cx="1981204" cy="671250"/>
            </a:xfrm>
          </p:grpSpPr>
          <p:sp>
            <p:nvSpPr>
              <p:cNvPr id="301" name="Google Shape;301;p16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Violation history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2" name="Google Shape;302;p16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Roboto"/>
                    <a:ea typeface="Roboto"/>
                    <a:cs typeface="Roboto"/>
                    <a:sym typeface="Roboto"/>
                  </a:rPr>
                  <a:t>Fine Amount ,Previous Violations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7248" y="2502860"/>
            <a:ext cx="2653504" cy="682838"/>
            <a:chOff x="3297248" y="2502860"/>
            <a:chExt cx="2653504" cy="682838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69548" y="2502860"/>
              <a:ext cx="1981204" cy="673400"/>
              <a:chOff x="3581360" y="1153913"/>
              <a:chExt cx="1981204" cy="673400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81365" y="11539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Driver Profile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1360" y="14955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dirty="0">
                    <a:latin typeface="Roboto"/>
                    <a:ea typeface="Roboto"/>
                    <a:cs typeface="Roboto"/>
                    <a:sym typeface="Roboto"/>
                  </a:rPr>
                  <a:t>Age ,Gender , License Type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297248" y="3977808"/>
            <a:ext cx="2653504" cy="673400"/>
            <a:chOff x="3297248" y="3977808"/>
            <a:chExt cx="2653504" cy="673400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969548" y="3977808"/>
              <a:ext cx="1981204" cy="673400"/>
              <a:chOff x="3581360" y="2254821"/>
              <a:chExt cx="1981204" cy="673400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Vehicle Details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81360" y="25964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Roboto"/>
                    <a:ea typeface="Roboto"/>
                    <a:cs typeface="Roboto"/>
                    <a:sym typeface="Roboto"/>
                  </a:rPr>
                  <a:t>Type, Model  year , color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33350" y="2501790"/>
            <a:ext cx="2653515" cy="711260"/>
            <a:chOff x="6033350" y="2501790"/>
            <a:chExt cx="2653515" cy="711260"/>
          </a:xfrm>
        </p:grpSpPr>
        <p:grpSp>
          <p:nvGrpSpPr>
            <p:cNvPr id="315" name="Google Shape;315;p16"/>
            <p:cNvGrpSpPr/>
            <p:nvPr/>
          </p:nvGrpSpPr>
          <p:grpSpPr>
            <a:xfrm>
              <a:off x="6705660" y="2501790"/>
              <a:ext cx="1981204" cy="673400"/>
              <a:chOff x="6705660" y="2628879"/>
              <a:chExt cx="1981204" cy="673400"/>
            </a:xfrm>
          </p:grpSpPr>
          <p:sp>
            <p:nvSpPr>
              <p:cNvPr id="316" name="Google Shape;316;p16"/>
              <p:cNvSpPr txBox="1"/>
              <p:nvPr/>
            </p:nvSpPr>
            <p:spPr>
              <a:xfrm>
                <a:off x="6705665" y="26288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Environmental Data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17" name="Google Shape;317;p16"/>
              <p:cNvSpPr txBox="1"/>
              <p:nvPr/>
            </p:nvSpPr>
            <p:spPr>
              <a:xfrm>
                <a:off x="6705660" y="29704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Roboto"/>
                    <a:ea typeface="Roboto"/>
                    <a:cs typeface="Roboto"/>
                    <a:sym typeface="Roboto"/>
                  </a:rPr>
                  <a:t>Road Condition, Weather Condition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6033350" y="3977817"/>
            <a:ext cx="2653477" cy="674283"/>
            <a:chOff x="6033350" y="3977817"/>
            <a:chExt cx="2653477" cy="674283"/>
          </a:xfrm>
        </p:grpSpPr>
        <p:grpSp>
          <p:nvGrpSpPr>
            <p:cNvPr id="320" name="Google Shape;320;p16"/>
            <p:cNvGrpSpPr/>
            <p:nvPr/>
          </p:nvGrpSpPr>
          <p:grpSpPr>
            <a:xfrm>
              <a:off x="6705623" y="3977817"/>
              <a:ext cx="1981204" cy="673400"/>
              <a:chOff x="6705623" y="4058579"/>
              <a:chExt cx="1981204" cy="673400"/>
            </a:xfrm>
          </p:grpSpPr>
          <p:sp>
            <p:nvSpPr>
              <p:cNvPr id="321" name="Google Shape;321;p16"/>
              <p:cNvSpPr txBox="1"/>
              <p:nvPr/>
            </p:nvSpPr>
            <p:spPr>
              <a:xfrm>
                <a:off x="6705627" y="40585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Behavior Indicators</a:t>
                </a:r>
                <a:endPara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322" name="Google Shape;322;p16"/>
              <p:cNvSpPr txBox="1"/>
              <p:nvPr/>
            </p:nvSpPr>
            <p:spPr>
              <a:xfrm>
                <a:off x="6705623" y="44001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Roboto"/>
                    <a:ea typeface="Roboto"/>
                    <a:cs typeface="Roboto"/>
                    <a:sym typeface="Roboto"/>
                  </a:rPr>
                  <a:t>Helmet , Seatbelt worn, Alcohol Level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595299" y="1705974"/>
            <a:ext cx="0" cy="88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595298" y="3185698"/>
            <a:ext cx="0" cy="86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705975"/>
            <a:ext cx="0" cy="9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331400" y="3213050"/>
            <a:ext cx="0" cy="8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336;p17">
            <a:extLst>
              <a:ext uri="{FF2B5EF4-FFF2-40B4-BE49-F238E27FC236}">
                <a16:creationId xmlns:a16="http://schemas.microsoft.com/office/drawing/2014/main" id="{58E9AE7C-9A98-4E77-947F-9D1CAA7A84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Visualisation</a:t>
            </a:r>
            <a:endParaRPr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758108-2960-4369-8E12-BCD31B797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" y="1524093"/>
            <a:ext cx="2999509" cy="23216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91FC31-FA69-4CAB-93BF-EEFF9CB96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361" y="1497561"/>
            <a:ext cx="2900435" cy="23482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7F7A81F-3AA3-47DC-B2CF-B762827BF0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0928" y="1599049"/>
            <a:ext cx="2351432" cy="2171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115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336;p17">
            <a:extLst>
              <a:ext uri="{FF2B5EF4-FFF2-40B4-BE49-F238E27FC236}">
                <a16:creationId xmlns:a16="http://schemas.microsoft.com/office/drawing/2014/main" id="{58E9AE7C-9A98-4E77-947F-9D1CAA7A84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Visualisation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BBB7C3-7FA5-4FB3-902F-216015C43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65" y="1342018"/>
            <a:ext cx="3594289" cy="2864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E8DB3F-4CA9-47AA-9061-AF37273A9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177" y="1342018"/>
            <a:ext cx="3594290" cy="28641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1589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199" y="2234725"/>
            <a:ext cx="3041703" cy="2497400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18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</a:t>
            </a:r>
            <a:endParaRPr dirty="0"/>
          </a:p>
        </p:txBody>
      </p:sp>
      <p:sp>
        <p:nvSpPr>
          <p:cNvPr id="413" name="Google Shape;413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8"/>
          <p:cNvSpPr/>
          <p:nvPr/>
        </p:nvSpPr>
        <p:spPr>
          <a:xfrm>
            <a:off x="1914525" y="1385900"/>
            <a:ext cx="2290775" cy="2252650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18" name="Google Shape;418;p18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4122280" y="1390725"/>
            <a:ext cx="4412143" cy="331813"/>
            <a:chOff x="4122280" y="1390725"/>
            <a:chExt cx="4412143" cy="331813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553223" y="139073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Fill Seatbelt/Helmet Worn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Filling Missing Values</a:t>
              </a:r>
              <a:endParaRPr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1924050" y="2362200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25" name="Google Shape;425;p18"/>
          <p:cNvSpPr/>
          <p:nvPr/>
        </p:nvSpPr>
        <p:spPr>
          <a:xfrm>
            <a:off x="1952625" y="3333750"/>
            <a:ext cx="2224100" cy="461975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26" name="Google Shape;426;p18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4122280" y="3397024"/>
            <a:ext cx="4412143" cy="331802"/>
            <a:chOff x="4122280" y="3397024"/>
            <a:chExt cx="4412143" cy="331802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553223" y="3397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atin typeface="Roboto"/>
                  <a:ea typeface="Roboto"/>
                  <a:cs typeface="Roboto"/>
                  <a:sym typeface="Roboto"/>
                </a:rPr>
                <a:t>Age, Speed ,Alcohol , Fines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122280" y="339702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Normalization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4134997" y="2393875"/>
            <a:ext cx="4399426" cy="331805"/>
            <a:chOff x="4134997" y="2393875"/>
            <a:chExt cx="4399426" cy="331805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553223" y="239388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atin typeface="Roboto"/>
                  <a:ea typeface="Roboto"/>
                  <a:cs typeface="Roboto"/>
                  <a:sym typeface="Roboto"/>
                </a:rPr>
                <a:t>Encode Gender , Vehicle Type ,Conditions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7" y="23938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Encoding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38" name="Google Shape;438;p18"/>
          <p:cNvSpPr/>
          <p:nvPr/>
        </p:nvSpPr>
        <p:spPr>
          <a:xfrm>
            <a:off x="1947875" y="3619500"/>
            <a:ext cx="2233600" cy="1171575"/>
          </a:xfrm>
          <a:custGeom>
            <a:avLst/>
            <a:gdLst/>
            <a:ahLst/>
            <a:cxnLst/>
            <a:rect l="l" t="t" r="r" b="b"/>
            <a:pathLst>
              <a:path w="89344" h="46863" extrusionOk="0">
                <a:moveTo>
                  <a:pt x="0" y="0"/>
                </a:moveTo>
                <a:lnTo>
                  <a:pt x="89344" y="28956"/>
                </a:lnTo>
                <a:lnTo>
                  <a:pt x="87249" y="46863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39" name="Google Shape;439;p18"/>
          <p:cNvGrpSpPr/>
          <p:nvPr/>
        </p:nvGrpSpPr>
        <p:grpSpPr>
          <a:xfrm>
            <a:off x="3961063" y="4241025"/>
            <a:ext cx="4725888" cy="650100"/>
            <a:chOff x="3961063" y="4241025"/>
            <a:chExt cx="4725888" cy="650100"/>
          </a:xfrm>
        </p:grpSpPr>
        <p:sp>
          <p:nvSpPr>
            <p:cNvPr id="440" name="Google Shape;440;p18"/>
            <p:cNvSpPr/>
            <p:nvPr/>
          </p:nvSpPr>
          <p:spPr>
            <a:xfrm>
              <a:off x="5010150" y="42410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961063" y="43338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4122280" y="4400167"/>
            <a:ext cx="4412143" cy="331809"/>
            <a:chOff x="4122280" y="4400167"/>
            <a:chExt cx="4412143" cy="331809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6553223" y="440016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atin typeface="Roboto"/>
                  <a:ea typeface="Roboto"/>
                  <a:cs typeface="Roboto"/>
                  <a:sym typeface="Roboto"/>
                </a:rPr>
                <a:t>ID , Comments , Vehicle </a:t>
              </a:r>
              <a:r>
                <a:rPr lang="en-IN" dirty="0" err="1">
                  <a:latin typeface="Roboto"/>
                  <a:ea typeface="Roboto"/>
                  <a:cs typeface="Roboto"/>
                  <a:sym typeface="Roboto"/>
                </a:rPr>
                <a:t>Color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Drop Irrelevant columns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45" name="Google Shape;445;p18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30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Engineering : Created New Feature</a:t>
            </a:r>
            <a:endParaRPr dirty="0"/>
          </a:p>
        </p:txBody>
      </p:sp>
      <p:grpSp>
        <p:nvGrpSpPr>
          <p:cNvPr id="1263" name="Google Shape;1263;p30"/>
          <p:cNvGrpSpPr/>
          <p:nvPr/>
        </p:nvGrpSpPr>
        <p:grpSpPr>
          <a:xfrm>
            <a:off x="457197" y="1512105"/>
            <a:ext cx="2381210" cy="824600"/>
            <a:chOff x="457200" y="959300"/>
            <a:chExt cx="2518200" cy="824600"/>
          </a:xfrm>
        </p:grpSpPr>
        <p:grpSp>
          <p:nvGrpSpPr>
            <p:cNvPr id="1264" name="Google Shape;126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65" name="Google Shape;126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Speeding Security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66" name="Google Shape;126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Recorded Speed – Speed Limit</a:t>
                </a: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67" name="Google Shape;126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68" name="Google Shape;1268;p30"/>
          <p:cNvGrpSpPr/>
          <p:nvPr/>
        </p:nvGrpSpPr>
        <p:grpSpPr>
          <a:xfrm>
            <a:off x="6305606" y="1509839"/>
            <a:ext cx="2381197" cy="824600"/>
            <a:chOff x="6305606" y="1509839"/>
            <a:chExt cx="2381197" cy="824600"/>
          </a:xfrm>
        </p:grpSpPr>
        <p:grpSp>
          <p:nvGrpSpPr>
            <p:cNvPr id="1269" name="Google Shape;1269;p30"/>
            <p:cNvGrpSpPr/>
            <p:nvPr/>
          </p:nvGrpSpPr>
          <p:grpSpPr>
            <a:xfrm>
              <a:off x="6305606" y="1509839"/>
              <a:ext cx="1948882" cy="824600"/>
              <a:chOff x="457200" y="2087425"/>
              <a:chExt cx="2061000" cy="824600"/>
            </a:xfrm>
          </p:grpSpPr>
          <p:sp>
            <p:nvSpPr>
              <p:cNvPr id="1270" name="Google Shape;1270;p30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Is Drunk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1" name="Google Shape;1271;p30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Roboto"/>
                    <a:ea typeface="Roboto"/>
                    <a:cs typeface="Roboto"/>
                    <a:sym typeface="Roboto"/>
                  </a:rPr>
                  <a:t>Alcohol Level &gt;0.08</a:t>
                </a:r>
                <a:endParaRPr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2" name="Google Shape;1272;p30"/>
            <p:cNvSpPr txBox="1"/>
            <p:nvPr/>
          </p:nvSpPr>
          <p:spPr>
            <a:xfrm>
              <a:off x="8254503" y="1509839"/>
              <a:ext cx="43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3" name="Google Shape;1273;p30"/>
          <p:cNvGrpSpPr/>
          <p:nvPr/>
        </p:nvGrpSpPr>
        <p:grpSpPr>
          <a:xfrm>
            <a:off x="457197" y="2988260"/>
            <a:ext cx="2381210" cy="824600"/>
            <a:chOff x="457200" y="959300"/>
            <a:chExt cx="2518200" cy="824600"/>
          </a:xfrm>
        </p:grpSpPr>
        <p:grpSp>
          <p:nvGrpSpPr>
            <p:cNvPr id="1274" name="Google Shape;1274;p30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275" name="Google Shape;1275;p30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Over Speeding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76" name="Google Shape;1276;p30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IN" dirty="0"/>
                  <a:t>Boolean flag</a:t>
                </a: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277" name="Google Shape;1277;p30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283" name="Google Shape;1283;p30"/>
          <p:cNvSpPr/>
          <p:nvPr/>
        </p:nvSpPr>
        <p:spPr>
          <a:xfrm>
            <a:off x="23241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0"/>
          <p:cNvSpPr/>
          <p:nvPr/>
        </p:nvSpPr>
        <p:spPr>
          <a:xfrm>
            <a:off x="2438400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30"/>
          <p:cNvSpPr/>
          <p:nvPr/>
        </p:nvSpPr>
        <p:spPr>
          <a:xfrm>
            <a:off x="7153275" y="30659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0"/>
          <p:cNvSpPr/>
          <p:nvPr/>
        </p:nvSpPr>
        <p:spPr>
          <a:xfrm>
            <a:off x="6962700" y="1609725"/>
            <a:ext cx="162000" cy="162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7" name="Google Shape;1287;p30"/>
          <p:cNvGrpSpPr/>
          <p:nvPr/>
        </p:nvGrpSpPr>
        <p:grpSpPr>
          <a:xfrm>
            <a:off x="3229376" y="1038225"/>
            <a:ext cx="2990047" cy="3762375"/>
            <a:chOff x="3229376" y="1038225"/>
            <a:chExt cx="2990047" cy="3762375"/>
          </a:xfrm>
        </p:grpSpPr>
        <p:grpSp>
          <p:nvGrpSpPr>
            <p:cNvPr id="1288" name="Google Shape;1288;p30"/>
            <p:cNvGrpSpPr/>
            <p:nvPr/>
          </p:nvGrpSpPr>
          <p:grpSpPr>
            <a:xfrm>
              <a:off x="3229376" y="1122657"/>
              <a:ext cx="2990047" cy="3677943"/>
              <a:chOff x="3076803" y="1122657"/>
              <a:chExt cx="2990047" cy="3677943"/>
            </a:xfrm>
          </p:grpSpPr>
          <p:sp>
            <p:nvSpPr>
              <p:cNvPr id="1289" name="Google Shape;1289;p30"/>
              <p:cNvSpPr/>
              <p:nvPr/>
            </p:nvSpPr>
            <p:spPr>
              <a:xfrm>
                <a:off x="5028550" y="4610100"/>
                <a:ext cx="1038300" cy="190500"/>
              </a:xfrm>
              <a:prstGeom prst="ellipse">
                <a:avLst/>
              </a:prstGeom>
              <a:solidFill>
                <a:srgbClr val="666666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90" name="Google Shape;1290;p30"/>
              <p:cNvGrpSpPr/>
              <p:nvPr/>
            </p:nvGrpSpPr>
            <p:grpSpPr>
              <a:xfrm>
                <a:off x="3076803" y="1122657"/>
                <a:ext cx="2846761" cy="3609149"/>
                <a:chOff x="5746228" y="1003890"/>
                <a:chExt cx="2940565" cy="3728074"/>
              </a:xfrm>
            </p:grpSpPr>
            <p:grpSp>
              <p:nvGrpSpPr>
                <p:cNvPr id="1291" name="Google Shape;1291;p30"/>
                <p:cNvGrpSpPr/>
                <p:nvPr/>
              </p:nvGrpSpPr>
              <p:grpSpPr>
                <a:xfrm>
                  <a:off x="5746228" y="1003890"/>
                  <a:ext cx="1610200" cy="3314901"/>
                  <a:chOff x="6434938" y="1003850"/>
                  <a:chExt cx="1165376" cy="2399147"/>
                </a:xfrm>
              </p:grpSpPr>
              <p:sp>
                <p:nvSpPr>
                  <p:cNvPr id="1292" name="Google Shape;1292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6079"/>
                        </a:lnTo>
                        <a:lnTo>
                          <a:pt x="14" y="76337"/>
                        </a:lnTo>
                        <a:lnTo>
                          <a:pt x="55" y="76582"/>
                        </a:lnTo>
                        <a:lnTo>
                          <a:pt x="109" y="76827"/>
                        </a:lnTo>
                        <a:lnTo>
                          <a:pt x="205" y="77058"/>
                        </a:lnTo>
                        <a:lnTo>
                          <a:pt x="313" y="77276"/>
                        </a:lnTo>
                        <a:lnTo>
                          <a:pt x="436" y="77494"/>
                        </a:lnTo>
                        <a:lnTo>
                          <a:pt x="572" y="77684"/>
                        </a:lnTo>
                        <a:lnTo>
                          <a:pt x="735" y="77861"/>
                        </a:lnTo>
                        <a:lnTo>
                          <a:pt x="926" y="78024"/>
                        </a:lnTo>
                        <a:lnTo>
                          <a:pt x="1116" y="78174"/>
                        </a:lnTo>
                        <a:lnTo>
                          <a:pt x="1320" y="78296"/>
                        </a:lnTo>
                        <a:lnTo>
                          <a:pt x="1551" y="78405"/>
                        </a:lnTo>
                        <a:lnTo>
                          <a:pt x="1782" y="78487"/>
                        </a:lnTo>
                        <a:lnTo>
                          <a:pt x="2014" y="78555"/>
                        </a:lnTo>
                        <a:lnTo>
                          <a:pt x="2272" y="78595"/>
                        </a:lnTo>
                        <a:lnTo>
                          <a:pt x="2531" y="78609"/>
                        </a:lnTo>
                        <a:lnTo>
                          <a:pt x="35667" y="78609"/>
                        </a:lnTo>
                        <a:lnTo>
                          <a:pt x="35925" y="78595"/>
                        </a:lnTo>
                        <a:lnTo>
                          <a:pt x="36170" y="78555"/>
                        </a:lnTo>
                        <a:lnTo>
                          <a:pt x="36415" y="78487"/>
                        </a:lnTo>
                        <a:lnTo>
                          <a:pt x="36646" y="78405"/>
                        </a:lnTo>
                        <a:lnTo>
                          <a:pt x="36864" y="78296"/>
                        </a:lnTo>
                        <a:lnTo>
                          <a:pt x="37081" y="78174"/>
                        </a:lnTo>
                        <a:lnTo>
                          <a:pt x="37272" y="78024"/>
                        </a:lnTo>
                        <a:lnTo>
                          <a:pt x="37449" y="77861"/>
                        </a:lnTo>
                        <a:lnTo>
                          <a:pt x="37612" y="77684"/>
                        </a:lnTo>
                        <a:lnTo>
                          <a:pt x="37761" y="77494"/>
                        </a:lnTo>
                        <a:lnTo>
                          <a:pt x="37884" y="77276"/>
                        </a:lnTo>
                        <a:lnTo>
                          <a:pt x="37993" y="77058"/>
                        </a:lnTo>
                        <a:lnTo>
                          <a:pt x="38074" y="76827"/>
                        </a:lnTo>
                        <a:lnTo>
                          <a:pt x="38142" y="76582"/>
                        </a:lnTo>
                        <a:lnTo>
                          <a:pt x="38183" y="76337"/>
                        </a:lnTo>
                        <a:lnTo>
                          <a:pt x="38183" y="76079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rgbClr val="EA4827">
                      <a:alpha val="1254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3" name="Google Shape;1293;p30"/>
                  <p:cNvSpPr/>
                  <p:nvPr/>
                </p:nvSpPr>
                <p:spPr>
                  <a:xfrm>
                    <a:off x="6434938" y="1003850"/>
                    <a:ext cx="1165376" cy="2399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8609" fill="none" extrusionOk="0">
                        <a:moveTo>
                          <a:pt x="38183" y="1891"/>
                        </a:moveTo>
                        <a:lnTo>
                          <a:pt x="38183" y="76079"/>
                        </a:lnTo>
                        <a:lnTo>
                          <a:pt x="38183" y="76079"/>
                        </a:lnTo>
                        <a:lnTo>
                          <a:pt x="38183" y="76337"/>
                        </a:lnTo>
                        <a:lnTo>
                          <a:pt x="38142" y="76582"/>
                        </a:lnTo>
                        <a:lnTo>
                          <a:pt x="38074" y="76827"/>
                        </a:lnTo>
                        <a:lnTo>
                          <a:pt x="37993" y="77058"/>
                        </a:lnTo>
                        <a:lnTo>
                          <a:pt x="37884" y="77276"/>
                        </a:lnTo>
                        <a:lnTo>
                          <a:pt x="37761" y="77494"/>
                        </a:lnTo>
                        <a:lnTo>
                          <a:pt x="37612" y="77684"/>
                        </a:lnTo>
                        <a:lnTo>
                          <a:pt x="37449" y="77861"/>
                        </a:lnTo>
                        <a:lnTo>
                          <a:pt x="37272" y="78024"/>
                        </a:lnTo>
                        <a:lnTo>
                          <a:pt x="37081" y="78174"/>
                        </a:lnTo>
                        <a:lnTo>
                          <a:pt x="36864" y="78296"/>
                        </a:lnTo>
                        <a:lnTo>
                          <a:pt x="36646" y="78405"/>
                        </a:lnTo>
                        <a:lnTo>
                          <a:pt x="36415" y="78487"/>
                        </a:lnTo>
                        <a:lnTo>
                          <a:pt x="36170" y="78555"/>
                        </a:lnTo>
                        <a:lnTo>
                          <a:pt x="35925" y="78595"/>
                        </a:lnTo>
                        <a:lnTo>
                          <a:pt x="35667" y="78609"/>
                        </a:lnTo>
                        <a:lnTo>
                          <a:pt x="2531" y="78609"/>
                        </a:lnTo>
                        <a:lnTo>
                          <a:pt x="2531" y="78609"/>
                        </a:lnTo>
                        <a:lnTo>
                          <a:pt x="2272" y="78595"/>
                        </a:lnTo>
                        <a:lnTo>
                          <a:pt x="2014" y="78555"/>
                        </a:lnTo>
                        <a:lnTo>
                          <a:pt x="1782" y="78487"/>
                        </a:lnTo>
                        <a:lnTo>
                          <a:pt x="1551" y="78405"/>
                        </a:lnTo>
                        <a:lnTo>
                          <a:pt x="1320" y="78296"/>
                        </a:lnTo>
                        <a:lnTo>
                          <a:pt x="1116" y="78174"/>
                        </a:lnTo>
                        <a:lnTo>
                          <a:pt x="926" y="78024"/>
                        </a:lnTo>
                        <a:lnTo>
                          <a:pt x="735" y="77861"/>
                        </a:lnTo>
                        <a:lnTo>
                          <a:pt x="572" y="77684"/>
                        </a:lnTo>
                        <a:lnTo>
                          <a:pt x="436" y="77494"/>
                        </a:lnTo>
                        <a:lnTo>
                          <a:pt x="313" y="77276"/>
                        </a:lnTo>
                        <a:lnTo>
                          <a:pt x="205" y="77058"/>
                        </a:lnTo>
                        <a:lnTo>
                          <a:pt x="109" y="76827"/>
                        </a:lnTo>
                        <a:lnTo>
                          <a:pt x="55" y="76582"/>
                        </a:lnTo>
                        <a:lnTo>
                          <a:pt x="14" y="76337"/>
                        </a:lnTo>
                        <a:lnTo>
                          <a:pt x="1" y="76079"/>
                        </a:lnTo>
                        <a:lnTo>
                          <a:pt x="1" y="1891"/>
                        </a:lnTo>
                        <a:lnTo>
                          <a:pt x="1" y="1891"/>
                        </a:lnTo>
                        <a:lnTo>
                          <a:pt x="14" y="1687"/>
                        </a:lnTo>
                        <a:lnTo>
                          <a:pt x="41" y="1510"/>
                        </a:lnTo>
                        <a:lnTo>
                          <a:pt x="82" y="1319"/>
                        </a:lnTo>
                        <a:lnTo>
                          <a:pt x="150" y="1156"/>
                        </a:lnTo>
                        <a:lnTo>
                          <a:pt x="232" y="993"/>
                        </a:lnTo>
                        <a:lnTo>
                          <a:pt x="327" y="830"/>
                        </a:lnTo>
                        <a:lnTo>
                          <a:pt x="436" y="694"/>
                        </a:lnTo>
                        <a:lnTo>
                          <a:pt x="558" y="558"/>
                        </a:lnTo>
                        <a:lnTo>
                          <a:pt x="681" y="435"/>
                        </a:lnTo>
                        <a:lnTo>
                          <a:pt x="830" y="326"/>
                        </a:lnTo>
                        <a:lnTo>
                          <a:pt x="994" y="231"/>
                        </a:lnTo>
                        <a:lnTo>
                          <a:pt x="1157" y="150"/>
                        </a:lnTo>
                        <a:lnTo>
                          <a:pt x="1320" y="82"/>
                        </a:lnTo>
                        <a:lnTo>
                          <a:pt x="1510" y="41"/>
                        </a:lnTo>
                        <a:lnTo>
                          <a:pt x="1687" y="14"/>
                        </a:lnTo>
                        <a:lnTo>
                          <a:pt x="1891" y="0"/>
                        </a:lnTo>
                        <a:lnTo>
                          <a:pt x="36306" y="0"/>
                        </a:lnTo>
                        <a:lnTo>
                          <a:pt x="36306" y="0"/>
                        </a:lnTo>
                        <a:lnTo>
                          <a:pt x="36496" y="14"/>
                        </a:lnTo>
                        <a:lnTo>
                          <a:pt x="36687" y="41"/>
                        </a:lnTo>
                        <a:lnTo>
                          <a:pt x="36864" y="82"/>
                        </a:lnTo>
                        <a:lnTo>
                          <a:pt x="37040" y="150"/>
                        </a:lnTo>
                        <a:lnTo>
                          <a:pt x="37204" y="231"/>
                        </a:lnTo>
                        <a:lnTo>
                          <a:pt x="37353" y="326"/>
                        </a:lnTo>
                        <a:lnTo>
                          <a:pt x="37503" y="435"/>
                        </a:lnTo>
                        <a:lnTo>
                          <a:pt x="37639" y="558"/>
                        </a:lnTo>
                        <a:lnTo>
                          <a:pt x="37761" y="694"/>
                        </a:lnTo>
                        <a:lnTo>
                          <a:pt x="37870" y="830"/>
                        </a:lnTo>
                        <a:lnTo>
                          <a:pt x="37965" y="993"/>
                        </a:lnTo>
                        <a:lnTo>
                          <a:pt x="38047" y="1156"/>
                        </a:lnTo>
                        <a:lnTo>
                          <a:pt x="38101" y="1319"/>
                        </a:lnTo>
                        <a:lnTo>
                          <a:pt x="38156" y="1510"/>
                        </a:lnTo>
                        <a:lnTo>
                          <a:pt x="38183" y="1687"/>
                        </a:lnTo>
                        <a:lnTo>
                          <a:pt x="38183" y="1891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30"/>
                  <p:cNvSpPr/>
                  <p:nvPr/>
                </p:nvSpPr>
                <p:spPr>
                  <a:xfrm>
                    <a:off x="6603899" y="2229800"/>
                    <a:ext cx="827855" cy="514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7" extrusionOk="0">
                        <a:moveTo>
                          <a:pt x="844" y="0"/>
                        </a:moveTo>
                        <a:lnTo>
                          <a:pt x="749" y="14"/>
                        </a:lnTo>
                        <a:lnTo>
                          <a:pt x="667" y="27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59"/>
                        </a:lnTo>
                        <a:lnTo>
                          <a:pt x="150" y="381"/>
                        </a:lnTo>
                        <a:lnTo>
                          <a:pt x="69" y="517"/>
                        </a:lnTo>
                        <a:lnTo>
                          <a:pt x="42" y="599"/>
                        </a:lnTo>
                        <a:lnTo>
                          <a:pt x="14" y="680"/>
                        </a:lnTo>
                        <a:lnTo>
                          <a:pt x="1" y="762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20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20"/>
                        </a:lnTo>
                        <a:lnTo>
                          <a:pt x="246" y="1442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73"/>
                        </a:lnTo>
                        <a:lnTo>
                          <a:pt x="749" y="1673"/>
                        </a:lnTo>
                        <a:lnTo>
                          <a:pt x="844" y="1687"/>
                        </a:lnTo>
                        <a:lnTo>
                          <a:pt x="26281" y="1687"/>
                        </a:lnTo>
                        <a:lnTo>
                          <a:pt x="26363" y="1673"/>
                        </a:lnTo>
                        <a:lnTo>
                          <a:pt x="26444" y="1673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42"/>
                        </a:lnTo>
                        <a:lnTo>
                          <a:pt x="26975" y="1320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20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62"/>
                        </a:lnTo>
                        <a:lnTo>
                          <a:pt x="27097" y="680"/>
                        </a:lnTo>
                        <a:lnTo>
                          <a:pt x="27084" y="599"/>
                        </a:lnTo>
                        <a:lnTo>
                          <a:pt x="27056" y="517"/>
                        </a:lnTo>
                        <a:lnTo>
                          <a:pt x="26975" y="381"/>
                        </a:lnTo>
                        <a:lnTo>
                          <a:pt x="26866" y="259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27"/>
                        </a:lnTo>
                        <a:lnTo>
                          <a:pt x="26363" y="14"/>
                        </a:lnTo>
                        <a:lnTo>
                          <a:pt x="26281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30"/>
                  <p:cNvSpPr/>
                  <p:nvPr/>
                </p:nvSpPr>
                <p:spPr>
                  <a:xfrm>
                    <a:off x="6603899" y="2392536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28"/>
                        </a:lnTo>
                        <a:lnTo>
                          <a:pt x="518" y="55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04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57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24"/>
                        </a:lnTo>
                        <a:lnTo>
                          <a:pt x="518" y="1606"/>
                        </a:lnTo>
                        <a:lnTo>
                          <a:pt x="586" y="1633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33"/>
                        </a:lnTo>
                        <a:lnTo>
                          <a:pt x="26608" y="1606"/>
                        </a:lnTo>
                        <a:lnTo>
                          <a:pt x="26744" y="1524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57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4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55"/>
                        </a:lnTo>
                        <a:lnTo>
                          <a:pt x="26526" y="28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30"/>
                  <p:cNvSpPr/>
                  <p:nvPr/>
                </p:nvSpPr>
                <p:spPr>
                  <a:xfrm>
                    <a:off x="6603899" y="2554875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36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03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30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56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05"/>
                        </a:lnTo>
                        <a:lnTo>
                          <a:pt x="586" y="1632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32"/>
                        </a:lnTo>
                        <a:lnTo>
                          <a:pt x="26608" y="1605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56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30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03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36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30"/>
                  <p:cNvSpPr/>
                  <p:nvPr/>
                </p:nvSpPr>
                <p:spPr>
                  <a:xfrm>
                    <a:off x="6603899" y="2717183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1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9"/>
                        </a:lnTo>
                        <a:lnTo>
                          <a:pt x="368" y="137"/>
                        </a:lnTo>
                        <a:lnTo>
                          <a:pt x="246" y="245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86"/>
                        </a:lnTo>
                        <a:lnTo>
                          <a:pt x="14" y="667"/>
                        </a:lnTo>
                        <a:lnTo>
                          <a:pt x="1" y="749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9"/>
                        </a:lnTo>
                        <a:lnTo>
                          <a:pt x="368" y="1538"/>
                        </a:lnTo>
                        <a:lnTo>
                          <a:pt x="518" y="1606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06"/>
                        </a:lnTo>
                        <a:lnTo>
                          <a:pt x="26744" y="1538"/>
                        </a:lnTo>
                        <a:lnTo>
                          <a:pt x="26866" y="1429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49"/>
                        </a:lnTo>
                        <a:lnTo>
                          <a:pt x="27097" y="667"/>
                        </a:lnTo>
                        <a:lnTo>
                          <a:pt x="27084" y="586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5"/>
                        </a:lnTo>
                        <a:lnTo>
                          <a:pt x="26744" y="137"/>
                        </a:lnTo>
                        <a:lnTo>
                          <a:pt x="26608" y="69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8" name="Google Shape;1298;p30"/>
                  <p:cNvSpPr/>
                  <p:nvPr/>
                </p:nvSpPr>
                <p:spPr>
                  <a:xfrm>
                    <a:off x="6603899" y="2879522"/>
                    <a:ext cx="827855" cy="51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74" extrusionOk="0">
                        <a:moveTo>
                          <a:pt x="749" y="0"/>
                        </a:moveTo>
                        <a:lnTo>
                          <a:pt x="667" y="14"/>
                        </a:lnTo>
                        <a:lnTo>
                          <a:pt x="586" y="41"/>
                        </a:lnTo>
                        <a:lnTo>
                          <a:pt x="518" y="68"/>
                        </a:lnTo>
                        <a:lnTo>
                          <a:pt x="368" y="150"/>
                        </a:lnTo>
                        <a:lnTo>
                          <a:pt x="246" y="245"/>
                        </a:lnTo>
                        <a:lnTo>
                          <a:pt x="150" y="367"/>
                        </a:lnTo>
                        <a:lnTo>
                          <a:pt x="69" y="517"/>
                        </a:lnTo>
                        <a:lnTo>
                          <a:pt x="42" y="585"/>
                        </a:lnTo>
                        <a:lnTo>
                          <a:pt x="14" y="667"/>
                        </a:lnTo>
                        <a:lnTo>
                          <a:pt x="1" y="748"/>
                        </a:lnTo>
                        <a:lnTo>
                          <a:pt x="1" y="844"/>
                        </a:lnTo>
                        <a:lnTo>
                          <a:pt x="1" y="925"/>
                        </a:lnTo>
                        <a:lnTo>
                          <a:pt x="14" y="1007"/>
                        </a:lnTo>
                        <a:lnTo>
                          <a:pt x="42" y="1088"/>
                        </a:lnTo>
                        <a:lnTo>
                          <a:pt x="69" y="1170"/>
                        </a:lnTo>
                        <a:lnTo>
                          <a:pt x="150" y="1306"/>
                        </a:lnTo>
                        <a:lnTo>
                          <a:pt x="246" y="1428"/>
                        </a:lnTo>
                        <a:lnTo>
                          <a:pt x="368" y="1537"/>
                        </a:lnTo>
                        <a:lnTo>
                          <a:pt x="518" y="1619"/>
                        </a:lnTo>
                        <a:lnTo>
                          <a:pt x="586" y="1646"/>
                        </a:lnTo>
                        <a:lnTo>
                          <a:pt x="667" y="1660"/>
                        </a:lnTo>
                        <a:lnTo>
                          <a:pt x="749" y="1673"/>
                        </a:lnTo>
                        <a:lnTo>
                          <a:pt x="26363" y="1673"/>
                        </a:lnTo>
                        <a:lnTo>
                          <a:pt x="26444" y="1660"/>
                        </a:lnTo>
                        <a:lnTo>
                          <a:pt x="26526" y="1646"/>
                        </a:lnTo>
                        <a:lnTo>
                          <a:pt x="26608" y="1619"/>
                        </a:lnTo>
                        <a:lnTo>
                          <a:pt x="26744" y="1537"/>
                        </a:lnTo>
                        <a:lnTo>
                          <a:pt x="26866" y="1428"/>
                        </a:lnTo>
                        <a:lnTo>
                          <a:pt x="26975" y="1306"/>
                        </a:lnTo>
                        <a:lnTo>
                          <a:pt x="27056" y="1170"/>
                        </a:lnTo>
                        <a:lnTo>
                          <a:pt x="27084" y="1088"/>
                        </a:lnTo>
                        <a:lnTo>
                          <a:pt x="27097" y="1007"/>
                        </a:lnTo>
                        <a:lnTo>
                          <a:pt x="27111" y="925"/>
                        </a:lnTo>
                        <a:lnTo>
                          <a:pt x="27124" y="844"/>
                        </a:lnTo>
                        <a:lnTo>
                          <a:pt x="27111" y="748"/>
                        </a:lnTo>
                        <a:lnTo>
                          <a:pt x="27097" y="667"/>
                        </a:lnTo>
                        <a:lnTo>
                          <a:pt x="27084" y="585"/>
                        </a:lnTo>
                        <a:lnTo>
                          <a:pt x="27056" y="517"/>
                        </a:lnTo>
                        <a:lnTo>
                          <a:pt x="26975" y="367"/>
                        </a:lnTo>
                        <a:lnTo>
                          <a:pt x="26866" y="245"/>
                        </a:lnTo>
                        <a:lnTo>
                          <a:pt x="26744" y="150"/>
                        </a:lnTo>
                        <a:lnTo>
                          <a:pt x="26608" y="68"/>
                        </a:lnTo>
                        <a:lnTo>
                          <a:pt x="26526" y="41"/>
                        </a:lnTo>
                        <a:lnTo>
                          <a:pt x="26444" y="14"/>
                        </a:lnTo>
                        <a:lnTo>
                          <a:pt x="2636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9" name="Google Shape;1299;p30"/>
                  <p:cNvSpPr/>
                  <p:nvPr/>
                </p:nvSpPr>
                <p:spPr>
                  <a:xfrm>
                    <a:off x="6603899" y="3041830"/>
                    <a:ext cx="827855" cy="515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5" h="1688" extrusionOk="0">
                        <a:moveTo>
                          <a:pt x="844" y="1"/>
                        </a:moveTo>
                        <a:lnTo>
                          <a:pt x="749" y="14"/>
                        </a:lnTo>
                        <a:lnTo>
                          <a:pt x="667" y="28"/>
                        </a:lnTo>
                        <a:lnTo>
                          <a:pt x="586" y="42"/>
                        </a:lnTo>
                        <a:lnTo>
                          <a:pt x="518" y="69"/>
                        </a:lnTo>
                        <a:lnTo>
                          <a:pt x="368" y="150"/>
                        </a:lnTo>
                        <a:lnTo>
                          <a:pt x="246" y="246"/>
                        </a:lnTo>
                        <a:lnTo>
                          <a:pt x="150" y="368"/>
                        </a:lnTo>
                        <a:lnTo>
                          <a:pt x="69" y="518"/>
                        </a:lnTo>
                        <a:lnTo>
                          <a:pt x="42" y="599"/>
                        </a:lnTo>
                        <a:lnTo>
                          <a:pt x="14" y="681"/>
                        </a:lnTo>
                        <a:lnTo>
                          <a:pt x="1" y="763"/>
                        </a:lnTo>
                        <a:lnTo>
                          <a:pt x="1" y="844"/>
                        </a:lnTo>
                        <a:lnTo>
                          <a:pt x="1" y="926"/>
                        </a:lnTo>
                        <a:lnTo>
                          <a:pt x="14" y="1007"/>
                        </a:lnTo>
                        <a:lnTo>
                          <a:pt x="42" y="1089"/>
                        </a:lnTo>
                        <a:lnTo>
                          <a:pt x="69" y="1171"/>
                        </a:lnTo>
                        <a:lnTo>
                          <a:pt x="150" y="1307"/>
                        </a:lnTo>
                        <a:lnTo>
                          <a:pt x="246" y="1443"/>
                        </a:lnTo>
                        <a:lnTo>
                          <a:pt x="368" y="1538"/>
                        </a:lnTo>
                        <a:lnTo>
                          <a:pt x="518" y="1619"/>
                        </a:lnTo>
                        <a:lnTo>
                          <a:pt x="586" y="1647"/>
                        </a:lnTo>
                        <a:lnTo>
                          <a:pt x="667" y="1660"/>
                        </a:lnTo>
                        <a:lnTo>
                          <a:pt x="749" y="1674"/>
                        </a:lnTo>
                        <a:lnTo>
                          <a:pt x="844" y="1688"/>
                        </a:lnTo>
                        <a:lnTo>
                          <a:pt x="26281" y="1688"/>
                        </a:lnTo>
                        <a:lnTo>
                          <a:pt x="26363" y="1674"/>
                        </a:lnTo>
                        <a:lnTo>
                          <a:pt x="26444" y="1660"/>
                        </a:lnTo>
                        <a:lnTo>
                          <a:pt x="26526" y="1647"/>
                        </a:lnTo>
                        <a:lnTo>
                          <a:pt x="26608" y="1619"/>
                        </a:lnTo>
                        <a:lnTo>
                          <a:pt x="26744" y="1538"/>
                        </a:lnTo>
                        <a:lnTo>
                          <a:pt x="26866" y="1443"/>
                        </a:lnTo>
                        <a:lnTo>
                          <a:pt x="26975" y="1307"/>
                        </a:lnTo>
                        <a:lnTo>
                          <a:pt x="27056" y="1171"/>
                        </a:lnTo>
                        <a:lnTo>
                          <a:pt x="27084" y="1089"/>
                        </a:lnTo>
                        <a:lnTo>
                          <a:pt x="27097" y="1007"/>
                        </a:lnTo>
                        <a:lnTo>
                          <a:pt x="27111" y="926"/>
                        </a:lnTo>
                        <a:lnTo>
                          <a:pt x="27124" y="844"/>
                        </a:lnTo>
                        <a:lnTo>
                          <a:pt x="27111" y="763"/>
                        </a:lnTo>
                        <a:lnTo>
                          <a:pt x="27097" y="681"/>
                        </a:lnTo>
                        <a:lnTo>
                          <a:pt x="27084" y="599"/>
                        </a:lnTo>
                        <a:lnTo>
                          <a:pt x="27056" y="518"/>
                        </a:lnTo>
                        <a:lnTo>
                          <a:pt x="26975" y="368"/>
                        </a:lnTo>
                        <a:lnTo>
                          <a:pt x="26866" y="246"/>
                        </a:lnTo>
                        <a:lnTo>
                          <a:pt x="26744" y="150"/>
                        </a:lnTo>
                        <a:lnTo>
                          <a:pt x="26608" y="69"/>
                        </a:lnTo>
                        <a:lnTo>
                          <a:pt x="26526" y="42"/>
                        </a:lnTo>
                        <a:lnTo>
                          <a:pt x="26444" y="28"/>
                        </a:lnTo>
                        <a:lnTo>
                          <a:pt x="26363" y="14"/>
                        </a:lnTo>
                        <a:lnTo>
                          <a:pt x="26281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0" name="Google Shape;1300;p30"/>
                  <p:cNvSpPr/>
                  <p:nvPr/>
                </p:nvSpPr>
                <p:spPr>
                  <a:xfrm>
                    <a:off x="6434938" y="1003850"/>
                    <a:ext cx="1165376" cy="21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184" h="7115" extrusionOk="0">
                        <a:moveTo>
                          <a:pt x="1891" y="0"/>
                        </a:moveTo>
                        <a:lnTo>
                          <a:pt x="1687" y="14"/>
                        </a:lnTo>
                        <a:lnTo>
                          <a:pt x="1510" y="41"/>
                        </a:lnTo>
                        <a:lnTo>
                          <a:pt x="1320" y="82"/>
                        </a:lnTo>
                        <a:lnTo>
                          <a:pt x="1157" y="150"/>
                        </a:lnTo>
                        <a:lnTo>
                          <a:pt x="994" y="231"/>
                        </a:lnTo>
                        <a:lnTo>
                          <a:pt x="830" y="326"/>
                        </a:lnTo>
                        <a:lnTo>
                          <a:pt x="681" y="435"/>
                        </a:lnTo>
                        <a:lnTo>
                          <a:pt x="558" y="558"/>
                        </a:lnTo>
                        <a:lnTo>
                          <a:pt x="436" y="694"/>
                        </a:lnTo>
                        <a:lnTo>
                          <a:pt x="327" y="830"/>
                        </a:lnTo>
                        <a:lnTo>
                          <a:pt x="232" y="993"/>
                        </a:lnTo>
                        <a:lnTo>
                          <a:pt x="150" y="1156"/>
                        </a:lnTo>
                        <a:lnTo>
                          <a:pt x="82" y="1319"/>
                        </a:lnTo>
                        <a:lnTo>
                          <a:pt x="41" y="1510"/>
                        </a:lnTo>
                        <a:lnTo>
                          <a:pt x="14" y="1687"/>
                        </a:lnTo>
                        <a:lnTo>
                          <a:pt x="1" y="1891"/>
                        </a:lnTo>
                        <a:lnTo>
                          <a:pt x="1" y="7114"/>
                        </a:lnTo>
                        <a:lnTo>
                          <a:pt x="38183" y="7114"/>
                        </a:lnTo>
                        <a:lnTo>
                          <a:pt x="38183" y="1891"/>
                        </a:lnTo>
                        <a:lnTo>
                          <a:pt x="38183" y="1687"/>
                        </a:lnTo>
                        <a:lnTo>
                          <a:pt x="38156" y="1510"/>
                        </a:lnTo>
                        <a:lnTo>
                          <a:pt x="38101" y="1319"/>
                        </a:lnTo>
                        <a:lnTo>
                          <a:pt x="38047" y="1156"/>
                        </a:lnTo>
                        <a:lnTo>
                          <a:pt x="37965" y="993"/>
                        </a:lnTo>
                        <a:lnTo>
                          <a:pt x="37870" y="830"/>
                        </a:lnTo>
                        <a:lnTo>
                          <a:pt x="37761" y="694"/>
                        </a:lnTo>
                        <a:lnTo>
                          <a:pt x="37639" y="558"/>
                        </a:lnTo>
                        <a:lnTo>
                          <a:pt x="37503" y="435"/>
                        </a:lnTo>
                        <a:lnTo>
                          <a:pt x="37353" y="326"/>
                        </a:lnTo>
                        <a:lnTo>
                          <a:pt x="37204" y="231"/>
                        </a:lnTo>
                        <a:lnTo>
                          <a:pt x="37040" y="150"/>
                        </a:lnTo>
                        <a:lnTo>
                          <a:pt x="36864" y="82"/>
                        </a:lnTo>
                        <a:lnTo>
                          <a:pt x="36687" y="41"/>
                        </a:lnTo>
                        <a:lnTo>
                          <a:pt x="36496" y="14"/>
                        </a:lnTo>
                        <a:lnTo>
                          <a:pt x="3630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1" name="Google Shape;1301;p30"/>
                  <p:cNvSpPr/>
                  <p:nvPr/>
                </p:nvSpPr>
                <p:spPr>
                  <a:xfrm>
                    <a:off x="724241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32" y="2272"/>
                        </a:lnTo>
                        <a:lnTo>
                          <a:pt x="2027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81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81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27" y="286"/>
                        </a:lnTo>
                        <a:lnTo>
                          <a:pt x="1932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2" name="Google Shape;1302;p30"/>
                  <p:cNvSpPr/>
                  <p:nvPr/>
                </p:nvSpPr>
                <p:spPr>
                  <a:xfrm>
                    <a:off x="7365294" y="1064037"/>
                    <a:ext cx="7602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1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2" y="55"/>
                        </a:lnTo>
                        <a:lnTo>
                          <a:pt x="763" y="96"/>
                        </a:lnTo>
                        <a:lnTo>
                          <a:pt x="654" y="150"/>
                        </a:lnTo>
                        <a:lnTo>
                          <a:pt x="545" y="218"/>
                        </a:lnTo>
                        <a:lnTo>
                          <a:pt x="450" y="286"/>
                        </a:lnTo>
                        <a:lnTo>
                          <a:pt x="368" y="368"/>
                        </a:lnTo>
                        <a:lnTo>
                          <a:pt x="287" y="449"/>
                        </a:lnTo>
                        <a:lnTo>
                          <a:pt x="219" y="544"/>
                        </a:lnTo>
                        <a:lnTo>
                          <a:pt x="151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" y="1116"/>
                        </a:lnTo>
                        <a:lnTo>
                          <a:pt x="1" y="1238"/>
                        </a:lnTo>
                        <a:lnTo>
                          <a:pt x="1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1" y="1837"/>
                        </a:lnTo>
                        <a:lnTo>
                          <a:pt x="219" y="1932"/>
                        </a:lnTo>
                        <a:lnTo>
                          <a:pt x="287" y="2027"/>
                        </a:lnTo>
                        <a:lnTo>
                          <a:pt x="368" y="2122"/>
                        </a:lnTo>
                        <a:lnTo>
                          <a:pt x="450" y="2204"/>
                        </a:lnTo>
                        <a:lnTo>
                          <a:pt x="545" y="2272"/>
                        </a:lnTo>
                        <a:lnTo>
                          <a:pt x="654" y="2326"/>
                        </a:lnTo>
                        <a:lnTo>
                          <a:pt x="763" y="2381"/>
                        </a:lnTo>
                        <a:lnTo>
                          <a:pt x="872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5" y="2476"/>
                        </a:lnTo>
                        <a:lnTo>
                          <a:pt x="1497" y="2462"/>
                        </a:lnTo>
                        <a:lnTo>
                          <a:pt x="1606" y="2422"/>
                        </a:lnTo>
                        <a:lnTo>
                          <a:pt x="1729" y="2381"/>
                        </a:lnTo>
                        <a:lnTo>
                          <a:pt x="1837" y="2326"/>
                        </a:lnTo>
                        <a:lnTo>
                          <a:pt x="1933" y="2272"/>
                        </a:lnTo>
                        <a:lnTo>
                          <a:pt x="2028" y="2204"/>
                        </a:lnTo>
                        <a:lnTo>
                          <a:pt x="2123" y="2122"/>
                        </a:lnTo>
                        <a:lnTo>
                          <a:pt x="2205" y="2027"/>
                        </a:lnTo>
                        <a:lnTo>
                          <a:pt x="2273" y="1932"/>
                        </a:lnTo>
                        <a:lnTo>
                          <a:pt x="2327" y="1837"/>
                        </a:lnTo>
                        <a:lnTo>
                          <a:pt x="2381" y="1728"/>
                        </a:lnTo>
                        <a:lnTo>
                          <a:pt x="2422" y="1605"/>
                        </a:lnTo>
                        <a:lnTo>
                          <a:pt x="2463" y="1497"/>
                        </a:lnTo>
                        <a:lnTo>
                          <a:pt x="2477" y="1374"/>
                        </a:lnTo>
                        <a:lnTo>
                          <a:pt x="2490" y="1238"/>
                        </a:lnTo>
                        <a:lnTo>
                          <a:pt x="2477" y="1116"/>
                        </a:lnTo>
                        <a:lnTo>
                          <a:pt x="2463" y="993"/>
                        </a:lnTo>
                        <a:lnTo>
                          <a:pt x="2422" y="871"/>
                        </a:lnTo>
                        <a:lnTo>
                          <a:pt x="2381" y="762"/>
                        </a:lnTo>
                        <a:lnTo>
                          <a:pt x="2327" y="653"/>
                        </a:lnTo>
                        <a:lnTo>
                          <a:pt x="2273" y="544"/>
                        </a:lnTo>
                        <a:lnTo>
                          <a:pt x="2205" y="449"/>
                        </a:lnTo>
                        <a:lnTo>
                          <a:pt x="2123" y="368"/>
                        </a:lnTo>
                        <a:lnTo>
                          <a:pt x="2028" y="286"/>
                        </a:lnTo>
                        <a:lnTo>
                          <a:pt x="1933" y="218"/>
                        </a:lnTo>
                        <a:lnTo>
                          <a:pt x="1837" y="150"/>
                        </a:lnTo>
                        <a:lnTo>
                          <a:pt x="1729" y="96"/>
                        </a:lnTo>
                        <a:lnTo>
                          <a:pt x="1606" y="55"/>
                        </a:lnTo>
                        <a:lnTo>
                          <a:pt x="1497" y="28"/>
                        </a:lnTo>
                        <a:lnTo>
                          <a:pt x="137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3" name="Google Shape;1303;p30"/>
                  <p:cNvSpPr/>
                  <p:nvPr/>
                </p:nvSpPr>
                <p:spPr>
                  <a:xfrm>
                    <a:off x="7482798" y="1064037"/>
                    <a:ext cx="75995" cy="75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2477" extrusionOk="0">
                        <a:moveTo>
                          <a:pt x="1116" y="0"/>
                        </a:moveTo>
                        <a:lnTo>
                          <a:pt x="994" y="28"/>
                        </a:lnTo>
                        <a:lnTo>
                          <a:pt x="871" y="55"/>
                        </a:lnTo>
                        <a:lnTo>
                          <a:pt x="762" y="96"/>
                        </a:lnTo>
                        <a:lnTo>
                          <a:pt x="653" y="150"/>
                        </a:lnTo>
                        <a:lnTo>
                          <a:pt x="545" y="218"/>
                        </a:lnTo>
                        <a:lnTo>
                          <a:pt x="449" y="286"/>
                        </a:lnTo>
                        <a:lnTo>
                          <a:pt x="368" y="368"/>
                        </a:lnTo>
                        <a:lnTo>
                          <a:pt x="286" y="449"/>
                        </a:lnTo>
                        <a:lnTo>
                          <a:pt x="218" y="544"/>
                        </a:lnTo>
                        <a:lnTo>
                          <a:pt x="150" y="653"/>
                        </a:lnTo>
                        <a:lnTo>
                          <a:pt x="96" y="762"/>
                        </a:lnTo>
                        <a:lnTo>
                          <a:pt x="55" y="871"/>
                        </a:lnTo>
                        <a:lnTo>
                          <a:pt x="28" y="993"/>
                        </a:lnTo>
                        <a:lnTo>
                          <a:pt x="14" y="1116"/>
                        </a:lnTo>
                        <a:lnTo>
                          <a:pt x="1" y="1238"/>
                        </a:lnTo>
                        <a:lnTo>
                          <a:pt x="14" y="1374"/>
                        </a:lnTo>
                        <a:lnTo>
                          <a:pt x="28" y="1497"/>
                        </a:lnTo>
                        <a:lnTo>
                          <a:pt x="55" y="1605"/>
                        </a:lnTo>
                        <a:lnTo>
                          <a:pt x="96" y="1728"/>
                        </a:lnTo>
                        <a:lnTo>
                          <a:pt x="150" y="1837"/>
                        </a:lnTo>
                        <a:lnTo>
                          <a:pt x="218" y="1932"/>
                        </a:lnTo>
                        <a:lnTo>
                          <a:pt x="286" y="2027"/>
                        </a:lnTo>
                        <a:lnTo>
                          <a:pt x="368" y="2122"/>
                        </a:lnTo>
                        <a:lnTo>
                          <a:pt x="449" y="2204"/>
                        </a:lnTo>
                        <a:lnTo>
                          <a:pt x="545" y="2272"/>
                        </a:lnTo>
                        <a:lnTo>
                          <a:pt x="653" y="2326"/>
                        </a:lnTo>
                        <a:lnTo>
                          <a:pt x="762" y="2381"/>
                        </a:lnTo>
                        <a:lnTo>
                          <a:pt x="871" y="2422"/>
                        </a:lnTo>
                        <a:lnTo>
                          <a:pt x="994" y="2462"/>
                        </a:lnTo>
                        <a:lnTo>
                          <a:pt x="1116" y="2476"/>
                        </a:lnTo>
                        <a:lnTo>
                          <a:pt x="1374" y="2476"/>
                        </a:lnTo>
                        <a:lnTo>
                          <a:pt x="1497" y="2462"/>
                        </a:lnTo>
                        <a:lnTo>
                          <a:pt x="1619" y="2422"/>
                        </a:lnTo>
                        <a:lnTo>
                          <a:pt x="1728" y="2381"/>
                        </a:lnTo>
                        <a:lnTo>
                          <a:pt x="1837" y="2326"/>
                        </a:lnTo>
                        <a:lnTo>
                          <a:pt x="1946" y="2272"/>
                        </a:lnTo>
                        <a:lnTo>
                          <a:pt x="2041" y="2204"/>
                        </a:lnTo>
                        <a:lnTo>
                          <a:pt x="2123" y="2122"/>
                        </a:lnTo>
                        <a:lnTo>
                          <a:pt x="2204" y="2027"/>
                        </a:lnTo>
                        <a:lnTo>
                          <a:pt x="2272" y="1932"/>
                        </a:lnTo>
                        <a:lnTo>
                          <a:pt x="2340" y="1837"/>
                        </a:lnTo>
                        <a:lnTo>
                          <a:pt x="2395" y="1728"/>
                        </a:lnTo>
                        <a:lnTo>
                          <a:pt x="2435" y="1605"/>
                        </a:lnTo>
                        <a:lnTo>
                          <a:pt x="2463" y="1497"/>
                        </a:lnTo>
                        <a:lnTo>
                          <a:pt x="2476" y="1374"/>
                        </a:lnTo>
                        <a:lnTo>
                          <a:pt x="2490" y="1238"/>
                        </a:lnTo>
                        <a:lnTo>
                          <a:pt x="2476" y="1116"/>
                        </a:lnTo>
                        <a:lnTo>
                          <a:pt x="2463" y="993"/>
                        </a:lnTo>
                        <a:lnTo>
                          <a:pt x="2435" y="871"/>
                        </a:lnTo>
                        <a:lnTo>
                          <a:pt x="2395" y="762"/>
                        </a:lnTo>
                        <a:lnTo>
                          <a:pt x="2340" y="653"/>
                        </a:lnTo>
                        <a:lnTo>
                          <a:pt x="2272" y="544"/>
                        </a:lnTo>
                        <a:lnTo>
                          <a:pt x="2204" y="449"/>
                        </a:lnTo>
                        <a:lnTo>
                          <a:pt x="2123" y="368"/>
                        </a:lnTo>
                        <a:lnTo>
                          <a:pt x="2041" y="286"/>
                        </a:lnTo>
                        <a:lnTo>
                          <a:pt x="1946" y="218"/>
                        </a:lnTo>
                        <a:lnTo>
                          <a:pt x="1837" y="150"/>
                        </a:lnTo>
                        <a:lnTo>
                          <a:pt x="1728" y="96"/>
                        </a:lnTo>
                        <a:lnTo>
                          <a:pt x="1619" y="55"/>
                        </a:lnTo>
                        <a:lnTo>
                          <a:pt x="1497" y="28"/>
                        </a:lnTo>
                        <a:lnTo>
                          <a:pt x="1374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4" name="Google Shape;1304;p30"/>
                  <p:cNvSpPr/>
                  <p:nvPr/>
                </p:nvSpPr>
                <p:spPr>
                  <a:xfrm>
                    <a:off x="6767062" y="1624486"/>
                    <a:ext cx="501108" cy="164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19" h="5374" extrusionOk="0">
                        <a:moveTo>
                          <a:pt x="2599" y="1"/>
                        </a:moveTo>
                        <a:lnTo>
                          <a:pt x="2340" y="14"/>
                        </a:lnTo>
                        <a:lnTo>
                          <a:pt x="2082" y="55"/>
                        </a:lnTo>
                        <a:lnTo>
                          <a:pt x="1837" y="110"/>
                        </a:lnTo>
                        <a:lnTo>
                          <a:pt x="1592" y="205"/>
                        </a:lnTo>
                        <a:lnTo>
                          <a:pt x="1361" y="314"/>
                        </a:lnTo>
                        <a:lnTo>
                          <a:pt x="1157" y="450"/>
                        </a:lnTo>
                        <a:lnTo>
                          <a:pt x="953" y="599"/>
                        </a:lnTo>
                        <a:lnTo>
                          <a:pt x="762" y="763"/>
                        </a:lnTo>
                        <a:lnTo>
                          <a:pt x="599" y="953"/>
                        </a:lnTo>
                        <a:lnTo>
                          <a:pt x="450" y="1143"/>
                        </a:lnTo>
                        <a:lnTo>
                          <a:pt x="313" y="1361"/>
                        </a:lnTo>
                        <a:lnTo>
                          <a:pt x="205" y="1592"/>
                        </a:lnTo>
                        <a:lnTo>
                          <a:pt x="123" y="1824"/>
                        </a:lnTo>
                        <a:lnTo>
                          <a:pt x="55" y="2068"/>
                        </a:lnTo>
                        <a:lnTo>
                          <a:pt x="14" y="2327"/>
                        </a:lnTo>
                        <a:lnTo>
                          <a:pt x="1" y="2599"/>
                        </a:lnTo>
                        <a:lnTo>
                          <a:pt x="1" y="2776"/>
                        </a:lnTo>
                        <a:lnTo>
                          <a:pt x="14" y="3034"/>
                        </a:lnTo>
                        <a:lnTo>
                          <a:pt x="55" y="3293"/>
                        </a:lnTo>
                        <a:lnTo>
                          <a:pt x="123" y="3537"/>
                        </a:lnTo>
                        <a:lnTo>
                          <a:pt x="205" y="3782"/>
                        </a:lnTo>
                        <a:lnTo>
                          <a:pt x="313" y="4014"/>
                        </a:lnTo>
                        <a:lnTo>
                          <a:pt x="450" y="4218"/>
                        </a:lnTo>
                        <a:lnTo>
                          <a:pt x="599" y="4422"/>
                        </a:lnTo>
                        <a:lnTo>
                          <a:pt x="762" y="4612"/>
                        </a:lnTo>
                        <a:lnTo>
                          <a:pt x="953" y="4775"/>
                        </a:lnTo>
                        <a:lnTo>
                          <a:pt x="1157" y="4925"/>
                        </a:lnTo>
                        <a:lnTo>
                          <a:pt x="1361" y="5061"/>
                        </a:lnTo>
                        <a:lnTo>
                          <a:pt x="1592" y="5170"/>
                        </a:lnTo>
                        <a:lnTo>
                          <a:pt x="1837" y="5251"/>
                        </a:lnTo>
                        <a:lnTo>
                          <a:pt x="2082" y="5319"/>
                        </a:lnTo>
                        <a:lnTo>
                          <a:pt x="2340" y="5360"/>
                        </a:lnTo>
                        <a:lnTo>
                          <a:pt x="2599" y="5374"/>
                        </a:lnTo>
                        <a:lnTo>
                          <a:pt x="13821" y="5374"/>
                        </a:lnTo>
                        <a:lnTo>
                          <a:pt x="14093" y="5360"/>
                        </a:lnTo>
                        <a:lnTo>
                          <a:pt x="14351" y="5319"/>
                        </a:lnTo>
                        <a:lnTo>
                          <a:pt x="14596" y="5251"/>
                        </a:lnTo>
                        <a:lnTo>
                          <a:pt x="14827" y="5170"/>
                        </a:lnTo>
                        <a:lnTo>
                          <a:pt x="15059" y="5061"/>
                        </a:lnTo>
                        <a:lnTo>
                          <a:pt x="15276" y="4925"/>
                        </a:lnTo>
                        <a:lnTo>
                          <a:pt x="15480" y="4775"/>
                        </a:lnTo>
                        <a:lnTo>
                          <a:pt x="15657" y="4612"/>
                        </a:lnTo>
                        <a:lnTo>
                          <a:pt x="15834" y="4422"/>
                        </a:lnTo>
                        <a:lnTo>
                          <a:pt x="15984" y="4218"/>
                        </a:lnTo>
                        <a:lnTo>
                          <a:pt x="16106" y="4014"/>
                        </a:lnTo>
                        <a:lnTo>
                          <a:pt x="16215" y="3782"/>
                        </a:lnTo>
                        <a:lnTo>
                          <a:pt x="16310" y="3537"/>
                        </a:lnTo>
                        <a:lnTo>
                          <a:pt x="16365" y="3293"/>
                        </a:lnTo>
                        <a:lnTo>
                          <a:pt x="16405" y="3034"/>
                        </a:lnTo>
                        <a:lnTo>
                          <a:pt x="16419" y="2776"/>
                        </a:lnTo>
                        <a:lnTo>
                          <a:pt x="16419" y="2599"/>
                        </a:lnTo>
                        <a:lnTo>
                          <a:pt x="16405" y="2327"/>
                        </a:lnTo>
                        <a:lnTo>
                          <a:pt x="16365" y="2068"/>
                        </a:lnTo>
                        <a:lnTo>
                          <a:pt x="16310" y="1824"/>
                        </a:lnTo>
                        <a:lnTo>
                          <a:pt x="16215" y="1592"/>
                        </a:lnTo>
                        <a:lnTo>
                          <a:pt x="16106" y="1361"/>
                        </a:lnTo>
                        <a:lnTo>
                          <a:pt x="15984" y="1143"/>
                        </a:lnTo>
                        <a:lnTo>
                          <a:pt x="15834" y="953"/>
                        </a:lnTo>
                        <a:lnTo>
                          <a:pt x="15657" y="763"/>
                        </a:lnTo>
                        <a:lnTo>
                          <a:pt x="15480" y="599"/>
                        </a:lnTo>
                        <a:lnTo>
                          <a:pt x="15276" y="450"/>
                        </a:lnTo>
                        <a:lnTo>
                          <a:pt x="15059" y="314"/>
                        </a:lnTo>
                        <a:lnTo>
                          <a:pt x="14827" y="205"/>
                        </a:lnTo>
                        <a:lnTo>
                          <a:pt x="14596" y="110"/>
                        </a:lnTo>
                        <a:lnTo>
                          <a:pt x="14351" y="55"/>
                        </a:lnTo>
                        <a:lnTo>
                          <a:pt x="14093" y="14"/>
                        </a:lnTo>
                        <a:lnTo>
                          <a:pt x="13821" y="1"/>
                        </a:lnTo>
                        <a:close/>
                      </a:path>
                    </a:pathLst>
                  </a:custGeom>
                  <a:solidFill>
                    <a:srgbClr val="E3390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5" name="Google Shape;1305;p30"/>
                  <p:cNvSpPr/>
                  <p:nvPr/>
                </p:nvSpPr>
                <p:spPr>
                  <a:xfrm>
                    <a:off x="6661186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6" name="Google Shape;1306;p30"/>
                  <p:cNvSpPr/>
                  <p:nvPr/>
                </p:nvSpPr>
                <p:spPr>
                  <a:xfrm>
                    <a:off x="6640432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89" y="0"/>
                        </a:moveTo>
                        <a:lnTo>
                          <a:pt x="967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40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5" y="354"/>
                        </a:lnTo>
                        <a:lnTo>
                          <a:pt x="273" y="435"/>
                        </a:lnTo>
                        <a:lnTo>
                          <a:pt x="205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14" y="1075"/>
                        </a:lnTo>
                        <a:lnTo>
                          <a:pt x="1" y="1197"/>
                        </a:lnTo>
                        <a:lnTo>
                          <a:pt x="14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5" y="1877"/>
                        </a:lnTo>
                        <a:lnTo>
                          <a:pt x="273" y="1972"/>
                        </a:lnTo>
                        <a:lnTo>
                          <a:pt x="355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67" y="2380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34" y="2394"/>
                        </a:lnTo>
                        <a:lnTo>
                          <a:pt x="1456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83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72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408" y="1319"/>
                        </a:lnTo>
                        <a:lnTo>
                          <a:pt x="2408" y="1197"/>
                        </a:lnTo>
                        <a:lnTo>
                          <a:pt x="2408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72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5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83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56" y="27"/>
                        </a:lnTo>
                        <a:lnTo>
                          <a:pt x="1334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7" name="Google Shape;1307;p30"/>
                  <p:cNvSpPr/>
                  <p:nvPr/>
                </p:nvSpPr>
                <p:spPr>
                  <a:xfrm>
                    <a:off x="6661186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062" y="0"/>
                        </a:moveTo>
                        <a:lnTo>
                          <a:pt x="749" y="55"/>
                        </a:lnTo>
                        <a:lnTo>
                          <a:pt x="395" y="136"/>
                        </a:lnTo>
                        <a:lnTo>
                          <a:pt x="1" y="245"/>
                        </a:lnTo>
                        <a:lnTo>
                          <a:pt x="1" y="1102"/>
                        </a:lnTo>
                        <a:lnTo>
                          <a:pt x="1062" y="776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8" name="Google Shape;1308;p30"/>
                  <p:cNvSpPr/>
                  <p:nvPr/>
                </p:nvSpPr>
                <p:spPr>
                  <a:xfrm>
                    <a:off x="6564039" y="1694653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198" y="1"/>
                        </a:moveTo>
                        <a:lnTo>
                          <a:pt x="1089" y="14"/>
                        </a:lnTo>
                        <a:lnTo>
                          <a:pt x="967" y="28"/>
                        </a:lnTo>
                        <a:lnTo>
                          <a:pt x="872" y="55"/>
                        </a:lnTo>
                        <a:lnTo>
                          <a:pt x="763" y="82"/>
                        </a:lnTo>
                        <a:lnTo>
                          <a:pt x="667" y="123"/>
                        </a:lnTo>
                        <a:lnTo>
                          <a:pt x="586" y="177"/>
                        </a:lnTo>
                        <a:lnTo>
                          <a:pt x="504" y="232"/>
                        </a:lnTo>
                        <a:lnTo>
                          <a:pt x="423" y="300"/>
                        </a:lnTo>
                        <a:lnTo>
                          <a:pt x="341" y="368"/>
                        </a:lnTo>
                        <a:lnTo>
                          <a:pt x="273" y="436"/>
                        </a:lnTo>
                        <a:lnTo>
                          <a:pt x="219" y="517"/>
                        </a:lnTo>
                        <a:lnTo>
                          <a:pt x="164" y="613"/>
                        </a:lnTo>
                        <a:lnTo>
                          <a:pt x="110" y="694"/>
                        </a:lnTo>
                        <a:lnTo>
                          <a:pt x="69" y="790"/>
                        </a:lnTo>
                        <a:lnTo>
                          <a:pt x="42" y="898"/>
                        </a:lnTo>
                        <a:lnTo>
                          <a:pt x="15" y="994"/>
                        </a:lnTo>
                        <a:lnTo>
                          <a:pt x="1" y="1102"/>
                        </a:lnTo>
                        <a:lnTo>
                          <a:pt x="1" y="1211"/>
                        </a:lnTo>
                        <a:lnTo>
                          <a:pt x="1" y="1320"/>
                        </a:lnTo>
                        <a:lnTo>
                          <a:pt x="15" y="1429"/>
                        </a:lnTo>
                        <a:lnTo>
                          <a:pt x="42" y="1524"/>
                        </a:lnTo>
                        <a:lnTo>
                          <a:pt x="69" y="1633"/>
                        </a:lnTo>
                        <a:lnTo>
                          <a:pt x="110" y="1728"/>
                        </a:lnTo>
                        <a:lnTo>
                          <a:pt x="164" y="1810"/>
                        </a:lnTo>
                        <a:lnTo>
                          <a:pt x="219" y="1905"/>
                        </a:lnTo>
                        <a:lnTo>
                          <a:pt x="287" y="1987"/>
                        </a:lnTo>
                        <a:lnTo>
                          <a:pt x="355" y="2055"/>
                        </a:lnTo>
                        <a:lnTo>
                          <a:pt x="423" y="2123"/>
                        </a:lnTo>
                        <a:lnTo>
                          <a:pt x="504" y="2191"/>
                        </a:lnTo>
                        <a:lnTo>
                          <a:pt x="599" y="2245"/>
                        </a:lnTo>
                        <a:lnTo>
                          <a:pt x="681" y="2299"/>
                        </a:lnTo>
                        <a:lnTo>
                          <a:pt x="776" y="2340"/>
                        </a:lnTo>
                        <a:lnTo>
                          <a:pt x="885" y="2367"/>
                        </a:lnTo>
                        <a:lnTo>
                          <a:pt x="980" y="2395"/>
                        </a:lnTo>
                        <a:lnTo>
                          <a:pt x="1089" y="2408"/>
                        </a:lnTo>
                        <a:lnTo>
                          <a:pt x="1348" y="2408"/>
                        </a:lnTo>
                        <a:lnTo>
                          <a:pt x="1484" y="2381"/>
                        </a:lnTo>
                        <a:lnTo>
                          <a:pt x="1579" y="2354"/>
                        </a:lnTo>
                        <a:lnTo>
                          <a:pt x="1674" y="2313"/>
                        </a:lnTo>
                        <a:lnTo>
                          <a:pt x="1769" y="2272"/>
                        </a:lnTo>
                        <a:lnTo>
                          <a:pt x="1851" y="2218"/>
                        </a:lnTo>
                        <a:lnTo>
                          <a:pt x="2014" y="2109"/>
                        </a:lnTo>
                        <a:lnTo>
                          <a:pt x="2137" y="1959"/>
                        </a:lnTo>
                        <a:lnTo>
                          <a:pt x="2259" y="1796"/>
                        </a:lnTo>
                        <a:lnTo>
                          <a:pt x="2300" y="1701"/>
                        </a:lnTo>
                        <a:lnTo>
                          <a:pt x="2341" y="1619"/>
                        </a:lnTo>
                        <a:lnTo>
                          <a:pt x="2368" y="1524"/>
                        </a:lnTo>
                        <a:lnTo>
                          <a:pt x="2381" y="1415"/>
                        </a:lnTo>
                        <a:lnTo>
                          <a:pt x="2395" y="1320"/>
                        </a:lnTo>
                        <a:lnTo>
                          <a:pt x="2409" y="1211"/>
                        </a:lnTo>
                        <a:lnTo>
                          <a:pt x="2395" y="1102"/>
                        </a:lnTo>
                        <a:lnTo>
                          <a:pt x="2381" y="1007"/>
                        </a:lnTo>
                        <a:lnTo>
                          <a:pt x="2368" y="898"/>
                        </a:lnTo>
                        <a:lnTo>
                          <a:pt x="2341" y="803"/>
                        </a:lnTo>
                        <a:lnTo>
                          <a:pt x="2300" y="708"/>
                        </a:lnTo>
                        <a:lnTo>
                          <a:pt x="2259" y="626"/>
                        </a:lnTo>
                        <a:lnTo>
                          <a:pt x="2205" y="545"/>
                        </a:lnTo>
                        <a:lnTo>
                          <a:pt x="2137" y="463"/>
                        </a:lnTo>
                        <a:lnTo>
                          <a:pt x="2014" y="313"/>
                        </a:lnTo>
                        <a:lnTo>
                          <a:pt x="1851" y="191"/>
                        </a:lnTo>
                        <a:lnTo>
                          <a:pt x="1769" y="150"/>
                        </a:lnTo>
                        <a:lnTo>
                          <a:pt x="1674" y="109"/>
                        </a:lnTo>
                        <a:lnTo>
                          <a:pt x="1579" y="69"/>
                        </a:lnTo>
                        <a:lnTo>
                          <a:pt x="1484" y="41"/>
                        </a:lnTo>
                        <a:lnTo>
                          <a:pt x="1348" y="14"/>
                        </a:lnTo>
                        <a:lnTo>
                          <a:pt x="1198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30"/>
                  <p:cNvSpPr/>
                  <p:nvPr/>
                </p:nvSpPr>
                <p:spPr>
                  <a:xfrm>
                    <a:off x="6594346" y="1624486"/>
                    <a:ext cx="30516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9" h="7020" extrusionOk="0">
                        <a:moveTo>
                          <a:pt x="3320" y="1"/>
                        </a:moveTo>
                        <a:lnTo>
                          <a:pt x="3143" y="14"/>
                        </a:lnTo>
                        <a:lnTo>
                          <a:pt x="2966" y="42"/>
                        </a:lnTo>
                        <a:lnTo>
                          <a:pt x="2789" y="69"/>
                        </a:lnTo>
                        <a:lnTo>
                          <a:pt x="2545" y="137"/>
                        </a:lnTo>
                        <a:lnTo>
                          <a:pt x="2300" y="218"/>
                        </a:lnTo>
                        <a:lnTo>
                          <a:pt x="2055" y="314"/>
                        </a:lnTo>
                        <a:lnTo>
                          <a:pt x="1837" y="422"/>
                        </a:lnTo>
                        <a:lnTo>
                          <a:pt x="1620" y="558"/>
                        </a:lnTo>
                        <a:lnTo>
                          <a:pt x="1416" y="695"/>
                        </a:lnTo>
                        <a:lnTo>
                          <a:pt x="1212" y="858"/>
                        </a:lnTo>
                        <a:lnTo>
                          <a:pt x="1035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4" y="1687"/>
                        </a:lnTo>
                        <a:lnTo>
                          <a:pt x="423" y="1837"/>
                        </a:lnTo>
                        <a:lnTo>
                          <a:pt x="341" y="1987"/>
                        </a:lnTo>
                        <a:lnTo>
                          <a:pt x="273" y="2150"/>
                        </a:lnTo>
                        <a:lnTo>
                          <a:pt x="219" y="2300"/>
                        </a:lnTo>
                        <a:lnTo>
                          <a:pt x="164" y="2463"/>
                        </a:lnTo>
                        <a:lnTo>
                          <a:pt x="110" y="2640"/>
                        </a:lnTo>
                        <a:lnTo>
                          <a:pt x="69" y="2803"/>
                        </a:lnTo>
                        <a:lnTo>
                          <a:pt x="42" y="2980"/>
                        </a:lnTo>
                        <a:lnTo>
                          <a:pt x="15" y="3157"/>
                        </a:lnTo>
                        <a:lnTo>
                          <a:pt x="1" y="3333"/>
                        </a:lnTo>
                        <a:lnTo>
                          <a:pt x="1" y="3510"/>
                        </a:lnTo>
                        <a:lnTo>
                          <a:pt x="15" y="3823"/>
                        </a:lnTo>
                        <a:lnTo>
                          <a:pt x="55" y="4136"/>
                        </a:lnTo>
                        <a:lnTo>
                          <a:pt x="123" y="4449"/>
                        </a:lnTo>
                        <a:lnTo>
                          <a:pt x="219" y="4734"/>
                        </a:lnTo>
                        <a:lnTo>
                          <a:pt x="341" y="5020"/>
                        </a:lnTo>
                        <a:lnTo>
                          <a:pt x="491" y="5279"/>
                        </a:lnTo>
                        <a:lnTo>
                          <a:pt x="654" y="5537"/>
                        </a:lnTo>
                        <a:lnTo>
                          <a:pt x="831" y="5768"/>
                        </a:lnTo>
                        <a:lnTo>
                          <a:pt x="1035" y="5999"/>
                        </a:lnTo>
                        <a:lnTo>
                          <a:pt x="1266" y="6204"/>
                        </a:lnTo>
                        <a:lnTo>
                          <a:pt x="1497" y="6380"/>
                        </a:lnTo>
                        <a:lnTo>
                          <a:pt x="1756" y="6544"/>
                        </a:lnTo>
                        <a:lnTo>
                          <a:pt x="2028" y="6680"/>
                        </a:lnTo>
                        <a:lnTo>
                          <a:pt x="2300" y="6802"/>
                        </a:lnTo>
                        <a:lnTo>
                          <a:pt x="2599" y="6897"/>
                        </a:lnTo>
                        <a:lnTo>
                          <a:pt x="2898" y="6965"/>
                        </a:lnTo>
                        <a:lnTo>
                          <a:pt x="3198" y="7006"/>
                        </a:lnTo>
                        <a:lnTo>
                          <a:pt x="3510" y="7020"/>
                        </a:lnTo>
                        <a:lnTo>
                          <a:pt x="6666" y="7020"/>
                        </a:lnTo>
                        <a:lnTo>
                          <a:pt x="6843" y="7006"/>
                        </a:lnTo>
                        <a:lnTo>
                          <a:pt x="7020" y="6979"/>
                        </a:lnTo>
                        <a:lnTo>
                          <a:pt x="7197" y="6952"/>
                        </a:lnTo>
                        <a:lnTo>
                          <a:pt x="7360" y="6911"/>
                        </a:lnTo>
                        <a:lnTo>
                          <a:pt x="7537" y="6856"/>
                        </a:lnTo>
                        <a:lnTo>
                          <a:pt x="7700" y="6802"/>
                        </a:lnTo>
                        <a:lnTo>
                          <a:pt x="7850" y="6748"/>
                        </a:lnTo>
                        <a:lnTo>
                          <a:pt x="8013" y="6666"/>
                        </a:lnTo>
                        <a:lnTo>
                          <a:pt x="8163" y="6598"/>
                        </a:lnTo>
                        <a:lnTo>
                          <a:pt x="8312" y="6503"/>
                        </a:lnTo>
                        <a:lnTo>
                          <a:pt x="8448" y="6421"/>
                        </a:lnTo>
                        <a:lnTo>
                          <a:pt x="8720" y="6217"/>
                        </a:lnTo>
                        <a:lnTo>
                          <a:pt x="8965" y="5986"/>
                        </a:lnTo>
                        <a:lnTo>
                          <a:pt x="9196" y="5741"/>
                        </a:lnTo>
                        <a:lnTo>
                          <a:pt x="9400" y="5469"/>
                        </a:lnTo>
                        <a:lnTo>
                          <a:pt x="9496" y="5319"/>
                        </a:lnTo>
                        <a:lnTo>
                          <a:pt x="9577" y="5183"/>
                        </a:lnTo>
                        <a:lnTo>
                          <a:pt x="9659" y="5034"/>
                        </a:lnTo>
                        <a:lnTo>
                          <a:pt x="9727" y="4870"/>
                        </a:lnTo>
                        <a:lnTo>
                          <a:pt x="9781" y="4707"/>
                        </a:lnTo>
                        <a:lnTo>
                          <a:pt x="9849" y="4544"/>
                        </a:lnTo>
                        <a:lnTo>
                          <a:pt x="9890" y="4381"/>
                        </a:lnTo>
                        <a:lnTo>
                          <a:pt x="9931" y="4218"/>
                        </a:lnTo>
                        <a:lnTo>
                          <a:pt x="9958" y="4041"/>
                        </a:lnTo>
                        <a:lnTo>
                          <a:pt x="9985" y="3864"/>
                        </a:lnTo>
                        <a:lnTo>
                          <a:pt x="9999" y="3687"/>
                        </a:lnTo>
                        <a:lnTo>
                          <a:pt x="9999" y="3510"/>
                        </a:lnTo>
                        <a:lnTo>
                          <a:pt x="9999" y="3333"/>
                        </a:lnTo>
                        <a:lnTo>
                          <a:pt x="9985" y="3157"/>
                        </a:lnTo>
                        <a:lnTo>
                          <a:pt x="9958" y="2980"/>
                        </a:lnTo>
                        <a:lnTo>
                          <a:pt x="9931" y="2803"/>
                        </a:lnTo>
                        <a:lnTo>
                          <a:pt x="9890" y="2640"/>
                        </a:lnTo>
                        <a:lnTo>
                          <a:pt x="9849" y="2463"/>
                        </a:lnTo>
                        <a:lnTo>
                          <a:pt x="9781" y="2300"/>
                        </a:lnTo>
                        <a:lnTo>
                          <a:pt x="9727" y="2150"/>
                        </a:lnTo>
                        <a:lnTo>
                          <a:pt x="9659" y="1987"/>
                        </a:lnTo>
                        <a:lnTo>
                          <a:pt x="9577" y="1837"/>
                        </a:lnTo>
                        <a:lnTo>
                          <a:pt x="9496" y="1687"/>
                        </a:lnTo>
                        <a:lnTo>
                          <a:pt x="9400" y="1551"/>
                        </a:lnTo>
                        <a:lnTo>
                          <a:pt x="9196" y="1279"/>
                        </a:lnTo>
                        <a:lnTo>
                          <a:pt x="8965" y="1035"/>
                        </a:lnTo>
                        <a:lnTo>
                          <a:pt x="8720" y="803"/>
                        </a:lnTo>
                        <a:lnTo>
                          <a:pt x="8448" y="599"/>
                        </a:lnTo>
                        <a:lnTo>
                          <a:pt x="8312" y="504"/>
                        </a:lnTo>
                        <a:lnTo>
                          <a:pt x="8163" y="422"/>
                        </a:lnTo>
                        <a:lnTo>
                          <a:pt x="8013" y="341"/>
                        </a:lnTo>
                        <a:lnTo>
                          <a:pt x="7850" y="273"/>
                        </a:lnTo>
                        <a:lnTo>
                          <a:pt x="7700" y="218"/>
                        </a:lnTo>
                        <a:lnTo>
                          <a:pt x="7537" y="164"/>
                        </a:lnTo>
                        <a:lnTo>
                          <a:pt x="7360" y="110"/>
                        </a:lnTo>
                        <a:lnTo>
                          <a:pt x="7197" y="69"/>
                        </a:lnTo>
                        <a:lnTo>
                          <a:pt x="7020" y="42"/>
                        </a:lnTo>
                        <a:lnTo>
                          <a:pt x="6843" y="14"/>
                        </a:lnTo>
                        <a:lnTo>
                          <a:pt x="666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30"/>
                  <p:cNvSpPr/>
                  <p:nvPr/>
                </p:nvSpPr>
                <p:spPr>
                  <a:xfrm>
                    <a:off x="6646262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1619" y="1"/>
                        </a:moveTo>
                        <a:lnTo>
                          <a:pt x="1442" y="14"/>
                        </a:lnTo>
                        <a:lnTo>
                          <a:pt x="1265" y="42"/>
                        </a:lnTo>
                        <a:lnTo>
                          <a:pt x="1088" y="69"/>
                        </a:lnTo>
                        <a:lnTo>
                          <a:pt x="912" y="286"/>
                        </a:lnTo>
                        <a:lnTo>
                          <a:pt x="721" y="558"/>
                        </a:lnTo>
                        <a:lnTo>
                          <a:pt x="612" y="722"/>
                        </a:lnTo>
                        <a:lnTo>
                          <a:pt x="517" y="899"/>
                        </a:lnTo>
                        <a:lnTo>
                          <a:pt x="422" y="1089"/>
                        </a:lnTo>
                        <a:lnTo>
                          <a:pt x="340" y="1293"/>
                        </a:lnTo>
                        <a:lnTo>
                          <a:pt x="245" y="1524"/>
                        </a:lnTo>
                        <a:lnTo>
                          <a:pt x="177" y="1756"/>
                        </a:lnTo>
                        <a:lnTo>
                          <a:pt x="109" y="2014"/>
                        </a:lnTo>
                        <a:lnTo>
                          <a:pt x="68" y="2286"/>
                        </a:lnTo>
                        <a:lnTo>
                          <a:pt x="27" y="2572"/>
                        </a:lnTo>
                        <a:lnTo>
                          <a:pt x="14" y="2871"/>
                        </a:lnTo>
                        <a:lnTo>
                          <a:pt x="0" y="3184"/>
                        </a:lnTo>
                        <a:lnTo>
                          <a:pt x="27" y="3510"/>
                        </a:lnTo>
                        <a:lnTo>
                          <a:pt x="55" y="3796"/>
                        </a:lnTo>
                        <a:lnTo>
                          <a:pt x="95" y="4068"/>
                        </a:lnTo>
                        <a:lnTo>
                          <a:pt x="136" y="4326"/>
                        </a:lnTo>
                        <a:lnTo>
                          <a:pt x="191" y="4585"/>
                        </a:lnTo>
                        <a:lnTo>
                          <a:pt x="259" y="4843"/>
                        </a:lnTo>
                        <a:lnTo>
                          <a:pt x="327" y="5088"/>
                        </a:lnTo>
                        <a:lnTo>
                          <a:pt x="476" y="5537"/>
                        </a:lnTo>
                        <a:lnTo>
                          <a:pt x="653" y="5959"/>
                        </a:lnTo>
                        <a:lnTo>
                          <a:pt x="830" y="6340"/>
                        </a:lnTo>
                        <a:lnTo>
                          <a:pt x="1020" y="6680"/>
                        </a:lnTo>
                        <a:lnTo>
                          <a:pt x="1197" y="6965"/>
                        </a:lnTo>
                        <a:lnTo>
                          <a:pt x="1497" y="7006"/>
                        </a:lnTo>
                        <a:lnTo>
                          <a:pt x="1809" y="7020"/>
                        </a:lnTo>
                        <a:lnTo>
                          <a:pt x="2979" y="7020"/>
                        </a:lnTo>
                        <a:lnTo>
                          <a:pt x="3006" y="6843"/>
                        </a:lnTo>
                        <a:lnTo>
                          <a:pt x="3047" y="6258"/>
                        </a:lnTo>
                        <a:lnTo>
                          <a:pt x="3115" y="5469"/>
                        </a:lnTo>
                        <a:lnTo>
                          <a:pt x="3170" y="4517"/>
                        </a:lnTo>
                        <a:lnTo>
                          <a:pt x="3197" y="4014"/>
                        </a:lnTo>
                        <a:lnTo>
                          <a:pt x="3210" y="3497"/>
                        </a:lnTo>
                        <a:lnTo>
                          <a:pt x="3210" y="2980"/>
                        </a:lnTo>
                        <a:lnTo>
                          <a:pt x="3210" y="2476"/>
                        </a:lnTo>
                        <a:lnTo>
                          <a:pt x="3183" y="1973"/>
                        </a:lnTo>
                        <a:lnTo>
                          <a:pt x="3142" y="1497"/>
                        </a:lnTo>
                        <a:lnTo>
                          <a:pt x="3074" y="1062"/>
                        </a:lnTo>
                        <a:lnTo>
                          <a:pt x="2993" y="654"/>
                        </a:lnTo>
                        <a:lnTo>
                          <a:pt x="2952" y="463"/>
                        </a:lnTo>
                        <a:lnTo>
                          <a:pt x="2884" y="300"/>
                        </a:lnTo>
                        <a:lnTo>
                          <a:pt x="2830" y="137"/>
                        </a:lnTo>
                        <a:lnTo>
                          <a:pt x="276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30"/>
                  <p:cNvSpPr/>
                  <p:nvPr/>
                </p:nvSpPr>
                <p:spPr>
                  <a:xfrm>
                    <a:off x="7352841" y="1439348"/>
                    <a:ext cx="32412" cy="2270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7441" extrusionOk="0">
                        <a:moveTo>
                          <a:pt x="1" y="0"/>
                        </a:moveTo>
                        <a:lnTo>
                          <a:pt x="1" y="7441"/>
                        </a:lnTo>
                        <a:lnTo>
                          <a:pt x="1062" y="7441"/>
                        </a:lnTo>
                        <a:lnTo>
                          <a:pt x="106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30"/>
                  <p:cNvSpPr/>
                  <p:nvPr/>
                </p:nvSpPr>
                <p:spPr>
                  <a:xfrm>
                    <a:off x="7332515" y="1402815"/>
                    <a:ext cx="73523" cy="734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8" extrusionOk="0">
                        <a:moveTo>
                          <a:pt x="1075" y="0"/>
                        </a:moveTo>
                        <a:lnTo>
                          <a:pt x="953" y="27"/>
                        </a:lnTo>
                        <a:lnTo>
                          <a:pt x="844" y="54"/>
                        </a:lnTo>
                        <a:lnTo>
                          <a:pt x="735" y="95"/>
                        </a:lnTo>
                        <a:lnTo>
                          <a:pt x="626" y="150"/>
                        </a:lnTo>
                        <a:lnTo>
                          <a:pt x="531" y="204"/>
                        </a:lnTo>
                        <a:lnTo>
                          <a:pt x="436" y="272"/>
                        </a:lnTo>
                        <a:lnTo>
                          <a:pt x="354" y="354"/>
                        </a:lnTo>
                        <a:lnTo>
                          <a:pt x="272" y="435"/>
                        </a:lnTo>
                        <a:lnTo>
                          <a:pt x="204" y="531"/>
                        </a:lnTo>
                        <a:lnTo>
                          <a:pt x="150" y="626"/>
                        </a:lnTo>
                        <a:lnTo>
                          <a:pt x="96" y="735"/>
                        </a:lnTo>
                        <a:lnTo>
                          <a:pt x="55" y="843"/>
                        </a:lnTo>
                        <a:lnTo>
                          <a:pt x="28" y="952"/>
                        </a:lnTo>
                        <a:lnTo>
                          <a:pt x="0" y="1075"/>
                        </a:lnTo>
                        <a:lnTo>
                          <a:pt x="0" y="1197"/>
                        </a:lnTo>
                        <a:lnTo>
                          <a:pt x="0" y="1319"/>
                        </a:lnTo>
                        <a:lnTo>
                          <a:pt x="28" y="1442"/>
                        </a:lnTo>
                        <a:lnTo>
                          <a:pt x="55" y="1564"/>
                        </a:lnTo>
                        <a:lnTo>
                          <a:pt x="96" y="1673"/>
                        </a:lnTo>
                        <a:lnTo>
                          <a:pt x="150" y="1768"/>
                        </a:lnTo>
                        <a:lnTo>
                          <a:pt x="204" y="1877"/>
                        </a:lnTo>
                        <a:lnTo>
                          <a:pt x="272" y="1972"/>
                        </a:lnTo>
                        <a:lnTo>
                          <a:pt x="354" y="2054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26" y="2258"/>
                        </a:lnTo>
                        <a:lnTo>
                          <a:pt x="735" y="2312"/>
                        </a:lnTo>
                        <a:lnTo>
                          <a:pt x="844" y="2353"/>
                        </a:lnTo>
                        <a:lnTo>
                          <a:pt x="953" y="2380"/>
                        </a:lnTo>
                        <a:lnTo>
                          <a:pt x="1075" y="2394"/>
                        </a:lnTo>
                        <a:lnTo>
                          <a:pt x="1197" y="2408"/>
                        </a:lnTo>
                        <a:lnTo>
                          <a:pt x="1320" y="2394"/>
                        </a:lnTo>
                        <a:lnTo>
                          <a:pt x="1442" y="2380"/>
                        </a:lnTo>
                        <a:lnTo>
                          <a:pt x="1565" y="2353"/>
                        </a:lnTo>
                        <a:lnTo>
                          <a:pt x="1674" y="2312"/>
                        </a:lnTo>
                        <a:lnTo>
                          <a:pt x="1769" y="2258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4" y="2054"/>
                        </a:lnTo>
                        <a:lnTo>
                          <a:pt x="2136" y="1972"/>
                        </a:lnTo>
                        <a:lnTo>
                          <a:pt x="2204" y="1877"/>
                        </a:lnTo>
                        <a:lnTo>
                          <a:pt x="2258" y="1768"/>
                        </a:lnTo>
                        <a:lnTo>
                          <a:pt x="2313" y="1673"/>
                        </a:lnTo>
                        <a:lnTo>
                          <a:pt x="2354" y="1564"/>
                        </a:lnTo>
                        <a:lnTo>
                          <a:pt x="2381" y="1442"/>
                        </a:lnTo>
                        <a:lnTo>
                          <a:pt x="2394" y="1319"/>
                        </a:lnTo>
                        <a:lnTo>
                          <a:pt x="2408" y="1197"/>
                        </a:lnTo>
                        <a:lnTo>
                          <a:pt x="2394" y="1075"/>
                        </a:lnTo>
                        <a:lnTo>
                          <a:pt x="2381" y="952"/>
                        </a:lnTo>
                        <a:lnTo>
                          <a:pt x="2354" y="843"/>
                        </a:lnTo>
                        <a:lnTo>
                          <a:pt x="2313" y="735"/>
                        </a:lnTo>
                        <a:lnTo>
                          <a:pt x="2258" y="626"/>
                        </a:lnTo>
                        <a:lnTo>
                          <a:pt x="2204" y="531"/>
                        </a:lnTo>
                        <a:lnTo>
                          <a:pt x="2136" y="435"/>
                        </a:lnTo>
                        <a:lnTo>
                          <a:pt x="2054" y="354"/>
                        </a:lnTo>
                        <a:lnTo>
                          <a:pt x="1973" y="272"/>
                        </a:lnTo>
                        <a:lnTo>
                          <a:pt x="1878" y="204"/>
                        </a:lnTo>
                        <a:lnTo>
                          <a:pt x="1769" y="150"/>
                        </a:lnTo>
                        <a:lnTo>
                          <a:pt x="1674" y="95"/>
                        </a:lnTo>
                        <a:lnTo>
                          <a:pt x="1565" y="54"/>
                        </a:lnTo>
                        <a:lnTo>
                          <a:pt x="1442" y="27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3" name="Google Shape;1313;p30"/>
                  <p:cNvSpPr/>
                  <p:nvPr/>
                </p:nvSpPr>
                <p:spPr>
                  <a:xfrm>
                    <a:off x="7352841" y="1602908"/>
                    <a:ext cx="32412" cy="33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103" extrusionOk="0">
                        <a:moveTo>
                          <a:pt x="1" y="0"/>
                        </a:moveTo>
                        <a:lnTo>
                          <a:pt x="1" y="776"/>
                        </a:lnTo>
                        <a:lnTo>
                          <a:pt x="1062" y="1102"/>
                        </a:lnTo>
                        <a:lnTo>
                          <a:pt x="1062" y="245"/>
                        </a:lnTo>
                        <a:lnTo>
                          <a:pt x="667" y="136"/>
                        </a:lnTo>
                        <a:lnTo>
                          <a:pt x="314" y="55"/>
                        </a:ln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4" name="Google Shape;1314;p30"/>
                  <p:cNvSpPr/>
                  <p:nvPr/>
                </p:nvSpPr>
                <p:spPr>
                  <a:xfrm>
                    <a:off x="7408908" y="1694653"/>
                    <a:ext cx="73492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8" h="2409" extrusionOk="0">
                        <a:moveTo>
                          <a:pt x="1211" y="1"/>
                        </a:moveTo>
                        <a:lnTo>
                          <a:pt x="1088" y="14"/>
                        </a:lnTo>
                        <a:lnTo>
                          <a:pt x="966" y="28"/>
                        </a:lnTo>
                        <a:lnTo>
                          <a:pt x="844" y="55"/>
                        </a:lnTo>
                        <a:lnTo>
                          <a:pt x="735" y="96"/>
                        </a:lnTo>
                        <a:lnTo>
                          <a:pt x="640" y="150"/>
                        </a:lnTo>
                        <a:lnTo>
                          <a:pt x="531" y="218"/>
                        </a:lnTo>
                        <a:lnTo>
                          <a:pt x="436" y="286"/>
                        </a:lnTo>
                        <a:lnTo>
                          <a:pt x="354" y="354"/>
                        </a:lnTo>
                        <a:lnTo>
                          <a:pt x="272" y="449"/>
                        </a:lnTo>
                        <a:lnTo>
                          <a:pt x="204" y="531"/>
                        </a:lnTo>
                        <a:lnTo>
                          <a:pt x="150" y="640"/>
                        </a:lnTo>
                        <a:lnTo>
                          <a:pt x="95" y="735"/>
                        </a:lnTo>
                        <a:lnTo>
                          <a:pt x="55" y="858"/>
                        </a:lnTo>
                        <a:lnTo>
                          <a:pt x="27" y="966"/>
                        </a:lnTo>
                        <a:lnTo>
                          <a:pt x="14" y="1089"/>
                        </a:lnTo>
                        <a:lnTo>
                          <a:pt x="0" y="1211"/>
                        </a:lnTo>
                        <a:lnTo>
                          <a:pt x="14" y="1334"/>
                        </a:lnTo>
                        <a:lnTo>
                          <a:pt x="27" y="1456"/>
                        </a:lnTo>
                        <a:lnTo>
                          <a:pt x="55" y="1565"/>
                        </a:lnTo>
                        <a:lnTo>
                          <a:pt x="95" y="1674"/>
                        </a:lnTo>
                        <a:lnTo>
                          <a:pt x="150" y="1783"/>
                        </a:lnTo>
                        <a:lnTo>
                          <a:pt x="204" y="1878"/>
                        </a:lnTo>
                        <a:lnTo>
                          <a:pt x="272" y="1973"/>
                        </a:lnTo>
                        <a:lnTo>
                          <a:pt x="354" y="2055"/>
                        </a:lnTo>
                        <a:lnTo>
                          <a:pt x="436" y="2136"/>
                        </a:lnTo>
                        <a:lnTo>
                          <a:pt x="531" y="2204"/>
                        </a:lnTo>
                        <a:lnTo>
                          <a:pt x="640" y="2272"/>
                        </a:lnTo>
                        <a:lnTo>
                          <a:pt x="735" y="2313"/>
                        </a:lnTo>
                        <a:lnTo>
                          <a:pt x="844" y="2354"/>
                        </a:lnTo>
                        <a:lnTo>
                          <a:pt x="966" y="2395"/>
                        </a:lnTo>
                        <a:lnTo>
                          <a:pt x="1088" y="2408"/>
                        </a:lnTo>
                        <a:lnTo>
                          <a:pt x="1333" y="2408"/>
                        </a:lnTo>
                        <a:lnTo>
                          <a:pt x="1456" y="2395"/>
                        </a:lnTo>
                        <a:lnTo>
                          <a:pt x="1565" y="2354"/>
                        </a:lnTo>
                        <a:lnTo>
                          <a:pt x="1673" y="2313"/>
                        </a:lnTo>
                        <a:lnTo>
                          <a:pt x="1782" y="2272"/>
                        </a:lnTo>
                        <a:lnTo>
                          <a:pt x="1877" y="2204"/>
                        </a:lnTo>
                        <a:lnTo>
                          <a:pt x="1973" y="2136"/>
                        </a:lnTo>
                        <a:lnTo>
                          <a:pt x="2054" y="2055"/>
                        </a:lnTo>
                        <a:lnTo>
                          <a:pt x="2136" y="1973"/>
                        </a:lnTo>
                        <a:lnTo>
                          <a:pt x="2204" y="1878"/>
                        </a:lnTo>
                        <a:lnTo>
                          <a:pt x="2272" y="1783"/>
                        </a:lnTo>
                        <a:lnTo>
                          <a:pt x="2313" y="1674"/>
                        </a:lnTo>
                        <a:lnTo>
                          <a:pt x="2354" y="1565"/>
                        </a:lnTo>
                        <a:lnTo>
                          <a:pt x="2381" y="1456"/>
                        </a:lnTo>
                        <a:lnTo>
                          <a:pt x="2408" y="1334"/>
                        </a:lnTo>
                        <a:lnTo>
                          <a:pt x="2408" y="1211"/>
                        </a:lnTo>
                        <a:lnTo>
                          <a:pt x="2408" y="1089"/>
                        </a:lnTo>
                        <a:lnTo>
                          <a:pt x="2381" y="966"/>
                        </a:lnTo>
                        <a:lnTo>
                          <a:pt x="2354" y="858"/>
                        </a:lnTo>
                        <a:lnTo>
                          <a:pt x="2313" y="735"/>
                        </a:lnTo>
                        <a:lnTo>
                          <a:pt x="2272" y="640"/>
                        </a:lnTo>
                        <a:lnTo>
                          <a:pt x="2204" y="531"/>
                        </a:lnTo>
                        <a:lnTo>
                          <a:pt x="2136" y="449"/>
                        </a:lnTo>
                        <a:lnTo>
                          <a:pt x="2054" y="354"/>
                        </a:lnTo>
                        <a:lnTo>
                          <a:pt x="1973" y="286"/>
                        </a:lnTo>
                        <a:lnTo>
                          <a:pt x="1877" y="218"/>
                        </a:lnTo>
                        <a:lnTo>
                          <a:pt x="1782" y="150"/>
                        </a:lnTo>
                        <a:lnTo>
                          <a:pt x="1673" y="96"/>
                        </a:lnTo>
                        <a:lnTo>
                          <a:pt x="1565" y="55"/>
                        </a:lnTo>
                        <a:lnTo>
                          <a:pt x="1456" y="28"/>
                        </a:lnTo>
                        <a:lnTo>
                          <a:pt x="1333" y="14"/>
                        </a:lnTo>
                        <a:lnTo>
                          <a:pt x="1211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5" name="Google Shape;1315;p30"/>
                  <p:cNvSpPr/>
                  <p:nvPr/>
                </p:nvSpPr>
                <p:spPr>
                  <a:xfrm>
                    <a:off x="7146950" y="1624486"/>
                    <a:ext cx="305139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8" h="7020" extrusionOk="0">
                        <a:moveTo>
                          <a:pt x="3333" y="1"/>
                        </a:moveTo>
                        <a:lnTo>
                          <a:pt x="3156" y="14"/>
                        </a:lnTo>
                        <a:lnTo>
                          <a:pt x="2979" y="42"/>
                        </a:lnTo>
                        <a:lnTo>
                          <a:pt x="2802" y="69"/>
                        </a:lnTo>
                        <a:lnTo>
                          <a:pt x="2639" y="110"/>
                        </a:lnTo>
                        <a:lnTo>
                          <a:pt x="2462" y="164"/>
                        </a:lnTo>
                        <a:lnTo>
                          <a:pt x="2299" y="218"/>
                        </a:lnTo>
                        <a:lnTo>
                          <a:pt x="2149" y="273"/>
                        </a:lnTo>
                        <a:lnTo>
                          <a:pt x="1986" y="341"/>
                        </a:lnTo>
                        <a:lnTo>
                          <a:pt x="1836" y="422"/>
                        </a:lnTo>
                        <a:lnTo>
                          <a:pt x="1687" y="504"/>
                        </a:lnTo>
                        <a:lnTo>
                          <a:pt x="1551" y="599"/>
                        </a:lnTo>
                        <a:lnTo>
                          <a:pt x="1279" y="803"/>
                        </a:lnTo>
                        <a:lnTo>
                          <a:pt x="1034" y="1035"/>
                        </a:lnTo>
                        <a:lnTo>
                          <a:pt x="803" y="1279"/>
                        </a:lnTo>
                        <a:lnTo>
                          <a:pt x="599" y="1551"/>
                        </a:lnTo>
                        <a:lnTo>
                          <a:pt x="503" y="1687"/>
                        </a:lnTo>
                        <a:lnTo>
                          <a:pt x="422" y="1837"/>
                        </a:lnTo>
                        <a:lnTo>
                          <a:pt x="340" y="1987"/>
                        </a:lnTo>
                        <a:lnTo>
                          <a:pt x="272" y="2150"/>
                        </a:lnTo>
                        <a:lnTo>
                          <a:pt x="218" y="2300"/>
                        </a:lnTo>
                        <a:lnTo>
                          <a:pt x="163" y="2463"/>
                        </a:lnTo>
                        <a:lnTo>
                          <a:pt x="109" y="2640"/>
                        </a:lnTo>
                        <a:lnTo>
                          <a:pt x="68" y="2803"/>
                        </a:lnTo>
                        <a:lnTo>
                          <a:pt x="41" y="2980"/>
                        </a:lnTo>
                        <a:lnTo>
                          <a:pt x="14" y="3157"/>
                        </a:lnTo>
                        <a:lnTo>
                          <a:pt x="0" y="3333"/>
                        </a:lnTo>
                        <a:lnTo>
                          <a:pt x="0" y="3510"/>
                        </a:lnTo>
                        <a:lnTo>
                          <a:pt x="0" y="3687"/>
                        </a:lnTo>
                        <a:lnTo>
                          <a:pt x="14" y="3864"/>
                        </a:lnTo>
                        <a:lnTo>
                          <a:pt x="41" y="4041"/>
                        </a:lnTo>
                        <a:lnTo>
                          <a:pt x="68" y="4218"/>
                        </a:lnTo>
                        <a:lnTo>
                          <a:pt x="109" y="4381"/>
                        </a:lnTo>
                        <a:lnTo>
                          <a:pt x="163" y="4544"/>
                        </a:lnTo>
                        <a:lnTo>
                          <a:pt x="218" y="4707"/>
                        </a:lnTo>
                        <a:lnTo>
                          <a:pt x="272" y="4870"/>
                        </a:lnTo>
                        <a:lnTo>
                          <a:pt x="340" y="5034"/>
                        </a:lnTo>
                        <a:lnTo>
                          <a:pt x="422" y="5183"/>
                        </a:lnTo>
                        <a:lnTo>
                          <a:pt x="503" y="5319"/>
                        </a:lnTo>
                        <a:lnTo>
                          <a:pt x="599" y="5469"/>
                        </a:lnTo>
                        <a:lnTo>
                          <a:pt x="803" y="5741"/>
                        </a:lnTo>
                        <a:lnTo>
                          <a:pt x="1034" y="5986"/>
                        </a:lnTo>
                        <a:lnTo>
                          <a:pt x="1279" y="6217"/>
                        </a:lnTo>
                        <a:lnTo>
                          <a:pt x="1551" y="6421"/>
                        </a:lnTo>
                        <a:lnTo>
                          <a:pt x="1687" y="6503"/>
                        </a:lnTo>
                        <a:lnTo>
                          <a:pt x="1836" y="6598"/>
                        </a:lnTo>
                        <a:lnTo>
                          <a:pt x="1986" y="6666"/>
                        </a:lnTo>
                        <a:lnTo>
                          <a:pt x="2149" y="6748"/>
                        </a:lnTo>
                        <a:lnTo>
                          <a:pt x="2299" y="6802"/>
                        </a:lnTo>
                        <a:lnTo>
                          <a:pt x="2462" y="6856"/>
                        </a:lnTo>
                        <a:lnTo>
                          <a:pt x="2639" y="6911"/>
                        </a:lnTo>
                        <a:lnTo>
                          <a:pt x="2802" y="6952"/>
                        </a:lnTo>
                        <a:lnTo>
                          <a:pt x="2979" y="6979"/>
                        </a:lnTo>
                        <a:lnTo>
                          <a:pt x="3156" y="7006"/>
                        </a:lnTo>
                        <a:lnTo>
                          <a:pt x="3333" y="7020"/>
                        </a:lnTo>
                        <a:lnTo>
                          <a:pt x="6488" y="7020"/>
                        </a:lnTo>
                        <a:lnTo>
                          <a:pt x="6801" y="7006"/>
                        </a:lnTo>
                        <a:lnTo>
                          <a:pt x="7101" y="6965"/>
                        </a:lnTo>
                        <a:lnTo>
                          <a:pt x="7400" y="6897"/>
                        </a:lnTo>
                        <a:lnTo>
                          <a:pt x="7699" y="6802"/>
                        </a:lnTo>
                        <a:lnTo>
                          <a:pt x="7971" y="6680"/>
                        </a:lnTo>
                        <a:lnTo>
                          <a:pt x="8243" y="6544"/>
                        </a:lnTo>
                        <a:lnTo>
                          <a:pt x="8502" y="6380"/>
                        </a:lnTo>
                        <a:lnTo>
                          <a:pt x="8733" y="6204"/>
                        </a:lnTo>
                        <a:lnTo>
                          <a:pt x="8964" y="5999"/>
                        </a:lnTo>
                        <a:lnTo>
                          <a:pt x="9168" y="5768"/>
                        </a:lnTo>
                        <a:lnTo>
                          <a:pt x="9345" y="5537"/>
                        </a:lnTo>
                        <a:lnTo>
                          <a:pt x="9522" y="5279"/>
                        </a:lnTo>
                        <a:lnTo>
                          <a:pt x="9658" y="5020"/>
                        </a:lnTo>
                        <a:lnTo>
                          <a:pt x="9780" y="4734"/>
                        </a:lnTo>
                        <a:lnTo>
                          <a:pt x="9876" y="4449"/>
                        </a:lnTo>
                        <a:lnTo>
                          <a:pt x="9944" y="4136"/>
                        </a:lnTo>
                        <a:lnTo>
                          <a:pt x="9984" y="3823"/>
                        </a:lnTo>
                        <a:lnTo>
                          <a:pt x="9998" y="3510"/>
                        </a:lnTo>
                        <a:lnTo>
                          <a:pt x="9998" y="3333"/>
                        </a:lnTo>
                        <a:lnTo>
                          <a:pt x="9984" y="3157"/>
                        </a:lnTo>
                        <a:lnTo>
                          <a:pt x="9957" y="2980"/>
                        </a:lnTo>
                        <a:lnTo>
                          <a:pt x="9930" y="2803"/>
                        </a:lnTo>
                        <a:lnTo>
                          <a:pt x="9889" y="2640"/>
                        </a:lnTo>
                        <a:lnTo>
                          <a:pt x="9848" y="2463"/>
                        </a:lnTo>
                        <a:lnTo>
                          <a:pt x="9780" y="2300"/>
                        </a:lnTo>
                        <a:lnTo>
                          <a:pt x="9726" y="2150"/>
                        </a:lnTo>
                        <a:lnTo>
                          <a:pt x="9658" y="1987"/>
                        </a:lnTo>
                        <a:lnTo>
                          <a:pt x="9576" y="1837"/>
                        </a:lnTo>
                        <a:lnTo>
                          <a:pt x="9495" y="1687"/>
                        </a:lnTo>
                        <a:lnTo>
                          <a:pt x="9399" y="1551"/>
                        </a:lnTo>
                        <a:lnTo>
                          <a:pt x="9195" y="1279"/>
                        </a:lnTo>
                        <a:lnTo>
                          <a:pt x="8964" y="1035"/>
                        </a:lnTo>
                        <a:lnTo>
                          <a:pt x="8787" y="858"/>
                        </a:lnTo>
                        <a:lnTo>
                          <a:pt x="8583" y="695"/>
                        </a:lnTo>
                        <a:lnTo>
                          <a:pt x="8379" y="558"/>
                        </a:lnTo>
                        <a:lnTo>
                          <a:pt x="8162" y="422"/>
                        </a:lnTo>
                        <a:lnTo>
                          <a:pt x="7944" y="314"/>
                        </a:lnTo>
                        <a:lnTo>
                          <a:pt x="7699" y="218"/>
                        </a:lnTo>
                        <a:lnTo>
                          <a:pt x="7454" y="137"/>
                        </a:lnTo>
                        <a:lnTo>
                          <a:pt x="7209" y="69"/>
                        </a:lnTo>
                        <a:lnTo>
                          <a:pt x="7033" y="42"/>
                        </a:lnTo>
                        <a:lnTo>
                          <a:pt x="6856" y="14"/>
                        </a:lnTo>
                        <a:lnTo>
                          <a:pt x="667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6" name="Google Shape;1316;p30"/>
                  <p:cNvSpPr/>
                  <p:nvPr/>
                </p:nvSpPr>
                <p:spPr>
                  <a:xfrm>
                    <a:off x="7302208" y="1624486"/>
                    <a:ext cx="98000" cy="2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1" h="7020" extrusionOk="0">
                        <a:moveTo>
                          <a:pt x="449" y="1"/>
                        </a:moveTo>
                        <a:lnTo>
                          <a:pt x="381" y="137"/>
                        </a:lnTo>
                        <a:lnTo>
                          <a:pt x="327" y="300"/>
                        </a:lnTo>
                        <a:lnTo>
                          <a:pt x="259" y="463"/>
                        </a:lnTo>
                        <a:lnTo>
                          <a:pt x="218" y="654"/>
                        </a:lnTo>
                        <a:lnTo>
                          <a:pt x="136" y="1062"/>
                        </a:lnTo>
                        <a:lnTo>
                          <a:pt x="68" y="1497"/>
                        </a:lnTo>
                        <a:lnTo>
                          <a:pt x="28" y="1973"/>
                        </a:lnTo>
                        <a:lnTo>
                          <a:pt x="14" y="2476"/>
                        </a:lnTo>
                        <a:lnTo>
                          <a:pt x="0" y="2980"/>
                        </a:lnTo>
                        <a:lnTo>
                          <a:pt x="0" y="3497"/>
                        </a:lnTo>
                        <a:lnTo>
                          <a:pt x="14" y="4014"/>
                        </a:lnTo>
                        <a:lnTo>
                          <a:pt x="41" y="4517"/>
                        </a:lnTo>
                        <a:lnTo>
                          <a:pt x="96" y="5469"/>
                        </a:lnTo>
                        <a:lnTo>
                          <a:pt x="164" y="6258"/>
                        </a:lnTo>
                        <a:lnTo>
                          <a:pt x="204" y="6843"/>
                        </a:lnTo>
                        <a:lnTo>
                          <a:pt x="232" y="7020"/>
                        </a:lnTo>
                        <a:lnTo>
                          <a:pt x="1401" y="7020"/>
                        </a:lnTo>
                        <a:lnTo>
                          <a:pt x="1714" y="7006"/>
                        </a:lnTo>
                        <a:lnTo>
                          <a:pt x="2014" y="6965"/>
                        </a:lnTo>
                        <a:lnTo>
                          <a:pt x="2190" y="6680"/>
                        </a:lnTo>
                        <a:lnTo>
                          <a:pt x="2381" y="6340"/>
                        </a:lnTo>
                        <a:lnTo>
                          <a:pt x="2558" y="5959"/>
                        </a:lnTo>
                        <a:lnTo>
                          <a:pt x="2735" y="5537"/>
                        </a:lnTo>
                        <a:lnTo>
                          <a:pt x="2884" y="5088"/>
                        </a:lnTo>
                        <a:lnTo>
                          <a:pt x="2952" y="4843"/>
                        </a:lnTo>
                        <a:lnTo>
                          <a:pt x="3020" y="4585"/>
                        </a:lnTo>
                        <a:lnTo>
                          <a:pt x="3075" y="4326"/>
                        </a:lnTo>
                        <a:lnTo>
                          <a:pt x="3115" y="4068"/>
                        </a:lnTo>
                        <a:lnTo>
                          <a:pt x="3156" y="3796"/>
                        </a:lnTo>
                        <a:lnTo>
                          <a:pt x="3183" y="3510"/>
                        </a:lnTo>
                        <a:lnTo>
                          <a:pt x="3211" y="3184"/>
                        </a:lnTo>
                        <a:lnTo>
                          <a:pt x="3197" y="2871"/>
                        </a:lnTo>
                        <a:lnTo>
                          <a:pt x="3183" y="2572"/>
                        </a:lnTo>
                        <a:lnTo>
                          <a:pt x="3143" y="2286"/>
                        </a:lnTo>
                        <a:lnTo>
                          <a:pt x="3102" y="2014"/>
                        </a:lnTo>
                        <a:lnTo>
                          <a:pt x="3034" y="1756"/>
                        </a:lnTo>
                        <a:lnTo>
                          <a:pt x="2966" y="1524"/>
                        </a:lnTo>
                        <a:lnTo>
                          <a:pt x="2884" y="1293"/>
                        </a:lnTo>
                        <a:lnTo>
                          <a:pt x="2789" y="1089"/>
                        </a:lnTo>
                        <a:lnTo>
                          <a:pt x="2694" y="899"/>
                        </a:lnTo>
                        <a:lnTo>
                          <a:pt x="2598" y="722"/>
                        </a:lnTo>
                        <a:lnTo>
                          <a:pt x="2503" y="558"/>
                        </a:lnTo>
                        <a:lnTo>
                          <a:pt x="2299" y="286"/>
                        </a:lnTo>
                        <a:lnTo>
                          <a:pt x="2122" y="69"/>
                        </a:lnTo>
                        <a:lnTo>
                          <a:pt x="1946" y="42"/>
                        </a:lnTo>
                        <a:lnTo>
                          <a:pt x="1769" y="14"/>
                        </a:lnTo>
                        <a:lnTo>
                          <a:pt x="1592" y="1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7" name="Google Shape;1317;p30"/>
                  <p:cNvSpPr/>
                  <p:nvPr/>
                </p:nvSpPr>
                <p:spPr>
                  <a:xfrm>
                    <a:off x="6677392" y="1513238"/>
                    <a:ext cx="689172" cy="4201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81" h="13767" extrusionOk="0">
                        <a:moveTo>
                          <a:pt x="6530" y="0"/>
                        </a:moveTo>
                        <a:lnTo>
                          <a:pt x="6176" y="28"/>
                        </a:lnTo>
                        <a:lnTo>
                          <a:pt x="5836" y="82"/>
                        </a:lnTo>
                        <a:lnTo>
                          <a:pt x="5496" y="136"/>
                        </a:lnTo>
                        <a:lnTo>
                          <a:pt x="5169" y="218"/>
                        </a:lnTo>
                        <a:lnTo>
                          <a:pt x="4843" y="313"/>
                        </a:lnTo>
                        <a:lnTo>
                          <a:pt x="4517" y="422"/>
                        </a:lnTo>
                        <a:lnTo>
                          <a:pt x="4204" y="544"/>
                        </a:lnTo>
                        <a:lnTo>
                          <a:pt x="3904" y="680"/>
                        </a:lnTo>
                        <a:lnTo>
                          <a:pt x="3605" y="830"/>
                        </a:lnTo>
                        <a:lnTo>
                          <a:pt x="3320" y="993"/>
                        </a:lnTo>
                        <a:lnTo>
                          <a:pt x="3034" y="1170"/>
                        </a:lnTo>
                        <a:lnTo>
                          <a:pt x="2775" y="1374"/>
                        </a:lnTo>
                        <a:lnTo>
                          <a:pt x="2503" y="1578"/>
                        </a:lnTo>
                        <a:lnTo>
                          <a:pt x="2258" y="1796"/>
                        </a:lnTo>
                        <a:lnTo>
                          <a:pt x="2014" y="2013"/>
                        </a:lnTo>
                        <a:lnTo>
                          <a:pt x="1850" y="2190"/>
                        </a:lnTo>
                        <a:lnTo>
                          <a:pt x="1687" y="2381"/>
                        </a:lnTo>
                        <a:lnTo>
                          <a:pt x="1524" y="2558"/>
                        </a:lnTo>
                        <a:lnTo>
                          <a:pt x="1374" y="2748"/>
                        </a:lnTo>
                        <a:lnTo>
                          <a:pt x="1238" y="2952"/>
                        </a:lnTo>
                        <a:lnTo>
                          <a:pt x="1102" y="3156"/>
                        </a:lnTo>
                        <a:lnTo>
                          <a:pt x="966" y="3360"/>
                        </a:lnTo>
                        <a:lnTo>
                          <a:pt x="844" y="3578"/>
                        </a:lnTo>
                        <a:lnTo>
                          <a:pt x="653" y="3945"/>
                        </a:lnTo>
                        <a:lnTo>
                          <a:pt x="490" y="4340"/>
                        </a:lnTo>
                        <a:lnTo>
                          <a:pt x="341" y="4734"/>
                        </a:lnTo>
                        <a:lnTo>
                          <a:pt x="218" y="5142"/>
                        </a:lnTo>
                        <a:lnTo>
                          <a:pt x="123" y="5564"/>
                        </a:lnTo>
                        <a:lnTo>
                          <a:pt x="55" y="5999"/>
                        </a:lnTo>
                        <a:lnTo>
                          <a:pt x="14" y="6434"/>
                        </a:lnTo>
                        <a:lnTo>
                          <a:pt x="0" y="6883"/>
                        </a:lnTo>
                        <a:lnTo>
                          <a:pt x="0" y="7250"/>
                        </a:lnTo>
                        <a:lnTo>
                          <a:pt x="41" y="7631"/>
                        </a:lnTo>
                        <a:lnTo>
                          <a:pt x="82" y="7999"/>
                        </a:lnTo>
                        <a:lnTo>
                          <a:pt x="164" y="8352"/>
                        </a:lnTo>
                        <a:lnTo>
                          <a:pt x="232" y="8638"/>
                        </a:lnTo>
                        <a:lnTo>
                          <a:pt x="313" y="8924"/>
                        </a:lnTo>
                        <a:lnTo>
                          <a:pt x="409" y="9209"/>
                        </a:lnTo>
                        <a:lnTo>
                          <a:pt x="504" y="9481"/>
                        </a:lnTo>
                        <a:lnTo>
                          <a:pt x="626" y="9740"/>
                        </a:lnTo>
                        <a:lnTo>
                          <a:pt x="749" y="9998"/>
                        </a:lnTo>
                        <a:lnTo>
                          <a:pt x="885" y="10257"/>
                        </a:lnTo>
                        <a:lnTo>
                          <a:pt x="1034" y="10501"/>
                        </a:lnTo>
                        <a:lnTo>
                          <a:pt x="1197" y="10746"/>
                        </a:lnTo>
                        <a:lnTo>
                          <a:pt x="1361" y="10978"/>
                        </a:lnTo>
                        <a:lnTo>
                          <a:pt x="1538" y="11209"/>
                        </a:lnTo>
                        <a:lnTo>
                          <a:pt x="1714" y="11426"/>
                        </a:lnTo>
                        <a:lnTo>
                          <a:pt x="1918" y="11630"/>
                        </a:lnTo>
                        <a:lnTo>
                          <a:pt x="2122" y="11834"/>
                        </a:lnTo>
                        <a:lnTo>
                          <a:pt x="2327" y="12025"/>
                        </a:lnTo>
                        <a:lnTo>
                          <a:pt x="2544" y="12215"/>
                        </a:lnTo>
                        <a:lnTo>
                          <a:pt x="2775" y="12392"/>
                        </a:lnTo>
                        <a:lnTo>
                          <a:pt x="3007" y="12555"/>
                        </a:lnTo>
                        <a:lnTo>
                          <a:pt x="3251" y="12719"/>
                        </a:lnTo>
                        <a:lnTo>
                          <a:pt x="3496" y="12868"/>
                        </a:lnTo>
                        <a:lnTo>
                          <a:pt x="3741" y="13004"/>
                        </a:lnTo>
                        <a:lnTo>
                          <a:pt x="4000" y="13127"/>
                        </a:lnTo>
                        <a:lnTo>
                          <a:pt x="4272" y="13249"/>
                        </a:lnTo>
                        <a:lnTo>
                          <a:pt x="4544" y="13358"/>
                        </a:lnTo>
                        <a:lnTo>
                          <a:pt x="4816" y="13440"/>
                        </a:lnTo>
                        <a:lnTo>
                          <a:pt x="5101" y="13535"/>
                        </a:lnTo>
                        <a:lnTo>
                          <a:pt x="5387" y="13603"/>
                        </a:lnTo>
                        <a:lnTo>
                          <a:pt x="5673" y="13657"/>
                        </a:lnTo>
                        <a:lnTo>
                          <a:pt x="5972" y="13698"/>
                        </a:lnTo>
                        <a:lnTo>
                          <a:pt x="6271" y="13739"/>
                        </a:lnTo>
                        <a:lnTo>
                          <a:pt x="6571" y="13752"/>
                        </a:lnTo>
                        <a:lnTo>
                          <a:pt x="6883" y="13766"/>
                        </a:lnTo>
                        <a:lnTo>
                          <a:pt x="15698" y="13766"/>
                        </a:lnTo>
                        <a:lnTo>
                          <a:pt x="16052" y="13752"/>
                        </a:lnTo>
                        <a:lnTo>
                          <a:pt x="16405" y="13725"/>
                        </a:lnTo>
                        <a:lnTo>
                          <a:pt x="16745" y="13684"/>
                        </a:lnTo>
                        <a:lnTo>
                          <a:pt x="17085" y="13616"/>
                        </a:lnTo>
                        <a:lnTo>
                          <a:pt x="17412" y="13548"/>
                        </a:lnTo>
                        <a:lnTo>
                          <a:pt x="17738" y="13453"/>
                        </a:lnTo>
                        <a:lnTo>
                          <a:pt x="18065" y="13344"/>
                        </a:lnTo>
                        <a:lnTo>
                          <a:pt x="18378" y="13222"/>
                        </a:lnTo>
                        <a:lnTo>
                          <a:pt x="18677" y="13086"/>
                        </a:lnTo>
                        <a:lnTo>
                          <a:pt x="18976" y="12923"/>
                        </a:lnTo>
                        <a:lnTo>
                          <a:pt x="19262" y="12759"/>
                        </a:lnTo>
                        <a:lnTo>
                          <a:pt x="19547" y="12583"/>
                        </a:lnTo>
                        <a:lnTo>
                          <a:pt x="19819" y="12392"/>
                        </a:lnTo>
                        <a:lnTo>
                          <a:pt x="20078" y="12188"/>
                        </a:lnTo>
                        <a:lnTo>
                          <a:pt x="20323" y="11971"/>
                        </a:lnTo>
                        <a:lnTo>
                          <a:pt x="20568" y="11739"/>
                        </a:lnTo>
                        <a:lnTo>
                          <a:pt x="20731" y="11562"/>
                        </a:lnTo>
                        <a:lnTo>
                          <a:pt x="20894" y="11386"/>
                        </a:lnTo>
                        <a:lnTo>
                          <a:pt x="21044" y="11195"/>
                        </a:lnTo>
                        <a:lnTo>
                          <a:pt x="21193" y="11005"/>
                        </a:lnTo>
                        <a:lnTo>
                          <a:pt x="21343" y="10814"/>
                        </a:lnTo>
                        <a:lnTo>
                          <a:pt x="21479" y="10610"/>
                        </a:lnTo>
                        <a:lnTo>
                          <a:pt x="21601" y="10406"/>
                        </a:lnTo>
                        <a:lnTo>
                          <a:pt x="21724" y="10202"/>
                        </a:lnTo>
                        <a:lnTo>
                          <a:pt x="21846" y="9985"/>
                        </a:lnTo>
                        <a:lnTo>
                          <a:pt x="21955" y="9767"/>
                        </a:lnTo>
                        <a:lnTo>
                          <a:pt x="22050" y="9536"/>
                        </a:lnTo>
                        <a:lnTo>
                          <a:pt x="22146" y="9304"/>
                        </a:lnTo>
                        <a:lnTo>
                          <a:pt x="22227" y="9073"/>
                        </a:lnTo>
                        <a:lnTo>
                          <a:pt x="22295" y="8842"/>
                        </a:lnTo>
                        <a:lnTo>
                          <a:pt x="22363" y="8597"/>
                        </a:lnTo>
                        <a:lnTo>
                          <a:pt x="22418" y="8366"/>
                        </a:lnTo>
                        <a:lnTo>
                          <a:pt x="22431" y="8352"/>
                        </a:lnTo>
                        <a:lnTo>
                          <a:pt x="22499" y="7999"/>
                        </a:lnTo>
                        <a:lnTo>
                          <a:pt x="22540" y="7631"/>
                        </a:lnTo>
                        <a:lnTo>
                          <a:pt x="22581" y="7250"/>
                        </a:lnTo>
                        <a:lnTo>
                          <a:pt x="22581" y="6883"/>
                        </a:lnTo>
                        <a:lnTo>
                          <a:pt x="22567" y="6421"/>
                        </a:lnTo>
                        <a:lnTo>
                          <a:pt x="22526" y="5972"/>
                        </a:lnTo>
                        <a:lnTo>
                          <a:pt x="22458" y="5523"/>
                        </a:lnTo>
                        <a:lnTo>
                          <a:pt x="22350" y="5101"/>
                        </a:lnTo>
                        <a:lnTo>
                          <a:pt x="22227" y="4680"/>
                        </a:lnTo>
                        <a:lnTo>
                          <a:pt x="22064" y="4258"/>
                        </a:lnTo>
                        <a:lnTo>
                          <a:pt x="21887" y="3863"/>
                        </a:lnTo>
                        <a:lnTo>
                          <a:pt x="21683" y="3483"/>
                        </a:lnTo>
                        <a:lnTo>
                          <a:pt x="21452" y="3102"/>
                        </a:lnTo>
                        <a:lnTo>
                          <a:pt x="21193" y="2734"/>
                        </a:lnTo>
                        <a:lnTo>
                          <a:pt x="20908" y="2394"/>
                        </a:lnTo>
                        <a:lnTo>
                          <a:pt x="20608" y="2054"/>
                        </a:lnTo>
                        <a:lnTo>
                          <a:pt x="20282" y="1755"/>
                        </a:lnTo>
                        <a:lnTo>
                          <a:pt x="19942" y="1469"/>
                        </a:lnTo>
                        <a:lnTo>
                          <a:pt x="19588" y="1197"/>
                        </a:lnTo>
                        <a:lnTo>
                          <a:pt x="19207" y="966"/>
                        </a:lnTo>
                        <a:lnTo>
                          <a:pt x="18813" y="748"/>
                        </a:lnTo>
                        <a:lnTo>
                          <a:pt x="18405" y="544"/>
                        </a:lnTo>
                        <a:lnTo>
                          <a:pt x="17983" y="381"/>
                        </a:lnTo>
                        <a:lnTo>
                          <a:pt x="17548" y="245"/>
                        </a:lnTo>
                        <a:lnTo>
                          <a:pt x="17099" y="136"/>
                        </a:lnTo>
                        <a:lnTo>
                          <a:pt x="16650" y="55"/>
                        </a:lnTo>
                        <a:lnTo>
                          <a:pt x="16174" y="14"/>
                        </a:lnTo>
                        <a:lnTo>
                          <a:pt x="15943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8" name="Google Shape;1318;p30"/>
                  <p:cNvSpPr/>
                  <p:nvPr/>
                </p:nvSpPr>
                <p:spPr>
                  <a:xfrm>
                    <a:off x="6788243" y="1645667"/>
                    <a:ext cx="458777" cy="1216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2" h="3987" extrusionOk="0">
                        <a:moveTo>
                          <a:pt x="1796" y="1"/>
                        </a:moveTo>
                        <a:lnTo>
                          <a:pt x="1592" y="41"/>
                        </a:lnTo>
                        <a:lnTo>
                          <a:pt x="1401" y="82"/>
                        </a:lnTo>
                        <a:lnTo>
                          <a:pt x="1225" y="150"/>
                        </a:lnTo>
                        <a:lnTo>
                          <a:pt x="1048" y="232"/>
                        </a:lnTo>
                        <a:lnTo>
                          <a:pt x="885" y="341"/>
                        </a:lnTo>
                        <a:lnTo>
                          <a:pt x="721" y="449"/>
                        </a:lnTo>
                        <a:lnTo>
                          <a:pt x="585" y="585"/>
                        </a:lnTo>
                        <a:lnTo>
                          <a:pt x="449" y="721"/>
                        </a:lnTo>
                        <a:lnTo>
                          <a:pt x="340" y="871"/>
                        </a:lnTo>
                        <a:lnTo>
                          <a:pt x="245" y="1034"/>
                        </a:lnTo>
                        <a:lnTo>
                          <a:pt x="150" y="1211"/>
                        </a:lnTo>
                        <a:lnTo>
                          <a:pt x="96" y="1402"/>
                        </a:lnTo>
                        <a:lnTo>
                          <a:pt x="41" y="1592"/>
                        </a:lnTo>
                        <a:lnTo>
                          <a:pt x="14" y="1782"/>
                        </a:lnTo>
                        <a:lnTo>
                          <a:pt x="0" y="1986"/>
                        </a:lnTo>
                        <a:lnTo>
                          <a:pt x="14" y="2191"/>
                        </a:lnTo>
                        <a:lnTo>
                          <a:pt x="41" y="2395"/>
                        </a:lnTo>
                        <a:lnTo>
                          <a:pt x="96" y="2585"/>
                        </a:lnTo>
                        <a:lnTo>
                          <a:pt x="150" y="2762"/>
                        </a:lnTo>
                        <a:lnTo>
                          <a:pt x="245" y="2939"/>
                        </a:lnTo>
                        <a:lnTo>
                          <a:pt x="340" y="3102"/>
                        </a:lnTo>
                        <a:lnTo>
                          <a:pt x="449" y="3252"/>
                        </a:lnTo>
                        <a:lnTo>
                          <a:pt x="585" y="3401"/>
                        </a:lnTo>
                        <a:lnTo>
                          <a:pt x="721" y="3524"/>
                        </a:lnTo>
                        <a:lnTo>
                          <a:pt x="885" y="3646"/>
                        </a:lnTo>
                        <a:lnTo>
                          <a:pt x="1048" y="3741"/>
                        </a:lnTo>
                        <a:lnTo>
                          <a:pt x="1225" y="3823"/>
                        </a:lnTo>
                        <a:lnTo>
                          <a:pt x="1401" y="3891"/>
                        </a:lnTo>
                        <a:lnTo>
                          <a:pt x="1592" y="3945"/>
                        </a:lnTo>
                        <a:lnTo>
                          <a:pt x="1796" y="3972"/>
                        </a:lnTo>
                        <a:lnTo>
                          <a:pt x="2000" y="3986"/>
                        </a:lnTo>
                        <a:lnTo>
                          <a:pt x="13045" y="3986"/>
                        </a:lnTo>
                        <a:lnTo>
                          <a:pt x="13249" y="3972"/>
                        </a:lnTo>
                        <a:lnTo>
                          <a:pt x="13440" y="3945"/>
                        </a:lnTo>
                        <a:lnTo>
                          <a:pt x="13630" y="3891"/>
                        </a:lnTo>
                        <a:lnTo>
                          <a:pt x="13821" y="3823"/>
                        </a:lnTo>
                        <a:lnTo>
                          <a:pt x="13997" y="3741"/>
                        </a:lnTo>
                        <a:lnTo>
                          <a:pt x="14161" y="3646"/>
                        </a:lnTo>
                        <a:lnTo>
                          <a:pt x="14310" y="3524"/>
                        </a:lnTo>
                        <a:lnTo>
                          <a:pt x="14446" y="3401"/>
                        </a:lnTo>
                        <a:lnTo>
                          <a:pt x="14582" y="3252"/>
                        </a:lnTo>
                        <a:lnTo>
                          <a:pt x="14691" y="3102"/>
                        </a:lnTo>
                        <a:lnTo>
                          <a:pt x="14800" y="2939"/>
                        </a:lnTo>
                        <a:lnTo>
                          <a:pt x="14882" y="2762"/>
                        </a:lnTo>
                        <a:lnTo>
                          <a:pt x="14950" y="2585"/>
                        </a:lnTo>
                        <a:lnTo>
                          <a:pt x="15004" y="2395"/>
                        </a:lnTo>
                        <a:lnTo>
                          <a:pt x="15031" y="2191"/>
                        </a:lnTo>
                        <a:lnTo>
                          <a:pt x="15031" y="1986"/>
                        </a:lnTo>
                        <a:lnTo>
                          <a:pt x="15031" y="1782"/>
                        </a:lnTo>
                        <a:lnTo>
                          <a:pt x="15004" y="1592"/>
                        </a:lnTo>
                        <a:lnTo>
                          <a:pt x="14950" y="1402"/>
                        </a:lnTo>
                        <a:lnTo>
                          <a:pt x="14882" y="1211"/>
                        </a:lnTo>
                        <a:lnTo>
                          <a:pt x="14800" y="1034"/>
                        </a:lnTo>
                        <a:lnTo>
                          <a:pt x="14691" y="871"/>
                        </a:lnTo>
                        <a:lnTo>
                          <a:pt x="14582" y="721"/>
                        </a:lnTo>
                        <a:lnTo>
                          <a:pt x="14446" y="585"/>
                        </a:lnTo>
                        <a:lnTo>
                          <a:pt x="14310" y="449"/>
                        </a:lnTo>
                        <a:lnTo>
                          <a:pt x="14161" y="341"/>
                        </a:lnTo>
                        <a:lnTo>
                          <a:pt x="13997" y="232"/>
                        </a:lnTo>
                        <a:lnTo>
                          <a:pt x="13821" y="150"/>
                        </a:lnTo>
                        <a:lnTo>
                          <a:pt x="13630" y="82"/>
                        </a:lnTo>
                        <a:lnTo>
                          <a:pt x="13440" y="41"/>
                        </a:lnTo>
                        <a:lnTo>
                          <a:pt x="1324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30"/>
                  <p:cNvSpPr/>
                  <p:nvPr/>
                </p:nvSpPr>
                <p:spPr>
                  <a:xfrm>
                    <a:off x="6836801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67" y="14"/>
                        </a:lnTo>
                        <a:lnTo>
                          <a:pt x="858" y="41"/>
                        </a:lnTo>
                        <a:lnTo>
                          <a:pt x="749" y="82"/>
                        </a:lnTo>
                        <a:lnTo>
                          <a:pt x="640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5" y="354"/>
                        </a:lnTo>
                        <a:lnTo>
                          <a:pt x="273" y="436"/>
                        </a:lnTo>
                        <a:lnTo>
                          <a:pt x="191" y="545"/>
                        </a:lnTo>
                        <a:lnTo>
                          <a:pt x="137" y="640"/>
                        </a:lnTo>
                        <a:lnTo>
                          <a:pt x="82" y="749"/>
                        </a:lnTo>
                        <a:lnTo>
                          <a:pt x="55" y="857"/>
                        </a:lnTo>
                        <a:lnTo>
                          <a:pt x="14" y="966"/>
                        </a:lnTo>
                        <a:lnTo>
                          <a:pt x="1" y="1089"/>
                        </a:lnTo>
                        <a:lnTo>
                          <a:pt x="1" y="1197"/>
                        </a:lnTo>
                        <a:lnTo>
                          <a:pt x="1" y="1320"/>
                        </a:lnTo>
                        <a:lnTo>
                          <a:pt x="14" y="1429"/>
                        </a:lnTo>
                        <a:lnTo>
                          <a:pt x="55" y="1538"/>
                        </a:lnTo>
                        <a:lnTo>
                          <a:pt x="82" y="1660"/>
                        </a:lnTo>
                        <a:lnTo>
                          <a:pt x="137" y="1755"/>
                        </a:lnTo>
                        <a:lnTo>
                          <a:pt x="191" y="1864"/>
                        </a:lnTo>
                        <a:lnTo>
                          <a:pt x="273" y="1959"/>
                        </a:lnTo>
                        <a:lnTo>
                          <a:pt x="355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40" y="2272"/>
                        </a:lnTo>
                        <a:lnTo>
                          <a:pt x="749" y="2313"/>
                        </a:lnTo>
                        <a:lnTo>
                          <a:pt x="858" y="2354"/>
                        </a:lnTo>
                        <a:lnTo>
                          <a:pt x="967" y="2381"/>
                        </a:lnTo>
                        <a:lnTo>
                          <a:pt x="1089" y="2394"/>
                        </a:lnTo>
                        <a:lnTo>
                          <a:pt x="1198" y="2408"/>
                        </a:lnTo>
                        <a:lnTo>
                          <a:pt x="1320" y="2394"/>
                        </a:lnTo>
                        <a:lnTo>
                          <a:pt x="1429" y="2381"/>
                        </a:lnTo>
                        <a:lnTo>
                          <a:pt x="1552" y="2354"/>
                        </a:lnTo>
                        <a:lnTo>
                          <a:pt x="1660" y="2313"/>
                        </a:lnTo>
                        <a:lnTo>
                          <a:pt x="1756" y="2272"/>
                        </a:lnTo>
                        <a:lnTo>
                          <a:pt x="1864" y="2204"/>
                        </a:lnTo>
                        <a:lnTo>
                          <a:pt x="1960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04" y="1864"/>
                        </a:lnTo>
                        <a:lnTo>
                          <a:pt x="2273" y="1755"/>
                        </a:lnTo>
                        <a:lnTo>
                          <a:pt x="2313" y="1660"/>
                        </a:lnTo>
                        <a:lnTo>
                          <a:pt x="2354" y="1538"/>
                        </a:lnTo>
                        <a:lnTo>
                          <a:pt x="2381" y="1429"/>
                        </a:lnTo>
                        <a:lnTo>
                          <a:pt x="2395" y="1320"/>
                        </a:lnTo>
                        <a:lnTo>
                          <a:pt x="2409" y="1197"/>
                        </a:lnTo>
                        <a:lnTo>
                          <a:pt x="2395" y="1089"/>
                        </a:lnTo>
                        <a:lnTo>
                          <a:pt x="2381" y="966"/>
                        </a:lnTo>
                        <a:lnTo>
                          <a:pt x="2354" y="857"/>
                        </a:lnTo>
                        <a:lnTo>
                          <a:pt x="2313" y="749"/>
                        </a:lnTo>
                        <a:lnTo>
                          <a:pt x="2273" y="640"/>
                        </a:lnTo>
                        <a:lnTo>
                          <a:pt x="2204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60" y="273"/>
                        </a:lnTo>
                        <a:lnTo>
                          <a:pt x="1864" y="191"/>
                        </a:lnTo>
                        <a:lnTo>
                          <a:pt x="1756" y="136"/>
                        </a:lnTo>
                        <a:lnTo>
                          <a:pt x="1660" y="82"/>
                        </a:lnTo>
                        <a:lnTo>
                          <a:pt x="1552" y="41"/>
                        </a:lnTo>
                        <a:lnTo>
                          <a:pt x="1429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30"/>
                  <p:cNvSpPr/>
                  <p:nvPr/>
                </p:nvSpPr>
                <p:spPr>
                  <a:xfrm>
                    <a:off x="6847605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1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286" y="1918"/>
                        </a:lnTo>
                        <a:lnTo>
                          <a:pt x="395" y="1959"/>
                        </a:lnTo>
                        <a:lnTo>
                          <a:pt x="504" y="2000"/>
                        </a:lnTo>
                        <a:lnTo>
                          <a:pt x="613" y="2027"/>
                        </a:lnTo>
                        <a:lnTo>
                          <a:pt x="735" y="2040"/>
                        </a:lnTo>
                        <a:lnTo>
                          <a:pt x="844" y="2054"/>
                        </a:lnTo>
                        <a:lnTo>
                          <a:pt x="966" y="2040"/>
                        </a:lnTo>
                        <a:lnTo>
                          <a:pt x="1075" y="2027"/>
                        </a:lnTo>
                        <a:lnTo>
                          <a:pt x="1198" y="2000"/>
                        </a:lnTo>
                        <a:lnTo>
                          <a:pt x="1306" y="1959"/>
                        </a:lnTo>
                        <a:lnTo>
                          <a:pt x="1402" y="1918"/>
                        </a:lnTo>
                        <a:lnTo>
                          <a:pt x="1510" y="1850"/>
                        </a:lnTo>
                        <a:lnTo>
                          <a:pt x="1606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50" y="1510"/>
                        </a:lnTo>
                        <a:lnTo>
                          <a:pt x="1919" y="1401"/>
                        </a:lnTo>
                        <a:lnTo>
                          <a:pt x="1959" y="1306"/>
                        </a:lnTo>
                        <a:lnTo>
                          <a:pt x="2000" y="1184"/>
                        </a:lnTo>
                        <a:lnTo>
                          <a:pt x="2027" y="1075"/>
                        </a:lnTo>
                        <a:lnTo>
                          <a:pt x="2041" y="966"/>
                        </a:lnTo>
                        <a:lnTo>
                          <a:pt x="2055" y="843"/>
                        </a:lnTo>
                        <a:lnTo>
                          <a:pt x="2041" y="735"/>
                        </a:lnTo>
                        <a:lnTo>
                          <a:pt x="2027" y="612"/>
                        </a:lnTo>
                        <a:lnTo>
                          <a:pt x="2000" y="503"/>
                        </a:lnTo>
                        <a:lnTo>
                          <a:pt x="1959" y="395"/>
                        </a:lnTo>
                        <a:lnTo>
                          <a:pt x="1919" y="286"/>
                        </a:lnTo>
                        <a:lnTo>
                          <a:pt x="1850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30"/>
                  <p:cNvSpPr/>
                  <p:nvPr/>
                </p:nvSpPr>
                <p:spPr>
                  <a:xfrm>
                    <a:off x="7133643" y="1669748"/>
                    <a:ext cx="73523" cy="73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9" h="2409" extrusionOk="0">
                        <a:moveTo>
                          <a:pt x="1089" y="0"/>
                        </a:moveTo>
                        <a:lnTo>
                          <a:pt x="980" y="14"/>
                        </a:lnTo>
                        <a:lnTo>
                          <a:pt x="871" y="41"/>
                        </a:lnTo>
                        <a:lnTo>
                          <a:pt x="762" y="82"/>
                        </a:lnTo>
                        <a:lnTo>
                          <a:pt x="654" y="136"/>
                        </a:lnTo>
                        <a:lnTo>
                          <a:pt x="545" y="191"/>
                        </a:lnTo>
                        <a:lnTo>
                          <a:pt x="450" y="273"/>
                        </a:lnTo>
                        <a:lnTo>
                          <a:pt x="354" y="354"/>
                        </a:lnTo>
                        <a:lnTo>
                          <a:pt x="273" y="436"/>
                        </a:lnTo>
                        <a:lnTo>
                          <a:pt x="205" y="545"/>
                        </a:lnTo>
                        <a:lnTo>
                          <a:pt x="150" y="640"/>
                        </a:lnTo>
                        <a:lnTo>
                          <a:pt x="96" y="749"/>
                        </a:lnTo>
                        <a:lnTo>
                          <a:pt x="55" y="857"/>
                        </a:lnTo>
                        <a:lnTo>
                          <a:pt x="28" y="966"/>
                        </a:lnTo>
                        <a:lnTo>
                          <a:pt x="14" y="1089"/>
                        </a:lnTo>
                        <a:lnTo>
                          <a:pt x="1" y="1197"/>
                        </a:lnTo>
                        <a:lnTo>
                          <a:pt x="14" y="1320"/>
                        </a:lnTo>
                        <a:lnTo>
                          <a:pt x="28" y="1429"/>
                        </a:lnTo>
                        <a:lnTo>
                          <a:pt x="55" y="1538"/>
                        </a:lnTo>
                        <a:lnTo>
                          <a:pt x="96" y="1660"/>
                        </a:lnTo>
                        <a:lnTo>
                          <a:pt x="150" y="1755"/>
                        </a:lnTo>
                        <a:lnTo>
                          <a:pt x="205" y="1864"/>
                        </a:lnTo>
                        <a:lnTo>
                          <a:pt x="273" y="1959"/>
                        </a:lnTo>
                        <a:lnTo>
                          <a:pt x="354" y="2054"/>
                        </a:lnTo>
                        <a:lnTo>
                          <a:pt x="450" y="2136"/>
                        </a:lnTo>
                        <a:lnTo>
                          <a:pt x="545" y="2204"/>
                        </a:lnTo>
                        <a:lnTo>
                          <a:pt x="654" y="2272"/>
                        </a:lnTo>
                        <a:lnTo>
                          <a:pt x="762" y="2313"/>
                        </a:lnTo>
                        <a:lnTo>
                          <a:pt x="871" y="2354"/>
                        </a:lnTo>
                        <a:lnTo>
                          <a:pt x="980" y="2381"/>
                        </a:lnTo>
                        <a:lnTo>
                          <a:pt x="1089" y="2394"/>
                        </a:lnTo>
                        <a:lnTo>
                          <a:pt x="1211" y="2408"/>
                        </a:lnTo>
                        <a:lnTo>
                          <a:pt x="1320" y="2394"/>
                        </a:lnTo>
                        <a:lnTo>
                          <a:pt x="1443" y="2381"/>
                        </a:lnTo>
                        <a:lnTo>
                          <a:pt x="1551" y="2354"/>
                        </a:lnTo>
                        <a:lnTo>
                          <a:pt x="1660" y="2313"/>
                        </a:lnTo>
                        <a:lnTo>
                          <a:pt x="1769" y="2272"/>
                        </a:lnTo>
                        <a:lnTo>
                          <a:pt x="1878" y="2204"/>
                        </a:lnTo>
                        <a:lnTo>
                          <a:pt x="1973" y="2136"/>
                        </a:lnTo>
                        <a:lnTo>
                          <a:pt x="2055" y="2054"/>
                        </a:lnTo>
                        <a:lnTo>
                          <a:pt x="2136" y="1959"/>
                        </a:lnTo>
                        <a:lnTo>
                          <a:pt x="2218" y="1864"/>
                        </a:lnTo>
                        <a:lnTo>
                          <a:pt x="2272" y="1755"/>
                        </a:lnTo>
                        <a:lnTo>
                          <a:pt x="2327" y="1660"/>
                        </a:lnTo>
                        <a:lnTo>
                          <a:pt x="2368" y="1538"/>
                        </a:lnTo>
                        <a:lnTo>
                          <a:pt x="2395" y="1429"/>
                        </a:lnTo>
                        <a:lnTo>
                          <a:pt x="2408" y="1320"/>
                        </a:lnTo>
                        <a:lnTo>
                          <a:pt x="2408" y="1197"/>
                        </a:lnTo>
                        <a:lnTo>
                          <a:pt x="2408" y="1089"/>
                        </a:lnTo>
                        <a:lnTo>
                          <a:pt x="2395" y="966"/>
                        </a:lnTo>
                        <a:lnTo>
                          <a:pt x="2368" y="857"/>
                        </a:lnTo>
                        <a:lnTo>
                          <a:pt x="2327" y="749"/>
                        </a:lnTo>
                        <a:lnTo>
                          <a:pt x="2272" y="640"/>
                        </a:lnTo>
                        <a:lnTo>
                          <a:pt x="2218" y="545"/>
                        </a:lnTo>
                        <a:lnTo>
                          <a:pt x="2136" y="436"/>
                        </a:lnTo>
                        <a:lnTo>
                          <a:pt x="2055" y="354"/>
                        </a:lnTo>
                        <a:lnTo>
                          <a:pt x="1973" y="273"/>
                        </a:lnTo>
                        <a:lnTo>
                          <a:pt x="1878" y="191"/>
                        </a:lnTo>
                        <a:lnTo>
                          <a:pt x="1769" y="136"/>
                        </a:lnTo>
                        <a:lnTo>
                          <a:pt x="1660" y="82"/>
                        </a:lnTo>
                        <a:lnTo>
                          <a:pt x="1551" y="41"/>
                        </a:lnTo>
                        <a:lnTo>
                          <a:pt x="1443" y="14"/>
                        </a:lnTo>
                        <a:lnTo>
                          <a:pt x="132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30"/>
                  <p:cNvSpPr/>
                  <p:nvPr/>
                </p:nvSpPr>
                <p:spPr>
                  <a:xfrm>
                    <a:off x="7144448" y="1680552"/>
                    <a:ext cx="62719" cy="62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5" h="2055" extrusionOk="0">
                        <a:moveTo>
                          <a:pt x="1701" y="0"/>
                        </a:moveTo>
                        <a:lnTo>
                          <a:pt x="0" y="1700"/>
                        </a:lnTo>
                        <a:lnTo>
                          <a:pt x="96" y="1782"/>
                        </a:lnTo>
                        <a:lnTo>
                          <a:pt x="191" y="1850"/>
                        </a:lnTo>
                        <a:lnTo>
                          <a:pt x="300" y="1918"/>
                        </a:lnTo>
                        <a:lnTo>
                          <a:pt x="408" y="1959"/>
                        </a:lnTo>
                        <a:lnTo>
                          <a:pt x="517" y="2000"/>
                        </a:lnTo>
                        <a:lnTo>
                          <a:pt x="626" y="2027"/>
                        </a:lnTo>
                        <a:lnTo>
                          <a:pt x="735" y="2040"/>
                        </a:lnTo>
                        <a:lnTo>
                          <a:pt x="857" y="2054"/>
                        </a:lnTo>
                        <a:lnTo>
                          <a:pt x="966" y="2040"/>
                        </a:lnTo>
                        <a:lnTo>
                          <a:pt x="1089" y="2027"/>
                        </a:lnTo>
                        <a:lnTo>
                          <a:pt x="1197" y="2000"/>
                        </a:lnTo>
                        <a:lnTo>
                          <a:pt x="1306" y="1959"/>
                        </a:lnTo>
                        <a:lnTo>
                          <a:pt x="1415" y="1918"/>
                        </a:lnTo>
                        <a:lnTo>
                          <a:pt x="1524" y="1850"/>
                        </a:lnTo>
                        <a:lnTo>
                          <a:pt x="1619" y="1782"/>
                        </a:lnTo>
                        <a:lnTo>
                          <a:pt x="1701" y="1700"/>
                        </a:lnTo>
                        <a:lnTo>
                          <a:pt x="1782" y="1605"/>
                        </a:lnTo>
                        <a:lnTo>
                          <a:pt x="1864" y="1510"/>
                        </a:lnTo>
                        <a:lnTo>
                          <a:pt x="1918" y="1401"/>
                        </a:lnTo>
                        <a:lnTo>
                          <a:pt x="1973" y="1306"/>
                        </a:lnTo>
                        <a:lnTo>
                          <a:pt x="2014" y="1184"/>
                        </a:lnTo>
                        <a:lnTo>
                          <a:pt x="2041" y="1075"/>
                        </a:lnTo>
                        <a:lnTo>
                          <a:pt x="2054" y="966"/>
                        </a:lnTo>
                        <a:lnTo>
                          <a:pt x="2054" y="843"/>
                        </a:lnTo>
                        <a:lnTo>
                          <a:pt x="2054" y="735"/>
                        </a:lnTo>
                        <a:lnTo>
                          <a:pt x="2041" y="612"/>
                        </a:lnTo>
                        <a:lnTo>
                          <a:pt x="2014" y="503"/>
                        </a:lnTo>
                        <a:lnTo>
                          <a:pt x="1973" y="395"/>
                        </a:lnTo>
                        <a:lnTo>
                          <a:pt x="1918" y="286"/>
                        </a:lnTo>
                        <a:lnTo>
                          <a:pt x="1864" y="191"/>
                        </a:lnTo>
                        <a:lnTo>
                          <a:pt x="1782" y="82"/>
                        </a:lnTo>
                        <a:lnTo>
                          <a:pt x="1701" y="0"/>
                        </a:lnTo>
                        <a:close/>
                      </a:path>
                    </a:pathLst>
                  </a:custGeom>
                  <a:solidFill>
                    <a:srgbClr val="DFDFD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3" name="Google Shape;1323;p30"/>
                  <p:cNvSpPr/>
                  <p:nvPr/>
                </p:nvSpPr>
                <p:spPr>
                  <a:xfrm>
                    <a:off x="6869611" y="1812157"/>
                    <a:ext cx="287743" cy="668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28" h="2191" extrusionOk="0">
                        <a:moveTo>
                          <a:pt x="1061" y="0"/>
                        </a:moveTo>
                        <a:lnTo>
                          <a:pt x="953" y="14"/>
                        </a:lnTo>
                        <a:lnTo>
                          <a:pt x="844" y="27"/>
                        </a:lnTo>
                        <a:lnTo>
                          <a:pt x="749" y="55"/>
                        </a:lnTo>
                        <a:lnTo>
                          <a:pt x="653" y="95"/>
                        </a:lnTo>
                        <a:lnTo>
                          <a:pt x="558" y="136"/>
                        </a:lnTo>
                        <a:lnTo>
                          <a:pt x="463" y="191"/>
                        </a:lnTo>
                        <a:lnTo>
                          <a:pt x="381" y="245"/>
                        </a:lnTo>
                        <a:lnTo>
                          <a:pt x="313" y="313"/>
                        </a:lnTo>
                        <a:lnTo>
                          <a:pt x="245" y="395"/>
                        </a:lnTo>
                        <a:lnTo>
                          <a:pt x="177" y="476"/>
                        </a:lnTo>
                        <a:lnTo>
                          <a:pt x="136" y="558"/>
                        </a:lnTo>
                        <a:lnTo>
                          <a:pt x="82" y="653"/>
                        </a:lnTo>
                        <a:lnTo>
                          <a:pt x="55" y="748"/>
                        </a:lnTo>
                        <a:lnTo>
                          <a:pt x="28" y="857"/>
                        </a:lnTo>
                        <a:lnTo>
                          <a:pt x="14" y="952"/>
                        </a:lnTo>
                        <a:lnTo>
                          <a:pt x="0" y="1061"/>
                        </a:lnTo>
                        <a:lnTo>
                          <a:pt x="0" y="1129"/>
                        </a:lnTo>
                        <a:lnTo>
                          <a:pt x="14" y="1238"/>
                        </a:lnTo>
                        <a:lnTo>
                          <a:pt x="28" y="1347"/>
                        </a:lnTo>
                        <a:lnTo>
                          <a:pt x="55" y="1456"/>
                        </a:lnTo>
                        <a:lnTo>
                          <a:pt x="82" y="1551"/>
                        </a:lnTo>
                        <a:lnTo>
                          <a:pt x="136" y="1632"/>
                        </a:lnTo>
                        <a:lnTo>
                          <a:pt x="177" y="1728"/>
                        </a:lnTo>
                        <a:lnTo>
                          <a:pt x="245" y="1809"/>
                        </a:lnTo>
                        <a:lnTo>
                          <a:pt x="313" y="1877"/>
                        </a:lnTo>
                        <a:lnTo>
                          <a:pt x="381" y="1945"/>
                        </a:lnTo>
                        <a:lnTo>
                          <a:pt x="463" y="2013"/>
                        </a:lnTo>
                        <a:lnTo>
                          <a:pt x="558" y="2068"/>
                        </a:lnTo>
                        <a:lnTo>
                          <a:pt x="653" y="2109"/>
                        </a:lnTo>
                        <a:lnTo>
                          <a:pt x="749" y="2149"/>
                        </a:lnTo>
                        <a:lnTo>
                          <a:pt x="844" y="2177"/>
                        </a:lnTo>
                        <a:lnTo>
                          <a:pt x="953" y="2190"/>
                        </a:lnTo>
                        <a:lnTo>
                          <a:pt x="8475" y="2190"/>
                        </a:lnTo>
                        <a:lnTo>
                          <a:pt x="8584" y="2177"/>
                        </a:lnTo>
                        <a:lnTo>
                          <a:pt x="8679" y="2149"/>
                        </a:lnTo>
                        <a:lnTo>
                          <a:pt x="8774" y="2109"/>
                        </a:lnTo>
                        <a:lnTo>
                          <a:pt x="8869" y="2068"/>
                        </a:lnTo>
                        <a:lnTo>
                          <a:pt x="8951" y="2013"/>
                        </a:lnTo>
                        <a:lnTo>
                          <a:pt x="9033" y="1945"/>
                        </a:lnTo>
                        <a:lnTo>
                          <a:pt x="9114" y="1877"/>
                        </a:lnTo>
                        <a:lnTo>
                          <a:pt x="9182" y="1809"/>
                        </a:lnTo>
                        <a:lnTo>
                          <a:pt x="9237" y="1728"/>
                        </a:lnTo>
                        <a:lnTo>
                          <a:pt x="9291" y="1632"/>
                        </a:lnTo>
                        <a:lnTo>
                          <a:pt x="9345" y="1551"/>
                        </a:lnTo>
                        <a:lnTo>
                          <a:pt x="9373" y="1456"/>
                        </a:lnTo>
                        <a:lnTo>
                          <a:pt x="9400" y="1347"/>
                        </a:lnTo>
                        <a:lnTo>
                          <a:pt x="9413" y="1238"/>
                        </a:lnTo>
                        <a:lnTo>
                          <a:pt x="9427" y="1129"/>
                        </a:lnTo>
                        <a:lnTo>
                          <a:pt x="9427" y="1061"/>
                        </a:lnTo>
                        <a:lnTo>
                          <a:pt x="9413" y="952"/>
                        </a:lnTo>
                        <a:lnTo>
                          <a:pt x="9400" y="857"/>
                        </a:lnTo>
                        <a:lnTo>
                          <a:pt x="9373" y="748"/>
                        </a:lnTo>
                        <a:lnTo>
                          <a:pt x="9345" y="653"/>
                        </a:lnTo>
                        <a:lnTo>
                          <a:pt x="9291" y="558"/>
                        </a:lnTo>
                        <a:lnTo>
                          <a:pt x="9237" y="476"/>
                        </a:lnTo>
                        <a:lnTo>
                          <a:pt x="9182" y="395"/>
                        </a:lnTo>
                        <a:lnTo>
                          <a:pt x="9114" y="313"/>
                        </a:lnTo>
                        <a:lnTo>
                          <a:pt x="9033" y="245"/>
                        </a:lnTo>
                        <a:lnTo>
                          <a:pt x="8951" y="191"/>
                        </a:lnTo>
                        <a:lnTo>
                          <a:pt x="8869" y="136"/>
                        </a:lnTo>
                        <a:lnTo>
                          <a:pt x="8774" y="95"/>
                        </a:lnTo>
                        <a:lnTo>
                          <a:pt x="8679" y="55"/>
                        </a:lnTo>
                        <a:lnTo>
                          <a:pt x="8584" y="27"/>
                        </a:lnTo>
                        <a:lnTo>
                          <a:pt x="8475" y="14"/>
                        </a:lnTo>
                        <a:lnTo>
                          <a:pt x="8366" y="0"/>
                        </a:lnTo>
                        <a:close/>
                      </a:path>
                    </a:pathLst>
                  </a:custGeom>
                  <a:solidFill>
                    <a:srgbClr val="D5DB1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4" name="Google Shape;1324;p30"/>
                  <p:cNvSpPr/>
                  <p:nvPr/>
                </p:nvSpPr>
                <p:spPr>
                  <a:xfrm>
                    <a:off x="6892867" y="1828333"/>
                    <a:ext cx="240803" cy="349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90" h="1144" extrusionOk="0">
                        <a:moveTo>
                          <a:pt x="463" y="1"/>
                        </a:moveTo>
                        <a:lnTo>
                          <a:pt x="354" y="41"/>
                        </a:lnTo>
                        <a:lnTo>
                          <a:pt x="259" y="96"/>
                        </a:lnTo>
                        <a:lnTo>
                          <a:pt x="177" y="164"/>
                        </a:lnTo>
                        <a:lnTo>
                          <a:pt x="109" y="245"/>
                        </a:lnTo>
                        <a:lnTo>
                          <a:pt x="55" y="341"/>
                        </a:lnTo>
                        <a:lnTo>
                          <a:pt x="14" y="449"/>
                        </a:lnTo>
                        <a:lnTo>
                          <a:pt x="0" y="572"/>
                        </a:lnTo>
                        <a:lnTo>
                          <a:pt x="14" y="667"/>
                        </a:lnTo>
                        <a:lnTo>
                          <a:pt x="41" y="762"/>
                        </a:lnTo>
                        <a:lnTo>
                          <a:pt x="82" y="858"/>
                        </a:lnTo>
                        <a:lnTo>
                          <a:pt x="136" y="939"/>
                        </a:lnTo>
                        <a:lnTo>
                          <a:pt x="204" y="1007"/>
                        </a:lnTo>
                        <a:lnTo>
                          <a:pt x="286" y="1062"/>
                        </a:lnTo>
                        <a:lnTo>
                          <a:pt x="381" y="1102"/>
                        </a:lnTo>
                        <a:lnTo>
                          <a:pt x="476" y="1130"/>
                        </a:lnTo>
                        <a:lnTo>
                          <a:pt x="585" y="1143"/>
                        </a:lnTo>
                        <a:lnTo>
                          <a:pt x="7318" y="1143"/>
                        </a:lnTo>
                        <a:lnTo>
                          <a:pt x="7441" y="1130"/>
                        </a:lnTo>
                        <a:lnTo>
                          <a:pt x="7550" y="1102"/>
                        </a:lnTo>
                        <a:lnTo>
                          <a:pt x="7645" y="1048"/>
                        </a:lnTo>
                        <a:lnTo>
                          <a:pt x="7727" y="980"/>
                        </a:lnTo>
                        <a:lnTo>
                          <a:pt x="7781" y="912"/>
                        </a:lnTo>
                        <a:lnTo>
                          <a:pt x="7835" y="830"/>
                        </a:lnTo>
                        <a:lnTo>
                          <a:pt x="7863" y="762"/>
                        </a:lnTo>
                        <a:lnTo>
                          <a:pt x="7890" y="667"/>
                        </a:lnTo>
                        <a:lnTo>
                          <a:pt x="7890" y="572"/>
                        </a:lnTo>
                        <a:lnTo>
                          <a:pt x="7890" y="449"/>
                        </a:lnTo>
                        <a:lnTo>
                          <a:pt x="7849" y="341"/>
                        </a:lnTo>
                        <a:lnTo>
                          <a:pt x="7795" y="245"/>
                        </a:lnTo>
                        <a:lnTo>
                          <a:pt x="7727" y="164"/>
                        </a:lnTo>
                        <a:lnTo>
                          <a:pt x="7645" y="96"/>
                        </a:lnTo>
                        <a:lnTo>
                          <a:pt x="7550" y="41"/>
                        </a:lnTo>
                        <a:lnTo>
                          <a:pt x="744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5" name="Google Shape;1325;p30"/>
                  <p:cNvSpPr/>
                  <p:nvPr/>
                </p:nvSpPr>
                <p:spPr>
                  <a:xfrm>
                    <a:off x="6963430" y="1933384"/>
                    <a:ext cx="117105" cy="925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7" h="3034" extrusionOk="0">
                        <a:moveTo>
                          <a:pt x="1" y="0"/>
                        </a:moveTo>
                        <a:lnTo>
                          <a:pt x="1" y="1183"/>
                        </a:lnTo>
                        <a:lnTo>
                          <a:pt x="14" y="1374"/>
                        </a:lnTo>
                        <a:lnTo>
                          <a:pt x="41" y="1551"/>
                        </a:lnTo>
                        <a:lnTo>
                          <a:pt x="82" y="1728"/>
                        </a:lnTo>
                        <a:lnTo>
                          <a:pt x="150" y="1904"/>
                        </a:lnTo>
                        <a:lnTo>
                          <a:pt x="218" y="2068"/>
                        </a:lnTo>
                        <a:lnTo>
                          <a:pt x="314" y="2217"/>
                        </a:lnTo>
                        <a:lnTo>
                          <a:pt x="422" y="2367"/>
                        </a:lnTo>
                        <a:lnTo>
                          <a:pt x="545" y="2489"/>
                        </a:lnTo>
                        <a:lnTo>
                          <a:pt x="681" y="2612"/>
                        </a:lnTo>
                        <a:lnTo>
                          <a:pt x="817" y="2721"/>
                        </a:lnTo>
                        <a:lnTo>
                          <a:pt x="966" y="2816"/>
                        </a:lnTo>
                        <a:lnTo>
                          <a:pt x="1130" y="2897"/>
                        </a:lnTo>
                        <a:lnTo>
                          <a:pt x="1307" y="2952"/>
                        </a:lnTo>
                        <a:lnTo>
                          <a:pt x="1483" y="3006"/>
                        </a:lnTo>
                        <a:lnTo>
                          <a:pt x="1660" y="3033"/>
                        </a:lnTo>
                        <a:lnTo>
                          <a:pt x="2177" y="3033"/>
                        </a:lnTo>
                        <a:lnTo>
                          <a:pt x="2354" y="3006"/>
                        </a:lnTo>
                        <a:lnTo>
                          <a:pt x="2531" y="2952"/>
                        </a:lnTo>
                        <a:lnTo>
                          <a:pt x="2708" y="2897"/>
                        </a:lnTo>
                        <a:lnTo>
                          <a:pt x="2871" y="2816"/>
                        </a:lnTo>
                        <a:lnTo>
                          <a:pt x="3020" y="2721"/>
                        </a:lnTo>
                        <a:lnTo>
                          <a:pt x="3156" y="2612"/>
                        </a:lnTo>
                        <a:lnTo>
                          <a:pt x="3292" y="2489"/>
                        </a:lnTo>
                        <a:lnTo>
                          <a:pt x="3415" y="2367"/>
                        </a:lnTo>
                        <a:lnTo>
                          <a:pt x="3524" y="2217"/>
                        </a:lnTo>
                        <a:lnTo>
                          <a:pt x="3619" y="2068"/>
                        </a:lnTo>
                        <a:lnTo>
                          <a:pt x="3687" y="1904"/>
                        </a:lnTo>
                        <a:lnTo>
                          <a:pt x="3755" y="1728"/>
                        </a:lnTo>
                        <a:lnTo>
                          <a:pt x="3796" y="1551"/>
                        </a:lnTo>
                        <a:lnTo>
                          <a:pt x="3823" y="1374"/>
                        </a:lnTo>
                        <a:lnTo>
                          <a:pt x="3837" y="1183"/>
                        </a:lnTo>
                        <a:lnTo>
                          <a:pt x="3837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26" name="Google Shape;1326;p30"/>
                <p:cNvSpPr/>
                <p:nvPr/>
              </p:nvSpPr>
              <p:spPr>
                <a:xfrm>
                  <a:off x="7354917" y="1780995"/>
                  <a:ext cx="769318" cy="541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07" h="17739" extrusionOk="0">
                      <a:moveTo>
                        <a:pt x="21479" y="1"/>
                      </a:moveTo>
                      <a:lnTo>
                        <a:pt x="21303" y="15"/>
                      </a:lnTo>
                      <a:lnTo>
                        <a:pt x="21126" y="28"/>
                      </a:lnTo>
                      <a:lnTo>
                        <a:pt x="20949" y="42"/>
                      </a:lnTo>
                      <a:lnTo>
                        <a:pt x="20772" y="83"/>
                      </a:lnTo>
                      <a:lnTo>
                        <a:pt x="20595" y="110"/>
                      </a:lnTo>
                      <a:lnTo>
                        <a:pt x="20418" y="164"/>
                      </a:lnTo>
                      <a:lnTo>
                        <a:pt x="20255" y="219"/>
                      </a:lnTo>
                      <a:lnTo>
                        <a:pt x="20092" y="287"/>
                      </a:lnTo>
                      <a:lnTo>
                        <a:pt x="19915" y="355"/>
                      </a:lnTo>
                      <a:lnTo>
                        <a:pt x="19766" y="436"/>
                      </a:lnTo>
                      <a:lnTo>
                        <a:pt x="19602" y="518"/>
                      </a:lnTo>
                      <a:lnTo>
                        <a:pt x="19453" y="613"/>
                      </a:lnTo>
                      <a:lnTo>
                        <a:pt x="19303" y="722"/>
                      </a:lnTo>
                      <a:lnTo>
                        <a:pt x="19153" y="831"/>
                      </a:lnTo>
                      <a:lnTo>
                        <a:pt x="19017" y="953"/>
                      </a:lnTo>
                      <a:lnTo>
                        <a:pt x="18881" y="1076"/>
                      </a:lnTo>
                      <a:lnTo>
                        <a:pt x="18745" y="1212"/>
                      </a:lnTo>
                      <a:lnTo>
                        <a:pt x="18623" y="1361"/>
                      </a:lnTo>
                      <a:lnTo>
                        <a:pt x="18500" y="1511"/>
                      </a:lnTo>
                      <a:lnTo>
                        <a:pt x="18378" y="1701"/>
                      </a:lnTo>
                      <a:lnTo>
                        <a:pt x="18256" y="1905"/>
                      </a:lnTo>
                      <a:lnTo>
                        <a:pt x="12651" y="11890"/>
                      </a:lnTo>
                      <a:lnTo>
                        <a:pt x="12148" y="11849"/>
                      </a:lnTo>
                      <a:lnTo>
                        <a:pt x="11658" y="11794"/>
                      </a:lnTo>
                      <a:lnTo>
                        <a:pt x="11155" y="11740"/>
                      </a:lnTo>
                      <a:lnTo>
                        <a:pt x="10665" y="11672"/>
                      </a:lnTo>
                      <a:lnTo>
                        <a:pt x="10176" y="11590"/>
                      </a:lnTo>
                      <a:lnTo>
                        <a:pt x="9672" y="11509"/>
                      </a:lnTo>
                      <a:lnTo>
                        <a:pt x="9183" y="11413"/>
                      </a:lnTo>
                      <a:lnTo>
                        <a:pt x="8693" y="11305"/>
                      </a:lnTo>
                      <a:lnTo>
                        <a:pt x="7972" y="11128"/>
                      </a:lnTo>
                      <a:lnTo>
                        <a:pt x="7251" y="10937"/>
                      </a:lnTo>
                      <a:lnTo>
                        <a:pt x="6530" y="10720"/>
                      </a:lnTo>
                      <a:lnTo>
                        <a:pt x="5823" y="10488"/>
                      </a:lnTo>
                      <a:lnTo>
                        <a:pt x="5116" y="10230"/>
                      </a:lnTo>
                      <a:lnTo>
                        <a:pt x="4408" y="9972"/>
                      </a:lnTo>
                      <a:lnTo>
                        <a:pt x="3701" y="9686"/>
                      </a:lnTo>
                      <a:lnTo>
                        <a:pt x="3007" y="9387"/>
                      </a:lnTo>
                      <a:lnTo>
                        <a:pt x="2993" y="9373"/>
                      </a:lnTo>
                      <a:lnTo>
                        <a:pt x="2789" y="9291"/>
                      </a:lnTo>
                      <a:lnTo>
                        <a:pt x="2585" y="9237"/>
                      </a:lnTo>
                      <a:lnTo>
                        <a:pt x="2368" y="9210"/>
                      </a:lnTo>
                      <a:lnTo>
                        <a:pt x="2164" y="9196"/>
                      </a:lnTo>
                      <a:lnTo>
                        <a:pt x="1960" y="9196"/>
                      </a:lnTo>
                      <a:lnTo>
                        <a:pt x="1756" y="9223"/>
                      </a:lnTo>
                      <a:lnTo>
                        <a:pt x="1552" y="9278"/>
                      </a:lnTo>
                      <a:lnTo>
                        <a:pt x="1361" y="9332"/>
                      </a:lnTo>
                      <a:lnTo>
                        <a:pt x="1171" y="9414"/>
                      </a:lnTo>
                      <a:lnTo>
                        <a:pt x="994" y="9523"/>
                      </a:lnTo>
                      <a:lnTo>
                        <a:pt x="831" y="9632"/>
                      </a:lnTo>
                      <a:lnTo>
                        <a:pt x="667" y="9768"/>
                      </a:lnTo>
                      <a:lnTo>
                        <a:pt x="518" y="9917"/>
                      </a:lnTo>
                      <a:lnTo>
                        <a:pt x="395" y="10080"/>
                      </a:lnTo>
                      <a:lnTo>
                        <a:pt x="273" y="10271"/>
                      </a:lnTo>
                      <a:lnTo>
                        <a:pt x="178" y="10461"/>
                      </a:lnTo>
                      <a:lnTo>
                        <a:pt x="110" y="10652"/>
                      </a:lnTo>
                      <a:lnTo>
                        <a:pt x="55" y="10842"/>
                      </a:lnTo>
                      <a:lnTo>
                        <a:pt x="15" y="11033"/>
                      </a:lnTo>
                      <a:lnTo>
                        <a:pt x="1" y="11223"/>
                      </a:lnTo>
                      <a:lnTo>
                        <a:pt x="1" y="11427"/>
                      </a:lnTo>
                      <a:lnTo>
                        <a:pt x="15" y="11617"/>
                      </a:lnTo>
                      <a:lnTo>
                        <a:pt x="55" y="11794"/>
                      </a:lnTo>
                      <a:lnTo>
                        <a:pt x="96" y="11985"/>
                      </a:lnTo>
                      <a:lnTo>
                        <a:pt x="164" y="12162"/>
                      </a:lnTo>
                      <a:lnTo>
                        <a:pt x="246" y="12338"/>
                      </a:lnTo>
                      <a:lnTo>
                        <a:pt x="341" y="12502"/>
                      </a:lnTo>
                      <a:lnTo>
                        <a:pt x="463" y="12651"/>
                      </a:lnTo>
                      <a:lnTo>
                        <a:pt x="586" y="12801"/>
                      </a:lnTo>
                      <a:lnTo>
                        <a:pt x="722" y="12923"/>
                      </a:lnTo>
                      <a:lnTo>
                        <a:pt x="871" y="13046"/>
                      </a:lnTo>
                      <a:lnTo>
                        <a:pt x="1048" y="13155"/>
                      </a:lnTo>
                      <a:lnTo>
                        <a:pt x="1783" y="13590"/>
                      </a:lnTo>
                      <a:lnTo>
                        <a:pt x="2531" y="13998"/>
                      </a:lnTo>
                      <a:lnTo>
                        <a:pt x="3293" y="14392"/>
                      </a:lnTo>
                      <a:lnTo>
                        <a:pt x="4055" y="14773"/>
                      </a:lnTo>
                      <a:lnTo>
                        <a:pt x="4843" y="15127"/>
                      </a:lnTo>
                      <a:lnTo>
                        <a:pt x="5632" y="15481"/>
                      </a:lnTo>
                      <a:lnTo>
                        <a:pt x="6449" y="15807"/>
                      </a:lnTo>
                      <a:lnTo>
                        <a:pt x="7265" y="16106"/>
                      </a:lnTo>
                      <a:lnTo>
                        <a:pt x="8094" y="16392"/>
                      </a:lnTo>
                      <a:lnTo>
                        <a:pt x="8924" y="16650"/>
                      </a:lnTo>
                      <a:lnTo>
                        <a:pt x="9781" y="16882"/>
                      </a:lnTo>
                      <a:lnTo>
                        <a:pt x="10625" y="17099"/>
                      </a:lnTo>
                      <a:lnTo>
                        <a:pt x="11495" y="17290"/>
                      </a:lnTo>
                      <a:lnTo>
                        <a:pt x="12366" y="17453"/>
                      </a:lnTo>
                      <a:lnTo>
                        <a:pt x="13236" y="17603"/>
                      </a:lnTo>
                      <a:lnTo>
                        <a:pt x="14107" y="17711"/>
                      </a:lnTo>
                      <a:lnTo>
                        <a:pt x="14284" y="17725"/>
                      </a:lnTo>
                      <a:lnTo>
                        <a:pt x="14474" y="17739"/>
                      </a:lnTo>
                      <a:lnTo>
                        <a:pt x="14637" y="17725"/>
                      </a:lnTo>
                      <a:lnTo>
                        <a:pt x="14814" y="17698"/>
                      </a:lnTo>
                      <a:lnTo>
                        <a:pt x="14991" y="17671"/>
                      </a:lnTo>
                      <a:lnTo>
                        <a:pt x="15154" y="17630"/>
                      </a:lnTo>
                      <a:lnTo>
                        <a:pt x="15317" y="17575"/>
                      </a:lnTo>
                      <a:lnTo>
                        <a:pt x="15467" y="17507"/>
                      </a:lnTo>
                      <a:lnTo>
                        <a:pt x="15630" y="17439"/>
                      </a:lnTo>
                      <a:lnTo>
                        <a:pt x="15766" y="17358"/>
                      </a:lnTo>
                      <a:lnTo>
                        <a:pt x="15916" y="17263"/>
                      </a:lnTo>
                      <a:lnTo>
                        <a:pt x="16052" y="17167"/>
                      </a:lnTo>
                      <a:lnTo>
                        <a:pt x="16174" y="17058"/>
                      </a:lnTo>
                      <a:lnTo>
                        <a:pt x="16297" y="16936"/>
                      </a:lnTo>
                      <a:lnTo>
                        <a:pt x="16406" y="16814"/>
                      </a:lnTo>
                      <a:lnTo>
                        <a:pt x="16514" y="16678"/>
                      </a:lnTo>
                      <a:lnTo>
                        <a:pt x="16719" y="16406"/>
                      </a:lnTo>
                      <a:lnTo>
                        <a:pt x="24486" y="5932"/>
                      </a:lnTo>
                      <a:lnTo>
                        <a:pt x="24594" y="5782"/>
                      </a:lnTo>
                      <a:lnTo>
                        <a:pt x="24690" y="5619"/>
                      </a:lnTo>
                      <a:lnTo>
                        <a:pt x="24785" y="5456"/>
                      </a:lnTo>
                      <a:lnTo>
                        <a:pt x="24866" y="5292"/>
                      </a:lnTo>
                      <a:lnTo>
                        <a:pt x="24935" y="5115"/>
                      </a:lnTo>
                      <a:lnTo>
                        <a:pt x="25003" y="4952"/>
                      </a:lnTo>
                      <a:lnTo>
                        <a:pt x="25057" y="4775"/>
                      </a:lnTo>
                      <a:lnTo>
                        <a:pt x="25111" y="4599"/>
                      </a:lnTo>
                      <a:lnTo>
                        <a:pt x="25139" y="4422"/>
                      </a:lnTo>
                      <a:lnTo>
                        <a:pt x="25179" y="4245"/>
                      </a:lnTo>
                      <a:lnTo>
                        <a:pt x="25193" y="4068"/>
                      </a:lnTo>
                      <a:lnTo>
                        <a:pt x="25207" y="3891"/>
                      </a:lnTo>
                      <a:lnTo>
                        <a:pt x="25207" y="3714"/>
                      </a:lnTo>
                      <a:lnTo>
                        <a:pt x="25207" y="3538"/>
                      </a:lnTo>
                      <a:lnTo>
                        <a:pt x="25193" y="3361"/>
                      </a:lnTo>
                      <a:lnTo>
                        <a:pt x="25166" y="3184"/>
                      </a:lnTo>
                      <a:lnTo>
                        <a:pt x="25139" y="3007"/>
                      </a:lnTo>
                      <a:lnTo>
                        <a:pt x="25098" y="2830"/>
                      </a:lnTo>
                      <a:lnTo>
                        <a:pt x="25057" y="2653"/>
                      </a:lnTo>
                      <a:lnTo>
                        <a:pt x="25003" y="2490"/>
                      </a:lnTo>
                      <a:lnTo>
                        <a:pt x="24935" y="2313"/>
                      </a:lnTo>
                      <a:lnTo>
                        <a:pt x="24866" y="2150"/>
                      </a:lnTo>
                      <a:lnTo>
                        <a:pt x="24785" y="1987"/>
                      </a:lnTo>
                      <a:lnTo>
                        <a:pt x="24690" y="1837"/>
                      </a:lnTo>
                      <a:lnTo>
                        <a:pt x="24594" y="1674"/>
                      </a:lnTo>
                      <a:lnTo>
                        <a:pt x="24499" y="1524"/>
                      </a:lnTo>
                      <a:lnTo>
                        <a:pt x="24377" y="1388"/>
                      </a:lnTo>
                      <a:lnTo>
                        <a:pt x="24268" y="1239"/>
                      </a:lnTo>
                      <a:lnTo>
                        <a:pt x="24132" y="1103"/>
                      </a:lnTo>
                      <a:lnTo>
                        <a:pt x="23996" y="980"/>
                      </a:lnTo>
                      <a:lnTo>
                        <a:pt x="23860" y="858"/>
                      </a:lnTo>
                      <a:lnTo>
                        <a:pt x="23710" y="735"/>
                      </a:lnTo>
                      <a:lnTo>
                        <a:pt x="23547" y="627"/>
                      </a:lnTo>
                      <a:lnTo>
                        <a:pt x="23384" y="531"/>
                      </a:lnTo>
                      <a:lnTo>
                        <a:pt x="23221" y="436"/>
                      </a:lnTo>
                      <a:lnTo>
                        <a:pt x="23057" y="355"/>
                      </a:lnTo>
                      <a:lnTo>
                        <a:pt x="22894" y="273"/>
                      </a:lnTo>
                      <a:lnTo>
                        <a:pt x="22717" y="219"/>
                      </a:lnTo>
                      <a:lnTo>
                        <a:pt x="22540" y="164"/>
                      </a:lnTo>
                      <a:lnTo>
                        <a:pt x="22364" y="110"/>
                      </a:lnTo>
                      <a:lnTo>
                        <a:pt x="22187" y="69"/>
                      </a:lnTo>
                      <a:lnTo>
                        <a:pt x="22010" y="42"/>
                      </a:lnTo>
                      <a:lnTo>
                        <a:pt x="21833" y="28"/>
                      </a:lnTo>
                      <a:lnTo>
                        <a:pt x="21656" y="15"/>
                      </a:lnTo>
                      <a:lnTo>
                        <a:pt x="2147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30"/>
                <p:cNvSpPr/>
                <p:nvPr/>
              </p:nvSpPr>
              <p:spPr>
                <a:xfrm>
                  <a:off x="7235765" y="1962837"/>
                  <a:ext cx="215105" cy="210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8" h="6911" extrusionOk="0">
                      <a:moveTo>
                        <a:pt x="55" y="1"/>
                      </a:moveTo>
                      <a:lnTo>
                        <a:pt x="15" y="28"/>
                      </a:lnTo>
                      <a:lnTo>
                        <a:pt x="1" y="55"/>
                      </a:lnTo>
                      <a:lnTo>
                        <a:pt x="1" y="96"/>
                      </a:lnTo>
                      <a:lnTo>
                        <a:pt x="15" y="150"/>
                      </a:lnTo>
                      <a:lnTo>
                        <a:pt x="42" y="218"/>
                      </a:lnTo>
                      <a:lnTo>
                        <a:pt x="96" y="286"/>
                      </a:lnTo>
                      <a:lnTo>
                        <a:pt x="219" y="450"/>
                      </a:lnTo>
                      <a:lnTo>
                        <a:pt x="395" y="627"/>
                      </a:lnTo>
                      <a:lnTo>
                        <a:pt x="599" y="831"/>
                      </a:lnTo>
                      <a:lnTo>
                        <a:pt x="1089" y="1266"/>
                      </a:lnTo>
                      <a:lnTo>
                        <a:pt x="1592" y="1688"/>
                      </a:lnTo>
                      <a:lnTo>
                        <a:pt x="2055" y="2041"/>
                      </a:lnTo>
                      <a:lnTo>
                        <a:pt x="2504" y="2395"/>
                      </a:lnTo>
                      <a:lnTo>
                        <a:pt x="2490" y="2408"/>
                      </a:lnTo>
                      <a:lnTo>
                        <a:pt x="2422" y="2422"/>
                      </a:lnTo>
                      <a:lnTo>
                        <a:pt x="2327" y="2476"/>
                      </a:lnTo>
                      <a:lnTo>
                        <a:pt x="2205" y="2572"/>
                      </a:lnTo>
                      <a:lnTo>
                        <a:pt x="2069" y="2721"/>
                      </a:lnTo>
                      <a:lnTo>
                        <a:pt x="1987" y="2830"/>
                      </a:lnTo>
                      <a:lnTo>
                        <a:pt x="1905" y="2953"/>
                      </a:lnTo>
                      <a:lnTo>
                        <a:pt x="1810" y="3089"/>
                      </a:lnTo>
                      <a:lnTo>
                        <a:pt x="1729" y="3252"/>
                      </a:lnTo>
                      <a:lnTo>
                        <a:pt x="1633" y="3442"/>
                      </a:lnTo>
                      <a:lnTo>
                        <a:pt x="1538" y="3646"/>
                      </a:lnTo>
                      <a:lnTo>
                        <a:pt x="1456" y="3878"/>
                      </a:lnTo>
                      <a:lnTo>
                        <a:pt x="1388" y="4095"/>
                      </a:lnTo>
                      <a:lnTo>
                        <a:pt x="1334" y="4326"/>
                      </a:lnTo>
                      <a:lnTo>
                        <a:pt x="1307" y="4558"/>
                      </a:lnTo>
                      <a:lnTo>
                        <a:pt x="1293" y="4775"/>
                      </a:lnTo>
                      <a:lnTo>
                        <a:pt x="1307" y="4979"/>
                      </a:lnTo>
                      <a:lnTo>
                        <a:pt x="1348" y="5183"/>
                      </a:lnTo>
                      <a:lnTo>
                        <a:pt x="1388" y="5374"/>
                      </a:lnTo>
                      <a:lnTo>
                        <a:pt x="1470" y="5537"/>
                      </a:lnTo>
                      <a:lnTo>
                        <a:pt x="1565" y="5700"/>
                      </a:lnTo>
                      <a:lnTo>
                        <a:pt x="1633" y="5768"/>
                      </a:lnTo>
                      <a:lnTo>
                        <a:pt x="1701" y="5823"/>
                      </a:lnTo>
                      <a:lnTo>
                        <a:pt x="1769" y="5877"/>
                      </a:lnTo>
                      <a:lnTo>
                        <a:pt x="1851" y="5932"/>
                      </a:lnTo>
                      <a:lnTo>
                        <a:pt x="1933" y="5972"/>
                      </a:lnTo>
                      <a:lnTo>
                        <a:pt x="2028" y="6013"/>
                      </a:lnTo>
                      <a:lnTo>
                        <a:pt x="2123" y="6040"/>
                      </a:lnTo>
                      <a:lnTo>
                        <a:pt x="2218" y="6054"/>
                      </a:lnTo>
                      <a:lnTo>
                        <a:pt x="2341" y="6068"/>
                      </a:lnTo>
                      <a:lnTo>
                        <a:pt x="2449" y="6081"/>
                      </a:lnTo>
                      <a:lnTo>
                        <a:pt x="2585" y="6068"/>
                      </a:lnTo>
                      <a:lnTo>
                        <a:pt x="2708" y="6054"/>
                      </a:lnTo>
                      <a:lnTo>
                        <a:pt x="2803" y="6040"/>
                      </a:lnTo>
                      <a:lnTo>
                        <a:pt x="2966" y="6163"/>
                      </a:lnTo>
                      <a:lnTo>
                        <a:pt x="3184" y="6312"/>
                      </a:lnTo>
                      <a:lnTo>
                        <a:pt x="3497" y="6489"/>
                      </a:lnTo>
                      <a:lnTo>
                        <a:pt x="3674" y="6584"/>
                      </a:lnTo>
                      <a:lnTo>
                        <a:pt x="3864" y="6666"/>
                      </a:lnTo>
                      <a:lnTo>
                        <a:pt x="4055" y="6748"/>
                      </a:lnTo>
                      <a:lnTo>
                        <a:pt x="4259" y="6816"/>
                      </a:lnTo>
                      <a:lnTo>
                        <a:pt x="4476" y="6870"/>
                      </a:lnTo>
                      <a:lnTo>
                        <a:pt x="4694" y="6911"/>
                      </a:lnTo>
                      <a:lnTo>
                        <a:pt x="4912" y="6911"/>
                      </a:lnTo>
                      <a:lnTo>
                        <a:pt x="5116" y="6897"/>
                      </a:lnTo>
                      <a:lnTo>
                        <a:pt x="5333" y="6857"/>
                      </a:lnTo>
                      <a:lnTo>
                        <a:pt x="5442" y="6829"/>
                      </a:lnTo>
                      <a:lnTo>
                        <a:pt x="5537" y="6788"/>
                      </a:lnTo>
                      <a:lnTo>
                        <a:pt x="5632" y="6734"/>
                      </a:lnTo>
                      <a:lnTo>
                        <a:pt x="5741" y="6680"/>
                      </a:lnTo>
                      <a:lnTo>
                        <a:pt x="5823" y="6612"/>
                      </a:lnTo>
                      <a:lnTo>
                        <a:pt x="5918" y="6530"/>
                      </a:lnTo>
                      <a:lnTo>
                        <a:pt x="6136" y="6299"/>
                      </a:lnTo>
                      <a:lnTo>
                        <a:pt x="6231" y="6176"/>
                      </a:lnTo>
                      <a:lnTo>
                        <a:pt x="6326" y="6054"/>
                      </a:lnTo>
                      <a:lnTo>
                        <a:pt x="6462" y="5850"/>
                      </a:lnTo>
                      <a:lnTo>
                        <a:pt x="6571" y="5646"/>
                      </a:lnTo>
                      <a:lnTo>
                        <a:pt x="6666" y="5455"/>
                      </a:lnTo>
                      <a:lnTo>
                        <a:pt x="6761" y="5265"/>
                      </a:lnTo>
                      <a:lnTo>
                        <a:pt x="6829" y="5061"/>
                      </a:lnTo>
                      <a:lnTo>
                        <a:pt x="6884" y="4884"/>
                      </a:lnTo>
                      <a:lnTo>
                        <a:pt x="6966" y="4530"/>
                      </a:lnTo>
                      <a:lnTo>
                        <a:pt x="7020" y="4245"/>
                      </a:lnTo>
                      <a:lnTo>
                        <a:pt x="7034" y="4014"/>
                      </a:lnTo>
                      <a:lnTo>
                        <a:pt x="7047" y="3810"/>
                      </a:lnTo>
                      <a:lnTo>
                        <a:pt x="7006" y="3701"/>
                      </a:lnTo>
                      <a:lnTo>
                        <a:pt x="6925" y="3415"/>
                      </a:lnTo>
                      <a:lnTo>
                        <a:pt x="6761" y="3021"/>
                      </a:lnTo>
                      <a:lnTo>
                        <a:pt x="6666" y="2789"/>
                      </a:lnTo>
                      <a:lnTo>
                        <a:pt x="6557" y="2558"/>
                      </a:lnTo>
                      <a:lnTo>
                        <a:pt x="6421" y="2327"/>
                      </a:lnTo>
                      <a:lnTo>
                        <a:pt x="6285" y="2096"/>
                      </a:lnTo>
                      <a:lnTo>
                        <a:pt x="6136" y="1864"/>
                      </a:lnTo>
                      <a:lnTo>
                        <a:pt x="5973" y="1660"/>
                      </a:lnTo>
                      <a:lnTo>
                        <a:pt x="5782" y="1484"/>
                      </a:lnTo>
                      <a:lnTo>
                        <a:pt x="5687" y="1415"/>
                      </a:lnTo>
                      <a:lnTo>
                        <a:pt x="5592" y="1347"/>
                      </a:lnTo>
                      <a:lnTo>
                        <a:pt x="5496" y="1293"/>
                      </a:lnTo>
                      <a:lnTo>
                        <a:pt x="5388" y="1239"/>
                      </a:lnTo>
                      <a:lnTo>
                        <a:pt x="5292" y="1211"/>
                      </a:lnTo>
                      <a:lnTo>
                        <a:pt x="5184" y="1184"/>
                      </a:lnTo>
                      <a:lnTo>
                        <a:pt x="4939" y="1157"/>
                      </a:lnTo>
                      <a:lnTo>
                        <a:pt x="4735" y="1171"/>
                      </a:lnTo>
                      <a:lnTo>
                        <a:pt x="4571" y="1198"/>
                      </a:lnTo>
                      <a:lnTo>
                        <a:pt x="4422" y="1239"/>
                      </a:lnTo>
                      <a:lnTo>
                        <a:pt x="4313" y="1293"/>
                      </a:lnTo>
                      <a:lnTo>
                        <a:pt x="4218" y="1361"/>
                      </a:lnTo>
                      <a:lnTo>
                        <a:pt x="4150" y="1429"/>
                      </a:lnTo>
                      <a:lnTo>
                        <a:pt x="4095" y="1511"/>
                      </a:lnTo>
                      <a:lnTo>
                        <a:pt x="4055" y="1620"/>
                      </a:lnTo>
                      <a:lnTo>
                        <a:pt x="4027" y="1715"/>
                      </a:lnTo>
                      <a:lnTo>
                        <a:pt x="4014" y="1796"/>
                      </a:lnTo>
                      <a:lnTo>
                        <a:pt x="3810" y="1674"/>
                      </a:lnTo>
                      <a:lnTo>
                        <a:pt x="2966" y="1225"/>
                      </a:lnTo>
                      <a:lnTo>
                        <a:pt x="2409" y="926"/>
                      </a:lnTo>
                      <a:lnTo>
                        <a:pt x="1810" y="640"/>
                      </a:lnTo>
                      <a:lnTo>
                        <a:pt x="1239" y="368"/>
                      </a:lnTo>
                      <a:lnTo>
                        <a:pt x="967" y="259"/>
                      </a:lnTo>
                      <a:lnTo>
                        <a:pt x="722" y="150"/>
                      </a:lnTo>
                      <a:lnTo>
                        <a:pt x="504" y="82"/>
                      </a:lnTo>
                      <a:lnTo>
                        <a:pt x="314" y="28"/>
                      </a:lnTo>
                      <a:lnTo>
                        <a:pt x="164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30"/>
                <p:cNvSpPr/>
                <p:nvPr/>
              </p:nvSpPr>
              <p:spPr>
                <a:xfrm>
                  <a:off x="7307610" y="2072863"/>
                  <a:ext cx="41110" cy="20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" h="668" extrusionOk="0">
                      <a:moveTo>
                        <a:pt x="123" y="1"/>
                      </a:moveTo>
                      <a:lnTo>
                        <a:pt x="68" y="14"/>
                      </a:lnTo>
                      <a:lnTo>
                        <a:pt x="27" y="41"/>
                      </a:lnTo>
                      <a:lnTo>
                        <a:pt x="14" y="96"/>
                      </a:lnTo>
                      <a:lnTo>
                        <a:pt x="0" y="137"/>
                      </a:lnTo>
                      <a:lnTo>
                        <a:pt x="27" y="191"/>
                      </a:lnTo>
                      <a:lnTo>
                        <a:pt x="55" y="232"/>
                      </a:lnTo>
                      <a:lnTo>
                        <a:pt x="191" y="327"/>
                      </a:lnTo>
                      <a:lnTo>
                        <a:pt x="313" y="409"/>
                      </a:lnTo>
                      <a:lnTo>
                        <a:pt x="544" y="531"/>
                      </a:lnTo>
                      <a:lnTo>
                        <a:pt x="735" y="613"/>
                      </a:lnTo>
                      <a:lnTo>
                        <a:pt x="912" y="653"/>
                      </a:lnTo>
                      <a:lnTo>
                        <a:pt x="1048" y="667"/>
                      </a:lnTo>
                      <a:lnTo>
                        <a:pt x="1252" y="667"/>
                      </a:lnTo>
                      <a:lnTo>
                        <a:pt x="1265" y="653"/>
                      </a:lnTo>
                      <a:lnTo>
                        <a:pt x="1306" y="626"/>
                      </a:lnTo>
                      <a:lnTo>
                        <a:pt x="1333" y="599"/>
                      </a:lnTo>
                      <a:lnTo>
                        <a:pt x="1347" y="558"/>
                      </a:lnTo>
                      <a:lnTo>
                        <a:pt x="1347" y="504"/>
                      </a:lnTo>
                      <a:lnTo>
                        <a:pt x="1320" y="463"/>
                      </a:lnTo>
                      <a:lnTo>
                        <a:pt x="1292" y="422"/>
                      </a:lnTo>
                      <a:lnTo>
                        <a:pt x="1238" y="409"/>
                      </a:lnTo>
                      <a:lnTo>
                        <a:pt x="1034" y="409"/>
                      </a:lnTo>
                      <a:lnTo>
                        <a:pt x="925" y="381"/>
                      </a:lnTo>
                      <a:lnTo>
                        <a:pt x="776" y="341"/>
                      </a:lnTo>
                      <a:lnTo>
                        <a:pt x="612" y="273"/>
                      </a:lnTo>
                      <a:lnTo>
                        <a:pt x="422" y="164"/>
                      </a:lnTo>
                      <a:lnTo>
                        <a:pt x="218" y="14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30"/>
                <p:cNvSpPr/>
                <p:nvPr/>
              </p:nvSpPr>
              <p:spPr>
                <a:xfrm>
                  <a:off x="7296379" y="2103598"/>
                  <a:ext cx="46116" cy="20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681" extrusionOk="0">
                      <a:moveTo>
                        <a:pt x="137" y="0"/>
                      </a:moveTo>
                      <a:lnTo>
                        <a:pt x="83" y="14"/>
                      </a:lnTo>
                      <a:lnTo>
                        <a:pt x="42" y="41"/>
                      </a:lnTo>
                      <a:lnTo>
                        <a:pt x="15" y="82"/>
                      </a:lnTo>
                      <a:lnTo>
                        <a:pt x="1" y="136"/>
                      </a:lnTo>
                      <a:lnTo>
                        <a:pt x="15" y="177"/>
                      </a:lnTo>
                      <a:lnTo>
                        <a:pt x="42" y="218"/>
                      </a:lnTo>
                      <a:lnTo>
                        <a:pt x="151" y="313"/>
                      </a:lnTo>
                      <a:lnTo>
                        <a:pt x="259" y="395"/>
                      </a:lnTo>
                      <a:lnTo>
                        <a:pt x="368" y="463"/>
                      </a:lnTo>
                      <a:lnTo>
                        <a:pt x="491" y="517"/>
                      </a:lnTo>
                      <a:lnTo>
                        <a:pt x="599" y="571"/>
                      </a:lnTo>
                      <a:lnTo>
                        <a:pt x="708" y="599"/>
                      </a:lnTo>
                      <a:lnTo>
                        <a:pt x="912" y="653"/>
                      </a:lnTo>
                      <a:lnTo>
                        <a:pt x="1103" y="680"/>
                      </a:lnTo>
                      <a:lnTo>
                        <a:pt x="1252" y="680"/>
                      </a:lnTo>
                      <a:lnTo>
                        <a:pt x="1402" y="667"/>
                      </a:lnTo>
                      <a:lnTo>
                        <a:pt x="1429" y="667"/>
                      </a:lnTo>
                      <a:lnTo>
                        <a:pt x="1470" y="639"/>
                      </a:lnTo>
                      <a:lnTo>
                        <a:pt x="1497" y="612"/>
                      </a:lnTo>
                      <a:lnTo>
                        <a:pt x="1511" y="571"/>
                      </a:lnTo>
                      <a:lnTo>
                        <a:pt x="1511" y="531"/>
                      </a:lnTo>
                      <a:lnTo>
                        <a:pt x="1497" y="476"/>
                      </a:lnTo>
                      <a:lnTo>
                        <a:pt x="1470" y="435"/>
                      </a:lnTo>
                      <a:lnTo>
                        <a:pt x="1416" y="422"/>
                      </a:lnTo>
                      <a:lnTo>
                        <a:pt x="1361" y="408"/>
                      </a:lnTo>
                      <a:lnTo>
                        <a:pt x="1252" y="422"/>
                      </a:lnTo>
                      <a:lnTo>
                        <a:pt x="1130" y="408"/>
                      </a:lnTo>
                      <a:lnTo>
                        <a:pt x="967" y="395"/>
                      </a:lnTo>
                      <a:lnTo>
                        <a:pt x="790" y="354"/>
                      </a:lnTo>
                      <a:lnTo>
                        <a:pt x="599" y="286"/>
                      </a:lnTo>
                      <a:lnTo>
                        <a:pt x="504" y="231"/>
                      </a:lnTo>
                      <a:lnTo>
                        <a:pt x="409" y="177"/>
                      </a:lnTo>
                      <a:lnTo>
                        <a:pt x="314" y="109"/>
                      </a:lnTo>
                      <a:lnTo>
                        <a:pt x="219" y="27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1330;p30"/>
                <p:cNvSpPr/>
                <p:nvPr/>
              </p:nvSpPr>
              <p:spPr>
                <a:xfrm>
                  <a:off x="7347043" y="2008923"/>
                  <a:ext cx="68121" cy="55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" h="1824" extrusionOk="0">
                      <a:moveTo>
                        <a:pt x="449" y="1"/>
                      </a:moveTo>
                      <a:lnTo>
                        <a:pt x="409" y="110"/>
                      </a:lnTo>
                      <a:lnTo>
                        <a:pt x="381" y="205"/>
                      </a:lnTo>
                      <a:lnTo>
                        <a:pt x="368" y="286"/>
                      </a:lnTo>
                      <a:lnTo>
                        <a:pt x="164" y="164"/>
                      </a:lnTo>
                      <a:lnTo>
                        <a:pt x="41" y="966"/>
                      </a:lnTo>
                      <a:lnTo>
                        <a:pt x="14" y="1143"/>
                      </a:lnTo>
                      <a:lnTo>
                        <a:pt x="0" y="1252"/>
                      </a:lnTo>
                      <a:lnTo>
                        <a:pt x="14" y="1375"/>
                      </a:lnTo>
                      <a:lnTo>
                        <a:pt x="28" y="1483"/>
                      </a:lnTo>
                      <a:lnTo>
                        <a:pt x="68" y="1606"/>
                      </a:lnTo>
                      <a:lnTo>
                        <a:pt x="96" y="1660"/>
                      </a:lnTo>
                      <a:lnTo>
                        <a:pt x="136" y="1701"/>
                      </a:lnTo>
                      <a:lnTo>
                        <a:pt x="177" y="1742"/>
                      </a:lnTo>
                      <a:lnTo>
                        <a:pt x="232" y="1783"/>
                      </a:lnTo>
                      <a:lnTo>
                        <a:pt x="286" y="1810"/>
                      </a:lnTo>
                      <a:lnTo>
                        <a:pt x="354" y="1823"/>
                      </a:lnTo>
                      <a:lnTo>
                        <a:pt x="490" y="1823"/>
                      </a:lnTo>
                      <a:lnTo>
                        <a:pt x="653" y="1796"/>
                      </a:lnTo>
                      <a:lnTo>
                        <a:pt x="817" y="1728"/>
                      </a:lnTo>
                      <a:lnTo>
                        <a:pt x="1034" y="1633"/>
                      </a:lnTo>
                      <a:lnTo>
                        <a:pt x="1238" y="1511"/>
                      </a:lnTo>
                      <a:lnTo>
                        <a:pt x="1456" y="1361"/>
                      </a:lnTo>
                      <a:lnTo>
                        <a:pt x="1646" y="1225"/>
                      </a:lnTo>
                      <a:lnTo>
                        <a:pt x="1986" y="953"/>
                      </a:lnTo>
                      <a:lnTo>
                        <a:pt x="2190" y="762"/>
                      </a:lnTo>
                      <a:lnTo>
                        <a:pt x="2218" y="722"/>
                      </a:lnTo>
                      <a:lnTo>
                        <a:pt x="2231" y="667"/>
                      </a:lnTo>
                      <a:lnTo>
                        <a:pt x="2231" y="626"/>
                      </a:lnTo>
                      <a:lnTo>
                        <a:pt x="2204" y="586"/>
                      </a:lnTo>
                      <a:lnTo>
                        <a:pt x="2163" y="545"/>
                      </a:lnTo>
                      <a:lnTo>
                        <a:pt x="2109" y="531"/>
                      </a:lnTo>
                      <a:lnTo>
                        <a:pt x="2054" y="545"/>
                      </a:lnTo>
                      <a:lnTo>
                        <a:pt x="2014" y="572"/>
                      </a:lnTo>
                      <a:lnTo>
                        <a:pt x="1810" y="762"/>
                      </a:lnTo>
                      <a:lnTo>
                        <a:pt x="1578" y="939"/>
                      </a:lnTo>
                      <a:lnTo>
                        <a:pt x="1334" y="1130"/>
                      </a:lnTo>
                      <a:lnTo>
                        <a:pt x="1089" y="1293"/>
                      </a:lnTo>
                      <a:lnTo>
                        <a:pt x="857" y="1429"/>
                      </a:lnTo>
                      <a:lnTo>
                        <a:pt x="653" y="1524"/>
                      </a:lnTo>
                      <a:lnTo>
                        <a:pt x="558" y="1551"/>
                      </a:lnTo>
                      <a:lnTo>
                        <a:pt x="477" y="1565"/>
                      </a:lnTo>
                      <a:lnTo>
                        <a:pt x="409" y="1565"/>
                      </a:lnTo>
                      <a:lnTo>
                        <a:pt x="354" y="1551"/>
                      </a:lnTo>
                      <a:lnTo>
                        <a:pt x="327" y="1524"/>
                      </a:lnTo>
                      <a:lnTo>
                        <a:pt x="300" y="1483"/>
                      </a:lnTo>
                      <a:lnTo>
                        <a:pt x="286" y="1429"/>
                      </a:lnTo>
                      <a:lnTo>
                        <a:pt x="273" y="1375"/>
                      </a:lnTo>
                      <a:lnTo>
                        <a:pt x="273" y="1211"/>
                      </a:lnTo>
                      <a:lnTo>
                        <a:pt x="300" y="1007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30"/>
                <p:cNvSpPr/>
                <p:nvPr/>
              </p:nvSpPr>
              <p:spPr>
                <a:xfrm>
                  <a:off x="7318384" y="2042984"/>
                  <a:ext cx="30764" cy="107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" h="3537" extrusionOk="0">
                      <a:moveTo>
                        <a:pt x="436" y="0"/>
                      </a:moveTo>
                      <a:lnTo>
                        <a:pt x="382" y="14"/>
                      </a:lnTo>
                      <a:lnTo>
                        <a:pt x="341" y="41"/>
                      </a:lnTo>
                      <a:lnTo>
                        <a:pt x="300" y="82"/>
                      </a:lnTo>
                      <a:lnTo>
                        <a:pt x="300" y="123"/>
                      </a:lnTo>
                      <a:lnTo>
                        <a:pt x="300" y="177"/>
                      </a:lnTo>
                      <a:lnTo>
                        <a:pt x="327" y="218"/>
                      </a:lnTo>
                      <a:lnTo>
                        <a:pt x="382" y="299"/>
                      </a:lnTo>
                      <a:lnTo>
                        <a:pt x="504" y="490"/>
                      </a:lnTo>
                      <a:lnTo>
                        <a:pt x="559" y="626"/>
                      </a:lnTo>
                      <a:lnTo>
                        <a:pt x="627" y="775"/>
                      </a:lnTo>
                      <a:lnTo>
                        <a:pt x="681" y="952"/>
                      </a:lnTo>
                      <a:lnTo>
                        <a:pt x="722" y="1156"/>
                      </a:lnTo>
                      <a:lnTo>
                        <a:pt x="749" y="1374"/>
                      </a:lnTo>
                      <a:lnTo>
                        <a:pt x="763" y="1619"/>
                      </a:lnTo>
                      <a:lnTo>
                        <a:pt x="735" y="1877"/>
                      </a:lnTo>
                      <a:lnTo>
                        <a:pt x="681" y="2163"/>
                      </a:lnTo>
                      <a:lnTo>
                        <a:pt x="627" y="2299"/>
                      </a:lnTo>
                      <a:lnTo>
                        <a:pt x="572" y="2462"/>
                      </a:lnTo>
                      <a:lnTo>
                        <a:pt x="518" y="2612"/>
                      </a:lnTo>
                      <a:lnTo>
                        <a:pt x="436" y="2761"/>
                      </a:lnTo>
                      <a:lnTo>
                        <a:pt x="355" y="2925"/>
                      </a:lnTo>
                      <a:lnTo>
                        <a:pt x="246" y="3088"/>
                      </a:lnTo>
                      <a:lnTo>
                        <a:pt x="137" y="3265"/>
                      </a:lnTo>
                      <a:lnTo>
                        <a:pt x="1" y="3428"/>
                      </a:lnTo>
                      <a:lnTo>
                        <a:pt x="1" y="3428"/>
                      </a:lnTo>
                      <a:lnTo>
                        <a:pt x="96" y="3414"/>
                      </a:lnTo>
                      <a:lnTo>
                        <a:pt x="259" y="3537"/>
                      </a:lnTo>
                      <a:lnTo>
                        <a:pt x="395" y="3346"/>
                      </a:lnTo>
                      <a:lnTo>
                        <a:pt x="504" y="3170"/>
                      </a:lnTo>
                      <a:lnTo>
                        <a:pt x="613" y="2993"/>
                      </a:lnTo>
                      <a:lnTo>
                        <a:pt x="708" y="2816"/>
                      </a:lnTo>
                      <a:lnTo>
                        <a:pt x="776" y="2639"/>
                      </a:lnTo>
                      <a:lnTo>
                        <a:pt x="844" y="2476"/>
                      </a:lnTo>
                      <a:lnTo>
                        <a:pt x="899" y="2313"/>
                      </a:lnTo>
                      <a:lnTo>
                        <a:pt x="939" y="2149"/>
                      </a:lnTo>
                      <a:lnTo>
                        <a:pt x="967" y="2000"/>
                      </a:lnTo>
                      <a:lnTo>
                        <a:pt x="994" y="1850"/>
                      </a:lnTo>
                      <a:lnTo>
                        <a:pt x="1007" y="1564"/>
                      </a:lnTo>
                      <a:lnTo>
                        <a:pt x="994" y="1292"/>
                      </a:lnTo>
                      <a:lnTo>
                        <a:pt x="967" y="1048"/>
                      </a:lnTo>
                      <a:lnTo>
                        <a:pt x="912" y="830"/>
                      </a:lnTo>
                      <a:lnTo>
                        <a:pt x="844" y="639"/>
                      </a:lnTo>
                      <a:lnTo>
                        <a:pt x="776" y="463"/>
                      </a:lnTo>
                      <a:lnTo>
                        <a:pt x="695" y="327"/>
                      </a:lnTo>
                      <a:lnTo>
                        <a:pt x="572" y="123"/>
                      </a:lnTo>
                      <a:lnTo>
                        <a:pt x="518" y="55"/>
                      </a:lnTo>
                      <a:lnTo>
                        <a:pt x="477" y="14"/>
                      </a:lnTo>
                      <a:lnTo>
                        <a:pt x="436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30"/>
                <p:cNvSpPr/>
                <p:nvPr/>
              </p:nvSpPr>
              <p:spPr>
                <a:xfrm>
                  <a:off x="7901264" y="2839662"/>
                  <a:ext cx="445928" cy="1628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1" h="53350" extrusionOk="0">
                      <a:moveTo>
                        <a:pt x="1" y="0"/>
                      </a:moveTo>
                      <a:lnTo>
                        <a:pt x="9999" y="53064"/>
                      </a:lnTo>
                      <a:lnTo>
                        <a:pt x="14610" y="53349"/>
                      </a:lnTo>
                      <a:lnTo>
                        <a:pt x="11794" y="10814"/>
                      </a:lnTo>
                      <a:lnTo>
                        <a:pt x="10883" y="38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6E1CC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30"/>
                <p:cNvSpPr/>
                <p:nvPr/>
              </p:nvSpPr>
              <p:spPr>
                <a:xfrm>
                  <a:off x="8219288" y="4449225"/>
                  <a:ext cx="127909" cy="149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884" extrusionOk="0">
                      <a:moveTo>
                        <a:pt x="1" y="0"/>
                      </a:moveTo>
                      <a:lnTo>
                        <a:pt x="667" y="4788"/>
                      </a:lnTo>
                      <a:lnTo>
                        <a:pt x="1062" y="4843"/>
                      </a:lnTo>
                      <a:lnTo>
                        <a:pt x="1429" y="4870"/>
                      </a:lnTo>
                      <a:lnTo>
                        <a:pt x="1783" y="4884"/>
                      </a:lnTo>
                      <a:lnTo>
                        <a:pt x="2123" y="4884"/>
                      </a:lnTo>
                      <a:lnTo>
                        <a:pt x="2435" y="4856"/>
                      </a:lnTo>
                      <a:lnTo>
                        <a:pt x="2721" y="4816"/>
                      </a:lnTo>
                      <a:lnTo>
                        <a:pt x="2993" y="4775"/>
                      </a:lnTo>
                      <a:lnTo>
                        <a:pt x="3224" y="4720"/>
                      </a:lnTo>
                      <a:lnTo>
                        <a:pt x="3456" y="4652"/>
                      </a:lnTo>
                      <a:lnTo>
                        <a:pt x="3646" y="4598"/>
                      </a:lnTo>
                      <a:lnTo>
                        <a:pt x="3945" y="4476"/>
                      </a:lnTo>
                      <a:lnTo>
                        <a:pt x="4136" y="4394"/>
                      </a:lnTo>
                      <a:lnTo>
                        <a:pt x="4190" y="4353"/>
                      </a:lnTo>
                      <a:lnTo>
                        <a:pt x="3877" y="3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4" name="Google Shape;1334;p30"/>
                <p:cNvSpPr/>
                <p:nvPr/>
              </p:nvSpPr>
              <p:spPr>
                <a:xfrm>
                  <a:off x="8184006" y="4426396"/>
                  <a:ext cx="182693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6" h="2694" extrusionOk="0">
                      <a:moveTo>
                        <a:pt x="5890" y="0"/>
                      </a:moveTo>
                      <a:lnTo>
                        <a:pt x="123" y="218"/>
                      </a:lnTo>
                      <a:lnTo>
                        <a:pt x="82" y="367"/>
                      </a:lnTo>
                      <a:lnTo>
                        <a:pt x="55" y="531"/>
                      </a:lnTo>
                      <a:lnTo>
                        <a:pt x="14" y="844"/>
                      </a:lnTo>
                      <a:lnTo>
                        <a:pt x="0" y="1156"/>
                      </a:lnTo>
                      <a:lnTo>
                        <a:pt x="14" y="1469"/>
                      </a:lnTo>
                      <a:lnTo>
                        <a:pt x="68" y="1782"/>
                      </a:lnTo>
                      <a:lnTo>
                        <a:pt x="123" y="2081"/>
                      </a:lnTo>
                      <a:lnTo>
                        <a:pt x="204" y="2394"/>
                      </a:lnTo>
                      <a:lnTo>
                        <a:pt x="313" y="2694"/>
                      </a:lnTo>
                      <a:lnTo>
                        <a:pt x="5849" y="2435"/>
                      </a:lnTo>
                      <a:lnTo>
                        <a:pt x="5904" y="2122"/>
                      </a:lnTo>
                      <a:lnTo>
                        <a:pt x="5945" y="1823"/>
                      </a:lnTo>
                      <a:lnTo>
                        <a:pt x="5972" y="1524"/>
                      </a:lnTo>
                      <a:lnTo>
                        <a:pt x="5985" y="1211"/>
                      </a:lnTo>
                      <a:lnTo>
                        <a:pt x="5985" y="912"/>
                      </a:lnTo>
                      <a:lnTo>
                        <a:pt x="5972" y="599"/>
                      </a:lnTo>
                      <a:lnTo>
                        <a:pt x="5945" y="299"/>
                      </a:lnTo>
                      <a:lnTo>
                        <a:pt x="5890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30"/>
                <p:cNvSpPr/>
                <p:nvPr/>
              </p:nvSpPr>
              <p:spPr>
                <a:xfrm>
                  <a:off x="793822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3" y="109"/>
                      </a:lnTo>
                      <a:lnTo>
                        <a:pt x="8149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6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4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8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1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7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8" y="5155"/>
                      </a:lnTo>
                      <a:lnTo>
                        <a:pt x="1" y="5319"/>
                      </a:lnTo>
                      <a:lnTo>
                        <a:pt x="1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32" y="6380"/>
                      </a:lnTo>
                      <a:lnTo>
                        <a:pt x="259" y="6407"/>
                      </a:lnTo>
                      <a:lnTo>
                        <a:pt x="300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5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50" y="6624"/>
                      </a:lnTo>
                      <a:lnTo>
                        <a:pt x="7088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1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9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4" y="1469"/>
                      </a:lnTo>
                      <a:lnTo>
                        <a:pt x="13753" y="1333"/>
                      </a:lnTo>
                      <a:lnTo>
                        <a:pt x="13726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5" y="775"/>
                      </a:lnTo>
                      <a:lnTo>
                        <a:pt x="13250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3" y="721"/>
                      </a:lnTo>
                      <a:lnTo>
                        <a:pt x="12488" y="748"/>
                      </a:lnTo>
                      <a:lnTo>
                        <a:pt x="12229" y="803"/>
                      </a:lnTo>
                      <a:lnTo>
                        <a:pt x="11699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7" y="1061"/>
                      </a:lnTo>
                      <a:lnTo>
                        <a:pt x="9931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3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6" y="82"/>
                      </a:lnTo>
                      <a:lnTo>
                        <a:pt x="8883" y="41"/>
                      </a:lnTo>
                      <a:lnTo>
                        <a:pt x="8761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rgbClr val="D53F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30"/>
                <p:cNvSpPr/>
                <p:nvPr/>
              </p:nvSpPr>
              <p:spPr>
                <a:xfrm>
                  <a:off x="8091407" y="4584554"/>
                  <a:ext cx="66473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8" h="1783" extrusionOk="0">
                      <a:moveTo>
                        <a:pt x="627" y="1"/>
                      </a:moveTo>
                      <a:lnTo>
                        <a:pt x="504" y="14"/>
                      </a:lnTo>
                      <a:lnTo>
                        <a:pt x="382" y="28"/>
                      </a:lnTo>
                      <a:lnTo>
                        <a:pt x="273" y="69"/>
                      </a:lnTo>
                      <a:lnTo>
                        <a:pt x="178" y="110"/>
                      </a:lnTo>
                      <a:lnTo>
                        <a:pt x="96" y="150"/>
                      </a:lnTo>
                      <a:lnTo>
                        <a:pt x="42" y="218"/>
                      </a:lnTo>
                      <a:lnTo>
                        <a:pt x="15" y="300"/>
                      </a:lnTo>
                      <a:lnTo>
                        <a:pt x="1" y="409"/>
                      </a:lnTo>
                      <a:lnTo>
                        <a:pt x="151" y="395"/>
                      </a:lnTo>
                      <a:lnTo>
                        <a:pt x="327" y="422"/>
                      </a:lnTo>
                      <a:lnTo>
                        <a:pt x="518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1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3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7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6" y="1728"/>
                      </a:lnTo>
                      <a:lnTo>
                        <a:pt x="2137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7" y="899"/>
                      </a:lnTo>
                      <a:lnTo>
                        <a:pt x="1620" y="695"/>
                      </a:lnTo>
                      <a:lnTo>
                        <a:pt x="1416" y="477"/>
                      </a:lnTo>
                      <a:lnTo>
                        <a:pt x="1307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40" y="137"/>
                      </a:lnTo>
                      <a:lnTo>
                        <a:pt x="776" y="55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7" name="Google Shape;1337;p30"/>
                <p:cNvSpPr/>
                <p:nvPr/>
              </p:nvSpPr>
              <p:spPr>
                <a:xfrm>
                  <a:off x="8121714" y="4566699"/>
                  <a:ext cx="5817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715" extrusionOk="0">
                      <a:moveTo>
                        <a:pt x="531" y="1"/>
                      </a:moveTo>
                      <a:lnTo>
                        <a:pt x="355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3" y="150"/>
                      </a:lnTo>
                      <a:lnTo>
                        <a:pt x="42" y="232"/>
                      </a:lnTo>
                      <a:lnTo>
                        <a:pt x="1" y="341"/>
                      </a:lnTo>
                      <a:lnTo>
                        <a:pt x="110" y="355"/>
                      </a:lnTo>
                      <a:lnTo>
                        <a:pt x="219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8" y="953"/>
                      </a:lnTo>
                      <a:lnTo>
                        <a:pt x="1157" y="1143"/>
                      </a:lnTo>
                      <a:lnTo>
                        <a:pt x="1280" y="1307"/>
                      </a:lnTo>
                      <a:lnTo>
                        <a:pt x="1375" y="1456"/>
                      </a:lnTo>
                      <a:lnTo>
                        <a:pt x="1456" y="1592"/>
                      </a:lnTo>
                      <a:lnTo>
                        <a:pt x="1484" y="1633"/>
                      </a:lnTo>
                      <a:lnTo>
                        <a:pt x="1524" y="1660"/>
                      </a:lnTo>
                      <a:lnTo>
                        <a:pt x="1552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8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4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2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2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8" y="613"/>
                      </a:lnTo>
                      <a:lnTo>
                        <a:pt x="1144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30"/>
                <p:cNvSpPr/>
                <p:nvPr/>
              </p:nvSpPr>
              <p:spPr>
                <a:xfrm>
                  <a:off x="806650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7" y="55"/>
                      </a:lnTo>
                      <a:lnTo>
                        <a:pt x="69" y="109"/>
                      </a:lnTo>
                      <a:lnTo>
                        <a:pt x="28" y="177"/>
                      </a:lnTo>
                      <a:lnTo>
                        <a:pt x="1" y="259"/>
                      </a:lnTo>
                      <a:lnTo>
                        <a:pt x="1" y="368"/>
                      </a:lnTo>
                      <a:lnTo>
                        <a:pt x="137" y="381"/>
                      </a:lnTo>
                      <a:lnTo>
                        <a:pt x="273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7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1" y="1497"/>
                      </a:lnTo>
                      <a:lnTo>
                        <a:pt x="1592" y="1633"/>
                      </a:lnTo>
                      <a:lnTo>
                        <a:pt x="1620" y="1674"/>
                      </a:lnTo>
                      <a:lnTo>
                        <a:pt x="1647" y="1701"/>
                      </a:lnTo>
                      <a:lnTo>
                        <a:pt x="1688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4" y="1755"/>
                      </a:lnTo>
                      <a:lnTo>
                        <a:pt x="1864" y="1742"/>
                      </a:lnTo>
                      <a:lnTo>
                        <a:pt x="1919" y="1728"/>
                      </a:lnTo>
                      <a:lnTo>
                        <a:pt x="1946" y="1701"/>
                      </a:lnTo>
                      <a:lnTo>
                        <a:pt x="1987" y="1660"/>
                      </a:lnTo>
                      <a:lnTo>
                        <a:pt x="2014" y="1619"/>
                      </a:lnTo>
                      <a:lnTo>
                        <a:pt x="2028" y="1578"/>
                      </a:lnTo>
                      <a:lnTo>
                        <a:pt x="2028" y="1538"/>
                      </a:lnTo>
                      <a:lnTo>
                        <a:pt x="2028" y="1497"/>
                      </a:lnTo>
                      <a:lnTo>
                        <a:pt x="2028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7" y="871"/>
                      </a:lnTo>
                      <a:lnTo>
                        <a:pt x="1470" y="653"/>
                      </a:lnTo>
                      <a:lnTo>
                        <a:pt x="1266" y="449"/>
                      </a:lnTo>
                      <a:lnTo>
                        <a:pt x="1157" y="354"/>
                      </a:lnTo>
                      <a:lnTo>
                        <a:pt x="1035" y="259"/>
                      </a:lnTo>
                      <a:lnTo>
                        <a:pt x="926" y="177"/>
                      </a:lnTo>
                      <a:lnTo>
                        <a:pt x="790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p30"/>
                <p:cNvSpPr/>
                <p:nvPr/>
              </p:nvSpPr>
              <p:spPr>
                <a:xfrm>
                  <a:off x="8136272" y="2809752"/>
                  <a:ext cx="508982" cy="1668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7" h="54684" extrusionOk="0">
                      <a:moveTo>
                        <a:pt x="11725" y="1"/>
                      </a:moveTo>
                      <a:lnTo>
                        <a:pt x="10080" y="327"/>
                      </a:lnTo>
                      <a:lnTo>
                        <a:pt x="10052" y="327"/>
                      </a:lnTo>
                      <a:lnTo>
                        <a:pt x="9563" y="450"/>
                      </a:lnTo>
                      <a:lnTo>
                        <a:pt x="9481" y="477"/>
                      </a:lnTo>
                      <a:lnTo>
                        <a:pt x="0" y="1552"/>
                      </a:lnTo>
                      <a:lnTo>
                        <a:pt x="2013" y="29763"/>
                      </a:lnTo>
                      <a:lnTo>
                        <a:pt x="12569" y="54683"/>
                      </a:lnTo>
                      <a:lnTo>
                        <a:pt x="16677" y="54493"/>
                      </a:lnTo>
                      <a:lnTo>
                        <a:pt x="16323" y="52357"/>
                      </a:lnTo>
                      <a:lnTo>
                        <a:pt x="15929" y="50072"/>
                      </a:lnTo>
                      <a:lnTo>
                        <a:pt x="15425" y="47311"/>
                      </a:lnTo>
                      <a:lnTo>
                        <a:pt x="14868" y="44304"/>
                      </a:lnTo>
                      <a:lnTo>
                        <a:pt x="14568" y="42795"/>
                      </a:lnTo>
                      <a:lnTo>
                        <a:pt x="14283" y="41312"/>
                      </a:lnTo>
                      <a:lnTo>
                        <a:pt x="13984" y="39897"/>
                      </a:lnTo>
                      <a:lnTo>
                        <a:pt x="13684" y="38591"/>
                      </a:lnTo>
                      <a:lnTo>
                        <a:pt x="13399" y="37394"/>
                      </a:lnTo>
                      <a:lnTo>
                        <a:pt x="13127" y="36374"/>
                      </a:lnTo>
                      <a:lnTo>
                        <a:pt x="12855" y="35436"/>
                      </a:lnTo>
                      <a:lnTo>
                        <a:pt x="12582" y="34538"/>
                      </a:lnTo>
                      <a:lnTo>
                        <a:pt x="12310" y="33654"/>
                      </a:lnTo>
                      <a:lnTo>
                        <a:pt x="12038" y="32810"/>
                      </a:lnTo>
                      <a:lnTo>
                        <a:pt x="11494" y="31246"/>
                      </a:lnTo>
                      <a:lnTo>
                        <a:pt x="11005" y="29872"/>
                      </a:lnTo>
                      <a:lnTo>
                        <a:pt x="10583" y="28743"/>
                      </a:lnTo>
                      <a:lnTo>
                        <a:pt x="10243" y="27873"/>
                      </a:lnTo>
                      <a:lnTo>
                        <a:pt x="9944" y="27138"/>
                      </a:lnTo>
                      <a:lnTo>
                        <a:pt x="10134" y="23710"/>
                      </a:lnTo>
                      <a:lnTo>
                        <a:pt x="10324" y="20078"/>
                      </a:lnTo>
                      <a:lnTo>
                        <a:pt x="10569" y="15739"/>
                      </a:lnTo>
                      <a:lnTo>
                        <a:pt x="10855" y="11114"/>
                      </a:lnTo>
                      <a:lnTo>
                        <a:pt x="11005" y="8843"/>
                      </a:lnTo>
                      <a:lnTo>
                        <a:pt x="11154" y="6666"/>
                      </a:lnTo>
                      <a:lnTo>
                        <a:pt x="11304" y="4639"/>
                      </a:lnTo>
                      <a:lnTo>
                        <a:pt x="11440" y="2817"/>
                      </a:lnTo>
                      <a:lnTo>
                        <a:pt x="11589" y="1252"/>
                      </a:lnTo>
                      <a:lnTo>
                        <a:pt x="117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30"/>
                <p:cNvSpPr/>
                <p:nvPr/>
              </p:nvSpPr>
              <p:spPr>
                <a:xfrm>
                  <a:off x="8519853" y="4447974"/>
                  <a:ext cx="144085" cy="15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1" h="4925" extrusionOk="0">
                      <a:moveTo>
                        <a:pt x="1" y="1"/>
                      </a:moveTo>
                      <a:lnTo>
                        <a:pt x="1184" y="4829"/>
                      </a:lnTo>
                      <a:lnTo>
                        <a:pt x="1579" y="4884"/>
                      </a:lnTo>
                      <a:lnTo>
                        <a:pt x="1946" y="4911"/>
                      </a:lnTo>
                      <a:lnTo>
                        <a:pt x="2300" y="4925"/>
                      </a:lnTo>
                      <a:lnTo>
                        <a:pt x="2640" y="4925"/>
                      </a:lnTo>
                      <a:lnTo>
                        <a:pt x="2953" y="4897"/>
                      </a:lnTo>
                      <a:lnTo>
                        <a:pt x="3238" y="4857"/>
                      </a:lnTo>
                      <a:lnTo>
                        <a:pt x="3510" y="4816"/>
                      </a:lnTo>
                      <a:lnTo>
                        <a:pt x="3755" y="4761"/>
                      </a:lnTo>
                      <a:lnTo>
                        <a:pt x="3973" y="4693"/>
                      </a:lnTo>
                      <a:lnTo>
                        <a:pt x="4163" y="4639"/>
                      </a:lnTo>
                      <a:lnTo>
                        <a:pt x="4463" y="4517"/>
                      </a:lnTo>
                      <a:lnTo>
                        <a:pt x="4653" y="4435"/>
                      </a:lnTo>
                      <a:lnTo>
                        <a:pt x="4721" y="4394"/>
                      </a:lnTo>
                      <a:lnTo>
                        <a:pt x="3524" y="28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30"/>
                <p:cNvSpPr/>
                <p:nvPr/>
              </p:nvSpPr>
              <p:spPr>
                <a:xfrm>
                  <a:off x="8482100" y="4431798"/>
                  <a:ext cx="201371" cy="82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8" h="2694" extrusionOk="0">
                      <a:moveTo>
                        <a:pt x="6298" y="0"/>
                      </a:moveTo>
                      <a:lnTo>
                        <a:pt x="109" y="367"/>
                      </a:lnTo>
                      <a:lnTo>
                        <a:pt x="41" y="735"/>
                      </a:lnTo>
                      <a:lnTo>
                        <a:pt x="14" y="1061"/>
                      </a:lnTo>
                      <a:lnTo>
                        <a:pt x="0" y="1224"/>
                      </a:lnTo>
                      <a:lnTo>
                        <a:pt x="14" y="1374"/>
                      </a:lnTo>
                      <a:lnTo>
                        <a:pt x="27" y="1524"/>
                      </a:lnTo>
                      <a:lnTo>
                        <a:pt x="54" y="1673"/>
                      </a:lnTo>
                      <a:lnTo>
                        <a:pt x="82" y="1823"/>
                      </a:lnTo>
                      <a:lnTo>
                        <a:pt x="136" y="1959"/>
                      </a:lnTo>
                      <a:lnTo>
                        <a:pt x="204" y="2081"/>
                      </a:lnTo>
                      <a:lnTo>
                        <a:pt x="272" y="2217"/>
                      </a:lnTo>
                      <a:lnTo>
                        <a:pt x="354" y="2340"/>
                      </a:lnTo>
                      <a:lnTo>
                        <a:pt x="463" y="2462"/>
                      </a:lnTo>
                      <a:lnTo>
                        <a:pt x="585" y="2571"/>
                      </a:lnTo>
                      <a:lnTo>
                        <a:pt x="707" y="2693"/>
                      </a:lnTo>
                      <a:lnTo>
                        <a:pt x="6502" y="2353"/>
                      </a:lnTo>
                      <a:lnTo>
                        <a:pt x="6556" y="2054"/>
                      </a:lnTo>
                      <a:lnTo>
                        <a:pt x="6584" y="1755"/>
                      </a:lnTo>
                      <a:lnTo>
                        <a:pt x="6597" y="1456"/>
                      </a:lnTo>
                      <a:lnTo>
                        <a:pt x="6584" y="1156"/>
                      </a:lnTo>
                      <a:lnTo>
                        <a:pt x="6543" y="857"/>
                      </a:lnTo>
                      <a:lnTo>
                        <a:pt x="6488" y="571"/>
                      </a:lnTo>
                      <a:lnTo>
                        <a:pt x="6407" y="286"/>
                      </a:lnTo>
                      <a:lnTo>
                        <a:pt x="6298" y="0"/>
                      </a:lnTo>
                      <a:close/>
                    </a:path>
                  </a:pathLst>
                </a:custGeom>
                <a:solidFill>
                  <a:srgbClr val="5D10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30"/>
                <p:cNvSpPr/>
                <p:nvPr/>
              </p:nvSpPr>
              <p:spPr>
                <a:xfrm>
                  <a:off x="8262474" y="4528945"/>
                  <a:ext cx="424320" cy="20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3" h="6652" extrusionOk="0">
                      <a:moveTo>
                        <a:pt x="8638" y="0"/>
                      </a:moveTo>
                      <a:lnTo>
                        <a:pt x="8529" y="27"/>
                      </a:lnTo>
                      <a:lnTo>
                        <a:pt x="8352" y="109"/>
                      </a:lnTo>
                      <a:lnTo>
                        <a:pt x="8148" y="218"/>
                      </a:lnTo>
                      <a:lnTo>
                        <a:pt x="7890" y="367"/>
                      </a:lnTo>
                      <a:lnTo>
                        <a:pt x="7278" y="762"/>
                      </a:lnTo>
                      <a:lnTo>
                        <a:pt x="6543" y="1238"/>
                      </a:lnTo>
                      <a:lnTo>
                        <a:pt x="6013" y="1578"/>
                      </a:lnTo>
                      <a:lnTo>
                        <a:pt x="5645" y="1823"/>
                      </a:lnTo>
                      <a:lnTo>
                        <a:pt x="5020" y="2231"/>
                      </a:lnTo>
                      <a:lnTo>
                        <a:pt x="4775" y="2380"/>
                      </a:lnTo>
                      <a:lnTo>
                        <a:pt x="4203" y="2748"/>
                      </a:lnTo>
                      <a:lnTo>
                        <a:pt x="3360" y="3265"/>
                      </a:lnTo>
                      <a:lnTo>
                        <a:pt x="2952" y="3496"/>
                      </a:lnTo>
                      <a:lnTo>
                        <a:pt x="2571" y="3700"/>
                      </a:lnTo>
                      <a:lnTo>
                        <a:pt x="2204" y="3877"/>
                      </a:lnTo>
                      <a:lnTo>
                        <a:pt x="1877" y="4013"/>
                      </a:lnTo>
                      <a:lnTo>
                        <a:pt x="1578" y="4122"/>
                      </a:lnTo>
                      <a:lnTo>
                        <a:pt x="1442" y="4162"/>
                      </a:lnTo>
                      <a:lnTo>
                        <a:pt x="1320" y="4190"/>
                      </a:lnTo>
                      <a:lnTo>
                        <a:pt x="1020" y="4258"/>
                      </a:lnTo>
                      <a:lnTo>
                        <a:pt x="776" y="4339"/>
                      </a:lnTo>
                      <a:lnTo>
                        <a:pt x="667" y="4394"/>
                      </a:lnTo>
                      <a:lnTo>
                        <a:pt x="572" y="4448"/>
                      </a:lnTo>
                      <a:lnTo>
                        <a:pt x="476" y="4502"/>
                      </a:lnTo>
                      <a:lnTo>
                        <a:pt x="395" y="4570"/>
                      </a:lnTo>
                      <a:lnTo>
                        <a:pt x="327" y="4638"/>
                      </a:lnTo>
                      <a:lnTo>
                        <a:pt x="259" y="4707"/>
                      </a:lnTo>
                      <a:lnTo>
                        <a:pt x="150" y="4843"/>
                      </a:lnTo>
                      <a:lnTo>
                        <a:pt x="82" y="4992"/>
                      </a:lnTo>
                      <a:lnTo>
                        <a:pt x="27" y="5155"/>
                      </a:lnTo>
                      <a:lnTo>
                        <a:pt x="0" y="5319"/>
                      </a:lnTo>
                      <a:lnTo>
                        <a:pt x="0" y="5482"/>
                      </a:lnTo>
                      <a:lnTo>
                        <a:pt x="14" y="5645"/>
                      </a:lnTo>
                      <a:lnTo>
                        <a:pt x="41" y="5808"/>
                      </a:lnTo>
                      <a:lnTo>
                        <a:pt x="82" y="5958"/>
                      </a:lnTo>
                      <a:lnTo>
                        <a:pt x="123" y="6108"/>
                      </a:lnTo>
                      <a:lnTo>
                        <a:pt x="245" y="6380"/>
                      </a:lnTo>
                      <a:lnTo>
                        <a:pt x="259" y="6407"/>
                      </a:lnTo>
                      <a:lnTo>
                        <a:pt x="299" y="6434"/>
                      </a:lnTo>
                      <a:lnTo>
                        <a:pt x="436" y="6488"/>
                      </a:lnTo>
                      <a:lnTo>
                        <a:pt x="640" y="6529"/>
                      </a:lnTo>
                      <a:lnTo>
                        <a:pt x="898" y="6556"/>
                      </a:lnTo>
                      <a:lnTo>
                        <a:pt x="1224" y="6584"/>
                      </a:lnTo>
                      <a:lnTo>
                        <a:pt x="1592" y="6611"/>
                      </a:lnTo>
                      <a:lnTo>
                        <a:pt x="2476" y="6638"/>
                      </a:lnTo>
                      <a:lnTo>
                        <a:pt x="3496" y="6652"/>
                      </a:lnTo>
                      <a:lnTo>
                        <a:pt x="4639" y="6638"/>
                      </a:lnTo>
                      <a:lnTo>
                        <a:pt x="5849" y="6624"/>
                      </a:lnTo>
                      <a:lnTo>
                        <a:pt x="7087" y="6597"/>
                      </a:lnTo>
                      <a:lnTo>
                        <a:pt x="9536" y="6516"/>
                      </a:lnTo>
                      <a:lnTo>
                        <a:pt x="11644" y="6434"/>
                      </a:lnTo>
                      <a:lnTo>
                        <a:pt x="13712" y="6325"/>
                      </a:lnTo>
                      <a:lnTo>
                        <a:pt x="13766" y="5699"/>
                      </a:lnTo>
                      <a:lnTo>
                        <a:pt x="13820" y="5033"/>
                      </a:lnTo>
                      <a:lnTo>
                        <a:pt x="13875" y="4230"/>
                      </a:lnTo>
                      <a:lnTo>
                        <a:pt x="13902" y="3360"/>
                      </a:lnTo>
                      <a:lnTo>
                        <a:pt x="13902" y="2938"/>
                      </a:lnTo>
                      <a:lnTo>
                        <a:pt x="13888" y="2517"/>
                      </a:lnTo>
                      <a:lnTo>
                        <a:pt x="13875" y="2136"/>
                      </a:lnTo>
                      <a:lnTo>
                        <a:pt x="13834" y="1782"/>
                      </a:lnTo>
                      <a:lnTo>
                        <a:pt x="13793" y="1469"/>
                      </a:lnTo>
                      <a:lnTo>
                        <a:pt x="13752" y="1333"/>
                      </a:lnTo>
                      <a:lnTo>
                        <a:pt x="13725" y="1211"/>
                      </a:lnTo>
                      <a:lnTo>
                        <a:pt x="13671" y="1102"/>
                      </a:lnTo>
                      <a:lnTo>
                        <a:pt x="13630" y="1020"/>
                      </a:lnTo>
                      <a:lnTo>
                        <a:pt x="13562" y="939"/>
                      </a:lnTo>
                      <a:lnTo>
                        <a:pt x="13494" y="871"/>
                      </a:lnTo>
                      <a:lnTo>
                        <a:pt x="13426" y="816"/>
                      </a:lnTo>
                      <a:lnTo>
                        <a:pt x="13344" y="775"/>
                      </a:lnTo>
                      <a:lnTo>
                        <a:pt x="13249" y="748"/>
                      </a:lnTo>
                      <a:lnTo>
                        <a:pt x="13154" y="721"/>
                      </a:lnTo>
                      <a:lnTo>
                        <a:pt x="13059" y="707"/>
                      </a:lnTo>
                      <a:lnTo>
                        <a:pt x="12950" y="707"/>
                      </a:lnTo>
                      <a:lnTo>
                        <a:pt x="12732" y="721"/>
                      </a:lnTo>
                      <a:lnTo>
                        <a:pt x="12487" y="748"/>
                      </a:lnTo>
                      <a:lnTo>
                        <a:pt x="12229" y="803"/>
                      </a:lnTo>
                      <a:lnTo>
                        <a:pt x="11698" y="925"/>
                      </a:lnTo>
                      <a:lnTo>
                        <a:pt x="11413" y="993"/>
                      </a:lnTo>
                      <a:lnTo>
                        <a:pt x="11141" y="1047"/>
                      </a:lnTo>
                      <a:lnTo>
                        <a:pt x="10855" y="1088"/>
                      </a:lnTo>
                      <a:lnTo>
                        <a:pt x="10583" y="1102"/>
                      </a:lnTo>
                      <a:lnTo>
                        <a:pt x="10325" y="1102"/>
                      </a:lnTo>
                      <a:lnTo>
                        <a:pt x="10189" y="1088"/>
                      </a:lnTo>
                      <a:lnTo>
                        <a:pt x="10066" y="1061"/>
                      </a:lnTo>
                      <a:lnTo>
                        <a:pt x="9930" y="884"/>
                      </a:lnTo>
                      <a:lnTo>
                        <a:pt x="9781" y="721"/>
                      </a:lnTo>
                      <a:lnTo>
                        <a:pt x="9590" y="517"/>
                      </a:lnTo>
                      <a:lnTo>
                        <a:pt x="9372" y="326"/>
                      </a:lnTo>
                      <a:lnTo>
                        <a:pt x="9250" y="231"/>
                      </a:lnTo>
                      <a:lnTo>
                        <a:pt x="9128" y="150"/>
                      </a:lnTo>
                      <a:lnTo>
                        <a:pt x="9005" y="82"/>
                      </a:lnTo>
                      <a:lnTo>
                        <a:pt x="8883" y="41"/>
                      </a:lnTo>
                      <a:lnTo>
                        <a:pt x="8760" y="14"/>
                      </a:lnTo>
                      <a:lnTo>
                        <a:pt x="863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30"/>
                <p:cNvSpPr/>
                <p:nvPr/>
              </p:nvSpPr>
              <p:spPr>
                <a:xfrm>
                  <a:off x="8415657" y="4584554"/>
                  <a:ext cx="66442" cy="54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7" h="1783" extrusionOk="0">
                      <a:moveTo>
                        <a:pt x="626" y="1"/>
                      </a:moveTo>
                      <a:lnTo>
                        <a:pt x="504" y="14"/>
                      </a:lnTo>
                      <a:lnTo>
                        <a:pt x="381" y="28"/>
                      </a:lnTo>
                      <a:lnTo>
                        <a:pt x="273" y="69"/>
                      </a:lnTo>
                      <a:lnTo>
                        <a:pt x="177" y="110"/>
                      </a:lnTo>
                      <a:lnTo>
                        <a:pt x="96" y="150"/>
                      </a:lnTo>
                      <a:lnTo>
                        <a:pt x="41" y="218"/>
                      </a:lnTo>
                      <a:lnTo>
                        <a:pt x="14" y="300"/>
                      </a:lnTo>
                      <a:lnTo>
                        <a:pt x="1" y="409"/>
                      </a:lnTo>
                      <a:lnTo>
                        <a:pt x="150" y="395"/>
                      </a:lnTo>
                      <a:lnTo>
                        <a:pt x="327" y="422"/>
                      </a:lnTo>
                      <a:lnTo>
                        <a:pt x="517" y="463"/>
                      </a:lnTo>
                      <a:lnTo>
                        <a:pt x="613" y="504"/>
                      </a:lnTo>
                      <a:lnTo>
                        <a:pt x="722" y="545"/>
                      </a:lnTo>
                      <a:lnTo>
                        <a:pt x="830" y="613"/>
                      </a:lnTo>
                      <a:lnTo>
                        <a:pt x="926" y="681"/>
                      </a:lnTo>
                      <a:lnTo>
                        <a:pt x="1116" y="844"/>
                      </a:lnTo>
                      <a:lnTo>
                        <a:pt x="1293" y="1035"/>
                      </a:lnTo>
                      <a:lnTo>
                        <a:pt x="1442" y="1211"/>
                      </a:lnTo>
                      <a:lnTo>
                        <a:pt x="1565" y="1388"/>
                      </a:lnTo>
                      <a:lnTo>
                        <a:pt x="1660" y="1524"/>
                      </a:lnTo>
                      <a:lnTo>
                        <a:pt x="1742" y="1660"/>
                      </a:lnTo>
                      <a:lnTo>
                        <a:pt x="1769" y="1701"/>
                      </a:lnTo>
                      <a:lnTo>
                        <a:pt x="1796" y="1728"/>
                      </a:lnTo>
                      <a:lnTo>
                        <a:pt x="1837" y="1755"/>
                      </a:lnTo>
                      <a:lnTo>
                        <a:pt x="1878" y="1769"/>
                      </a:lnTo>
                      <a:lnTo>
                        <a:pt x="1919" y="1783"/>
                      </a:lnTo>
                      <a:lnTo>
                        <a:pt x="1973" y="1783"/>
                      </a:lnTo>
                      <a:lnTo>
                        <a:pt x="2014" y="1769"/>
                      </a:lnTo>
                      <a:lnTo>
                        <a:pt x="2055" y="1755"/>
                      </a:lnTo>
                      <a:lnTo>
                        <a:pt x="2095" y="1728"/>
                      </a:lnTo>
                      <a:lnTo>
                        <a:pt x="2136" y="1687"/>
                      </a:lnTo>
                      <a:lnTo>
                        <a:pt x="2150" y="1660"/>
                      </a:lnTo>
                      <a:lnTo>
                        <a:pt x="2177" y="1606"/>
                      </a:lnTo>
                      <a:lnTo>
                        <a:pt x="2177" y="1565"/>
                      </a:lnTo>
                      <a:lnTo>
                        <a:pt x="2177" y="1524"/>
                      </a:lnTo>
                      <a:lnTo>
                        <a:pt x="2177" y="1483"/>
                      </a:lnTo>
                      <a:lnTo>
                        <a:pt x="2150" y="1429"/>
                      </a:lnTo>
                      <a:lnTo>
                        <a:pt x="2055" y="1266"/>
                      </a:lnTo>
                      <a:lnTo>
                        <a:pt x="1946" y="1103"/>
                      </a:lnTo>
                      <a:lnTo>
                        <a:pt x="1796" y="899"/>
                      </a:lnTo>
                      <a:lnTo>
                        <a:pt x="1619" y="695"/>
                      </a:lnTo>
                      <a:lnTo>
                        <a:pt x="1415" y="477"/>
                      </a:lnTo>
                      <a:lnTo>
                        <a:pt x="1306" y="382"/>
                      </a:lnTo>
                      <a:lnTo>
                        <a:pt x="1184" y="286"/>
                      </a:lnTo>
                      <a:lnTo>
                        <a:pt x="1062" y="205"/>
                      </a:lnTo>
                      <a:lnTo>
                        <a:pt x="939" y="137"/>
                      </a:lnTo>
                      <a:lnTo>
                        <a:pt x="776" y="55"/>
                      </a:lnTo>
                      <a:lnTo>
                        <a:pt x="6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30"/>
                <p:cNvSpPr/>
                <p:nvPr/>
              </p:nvSpPr>
              <p:spPr>
                <a:xfrm>
                  <a:off x="8445963" y="4566699"/>
                  <a:ext cx="58141" cy="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" h="1715" extrusionOk="0">
                      <a:moveTo>
                        <a:pt x="531" y="1"/>
                      </a:moveTo>
                      <a:lnTo>
                        <a:pt x="354" y="14"/>
                      </a:lnTo>
                      <a:lnTo>
                        <a:pt x="273" y="28"/>
                      </a:lnTo>
                      <a:lnTo>
                        <a:pt x="205" y="55"/>
                      </a:lnTo>
                      <a:lnTo>
                        <a:pt x="137" y="82"/>
                      </a:lnTo>
                      <a:lnTo>
                        <a:pt x="82" y="150"/>
                      </a:lnTo>
                      <a:lnTo>
                        <a:pt x="41" y="232"/>
                      </a:lnTo>
                      <a:lnTo>
                        <a:pt x="1" y="341"/>
                      </a:lnTo>
                      <a:lnTo>
                        <a:pt x="109" y="355"/>
                      </a:lnTo>
                      <a:lnTo>
                        <a:pt x="218" y="382"/>
                      </a:lnTo>
                      <a:lnTo>
                        <a:pt x="327" y="423"/>
                      </a:lnTo>
                      <a:lnTo>
                        <a:pt x="436" y="477"/>
                      </a:lnTo>
                      <a:lnTo>
                        <a:pt x="545" y="545"/>
                      </a:lnTo>
                      <a:lnTo>
                        <a:pt x="654" y="613"/>
                      </a:lnTo>
                      <a:lnTo>
                        <a:pt x="844" y="776"/>
                      </a:lnTo>
                      <a:lnTo>
                        <a:pt x="1007" y="953"/>
                      </a:lnTo>
                      <a:lnTo>
                        <a:pt x="1157" y="1143"/>
                      </a:lnTo>
                      <a:lnTo>
                        <a:pt x="1279" y="1307"/>
                      </a:lnTo>
                      <a:lnTo>
                        <a:pt x="1374" y="1456"/>
                      </a:lnTo>
                      <a:lnTo>
                        <a:pt x="1456" y="1592"/>
                      </a:lnTo>
                      <a:lnTo>
                        <a:pt x="1483" y="1633"/>
                      </a:lnTo>
                      <a:lnTo>
                        <a:pt x="1524" y="1660"/>
                      </a:lnTo>
                      <a:lnTo>
                        <a:pt x="1551" y="1688"/>
                      </a:lnTo>
                      <a:lnTo>
                        <a:pt x="1592" y="1701"/>
                      </a:lnTo>
                      <a:lnTo>
                        <a:pt x="1647" y="1715"/>
                      </a:lnTo>
                      <a:lnTo>
                        <a:pt x="1687" y="1715"/>
                      </a:lnTo>
                      <a:lnTo>
                        <a:pt x="1742" y="1701"/>
                      </a:lnTo>
                      <a:lnTo>
                        <a:pt x="1783" y="1688"/>
                      </a:lnTo>
                      <a:lnTo>
                        <a:pt x="1823" y="1660"/>
                      </a:lnTo>
                      <a:lnTo>
                        <a:pt x="1851" y="1620"/>
                      </a:lnTo>
                      <a:lnTo>
                        <a:pt x="1878" y="1579"/>
                      </a:lnTo>
                      <a:lnTo>
                        <a:pt x="1891" y="1538"/>
                      </a:lnTo>
                      <a:lnTo>
                        <a:pt x="1905" y="1497"/>
                      </a:lnTo>
                      <a:lnTo>
                        <a:pt x="1905" y="1456"/>
                      </a:lnTo>
                      <a:lnTo>
                        <a:pt x="1891" y="1402"/>
                      </a:lnTo>
                      <a:lnTo>
                        <a:pt x="1878" y="1361"/>
                      </a:lnTo>
                      <a:lnTo>
                        <a:pt x="1769" y="1198"/>
                      </a:lnTo>
                      <a:lnTo>
                        <a:pt x="1660" y="1021"/>
                      </a:lnTo>
                      <a:lnTo>
                        <a:pt x="1524" y="831"/>
                      </a:lnTo>
                      <a:lnTo>
                        <a:pt x="1347" y="613"/>
                      </a:lnTo>
                      <a:lnTo>
                        <a:pt x="1143" y="409"/>
                      </a:lnTo>
                      <a:lnTo>
                        <a:pt x="1021" y="314"/>
                      </a:lnTo>
                      <a:lnTo>
                        <a:pt x="912" y="219"/>
                      </a:lnTo>
                      <a:lnTo>
                        <a:pt x="790" y="137"/>
                      </a:lnTo>
                      <a:lnTo>
                        <a:pt x="667" y="55"/>
                      </a:ln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30"/>
                <p:cNvSpPr/>
                <p:nvPr/>
              </p:nvSpPr>
              <p:spPr>
                <a:xfrm>
                  <a:off x="8390752" y="4601584"/>
                  <a:ext cx="61895" cy="53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756" extrusionOk="0">
                      <a:moveTo>
                        <a:pt x="327" y="0"/>
                      </a:moveTo>
                      <a:lnTo>
                        <a:pt x="218" y="28"/>
                      </a:lnTo>
                      <a:lnTo>
                        <a:pt x="136" y="55"/>
                      </a:lnTo>
                      <a:lnTo>
                        <a:pt x="68" y="109"/>
                      </a:lnTo>
                      <a:lnTo>
                        <a:pt x="28" y="177"/>
                      </a:lnTo>
                      <a:lnTo>
                        <a:pt x="0" y="259"/>
                      </a:lnTo>
                      <a:lnTo>
                        <a:pt x="0" y="368"/>
                      </a:lnTo>
                      <a:lnTo>
                        <a:pt x="136" y="381"/>
                      </a:lnTo>
                      <a:lnTo>
                        <a:pt x="272" y="409"/>
                      </a:lnTo>
                      <a:lnTo>
                        <a:pt x="422" y="449"/>
                      </a:lnTo>
                      <a:lnTo>
                        <a:pt x="572" y="517"/>
                      </a:lnTo>
                      <a:lnTo>
                        <a:pt x="681" y="585"/>
                      </a:lnTo>
                      <a:lnTo>
                        <a:pt x="776" y="653"/>
                      </a:lnTo>
                      <a:lnTo>
                        <a:pt x="966" y="817"/>
                      </a:lnTo>
                      <a:lnTo>
                        <a:pt x="1143" y="993"/>
                      </a:lnTo>
                      <a:lnTo>
                        <a:pt x="1293" y="1184"/>
                      </a:lnTo>
                      <a:lnTo>
                        <a:pt x="1415" y="1347"/>
                      </a:lnTo>
                      <a:lnTo>
                        <a:pt x="1510" y="1497"/>
                      </a:lnTo>
                      <a:lnTo>
                        <a:pt x="1592" y="1633"/>
                      </a:lnTo>
                      <a:lnTo>
                        <a:pt x="1619" y="1674"/>
                      </a:lnTo>
                      <a:lnTo>
                        <a:pt x="1646" y="1701"/>
                      </a:lnTo>
                      <a:lnTo>
                        <a:pt x="1687" y="1728"/>
                      </a:lnTo>
                      <a:lnTo>
                        <a:pt x="1728" y="1742"/>
                      </a:lnTo>
                      <a:lnTo>
                        <a:pt x="1769" y="1755"/>
                      </a:lnTo>
                      <a:lnTo>
                        <a:pt x="1823" y="1755"/>
                      </a:lnTo>
                      <a:lnTo>
                        <a:pt x="1864" y="1742"/>
                      </a:lnTo>
                      <a:lnTo>
                        <a:pt x="1918" y="1728"/>
                      </a:lnTo>
                      <a:lnTo>
                        <a:pt x="1946" y="1701"/>
                      </a:lnTo>
                      <a:lnTo>
                        <a:pt x="1986" y="1660"/>
                      </a:lnTo>
                      <a:lnTo>
                        <a:pt x="2014" y="1619"/>
                      </a:lnTo>
                      <a:lnTo>
                        <a:pt x="2027" y="1578"/>
                      </a:lnTo>
                      <a:lnTo>
                        <a:pt x="2027" y="1538"/>
                      </a:lnTo>
                      <a:lnTo>
                        <a:pt x="2027" y="1497"/>
                      </a:lnTo>
                      <a:lnTo>
                        <a:pt x="2027" y="1442"/>
                      </a:lnTo>
                      <a:lnTo>
                        <a:pt x="2000" y="1402"/>
                      </a:lnTo>
                      <a:lnTo>
                        <a:pt x="1905" y="1238"/>
                      </a:lnTo>
                      <a:lnTo>
                        <a:pt x="1796" y="1061"/>
                      </a:lnTo>
                      <a:lnTo>
                        <a:pt x="1646" y="871"/>
                      </a:lnTo>
                      <a:lnTo>
                        <a:pt x="1470" y="653"/>
                      </a:lnTo>
                      <a:lnTo>
                        <a:pt x="1265" y="449"/>
                      </a:lnTo>
                      <a:lnTo>
                        <a:pt x="1157" y="354"/>
                      </a:lnTo>
                      <a:lnTo>
                        <a:pt x="1034" y="259"/>
                      </a:lnTo>
                      <a:lnTo>
                        <a:pt x="925" y="177"/>
                      </a:lnTo>
                      <a:lnTo>
                        <a:pt x="789" y="9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30"/>
                <p:cNvSpPr/>
                <p:nvPr/>
              </p:nvSpPr>
              <p:spPr>
                <a:xfrm>
                  <a:off x="7909169" y="1477529"/>
                  <a:ext cx="135783" cy="161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9" h="5292" extrusionOk="0">
                      <a:moveTo>
                        <a:pt x="218" y="0"/>
                      </a:moveTo>
                      <a:lnTo>
                        <a:pt x="109" y="14"/>
                      </a:lnTo>
                      <a:lnTo>
                        <a:pt x="0" y="28"/>
                      </a:lnTo>
                      <a:lnTo>
                        <a:pt x="68" y="164"/>
                      </a:lnTo>
                      <a:lnTo>
                        <a:pt x="218" y="517"/>
                      </a:lnTo>
                      <a:lnTo>
                        <a:pt x="313" y="762"/>
                      </a:lnTo>
                      <a:lnTo>
                        <a:pt x="422" y="1061"/>
                      </a:lnTo>
                      <a:lnTo>
                        <a:pt x="531" y="1388"/>
                      </a:lnTo>
                      <a:lnTo>
                        <a:pt x="640" y="1755"/>
                      </a:lnTo>
                      <a:lnTo>
                        <a:pt x="721" y="2150"/>
                      </a:lnTo>
                      <a:lnTo>
                        <a:pt x="803" y="2558"/>
                      </a:lnTo>
                      <a:lnTo>
                        <a:pt x="857" y="2979"/>
                      </a:lnTo>
                      <a:lnTo>
                        <a:pt x="885" y="3415"/>
                      </a:lnTo>
                      <a:lnTo>
                        <a:pt x="885" y="3646"/>
                      </a:lnTo>
                      <a:lnTo>
                        <a:pt x="885" y="3864"/>
                      </a:lnTo>
                      <a:lnTo>
                        <a:pt x="857" y="4081"/>
                      </a:lnTo>
                      <a:lnTo>
                        <a:pt x="844" y="4312"/>
                      </a:lnTo>
                      <a:lnTo>
                        <a:pt x="803" y="4530"/>
                      </a:lnTo>
                      <a:lnTo>
                        <a:pt x="749" y="4748"/>
                      </a:lnTo>
                      <a:lnTo>
                        <a:pt x="694" y="4965"/>
                      </a:lnTo>
                      <a:lnTo>
                        <a:pt x="613" y="5183"/>
                      </a:lnTo>
                      <a:lnTo>
                        <a:pt x="1089" y="5224"/>
                      </a:lnTo>
                      <a:lnTo>
                        <a:pt x="1578" y="5265"/>
                      </a:lnTo>
                      <a:lnTo>
                        <a:pt x="2054" y="5278"/>
                      </a:lnTo>
                      <a:lnTo>
                        <a:pt x="2530" y="5292"/>
                      </a:lnTo>
                      <a:lnTo>
                        <a:pt x="3020" y="5292"/>
                      </a:lnTo>
                      <a:lnTo>
                        <a:pt x="3496" y="5265"/>
                      </a:lnTo>
                      <a:lnTo>
                        <a:pt x="3972" y="5237"/>
                      </a:lnTo>
                      <a:lnTo>
                        <a:pt x="4448" y="5183"/>
                      </a:lnTo>
                      <a:lnTo>
                        <a:pt x="4394" y="4761"/>
                      </a:lnTo>
                      <a:lnTo>
                        <a:pt x="4326" y="4449"/>
                      </a:lnTo>
                      <a:lnTo>
                        <a:pt x="4258" y="4136"/>
                      </a:lnTo>
                      <a:lnTo>
                        <a:pt x="4163" y="3850"/>
                      </a:lnTo>
                      <a:lnTo>
                        <a:pt x="4068" y="3564"/>
                      </a:lnTo>
                      <a:lnTo>
                        <a:pt x="3972" y="3292"/>
                      </a:lnTo>
                      <a:lnTo>
                        <a:pt x="3850" y="3034"/>
                      </a:lnTo>
                      <a:lnTo>
                        <a:pt x="3728" y="2789"/>
                      </a:lnTo>
                      <a:lnTo>
                        <a:pt x="3592" y="2544"/>
                      </a:lnTo>
                      <a:lnTo>
                        <a:pt x="3455" y="2313"/>
                      </a:lnTo>
                      <a:lnTo>
                        <a:pt x="3319" y="2095"/>
                      </a:lnTo>
                      <a:lnTo>
                        <a:pt x="3170" y="1891"/>
                      </a:lnTo>
                      <a:lnTo>
                        <a:pt x="3020" y="1687"/>
                      </a:lnTo>
                      <a:lnTo>
                        <a:pt x="2857" y="1510"/>
                      </a:lnTo>
                      <a:lnTo>
                        <a:pt x="2694" y="1334"/>
                      </a:lnTo>
                      <a:lnTo>
                        <a:pt x="2530" y="1157"/>
                      </a:lnTo>
                      <a:lnTo>
                        <a:pt x="2367" y="1007"/>
                      </a:lnTo>
                      <a:lnTo>
                        <a:pt x="2190" y="857"/>
                      </a:lnTo>
                      <a:lnTo>
                        <a:pt x="2027" y="735"/>
                      </a:lnTo>
                      <a:lnTo>
                        <a:pt x="1864" y="613"/>
                      </a:lnTo>
                      <a:lnTo>
                        <a:pt x="1687" y="504"/>
                      </a:lnTo>
                      <a:lnTo>
                        <a:pt x="1524" y="395"/>
                      </a:lnTo>
                      <a:lnTo>
                        <a:pt x="1361" y="313"/>
                      </a:lnTo>
                      <a:lnTo>
                        <a:pt x="1197" y="232"/>
                      </a:lnTo>
                      <a:lnTo>
                        <a:pt x="1048" y="164"/>
                      </a:lnTo>
                      <a:lnTo>
                        <a:pt x="898" y="109"/>
                      </a:lnTo>
                      <a:lnTo>
                        <a:pt x="749" y="68"/>
                      </a:lnTo>
                      <a:lnTo>
                        <a:pt x="599" y="28"/>
                      </a:lnTo>
                      <a:lnTo>
                        <a:pt x="463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30"/>
                <p:cNvSpPr/>
                <p:nvPr/>
              </p:nvSpPr>
              <p:spPr>
                <a:xfrm>
                  <a:off x="7883440" y="1599581"/>
                  <a:ext cx="635213" cy="132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3" h="43448" extrusionOk="0">
                      <a:moveTo>
                        <a:pt x="8502" y="1"/>
                      </a:moveTo>
                      <a:lnTo>
                        <a:pt x="8189" y="14"/>
                      </a:lnTo>
                      <a:lnTo>
                        <a:pt x="7862" y="28"/>
                      </a:lnTo>
                      <a:lnTo>
                        <a:pt x="7536" y="55"/>
                      </a:lnTo>
                      <a:lnTo>
                        <a:pt x="7223" y="109"/>
                      </a:lnTo>
                      <a:lnTo>
                        <a:pt x="6992" y="150"/>
                      </a:lnTo>
                      <a:lnTo>
                        <a:pt x="6774" y="218"/>
                      </a:lnTo>
                      <a:lnTo>
                        <a:pt x="6557" y="286"/>
                      </a:lnTo>
                      <a:lnTo>
                        <a:pt x="6325" y="381"/>
                      </a:lnTo>
                      <a:lnTo>
                        <a:pt x="6108" y="490"/>
                      </a:lnTo>
                      <a:lnTo>
                        <a:pt x="5876" y="613"/>
                      </a:lnTo>
                      <a:lnTo>
                        <a:pt x="5659" y="749"/>
                      </a:lnTo>
                      <a:lnTo>
                        <a:pt x="5427" y="898"/>
                      </a:lnTo>
                      <a:lnTo>
                        <a:pt x="5210" y="1062"/>
                      </a:lnTo>
                      <a:lnTo>
                        <a:pt x="4992" y="1225"/>
                      </a:lnTo>
                      <a:lnTo>
                        <a:pt x="4557" y="1579"/>
                      </a:lnTo>
                      <a:lnTo>
                        <a:pt x="4149" y="1959"/>
                      </a:lnTo>
                      <a:lnTo>
                        <a:pt x="3754" y="2367"/>
                      </a:lnTo>
                      <a:lnTo>
                        <a:pt x="3387" y="2789"/>
                      </a:lnTo>
                      <a:lnTo>
                        <a:pt x="3033" y="3197"/>
                      </a:lnTo>
                      <a:lnTo>
                        <a:pt x="2721" y="3619"/>
                      </a:lnTo>
                      <a:lnTo>
                        <a:pt x="2435" y="4027"/>
                      </a:lnTo>
                      <a:lnTo>
                        <a:pt x="2190" y="4408"/>
                      </a:lnTo>
                      <a:lnTo>
                        <a:pt x="1986" y="4762"/>
                      </a:lnTo>
                      <a:lnTo>
                        <a:pt x="1836" y="5074"/>
                      </a:lnTo>
                      <a:lnTo>
                        <a:pt x="1728" y="5360"/>
                      </a:lnTo>
                      <a:lnTo>
                        <a:pt x="1632" y="5700"/>
                      </a:lnTo>
                      <a:lnTo>
                        <a:pt x="1537" y="6054"/>
                      </a:lnTo>
                      <a:lnTo>
                        <a:pt x="1456" y="6421"/>
                      </a:lnTo>
                      <a:lnTo>
                        <a:pt x="1388" y="6843"/>
                      </a:lnTo>
                      <a:lnTo>
                        <a:pt x="1333" y="7319"/>
                      </a:lnTo>
                      <a:lnTo>
                        <a:pt x="1292" y="7876"/>
                      </a:lnTo>
                      <a:lnTo>
                        <a:pt x="1251" y="8543"/>
                      </a:lnTo>
                      <a:lnTo>
                        <a:pt x="1238" y="9332"/>
                      </a:lnTo>
                      <a:lnTo>
                        <a:pt x="1211" y="10447"/>
                      </a:lnTo>
                      <a:lnTo>
                        <a:pt x="1197" y="11522"/>
                      </a:lnTo>
                      <a:lnTo>
                        <a:pt x="1197" y="12597"/>
                      </a:lnTo>
                      <a:lnTo>
                        <a:pt x="1224" y="13671"/>
                      </a:lnTo>
                      <a:lnTo>
                        <a:pt x="1265" y="14746"/>
                      </a:lnTo>
                      <a:lnTo>
                        <a:pt x="1333" y="15820"/>
                      </a:lnTo>
                      <a:lnTo>
                        <a:pt x="1388" y="16378"/>
                      </a:lnTo>
                      <a:lnTo>
                        <a:pt x="1442" y="16936"/>
                      </a:lnTo>
                      <a:lnTo>
                        <a:pt x="1510" y="17507"/>
                      </a:lnTo>
                      <a:lnTo>
                        <a:pt x="1592" y="18078"/>
                      </a:lnTo>
                      <a:lnTo>
                        <a:pt x="1632" y="18364"/>
                      </a:lnTo>
                      <a:lnTo>
                        <a:pt x="1673" y="18663"/>
                      </a:lnTo>
                      <a:lnTo>
                        <a:pt x="1700" y="18963"/>
                      </a:lnTo>
                      <a:lnTo>
                        <a:pt x="1755" y="19629"/>
                      </a:lnTo>
                      <a:lnTo>
                        <a:pt x="1782" y="20364"/>
                      </a:lnTo>
                      <a:lnTo>
                        <a:pt x="1782" y="21139"/>
                      </a:lnTo>
                      <a:lnTo>
                        <a:pt x="1755" y="21982"/>
                      </a:lnTo>
                      <a:lnTo>
                        <a:pt x="1714" y="22853"/>
                      </a:lnTo>
                      <a:lnTo>
                        <a:pt x="1660" y="23778"/>
                      </a:lnTo>
                      <a:lnTo>
                        <a:pt x="1578" y="24716"/>
                      </a:lnTo>
                      <a:lnTo>
                        <a:pt x="1564" y="25016"/>
                      </a:lnTo>
                      <a:lnTo>
                        <a:pt x="1551" y="25165"/>
                      </a:lnTo>
                      <a:lnTo>
                        <a:pt x="1524" y="25465"/>
                      </a:lnTo>
                      <a:lnTo>
                        <a:pt x="1415" y="26621"/>
                      </a:lnTo>
                      <a:lnTo>
                        <a:pt x="1292" y="27818"/>
                      </a:lnTo>
                      <a:lnTo>
                        <a:pt x="1251" y="28199"/>
                      </a:lnTo>
                      <a:lnTo>
                        <a:pt x="1238" y="28294"/>
                      </a:lnTo>
                      <a:lnTo>
                        <a:pt x="1129" y="29232"/>
                      </a:lnTo>
                      <a:lnTo>
                        <a:pt x="1034" y="30049"/>
                      </a:lnTo>
                      <a:lnTo>
                        <a:pt x="979" y="30484"/>
                      </a:lnTo>
                      <a:lnTo>
                        <a:pt x="979" y="30606"/>
                      </a:lnTo>
                      <a:lnTo>
                        <a:pt x="857" y="31640"/>
                      </a:lnTo>
                      <a:lnTo>
                        <a:pt x="694" y="32987"/>
                      </a:lnTo>
                      <a:lnTo>
                        <a:pt x="571" y="34021"/>
                      </a:lnTo>
                      <a:lnTo>
                        <a:pt x="408" y="35462"/>
                      </a:lnTo>
                      <a:lnTo>
                        <a:pt x="259" y="36809"/>
                      </a:lnTo>
                      <a:lnTo>
                        <a:pt x="136" y="38074"/>
                      </a:lnTo>
                      <a:lnTo>
                        <a:pt x="54" y="39217"/>
                      </a:lnTo>
                      <a:lnTo>
                        <a:pt x="27" y="39734"/>
                      </a:lnTo>
                      <a:lnTo>
                        <a:pt x="14" y="40223"/>
                      </a:lnTo>
                      <a:lnTo>
                        <a:pt x="0" y="40672"/>
                      </a:lnTo>
                      <a:lnTo>
                        <a:pt x="14" y="41067"/>
                      </a:lnTo>
                      <a:lnTo>
                        <a:pt x="27" y="41434"/>
                      </a:lnTo>
                      <a:lnTo>
                        <a:pt x="68" y="41747"/>
                      </a:lnTo>
                      <a:lnTo>
                        <a:pt x="109" y="42005"/>
                      </a:lnTo>
                      <a:lnTo>
                        <a:pt x="177" y="42223"/>
                      </a:lnTo>
                      <a:lnTo>
                        <a:pt x="231" y="42345"/>
                      </a:lnTo>
                      <a:lnTo>
                        <a:pt x="299" y="42454"/>
                      </a:lnTo>
                      <a:lnTo>
                        <a:pt x="367" y="42563"/>
                      </a:lnTo>
                      <a:lnTo>
                        <a:pt x="463" y="42672"/>
                      </a:lnTo>
                      <a:lnTo>
                        <a:pt x="558" y="42767"/>
                      </a:lnTo>
                      <a:lnTo>
                        <a:pt x="680" y="42862"/>
                      </a:lnTo>
                      <a:lnTo>
                        <a:pt x="803" y="42944"/>
                      </a:lnTo>
                      <a:lnTo>
                        <a:pt x="925" y="43025"/>
                      </a:lnTo>
                      <a:lnTo>
                        <a:pt x="1075" y="43107"/>
                      </a:lnTo>
                      <a:lnTo>
                        <a:pt x="1238" y="43175"/>
                      </a:lnTo>
                      <a:lnTo>
                        <a:pt x="1401" y="43229"/>
                      </a:lnTo>
                      <a:lnTo>
                        <a:pt x="1578" y="43284"/>
                      </a:lnTo>
                      <a:lnTo>
                        <a:pt x="1768" y="43325"/>
                      </a:lnTo>
                      <a:lnTo>
                        <a:pt x="1972" y="43365"/>
                      </a:lnTo>
                      <a:lnTo>
                        <a:pt x="2190" y="43393"/>
                      </a:lnTo>
                      <a:lnTo>
                        <a:pt x="2408" y="43420"/>
                      </a:lnTo>
                      <a:lnTo>
                        <a:pt x="2639" y="43433"/>
                      </a:lnTo>
                      <a:lnTo>
                        <a:pt x="2884" y="43447"/>
                      </a:lnTo>
                      <a:lnTo>
                        <a:pt x="3142" y="43447"/>
                      </a:lnTo>
                      <a:lnTo>
                        <a:pt x="3414" y="43433"/>
                      </a:lnTo>
                      <a:lnTo>
                        <a:pt x="3972" y="43393"/>
                      </a:lnTo>
                      <a:lnTo>
                        <a:pt x="4584" y="43311"/>
                      </a:lnTo>
                      <a:lnTo>
                        <a:pt x="5223" y="43189"/>
                      </a:lnTo>
                      <a:lnTo>
                        <a:pt x="5917" y="43039"/>
                      </a:lnTo>
                      <a:lnTo>
                        <a:pt x="6652" y="42849"/>
                      </a:lnTo>
                      <a:lnTo>
                        <a:pt x="7413" y="42604"/>
                      </a:lnTo>
                      <a:lnTo>
                        <a:pt x="7822" y="42481"/>
                      </a:lnTo>
                      <a:lnTo>
                        <a:pt x="8243" y="42372"/>
                      </a:lnTo>
                      <a:lnTo>
                        <a:pt x="8665" y="42277"/>
                      </a:lnTo>
                      <a:lnTo>
                        <a:pt x="9114" y="42182"/>
                      </a:lnTo>
                      <a:lnTo>
                        <a:pt x="9563" y="42100"/>
                      </a:lnTo>
                      <a:lnTo>
                        <a:pt x="10012" y="42019"/>
                      </a:lnTo>
                      <a:lnTo>
                        <a:pt x="10950" y="41883"/>
                      </a:lnTo>
                      <a:lnTo>
                        <a:pt x="11902" y="41774"/>
                      </a:lnTo>
                      <a:lnTo>
                        <a:pt x="12855" y="41665"/>
                      </a:lnTo>
                      <a:lnTo>
                        <a:pt x="14718" y="41488"/>
                      </a:lnTo>
                      <a:lnTo>
                        <a:pt x="15616" y="41407"/>
                      </a:lnTo>
                      <a:lnTo>
                        <a:pt x="16459" y="41298"/>
                      </a:lnTo>
                      <a:lnTo>
                        <a:pt x="17248" y="41175"/>
                      </a:lnTo>
                      <a:lnTo>
                        <a:pt x="17629" y="41107"/>
                      </a:lnTo>
                      <a:lnTo>
                        <a:pt x="17969" y="41039"/>
                      </a:lnTo>
                      <a:lnTo>
                        <a:pt x="18309" y="40958"/>
                      </a:lnTo>
                      <a:lnTo>
                        <a:pt x="18622" y="40863"/>
                      </a:lnTo>
                      <a:lnTo>
                        <a:pt x="18908" y="40767"/>
                      </a:lnTo>
                      <a:lnTo>
                        <a:pt x="19166" y="40659"/>
                      </a:lnTo>
                      <a:lnTo>
                        <a:pt x="19411" y="40550"/>
                      </a:lnTo>
                      <a:lnTo>
                        <a:pt x="19615" y="40414"/>
                      </a:lnTo>
                      <a:lnTo>
                        <a:pt x="19805" y="40278"/>
                      </a:lnTo>
                      <a:lnTo>
                        <a:pt x="19955" y="40114"/>
                      </a:lnTo>
                      <a:lnTo>
                        <a:pt x="20037" y="40019"/>
                      </a:lnTo>
                      <a:lnTo>
                        <a:pt x="20105" y="39910"/>
                      </a:lnTo>
                      <a:lnTo>
                        <a:pt x="20254" y="39652"/>
                      </a:lnTo>
                      <a:lnTo>
                        <a:pt x="20390" y="39366"/>
                      </a:lnTo>
                      <a:lnTo>
                        <a:pt x="20499" y="39026"/>
                      </a:lnTo>
                      <a:lnTo>
                        <a:pt x="20608" y="38645"/>
                      </a:lnTo>
                      <a:lnTo>
                        <a:pt x="20690" y="38224"/>
                      </a:lnTo>
                      <a:lnTo>
                        <a:pt x="20744" y="37761"/>
                      </a:lnTo>
                      <a:lnTo>
                        <a:pt x="20785" y="37272"/>
                      </a:lnTo>
                      <a:lnTo>
                        <a:pt x="20812" y="36727"/>
                      </a:lnTo>
                      <a:lnTo>
                        <a:pt x="20798" y="36143"/>
                      </a:lnTo>
                      <a:lnTo>
                        <a:pt x="20771" y="35530"/>
                      </a:lnTo>
                      <a:lnTo>
                        <a:pt x="20717" y="34877"/>
                      </a:lnTo>
                      <a:lnTo>
                        <a:pt x="20622" y="34184"/>
                      </a:lnTo>
                      <a:lnTo>
                        <a:pt x="20499" y="33449"/>
                      </a:lnTo>
                      <a:lnTo>
                        <a:pt x="20350" y="32674"/>
                      </a:lnTo>
                      <a:lnTo>
                        <a:pt x="20173" y="31871"/>
                      </a:lnTo>
                      <a:lnTo>
                        <a:pt x="19914" y="30865"/>
                      </a:lnTo>
                      <a:lnTo>
                        <a:pt x="19588" y="29545"/>
                      </a:lnTo>
                      <a:lnTo>
                        <a:pt x="19343" y="28539"/>
                      </a:lnTo>
                      <a:lnTo>
                        <a:pt x="19030" y="27206"/>
                      </a:lnTo>
                      <a:lnTo>
                        <a:pt x="18880" y="26539"/>
                      </a:lnTo>
                      <a:lnTo>
                        <a:pt x="18799" y="26185"/>
                      </a:lnTo>
                      <a:lnTo>
                        <a:pt x="18704" y="25723"/>
                      </a:lnTo>
                      <a:lnTo>
                        <a:pt x="18568" y="25070"/>
                      </a:lnTo>
                      <a:lnTo>
                        <a:pt x="18445" y="24431"/>
                      </a:lnTo>
                      <a:lnTo>
                        <a:pt x="18336" y="23819"/>
                      </a:lnTo>
                      <a:lnTo>
                        <a:pt x="18241" y="23234"/>
                      </a:lnTo>
                      <a:lnTo>
                        <a:pt x="18146" y="22472"/>
                      </a:lnTo>
                      <a:lnTo>
                        <a:pt x="18078" y="21697"/>
                      </a:lnTo>
                      <a:lnTo>
                        <a:pt x="18051" y="20921"/>
                      </a:lnTo>
                      <a:lnTo>
                        <a:pt x="18037" y="20146"/>
                      </a:lnTo>
                      <a:lnTo>
                        <a:pt x="18037" y="19357"/>
                      </a:lnTo>
                      <a:lnTo>
                        <a:pt x="18051" y="18582"/>
                      </a:lnTo>
                      <a:lnTo>
                        <a:pt x="18092" y="17793"/>
                      </a:lnTo>
                      <a:lnTo>
                        <a:pt x="18132" y="17017"/>
                      </a:lnTo>
                      <a:lnTo>
                        <a:pt x="18132" y="17004"/>
                      </a:lnTo>
                      <a:lnTo>
                        <a:pt x="18268" y="15072"/>
                      </a:lnTo>
                      <a:lnTo>
                        <a:pt x="18336" y="14120"/>
                      </a:lnTo>
                      <a:lnTo>
                        <a:pt x="18391" y="13181"/>
                      </a:lnTo>
                      <a:lnTo>
                        <a:pt x="18432" y="12256"/>
                      </a:lnTo>
                      <a:lnTo>
                        <a:pt x="18445" y="11372"/>
                      </a:lnTo>
                      <a:lnTo>
                        <a:pt x="18445" y="10937"/>
                      </a:lnTo>
                      <a:lnTo>
                        <a:pt x="18432" y="10502"/>
                      </a:lnTo>
                      <a:lnTo>
                        <a:pt x="18418" y="10080"/>
                      </a:lnTo>
                      <a:lnTo>
                        <a:pt x="18391" y="9672"/>
                      </a:lnTo>
                      <a:lnTo>
                        <a:pt x="18391" y="9658"/>
                      </a:lnTo>
                      <a:lnTo>
                        <a:pt x="18350" y="9237"/>
                      </a:lnTo>
                      <a:lnTo>
                        <a:pt x="18296" y="8815"/>
                      </a:lnTo>
                      <a:lnTo>
                        <a:pt x="18228" y="8407"/>
                      </a:lnTo>
                      <a:lnTo>
                        <a:pt x="18146" y="7999"/>
                      </a:lnTo>
                      <a:lnTo>
                        <a:pt x="18037" y="7618"/>
                      </a:lnTo>
                      <a:lnTo>
                        <a:pt x="17928" y="7237"/>
                      </a:lnTo>
                      <a:lnTo>
                        <a:pt x="17792" y="6870"/>
                      </a:lnTo>
                      <a:lnTo>
                        <a:pt x="17643" y="6516"/>
                      </a:lnTo>
                      <a:lnTo>
                        <a:pt x="17534" y="6299"/>
                      </a:lnTo>
                      <a:lnTo>
                        <a:pt x="17425" y="6095"/>
                      </a:lnTo>
                      <a:lnTo>
                        <a:pt x="17167" y="5659"/>
                      </a:lnTo>
                      <a:lnTo>
                        <a:pt x="16894" y="5251"/>
                      </a:lnTo>
                      <a:lnTo>
                        <a:pt x="16582" y="4843"/>
                      </a:lnTo>
                      <a:lnTo>
                        <a:pt x="16269" y="4462"/>
                      </a:lnTo>
                      <a:lnTo>
                        <a:pt x="15915" y="4081"/>
                      </a:lnTo>
                      <a:lnTo>
                        <a:pt x="15561" y="3714"/>
                      </a:lnTo>
                      <a:lnTo>
                        <a:pt x="15194" y="3360"/>
                      </a:lnTo>
                      <a:lnTo>
                        <a:pt x="14813" y="3034"/>
                      </a:lnTo>
                      <a:lnTo>
                        <a:pt x="14432" y="2708"/>
                      </a:lnTo>
                      <a:lnTo>
                        <a:pt x="14038" y="2395"/>
                      </a:lnTo>
                      <a:lnTo>
                        <a:pt x="13657" y="2109"/>
                      </a:lnTo>
                      <a:lnTo>
                        <a:pt x="13263" y="1823"/>
                      </a:lnTo>
                      <a:lnTo>
                        <a:pt x="12882" y="1565"/>
                      </a:lnTo>
                      <a:lnTo>
                        <a:pt x="12514" y="1320"/>
                      </a:lnTo>
                      <a:lnTo>
                        <a:pt x="12147" y="1089"/>
                      </a:lnTo>
                      <a:lnTo>
                        <a:pt x="11875" y="912"/>
                      </a:lnTo>
                      <a:lnTo>
                        <a:pt x="11589" y="762"/>
                      </a:lnTo>
                      <a:lnTo>
                        <a:pt x="11304" y="626"/>
                      </a:lnTo>
                      <a:lnTo>
                        <a:pt x="11005" y="504"/>
                      </a:lnTo>
                      <a:lnTo>
                        <a:pt x="10705" y="395"/>
                      </a:lnTo>
                      <a:lnTo>
                        <a:pt x="10392" y="300"/>
                      </a:lnTo>
                      <a:lnTo>
                        <a:pt x="10093" y="205"/>
                      </a:lnTo>
                      <a:lnTo>
                        <a:pt x="9780" y="137"/>
                      </a:lnTo>
                      <a:lnTo>
                        <a:pt x="9467" y="82"/>
                      </a:lnTo>
                      <a:lnTo>
                        <a:pt x="9141" y="41"/>
                      </a:lnTo>
                      <a:lnTo>
                        <a:pt x="8828" y="14"/>
                      </a:lnTo>
                      <a:lnTo>
                        <a:pt x="8502" y="1"/>
                      </a:lnTo>
                      <a:close/>
                    </a:path>
                  </a:pathLst>
                </a:custGeom>
                <a:solidFill>
                  <a:srgbClr val="F3A63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30"/>
                <p:cNvSpPr/>
                <p:nvPr/>
              </p:nvSpPr>
              <p:spPr>
                <a:xfrm>
                  <a:off x="7981808" y="1452624"/>
                  <a:ext cx="226306" cy="26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5" h="8557" extrusionOk="0">
                      <a:moveTo>
                        <a:pt x="5047" y="0"/>
                      </a:moveTo>
                      <a:lnTo>
                        <a:pt x="1" y="3347"/>
                      </a:lnTo>
                      <a:lnTo>
                        <a:pt x="314" y="3972"/>
                      </a:lnTo>
                      <a:lnTo>
                        <a:pt x="355" y="4040"/>
                      </a:lnTo>
                      <a:lnTo>
                        <a:pt x="355" y="4054"/>
                      </a:lnTo>
                      <a:lnTo>
                        <a:pt x="599" y="4503"/>
                      </a:lnTo>
                      <a:lnTo>
                        <a:pt x="899" y="5033"/>
                      </a:lnTo>
                      <a:lnTo>
                        <a:pt x="1143" y="5455"/>
                      </a:lnTo>
                      <a:lnTo>
                        <a:pt x="1375" y="5849"/>
                      </a:lnTo>
                      <a:lnTo>
                        <a:pt x="1837" y="6570"/>
                      </a:lnTo>
                      <a:lnTo>
                        <a:pt x="2082" y="6924"/>
                      </a:lnTo>
                      <a:lnTo>
                        <a:pt x="2341" y="7278"/>
                      </a:lnTo>
                      <a:lnTo>
                        <a:pt x="2599" y="7631"/>
                      </a:lnTo>
                      <a:lnTo>
                        <a:pt x="2857" y="7958"/>
                      </a:lnTo>
                      <a:lnTo>
                        <a:pt x="3129" y="8271"/>
                      </a:lnTo>
                      <a:lnTo>
                        <a:pt x="3402" y="8556"/>
                      </a:lnTo>
                      <a:lnTo>
                        <a:pt x="3782" y="8407"/>
                      </a:lnTo>
                      <a:lnTo>
                        <a:pt x="4150" y="8257"/>
                      </a:lnTo>
                      <a:lnTo>
                        <a:pt x="4503" y="8094"/>
                      </a:lnTo>
                      <a:lnTo>
                        <a:pt x="4843" y="7917"/>
                      </a:lnTo>
                      <a:lnTo>
                        <a:pt x="5156" y="7740"/>
                      </a:lnTo>
                      <a:lnTo>
                        <a:pt x="5469" y="7563"/>
                      </a:lnTo>
                      <a:lnTo>
                        <a:pt x="5741" y="7373"/>
                      </a:lnTo>
                      <a:lnTo>
                        <a:pt x="6013" y="7182"/>
                      </a:lnTo>
                      <a:lnTo>
                        <a:pt x="6258" y="6978"/>
                      </a:lnTo>
                      <a:lnTo>
                        <a:pt x="6489" y="6774"/>
                      </a:lnTo>
                      <a:lnTo>
                        <a:pt x="6693" y="6557"/>
                      </a:lnTo>
                      <a:lnTo>
                        <a:pt x="6884" y="6326"/>
                      </a:lnTo>
                      <a:lnTo>
                        <a:pt x="7047" y="6094"/>
                      </a:lnTo>
                      <a:lnTo>
                        <a:pt x="7197" y="5849"/>
                      </a:lnTo>
                      <a:lnTo>
                        <a:pt x="7319" y="5605"/>
                      </a:lnTo>
                      <a:lnTo>
                        <a:pt x="7414" y="5346"/>
                      </a:lnTo>
                      <a:lnTo>
                        <a:pt x="7319" y="5224"/>
                      </a:lnTo>
                      <a:lnTo>
                        <a:pt x="7061" y="4884"/>
                      </a:lnTo>
                      <a:lnTo>
                        <a:pt x="6884" y="4639"/>
                      </a:lnTo>
                      <a:lnTo>
                        <a:pt x="6693" y="4353"/>
                      </a:lnTo>
                      <a:lnTo>
                        <a:pt x="6489" y="4013"/>
                      </a:lnTo>
                      <a:lnTo>
                        <a:pt x="6272" y="3659"/>
                      </a:lnTo>
                      <a:lnTo>
                        <a:pt x="6054" y="3265"/>
                      </a:lnTo>
                      <a:lnTo>
                        <a:pt x="5836" y="2843"/>
                      </a:lnTo>
                      <a:lnTo>
                        <a:pt x="5632" y="2394"/>
                      </a:lnTo>
                      <a:lnTo>
                        <a:pt x="5456" y="1945"/>
                      </a:lnTo>
                      <a:lnTo>
                        <a:pt x="5306" y="1469"/>
                      </a:lnTo>
                      <a:lnTo>
                        <a:pt x="5238" y="1225"/>
                      </a:lnTo>
                      <a:lnTo>
                        <a:pt x="5183" y="980"/>
                      </a:lnTo>
                      <a:lnTo>
                        <a:pt x="5129" y="735"/>
                      </a:lnTo>
                      <a:lnTo>
                        <a:pt x="5088" y="490"/>
                      </a:lnTo>
                      <a:lnTo>
                        <a:pt x="5061" y="245"/>
                      </a:lnTo>
                      <a:lnTo>
                        <a:pt x="5047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7991361" y="1547696"/>
                  <a:ext cx="54020" cy="83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0" h="2735" extrusionOk="0">
                      <a:moveTo>
                        <a:pt x="1769" y="0"/>
                      </a:moveTo>
                      <a:lnTo>
                        <a:pt x="1" y="857"/>
                      </a:lnTo>
                      <a:lnTo>
                        <a:pt x="42" y="925"/>
                      </a:lnTo>
                      <a:lnTo>
                        <a:pt x="42" y="939"/>
                      </a:lnTo>
                      <a:lnTo>
                        <a:pt x="286" y="1388"/>
                      </a:lnTo>
                      <a:lnTo>
                        <a:pt x="586" y="1918"/>
                      </a:lnTo>
                      <a:lnTo>
                        <a:pt x="830" y="2340"/>
                      </a:lnTo>
                      <a:lnTo>
                        <a:pt x="1062" y="2734"/>
                      </a:lnTo>
                      <a:lnTo>
                        <a:pt x="1157" y="2530"/>
                      </a:lnTo>
                      <a:lnTo>
                        <a:pt x="1252" y="2326"/>
                      </a:lnTo>
                      <a:lnTo>
                        <a:pt x="1334" y="2095"/>
                      </a:lnTo>
                      <a:lnTo>
                        <a:pt x="1402" y="1877"/>
                      </a:lnTo>
                      <a:lnTo>
                        <a:pt x="1524" y="1429"/>
                      </a:lnTo>
                      <a:lnTo>
                        <a:pt x="1619" y="993"/>
                      </a:lnTo>
                      <a:lnTo>
                        <a:pt x="1687" y="612"/>
                      </a:lnTo>
                      <a:lnTo>
                        <a:pt x="1728" y="300"/>
                      </a:lnTo>
                      <a:lnTo>
                        <a:pt x="17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7843580" y="1269532"/>
                  <a:ext cx="367858" cy="34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3" h="11318" extrusionOk="0">
                      <a:moveTo>
                        <a:pt x="8570" y="1"/>
                      </a:moveTo>
                      <a:lnTo>
                        <a:pt x="8175" y="14"/>
                      </a:lnTo>
                      <a:lnTo>
                        <a:pt x="7781" y="41"/>
                      </a:lnTo>
                      <a:lnTo>
                        <a:pt x="7359" y="82"/>
                      </a:lnTo>
                      <a:lnTo>
                        <a:pt x="6924" y="150"/>
                      </a:lnTo>
                      <a:lnTo>
                        <a:pt x="6475" y="232"/>
                      </a:lnTo>
                      <a:lnTo>
                        <a:pt x="6026" y="327"/>
                      </a:lnTo>
                      <a:lnTo>
                        <a:pt x="5591" y="436"/>
                      </a:lnTo>
                      <a:lnTo>
                        <a:pt x="5142" y="545"/>
                      </a:lnTo>
                      <a:lnTo>
                        <a:pt x="4285" y="790"/>
                      </a:lnTo>
                      <a:lnTo>
                        <a:pt x="3510" y="1034"/>
                      </a:lnTo>
                      <a:lnTo>
                        <a:pt x="2830" y="1266"/>
                      </a:lnTo>
                      <a:lnTo>
                        <a:pt x="2680" y="1334"/>
                      </a:lnTo>
                      <a:lnTo>
                        <a:pt x="2530" y="1388"/>
                      </a:lnTo>
                      <a:lnTo>
                        <a:pt x="2394" y="1470"/>
                      </a:lnTo>
                      <a:lnTo>
                        <a:pt x="2258" y="1551"/>
                      </a:lnTo>
                      <a:lnTo>
                        <a:pt x="2136" y="1633"/>
                      </a:lnTo>
                      <a:lnTo>
                        <a:pt x="2013" y="1742"/>
                      </a:lnTo>
                      <a:lnTo>
                        <a:pt x="1891" y="1837"/>
                      </a:lnTo>
                      <a:lnTo>
                        <a:pt x="1796" y="1946"/>
                      </a:lnTo>
                      <a:lnTo>
                        <a:pt x="1687" y="2068"/>
                      </a:lnTo>
                      <a:lnTo>
                        <a:pt x="1592" y="2191"/>
                      </a:lnTo>
                      <a:lnTo>
                        <a:pt x="1510" y="2313"/>
                      </a:lnTo>
                      <a:lnTo>
                        <a:pt x="1428" y="2449"/>
                      </a:lnTo>
                      <a:lnTo>
                        <a:pt x="1360" y="2599"/>
                      </a:lnTo>
                      <a:lnTo>
                        <a:pt x="1292" y="2735"/>
                      </a:lnTo>
                      <a:lnTo>
                        <a:pt x="1252" y="2884"/>
                      </a:lnTo>
                      <a:lnTo>
                        <a:pt x="1211" y="3034"/>
                      </a:lnTo>
                      <a:lnTo>
                        <a:pt x="1143" y="3333"/>
                      </a:lnTo>
                      <a:lnTo>
                        <a:pt x="1075" y="3632"/>
                      </a:lnTo>
                      <a:lnTo>
                        <a:pt x="1034" y="3945"/>
                      </a:lnTo>
                      <a:lnTo>
                        <a:pt x="993" y="4272"/>
                      </a:lnTo>
                      <a:lnTo>
                        <a:pt x="925" y="4938"/>
                      </a:lnTo>
                      <a:lnTo>
                        <a:pt x="898" y="5618"/>
                      </a:lnTo>
                      <a:lnTo>
                        <a:pt x="14" y="7183"/>
                      </a:lnTo>
                      <a:lnTo>
                        <a:pt x="0" y="7210"/>
                      </a:lnTo>
                      <a:lnTo>
                        <a:pt x="0" y="7251"/>
                      </a:lnTo>
                      <a:lnTo>
                        <a:pt x="27" y="7292"/>
                      </a:lnTo>
                      <a:lnTo>
                        <a:pt x="68" y="7319"/>
                      </a:lnTo>
                      <a:lnTo>
                        <a:pt x="163" y="7387"/>
                      </a:lnTo>
                      <a:lnTo>
                        <a:pt x="313" y="7441"/>
                      </a:lnTo>
                      <a:lnTo>
                        <a:pt x="476" y="7496"/>
                      </a:lnTo>
                      <a:lnTo>
                        <a:pt x="640" y="7536"/>
                      </a:lnTo>
                      <a:lnTo>
                        <a:pt x="939" y="7604"/>
                      </a:lnTo>
                      <a:lnTo>
                        <a:pt x="980" y="8026"/>
                      </a:lnTo>
                      <a:lnTo>
                        <a:pt x="1129" y="9237"/>
                      </a:lnTo>
                      <a:lnTo>
                        <a:pt x="1238" y="9808"/>
                      </a:lnTo>
                      <a:lnTo>
                        <a:pt x="1292" y="10012"/>
                      </a:lnTo>
                      <a:lnTo>
                        <a:pt x="1347" y="10216"/>
                      </a:lnTo>
                      <a:lnTo>
                        <a:pt x="1401" y="10393"/>
                      </a:lnTo>
                      <a:lnTo>
                        <a:pt x="1469" y="10556"/>
                      </a:lnTo>
                      <a:lnTo>
                        <a:pt x="1537" y="10692"/>
                      </a:lnTo>
                      <a:lnTo>
                        <a:pt x="1619" y="10828"/>
                      </a:lnTo>
                      <a:lnTo>
                        <a:pt x="1687" y="10937"/>
                      </a:lnTo>
                      <a:lnTo>
                        <a:pt x="1782" y="11032"/>
                      </a:lnTo>
                      <a:lnTo>
                        <a:pt x="1864" y="11114"/>
                      </a:lnTo>
                      <a:lnTo>
                        <a:pt x="1959" y="11182"/>
                      </a:lnTo>
                      <a:lnTo>
                        <a:pt x="2068" y="11236"/>
                      </a:lnTo>
                      <a:lnTo>
                        <a:pt x="2163" y="11277"/>
                      </a:lnTo>
                      <a:lnTo>
                        <a:pt x="2272" y="11304"/>
                      </a:lnTo>
                      <a:lnTo>
                        <a:pt x="2394" y="11318"/>
                      </a:lnTo>
                      <a:lnTo>
                        <a:pt x="2517" y="11318"/>
                      </a:lnTo>
                      <a:lnTo>
                        <a:pt x="2639" y="11304"/>
                      </a:lnTo>
                      <a:lnTo>
                        <a:pt x="2762" y="11291"/>
                      </a:lnTo>
                      <a:lnTo>
                        <a:pt x="2911" y="11250"/>
                      </a:lnTo>
                      <a:lnTo>
                        <a:pt x="3265" y="11127"/>
                      </a:lnTo>
                      <a:lnTo>
                        <a:pt x="3700" y="10951"/>
                      </a:lnTo>
                      <a:lnTo>
                        <a:pt x="4190" y="10719"/>
                      </a:lnTo>
                      <a:lnTo>
                        <a:pt x="4734" y="10447"/>
                      </a:lnTo>
                      <a:lnTo>
                        <a:pt x="5332" y="10134"/>
                      </a:lnTo>
                      <a:lnTo>
                        <a:pt x="5945" y="9794"/>
                      </a:lnTo>
                      <a:lnTo>
                        <a:pt x="6584" y="9414"/>
                      </a:lnTo>
                      <a:lnTo>
                        <a:pt x="7237" y="9019"/>
                      </a:lnTo>
                      <a:lnTo>
                        <a:pt x="7876" y="8611"/>
                      </a:lnTo>
                      <a:lnTo>
                        <a:pt x="8515" y="8189"/>
                      </a:lnTo>
                      <a:lnTo>
                        <a:pt x="9128" y="7754"/>
                      </a:lnTo>
                      <a:lnTo>
                        <a:pt x="9699" y="7332"/>
                      </a:lnTo>
                      <a:lnTo>
                        <a:pt x="10243" y="6911"/>
                      </a:lnTo>
                      <a:lnTo>
                        <a:pt x="10719" y="6489"/>
                      </a:lnTo>
                      <a:lnTo>
                        <a:pt x="10937" y="6285"/>
                      </a:lnTo>
                      <a:lnTo>
                        <a:pt x="11127" y="6095"/>
                      </a:lnTo>
                      <a:lnTo>
                        <a:pt x="11304" y="5891"/>
                      </a:lnTo>
                      <a:lnTo>
                        <a:pt x="11467" y="5686"/>
                      </a:lnTo>
                      <a:lnTo>
                        <a:pt x="11603" y="5482"/>
                      </a:lnTo>
                      <a:lnTo>
                        <a:pt x="11726" y="5265"/>
                      </a:lnTo>
                      <a:lnTo>
                        <a:pt x="11821" y="5034"/>
                      </a:lnTo>
                      <a:lnTo>
                        <a:pt x="11902" y="4816"/>
                      </a:lnTo>
                      <a:lnTo>
                        <a:pt x="11970" y="4585"/>
                      </a:lnTo>
                      <a:lnTo>
                        <a:pt x="12011" y="4353"/>
                      </a:lnTo>
                      <a:lnTo>
                        <a:pt x="12039" y="4109"/>
                      </a:lnTo>
                      <a:lnTo>
                        <a:pt x="12052" y="3877"/>
                      </a:lnTo>
                      <a:lnTo>
                        <a:pt x="12052" y="3646"/>
                      </a:lnTo>
                      <a:lnTo>
                        <a:pt x="12039" y="3401"/>
                      </a:lnTo>
                      <a:lnTo>
                        <a:pt x="11998" y="3170"/>
                      </a:lnTo>
                      <a:lnTo>
                        <a:pt x="11957" y="2939"/>
                      </a:lnTo>
                      <a:lnTo>
                        <a:pt x="11889" y="2708"/>
                      </a:lnTo>
                      <a:lnTo>
                        <a:pt x="11821" y="2490"/>
                      </a:lnTo>
                      <a:lnTo>
                        <a:pt x="11739" y="2259"/>
                      </a:lnTo>
                      <a:lnTo>
                        <a:pt x="11630" y="2055"/>
                      </a:lnTo>
                      <a:lnTo>
                        <a:pt x="11522" y="1837"/>
                      </a:lnTo>
                      <a:lnTo>
                        <a:pt x="11399" y="1633"/>
                      </a:lnTo>
                      <a:lnTo>
                        <a:pt x="11263" y="1442"/>
                      </a:lnTo>
                      <a:lnTo>
                        <a:pt x="11127" y="1266"/>
                      </a:lnTo>
                      <a:lnTo>
                        <a:pt x="10978" y="1089"/>
                      </a:lnTo>
                      <a:lnTo>
                        <a:pt x="10814" y="926"/>
                      </a:lnTo>
                      <a:lnTo>
                        <a:pt x="10637" y="762"/>
                      </a:lnTo>
                      <a:lnTo>
                        <a:pt x="10461" y="626"/>
                      </a:lnTo>
                      <a:lnTo>
                        <a:pt x="10284" y="490"/>
                      </a:lnTo>
                      <a:lnTo>
                        <a:pt x="10080" y="381"/>
                      </a:lnTo>
                      <a:lnTo>
                        <a:pt x="9889" y="286"/>
                      </a:lnTo>
                      <a:lnTo>
                        <a:pt x="9672" y="191"/>
                      </a:lnTo>
                      <a:lnTo>
                        <a:pt x="9468" y="123"/>
                      </a:lnTo>
                      <a:lnTo>
                        <a:pt x="9250" y="69"/>
                      </a:lnTo>
                      <a:lnTo>
                        <a:pt x="9087" y="41"/>
                      </a:lnTo>
                      <a:lnTo>
                        <a:pt x="8924" y="28"/>
                      </a:lnTo>
                      <a:lnTo>
                        <a:pt x="8570" y="1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30"/>
                <p:cNvSpPr/>
                <p:nvPr/>
              </p:nvSpPr>
              <p:spPr>
                <a:xfrm>
                  <a:off x="7884661" y="1384106"/>
                  <a:ext cx="54417" cy="32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" h="1062" extrusionOk="0">
                      <a:moveTo>
                        <a:pt x="463" y="1"/>
                      </a:moveTo>
                      <a:lnTo>
                        <a:pt x="314" y="15"/>
                      </a:lnTo>
                      <a:lnTo>
                        <a:pt x="150" y="42"/>
                      </a:lnTo>
                      <a:lnTo>
                        <a:pt x="123" y="55"/>
                      </a:lnTo>
                      <a:lnTo>
                        <a:pt x="82" y="83"/>
                      </a:lnTo>
                      <a:lnTo>
                        <a:pt x="28" y="137"/>
                      </a:lnTo>
                      <a:lnTo>
                        <a:pt x="14" y="219"/>
                      </a:lnTo>
                      <a:lnTo>
                        <a:pt x="1" y="259"/>
                      </a:lnTo>
                      <a:lnTo>
                        <a:pt x="14" y="300"/>
                      </a:lnTo>
                      <a:lnTo>
                        <a:pt x="28" y="341"/>
                      </a:lnTo>
                      <a:lnTo>
                        <a:pt x="55" y="368"/>
                      </a:lnTo>
                      <a:lnTo>
                        <a:pt x="110" y="423"/>
                      </a:lnTo>
                      <a:lnTo>
                        <a:pt x="178" y="450"/>
                      </a:lnTo>
                      <a:lnTo>
                        <a:pt x="219" y="450"/>
                      </a:lnTo>
                      <a:lnTo>
                        <a:pt x="259" y="436"/>
                      </a:lnTo>
                      <a:lnTo>
                        <a:pt x="395" y="409"/>
                      </a:lnTo>
                      <a:lnTo>
                        <a:pt x="640" y="409"/>
                      </a:lnTo>
                      <a:lnTo>
                        <a:pt x="749" y="436"/>
                      </a:lnTo>
                      <a:lnTo>
                        <a:pt x="844" y="463"/>
                      </a:lnTo>
                      <a:lnTo>
                        <a:pt x="939" y="504"/>
                      </a:lnTo>
                      <a:lnTo>
                        <a:pt x="1021" y="559"/>
                      </a:lnTo>
                      <a:lnTo>
                        <a:pt x="1103" y="613"/>
                      </a:lnTo>
                      <a:lnTo>
                        <a:pt x="1225" y="722"/>
                      </a:lnTo>
                      <a:lnTo>
                        <a:pt x="1320" y="831"/>
                      </a:lnTo>
                      <a:lnTo>
                        <a:pt x="1388" y="953"/>
                      </a:lnTo>
                      <a:lnTo>
                        <a:pt x="1429" y="1008"/>
                      </a:lnTo>
                      <a:lnTo>
                        <a:pt x="1470" y="1035"/>
                      </a:lnTo>
                      <a:lnTo>
                        <a:pt x="1524" y="1062"/>
                      </a:lnTo>
                      <a:lnTo>
                        <a:pt x="1633" y="1062"/>
                      </a:lnTo>
                      <a:lnTo>
                        <a:pt x="1674" y="1035"/>
                      </a:lnTo>
                      <a:lnTo>
                        <a:pt x="1701" y="1021"/>
                      </a:lnTo>
                      <a:lnTo>
                        <a:pt x="1728" y="980"/>
                      </a:lnTo>
                      <a:lnTo>
                        <a:pt x="1769" y="912"/>
                      </a:lnTo>
                      <a:lnTo>
                        <a:pt x="1783" y="844"/>
                      </a:lnTo>
                      <a:lnTo>
                        <a:pt x="1769" y="803"/>
                      </a:lnTo>
                      <a:lnTo>
                        <a:pt x="1756" y="763"/>
                      </a:lnTo>
                      <a:lnTo>
                        <a:pt x="1660" y="627"/>
                      </a:lnTo>
                      <a:lnTo>
                        <a:pt x="1538" y="477"/>
                      </a:lnTo>
                      <a:lnTo>
                        <a:pt x="1388" y="327"/>
                      </a:lnTo>
                      <a:lnTo>
                        <a:pt x="1293" y="259"/>
                      </a:lnTo>
                      <a:lnTo>
                        <a:pt x="1198" y="191"/>
                      </a:lnTo>
                      <a:lnTo>
                        <a:pt x="1089" y="137"/>
                      </a:lnTo>
                      <a:lnTo>
                        <a:pt x="980" y="83"/>
                      </a:lnTo>
                      <a:lnTo>
                        <a:pt x="858" y="42"/>
                      </a:lnTo>
                      <a:lnTo>
                        <a:pt x="735" y="15"/>
                      </a:lnTo>
                      <a:lnTo>
                        <a:pt x="599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7872636" y="1372905"/>
                  <a:ext cx="49015" cy="10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3579" extrusionOk="0">
                      <a:moveTo>
                        <a:pt x="817" y="177"/>
                      </a:moveTo>
                      <a:lnTo>
                        <a:pt x="871" y="205"/>
                      </a:lnTo>
                      <a:lnTo>
                        <a:pt x="939" y="232"/>
                      </a:lnTo>
                      <a:lnTo>
                        <a:pt x="993" y="286"/>
                      </a:lnTo>
                      <a:lnTo>
                        <a:pt x="1048" y="354"/>
                      </a:lnTo>
                      <a:lnTo>
                        <a:pt x="1102" y="422"/>
                      </a:lnTo>
                      <a:lnTo>
                        <a:pt x="1197" y="613"/>
                      </a:lnTo>
                      <a:lnTo>
                        <a:pt x="1293" y="844"/>
                      </a:lnTo>
                      <a:lnTo>
                        <a:pt x="1361" y="1116"/>
                      </a:lnTo>
                      <a:lnTo>
                        <a:pt x="1415" y="1429"/>
                      </a:lnTo>
                      <a:lnTo>
                        <a:pt x="1442" y="1769"/>
                      </a:lnTo>
                      <a:lnTo>
                        <a:pt x="1429" y="2123"/>
                      </a:lnTo>
                      <a:lnTo>
                        <a:pt x="1401" y="2435"/>
                      </a:lnTo>
                      <a:lnTo>
                        <a:pt x="1347" y="2708"/>
                      </a:lnTo>
                      <a:lnTo>
                        <a:pt x="1265" y="2952"/>
                      </a:lnTo>
                      <a:lnTo>
                        <a:pt x="1170" y="3143"/>
                      </a:lnTo>
                      <a:lnTo>
                        <a:pt x="1129" y="3224"/>
                      </a:lnTo>
                      <a:lnTo>
                        <a:pt x="1075" y="3279"/>
                      </a:lnTo>
                      <a:lnTo>
                        <a:pt x="1021" y="3333"/>
                      </a:lnTo>
                      <a:lnTo>
                        <a:pt x="966" y="3374"/>
                      </a:lnTo>
                      <a:lnTo>
                        <a:pt x="912" y="3401"/>
                      </a:lnTo>
                      <a:lnTo>
                        <a:pt x="857" y="3415"/>
                      </a:lnTo>
                      <a:lnTo>
                        <a:pt x="803" y="3401"/>
                      </a:lnTo>
                      <a:lnTo>
                        <a:pt x="749" y="3388"/>
                      </a:lnTo>
                      <a:lnTo>
                        <a:pt x="694" y="3360"/>
                      </a:lnTo>
                      <a:lnTo>
                        <a:pt x="640" y="3306"/>
                      </a:lnTo>
                      <a:lnTo>
                        <a:pt x="585" y="3252"/>
                      </a:lnTo>
                      <a:lnTo>
                        <a:pt x="531" y="3184"/>
                      </a:lnTo>
                      <a:lnTo>
                        <a:pt x="436" y="3020"/>
                      </a:lnTo>
                      <a:lnTo>
                        <a:pt x="340" y="2816"/>
                      </a:lnTo>
                      <a:lnTo>
                        <a:pt x="272" y="2572"/>
                      </a:lnTo>
                      <a:lnTo>
                        <a:pt x="218" y="2286"/>
                      </a:lnTo>
                      <a:lnTo>
                        <a:pt x="191" y="1973"/>
                      </a:lnTo>
                      <a:lnTo>
                        <a:pt x="177" y="1810"/>
                      </a:lnTo>
                      <a:lnTo>
                        <a:pt x="177" y="1769"/>
                      </a:lnTo>
                      <a:lnTo>
                        <a:pt x="191" y="1429"/>
                      </a:lnTo>
                      <a:lnTo>
                        <a:pt x="218" y="1116"/>
                      </a:lnTo>
                      <a:lnTo>
                        <a:pt x="272" y="844"/>
                      </a:lnTo>
                      <a:lnTo>
                        <a:pt x="354" y="613"/>
                      </a:lnTo>
                      <a:lnTo>
                        <a:pt x="436" y="436"/>
                      </a:lnTo>
                      <a:lnTo>
                        <a:pt x="490" y="354"/>
                      </a:lnTo>
                      <a:lnTo>
                        <a:pt x="544" y="286"/>
                      </a:lnTo>
                      <a:lnTo>
                        <a:pt x="599" y="245"/>
                      </a:lnTo>
                      <a:lnTo>
                        <a:pt x="653" y="205"/>
                      </a:lnTo>
                      <a:lnTo>
                        <a:pt x="708" y="177"/>
                      </a:lnTo>
                      <a:close/>
                      <a:moveTo>
                        <a:pt x="762" y="1"/>
                      </a:moveTo>
                      <a:lnTo>
                        <a:pt x="681" y="14"/>
                      </a:lnTo>
                      <a:lnTo>
                        <a:pt x="599" y="41"/>
                      </a:lnTo>
                      <a:lnTo>
                        <a:pt x="531" y="82"/>
                      </a:lnTo>
                      <a:lnTo>
                        <a:pt x="449" y="137"/>
                      </a:lnTo>
                      <a:lnTo>
                        <a:pt x="395" y="218"/>
                      </a:lnTo>
                      <a:lnTo>
                        <a:pt x="327" y="300"/>
                      </a:lnTo>
                      <a:lnTo>
                        <a:pt x="272" y="395"/>
                      </a:lnTo>
                      <a:lnTo>
                        <a:pt x="218" y="504"/>
                      </a:lnTo>
                      <a:lnTo>
                        <a:pt x="164" y="626"/>
                      </a:lnTo>
                      <a:lnTo>
                        <a:pt x="123" y="762"/>
                      </a:lnTo>
                      <a:lnTo>
                        <a:pt x="55" y="1062"/>
                      </a:lnTo>
                      <a:lnTo>
                        <a:pt x="14" y="1388"/>
                      </a:lnTo>
                      <a:lnTo>
                        <a:pt x="0" y="1728"/>
                      </a:lnTo>
                      <a:lnTo>
                        <a:pt x="0" y="1810"/>
                      </a:lnTo>
                      <a:lnTo>
                        <a:pt x="14" y="1905"/>
                      </a:lnTo>
                      <a:lnTo>
                        <a:pt x="41" y="2259"/>
                      </a:lnTo>
                      <a:lnTo>
                        <a:pt x="96" y="2572"/>
                      </a:lnTo>
                      <a:lnTo>
                        <a:pt x="177" y="2857"/>
                      </a:lnTo>
                      <a:lnTo>
                        <a:pt x="232" y="2993"/>
                      </a:lnTo>
                      <a:lnTo>
                        <a:pt x="286" y="3102"/>
                      </a:lnTo>
                      <a:lnTo>
                        <a:pt x="340" y="3211"/>
                      </a:lnTo>
                      <a:lnTo>
                        <a:pt x="408" y="3306"/>
                      </a:lnTo>
                      <a:lnTo>
                        <a:pt x="476" y="3388"/>
                      </a:lnTo>
                      <a:lnTo>
                        <a:pt x="544" y="3456"/>
                      </a:lnTo>
                      <a:lnTo>
                        <a:pt x="626" y="3510"/>
                      </a:lnTo>
                      <a:lnTo>
                        <a:pt x="694" y="3551"/>
                      </a:lnTo>
                      <a:lnTo>
                        <a:pt x="776" y="3578"/>
                      </a:lnTo>
                      <a:lnTo>
                        <a:pt x="857" y="3578"/>
                      </a:lnTo>
                      <a:lnTo>
                        <a:pt x="939" y="3565"/>
                      </a:lnTo>
                      <a:lnTo>
                        <a:pt x="1021" y="3537"/>
                      </a:lnTo>
                      <a:lnTo>
                        <a:pt x="1102" y="3496"/>
                      </a:lnTo>
                      <a:lnTo>
                        <a:pt x="1170" y="3428"/>
                      </a:lnTo>
                      <a:lnTo>
                        <a:pt x="1238" y="3360"/>
                      </a:lnTo>
                      <a:lnTo>
                        <a:pt x="1306" y="3265"/>
                      </a:lnTo>
                      <a:lnTo>
                        <a:pt x="1361" y="3156"/>
                      </a:lnTo>
                      <a:lnTo>
                        <a:pt x="1415" y="3048"/>
                      </a:lnTo>
                      <a:lnTo>
                        <a:pt x="1456" y="2925"/>
                      </a:lnTo>
                      <a:lnTo>
                        <a:pt x="1497" y="2776"/>
                      </a:lnTo>
                      <a:lnTo>
                        <a:pt x="1537" y="2626"/>
                      </a:lnTo>
                      <a:lnTo>
                        <a:pt x="1565" y="2476"/>
                      </a:lnTo>
                      <a:lnTo>
                        <a:pt x="1592" y="2313"/>
                      </a:lnTo>
                      <a:lnTo>
                        <a:pt x="1605" y="2136"/>
                      </a:lnTo>
                      <a:lnTo>
                        <a:pt x="1605" y="1959"/>
                      </a:lnTo>
                      <a:lnTo>
                        <a:pt x="1605" y="1769"/>
                      </a:lnTo>
                      <a:lnTo>
                        <a:pt x="1605" y="1579"/>
                      </a:lnTo>
                      <a:lnTo>
                        <a:pt x="1578" y="1402"/>
                      </a:lnTo>
                      <a:lnTo>
                        <a:pt x="1565" y="1238"/>
                      </a:lnTo>
                      <a:lnTo>
                        <a:pt x="1524" y="1062"/>
                      </a:lnTo>
                      <a:lnTo>
                        <a:pt x="1483" y="912"/>
                      </a:lnTo>
                      <a:lnTo>
                        <a:pt x="1442" y="762"/>
                      </a:lnTo>
                      <a:lnTo>
                        <a:pt x="1401" y="626"/>
                      </a:lnTo>
                      <a:lnTo>
                        <a:pt x="1347" y="504"/>
                      </a:lnTo>
                      <a:lnTo>
                        <a:pt x="1279" y="395"/>
                      </a:lnTo>
                      <a:lnTo>
                        <a:pt x="1211" y="286"/>
                      </a:lnTo>
                      <a:lnTo>
                        <a:pt x="1143" y="205"/>
                      </a:lnTo>
                      <a:lnTo>
                        <a:pt x="1075" y="137"/>
                      </a:lnTo>
                      <a:lnTo>
                        <a:pt x="1007" y="69"/>
                      </a:lnTo>
                      <a:lnTo>
                        <a:pt x="925" y="28"/>
                      </a:lnTo>
                      <a:lnTo>
                        <a:pt x="844" y="14"/>
                      </a:lnTo>
                      <a:lnTo>
                        <a:pt x="76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7866410" y="1425644"/>
                  <a:ext cx="12055" cy="7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" h="259" extrusionOk="0">
                      <a:moveTo>
                        <a:pt x="204" y="0"/>
                      </a:moveTo>
                      <a:lnTo>
                        <a:pt x="164" y="14"/>
                      </a:lnTo>
                      <a:lnTo>
                        <a:pt x="123" y="41"/>
                      </a:lnTo>
                      <a:lnTo>
                        <a:pt x="68" y="68"/>
                      </a:lnTo>
                      <a:lnTo>
                        <a:pt x="28" y="123"/>
                      </a:lnTo>
                      <a:lnTo>
                        <a:pt x="0" y="150"/>
                      </a:lnTo>
                      <a:lnTo>
                        <a:pt x="0" y="177"/>
                      </a:lnTo>
                      <a:lnTo>
                        <a:pt x="14" y="218"/>
                      </a:lnTo>
                      <a:lnTo>
                        <a:pt x="41" y="245"/>
                      </a:lnTo>
                      <a:lnTo>
                        <a:pt x="68" y="259"/>
                      </a:lnTo>
                      <a:lnTo>
                        <a:pt x="96" y="259"/>
                      </a:lnTo>
                      <a:lnTo>
                        <a:pt x="123" y="245"/>
                      </a:lnTo>
                      <a:lnTo>
                        <a:pt x="150" y="231"/>
                      </a:lnTo>
                      <a:lnTo>
                        <a:pt x="191" y="204"/>
                      </a:lnTo>
                      <a:lnTo>
                        <a:pt x="218" y="177"/>
                      </a:lnTo>
                      <a:lnTo>
                        <a:pt x="272" y="177"/>
                      </a:lnTo>
                      <a:lnTo>
                        <a:pt x="313" y="191"/>
                      </a:lnTo>
                      <a:lnTo>
                        <a:pt x="340" y="218"/>
                      </a:lnTo>
                      <a:lnTo>
                        <a:pt x="368" y="245"/>
                      </a:lnTo>
                      <a:lnTo>
                        <a:pt x="395" y="245"/>
                      </a:lnTo>
                      <a:lnTo>
                        <a:pt x="381" y="82"/>
                      </a:lnTo>
                      <a:lnTo>
                        <a:pt x="381" y="41"/>
                      </a:lnTo>
                      <a:lnTo>
                        <a:pt x="313" y="14"/>
                      </a:lnTo>
                      <a:lnTo>
                        <a:pt x="24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30"/>
                <p:cNvSpPr/>
                <p:nvPr/>
              </p:nvSpPr>
              <p:spPr>
                <a:xfrm>
                  <a:off x="7916219" y="1400312"/>
                  <a:ext cx="92628" cy="23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5" h="776" extrusionOk="0">
                      <a:moveTo>
                        <a:pt x="3034" y="0"/>
                      </a:moveTo>
                      <a:lnTo>
                        <a:pt x="82" y="613"/>
                      </a:lnTo>
                      <a:lnTo>
                        <a:pt x="55" y="626"/>
                      </a:lnTo>
                      <a:lnTo>
                        <a:pt x="28" y="640"/>
                      </a:lnTo>
                      <a:lnTo>
                        <a:pt x="1" y="667"/>
                      </a:lnTo>
                      <a:lnTo>
                        <a:pt x="1" y="694"/>
                      </a:lnTo>
                      <a:lnTo>
                        <a:pt x="14" y="735"/>
                      </a:lnTo>
                      <a:lnTo>
                        <a:pt x="28" y="762"/>
                      </a:lnTo>
                      <a:lnTo>
                        <a:pt x="55" y="776"/>
                      </a:lnTo>
                      <a:lnTo>
                        <a:pt x="96" y="776"/>
                      </a:lnTo>
                      <a:lnTo>
                        <a:pt x="2925" y="150"/>
                      </a:lnTo>
                      <a:lnTo>
                        <a:pt x="2939" y="109"/>
                      </a:lnTo>
                      <a:lnTo>
                        <a:pt x="2980" y="68"/>
                      </a:lnTo>
                      <a:lnTo>
                        <a:pt x="3007" y="41"/>
                      </a:lnTo>
                      <a:lnTo>
                        <a:pt x="30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30"/>
                <p:cNvSpPr/>
                <p:nvPr/>
              </p:nvSpPr>
              <p:spPr>
                <a:xfrm>
                  <a:off x="7883013" y="1518640"/>
                  <a:ext cx="39890" cy="22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735" extrusionOk="0">
                      <a:moveTo>
                        <a:pt x="1157" y="0"/>
                      </a:moveTo>
                      <a:lnTo>
                        <a:pt x="1116" y="14"/>
                      </a:lnTo>
                      <a:lnTo>
                        <a:pt x="1075" y="55"/>
                      </a:lnTo>
                      <a:lnTo>
                        <a:pt x="1007" y="136"/>
                      </a:lnTo>
                      <a:lnTo>
                        <a:pt x="925" y="218"/>
                      </a:lnTo>
                      <a:lnTo>
                        <a:pt x="817" y="299"/>
                      </a:lnTo>
                      <a:lnTo>
                        <a:pt x="681" y="381"/>
                      </a:lnTo>
                      <a:lnTo>
                        <a:pt x="613" y="422"/>
                      </a:lnTo>
                      <a:lnTo>
                        <a:pt x="531" y="449"/>
                      </a:lnTo>
                      <a:lnTo>
                        <a:pt x="449" y="463"/>
                      </a:lnTo>
                      <a:lnTo>
                        <a:pt x="354" y="476"/>
                      </a:lnTo>
                      <a:lnTo>
                        <a:pt x="259" y="476"/>
                      </a:lnTo>
                      <a:lnTo>
                        <a:pt x="150" y="463"/>
                      </a:lnTo>
                      <a:lnTo>
                        <a:pt x="96" y="463"/>
                      </a:lnTo>
                      <a:lnTo>
                        <a:pt x="55" y="490"/>
                      </a:lnTo>
                      <a:lnTo>
                        <a:pt x="14" y="517"/>
                      </a:lnTo>
                      <a:lnTo>
                        <a:pt x="0" y="571"/>
                      </a:lnTo>
                      <a:lnTo>
                        <a:pt x="0" y="612"/>
                      </a:lnTo>
                      <a:lnTo>
                        <a:pt x="14" y="667"/>
                      </a:lnTo>
                      <a:lnTo>
                        <a:pt x="55" y="694"/>
                      </a:lnTo>
                      <a:lnTo>
                        <a:pt x="109" y="721"/>
                      </a:lnTo>
                      <a:lnTo>
                        <a:pt x="204" y="735"/>
                      </a:lnTo>
                      <a:lnTo>
                        <a:pt x="409" y="735"/>
                      </a:lnTo>
                      <a:lnTo>
                        <a:pt x="517" y="707"/>
                      </a:lnTo>
                      <a:lnTo>
                        <a:pt x="613" y="694"/>
                      </a:lnTo>
                      <a:lnTo>
                        <a:pt x="708" y="653"/>
                      </a:lnTo>
                      <a:lnTo>
                        <a:pt x="885" y="571"/>
                      </a:lnTo>
                      <a:lnTo>
                        <a:pt x="1021" y="476"/>
                      </a:lnTo>
                      <a:lnTo>
                        <a:pt x="1129" y="381"/>
                      </a:lnTo>
                      <a:lnTo>
                        <a:pt x="1211" y="286"/>
                      </a:lnTo>
                      <a:lnTo>
                        <a:pt x="1293" y="191"/>
                      </a:lnTo>
                      <a:lnTo>
                        <a:pt x="1306" y="150"/>
                      </a:lnTo>
                      <a:lnTo>
                        <a:pt x="1306" y="95"/>
                      </a:lnTo>
                      <a:lnTo>
                        <a:pt x="1293" y="55"/>
                      </a:lnTo>
                      <a:lnTo>
                        <a:pt x="1252" y="14"/>
                      </a:lnTo>
                      <a:lnTo>
                        <a:pt x="1211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30"/>
                <p:cNvSpPr/>
                <p:nvPr/>
              </p:nvSpPr>
              <p:spPr>
                <a:xfrm>
                  <a:off x="7919973" y="1467579"/>
                  <a:ext cx="61864" cy="34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116" extrusionOk="0">
                      <a:moveTo>
                        <a:pt x="1292" y="0"/>
                      </a:moveTo>
                      <a:lnTo>
                        <a:pt x="1102" y="14"/>
                      </a:lnTo>
                      <a:lnTo>
                        <a:pt x="898" y="41"/>
                      </a:lnTo>
                      <a:lnTo>
                        <a:pt x="694" y="109"/>
                      </a:lnTo>
                      <a:lnTo>
                        <a:pt x="503" y="177"/>
                      </a:lnTo>
                      <a:lnTo>
                        <a:pt x="354" y="258"/>
                      </a:lnTo>
                      <a:lnTo>
                        <a:pt x="218" y="354"/>
                      </a:lnTo>
                      <a:lnTo>
                        <a:pt x="109" y="463"/>
                      </a:lnTo>
                      <a:lnTo>
                        <a:pt x="41" y="571"/>
                      </a:lnTo>
                      <a:lnTo>
                        <a:pt x="14" y="626"/>
                      </a:lnTo>
                      <a:lnTo>
                        <a:pt x="0" y="680"/>
                      </a:lnTo>
                      <a:lnTo>
                        <a:pt x="0" y="735"/>
                      </a:lnTo>
                      <a:lnTo>
                        <a:pt x="0" y="789"/>
                      </a:lnTo>
                      <a:lnTo>
                        <a:pt x="27" y="843"/>
                      </a:lnTo>
                      <a:lnTo>
                        <a:pt x="54" y="884"/>
                      </a:lnTo>
                      <a:lnTo>
                        <a:pt x="82" y="939"/>
                      </a:lnTo>
                      <a:lnTo>
                        <a:pt x="136" y="966"/>
                      </a:lnTo>
                      <a:lnTo>
                        <a:pt x="245" y="1034"/>
                      </a:lnTo>
                      <a:lnTo>
                        <a:pt x="381" y="1088"/>
                      </a:lnTo>
                      <a:lnTo>
                        <a:pt x="544" y="1115"/>
                      </a:lnTo>
                      <a:lnTo>
                        <a:pt x="735" y="1115"/>
                      </a:lnTo>
                      <a:lnTo>
                        <a:pt x="925" y="1102"/>
                      </a:lnTo>
                      <a:lnTo>
                        <a:pt x="1129" y="1075"/>
                      </a:lnTo>
                      <a:lnTo>
                        <a:pt x="1333" y="1020"/>
                      </a:lnTo>
                      <a:lnTo>
                        <a:pt x="1510" y="939"/>
                      </a:lnTo>
                      <a:lnTo>
                        <a:pt x="1673" y="857"/>
                      </a:lnTo>
                      <a:lnTo>
                        <a:pt x="1809" y="762"/>
                      </a:lnTo>
                      <a:lnTo>
                        <a:pt x="1904" y="653"/>
                      </a:lnTo>
                      <a:lnTo>
                        <a:pt x="1986" y="544"/>
                      </a:lnTo>
                      <a:lnTo>
                        <a:pt x="2013" y="490"/>
                      </a:lnTo>
                      <a:lnTo>
                        <a:pt x="2013" y="435"/>
                      </a:lnTo>
                      <a:lnTo>
                        <a:pt x="2027" y="381"/>
                      </a:lnTo>
                      <a:lnTo>
                        <a:pt x="2013" y="326"/>
                      </a:lnTo>
                      <a:lnTo>
                        <a:pt x="2000" y="272"/>
                      </a:lnTo>
                      <a:lnTo>
                        <a:pt x="1972" y="231"/>
                      </a:lnTo>
                      <a:lnTo>
                        <a:pt x="1932" y="177"/>
                      </a:lnTo>
                      <a:lnTo>
                        <a:pt x="1891" y="150"/>
                      </a:lnTo>
                      <a:lnTo>
                        <a:pt x="1782" y="82"/>
                      </a:lnTo>
                      <a:lnTo>
                        <a:pt x="1632" y="27"/>
                      </a:lnTo>
                      <a:lnTo>
                        <a:pt x="1469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30"/>
                <p:cNvSpPr/>
                <p:nvPr/>
              </p:nvSpPr>
              <p:spPr>
                <a:xfrm>
                  <a:off x="7892963" y="1416488"/>
                  <a:ext cx="14558" cy="25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" h="845" extrusionOk="0">
                      <a:moveTo>
                        <a:pt x="232" y="1"/>
                      </a:moveTo>
                      <a:lnTo>
                        <a:pt x="191" y="28"/>
                      </a:lnTo>
                      <a:lnTo>
                        <a:pt x="151" y="55"/>
                      </a:lnTo>
                      <a:lnTo>
                        <a:pt x="110" y="110"/>
                      </a:lnTo>
                      <a:lnTo>
                        <a:pt x="69" y="164"/>
                      </a:lnTo>
                      <a:lnTo>
                        <a:pt x="42" y="232"/>
                      </a:lnTo>
                      <a:lnTo>
                        <a:pt x="15" y="314"/>
                      </a:lnTo>
                      <a:lnTo>
                        <a:pt x="1" y="395"/>
                      </a:lnTo>
                      <a:lnTo>
                        <a:pt x="1" y="491"/>
                      </a:lnTo>
                      <a:lnTo>
                        <a:pt x="1" y="572"/>
                      </a:lnTo>
                      <a:lnTo>
                        <a:pt x="15" y="640"/>
                      </a:lnTo>
                      <a:lnTo>
                        <a:pt x="42" y="708"/>
                      </a:lnTo>
                      <a:lnTo>
                        <a:pt x="69" y="763"/>
                      </a:lnTo>
                      <a:lnTo>
                        <a:pt x="110" y="803"/>
                      </a:lnTo>
                      <a:lnTo>
                        <a:pt x="151" y="831"/>
                      </a:lnTo>
                      <a:lnTo>
                        <a:pt x="191" y="844"/>
                      </a:lnTo>
                      <a:lnTo>
                        <a:pt x="246" y="844"/>
                      </a:lnTo>
                      <a:lnTo>
                        <a:pt x="287" y="831"/>
                      </a:lnTo>
                      <a:lnTo>
                        <a:pt x="327" y="790"/>
                      </a:lnTo>
                      <a:lnTo>
                        <a:pt x="368" y="749"/>
                      </a:lnTo>
                      <a:lnTo>
                        <a:pt x="409" y="681"/>
                      </a:lnTo>
                      <a:lnTo>
                        <a:pt x="436" y="613"/>
                      </a:lnTo>
                      <a:lnTo>
                        <a:pt x="463" y="531"/>
                      </a:lnTo>
                      <a:lnTo>
                        <a:pt x="477" y="450"/>
                      </a:lnTo>
                      <a:lnTo>
                        <a:pt x="477" y="368"/>
                      </a:lnTo>
                      <a:lnTo>
                        <a:pt x="477" y="287"/>
                      </a:lnTo>
                      <a:lnTo>
                        <a:pt x="463" y="205"/>
                      </a:lnTo>
                      <a:lnTo>
                        <a:pt x="436" y="151"/>
                      </a:lnTo>
                      <a:lnTo>
                        <a:pt x="409" y="83"/>
                      </a:lnTo>
                      <a:lnTo>
                        <a:pt x="368" y="42"/>
                      </a:lnTo>
                      <a:lnTo>
                        <a:pt x="327" y="15"/>
                      </a:ln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rgbClr val="00202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30"/>
                <p:cNvSpPr/>
                <p:nvPr/>
              </p:nvSpPr>
              <p:spPr>
                <a:xfrm>
                  <a:off x="8025818" y="1402815"/>
                  <a:ext cx="36166" cy="56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" h="1850" extrusionOk="0">
                      <a:moveTo>
                        <a:pt x="1062" y="0"/>
                      </a:moveTo>
                      <a:lnTo>
                        <a:pt x="1007" y="14"/>
                      </a:lnTo>
                      <a:lnTo>
                        <a:pt x="967" y="27"/>
                      </a:lnTo>
                      <a:lnTo>
                        <a:pt x="817" y="150"/>
                      </a:lnTo>
                      <a:lnTo>
                        <a:pt x="681" y="286"/>
                      </a:lnTo>
                      <a:lnTo>
                        <a:pt x="531" y="463"/>
                      </a:lnTo>
                      <a:lnTo>
                        <a:pt x="368" y="694"/>
                      </a:lnTo>
                      <a:lnTo>
                        <a:pt x="286" y="830"/>
                      </a:lnTo>
                      <a:lnTo>
                        <a:pt x="205" y="979"/>
                      </a:lnTo>
                      <a:lnTo>
                        <a:pt x="137" y="1143"/>
                      </a:lnTo>
                      <a:lnTo>
                        <a:pt x="82" y="1306"/>
                      </a:lnTo>
                      <a:lnTo>
                        <a:pt x="28" y="1496"/>
                      </a:lnTo>
                      <a:lnTo>
                        <a:pt x="1" y="1687"/>
                      </a:lnTo>
                      <a:lnTo>
                        <a:pt x="1" y="1741"/>
                      </a:lnTo>
                      <a:lnTo>
                        <a:pt x="14" y="1796"/>
                      </a:lnTo>
                      <a:lnTo>
                        <a:pt x="55" y="1823"/>
                      </a:lnTo>
                      <a:lnTo>
                        <a:pt x="110" y="1850"/>
                      </a:lnTo>
                      <a:lnTo>
                        <a:pt x="137" y="1850"/>
                      </a:lnTo>
                      <a:lnTo>
                        <a:pt x="191" y="1836"/>
                      </a:lnTo>
                      <a:lnTo>
                        <a:pt x="232" y="1809"/>
                      </a:lnTo>
                      <a:lnTo>
                        <a:pt x="259" y="1768"/>
                      </a:lnTo>
                      <a:lnTo>
                        <a:pt x="273" y="1728"/>
                      </a:lnTo>
                      <a:lnTo>
                        <a:pt x="314" y="1551"/>
                      </a:lnTo>
                      <a:lnTo>
                        <a:pt x="354" y="1387"/>
                      </a:lnTo>
                      <a:lnTo>
                        <a:pt x="409" y="1238"/>
                      </a:lnTo>
                      <a:lnTo>
                        <a:pt x="463" y="1102"/>
                      </a:lnTo>
                      <a:lnTo>
                        <a:pt x="531" y="966"/>
                      </a:lnTo>
                      <a:lnTo>
                        <a:pt x="599" y="843"/>
                      </a:lnTo>
                      <a:lnTo>
                        <a:pt x="749" y="639"/>
                      </a:lnTo>
                      <a:lnTo>
                        <a:pt x="885" y="476"/>
                      </a:lnTo>
                      <a:lnTo>
                        <a:pt x="1007" y="354"/>
                      </a:lnTo>
                      <a:lnTo>
                        <a:pt x="1130" y="258"/>
                      </a:lnTo>
                      <a:lnTo>
                        <a:pt x="1171" y="218"/>
                      </a:lnTo>
                      <a:lnTo>
                        <a:pt x="1184" y="163"/>
                      </a:lnTo>
                      <a:lnTo>
                        <a:pt x="1184" y="109"/>
                      </a:lnTo>
                      <a:lnTo>
                        <a:pt x="1157" y="68"/>
                      </a:lnTo>
                      <a:lnTo>
                        <a:pt x="1116" y="27"/>
                      </a:lnTo>
                      <a:lnTo>
                        <a:pt x="1062" y="0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30"/>
                <p:cNvSpPr/>
                <p:nvPr/>
              </p:nvSpPr>
              <p:spPr>
                <a:xfrm>
                  <a:off x="8034974" y="1423966"/>
                  <a:ext cx="31985" cy="1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" h="437" extrusionOk="0">
                      <a:moveTo>
                        <a:pt x="258" y="1"/>
                      </a:moveTo>
                      <a:lnTo>
                        <a:pt x="109" y="14"/>
                      </a:lnTo>
                      <a:lnTo>
                        <a:pt x="54" y="28"/>
                      </a:lnTo>
                      <a:lnTo>
                        <a:pt x="27" y="69"/>
                      </a:lnTo>
                      <a:lnTo>
                        <a:pt x="0" y="123"/>
                      </a:lnTo>
                      <a:lnTo>
                        <a:pt x="0" y="178"/>
                      </a:lnTo>
                      <a:lnTo>
                        <a:pt x="27" y="232"/>
                      </a:lnTo>
                      <a:lnTo>
                        <a:pt x="68" y="273"/>
                      </a:lnTo>
                      <a:lnTo>
                        <a:pt x="109" y="286"/>
                      </a:lnTo>
                      <a:lnTo>
                        <a:pt x="177" y="286"/>
                      </a:lnTo>
                      <a:lnTo>
                        <a:pt x="258" y="273"/>
                      </a:lnTo>
                      <a:lnTo>
                        <a:pt x="354" y="286"/>
                      </a:lnTo>
                      <a:lnTo>
                        <a:pt x="449" y="300"/>
                      </a:lnTo>
                      <a:lnTo>
                        <a:pt x="544" y="314"/>
                      </a:lnTo>
                      <a:lnTo>
                        <a:pt x="721" y="368"/>
                      </a:lnTo>
                      <a:lnTo>
                        <a:pt x="843" y="422"/>
                      </a:lnTo>
                      <a:lnTo>
                        <a:pt x="871" y="436"/>
                      </a:lnTo>
                      <a:lnTo>
                        <a:pt x="911" y="436"/>
                      </a:lnTo>
                      <a:lnTo>
                        <a:pt x="952" y="422"/>
                      </a:lnTo>
                      <a:lnTo>
                        <a:pt x="979" y="409"/>
                      </a:lnTo>
                      <a:lnTo>
                        <a:pt x="1007" y="382"/>
                      </a:lnTo>
                      <a:lnTo>
                        <a:pt x="1034" y="354"/>
                      </a:lnTo>
                      <a:lnTo>
                        <a:pt x="1047" y="300"/>
                      </a:lnTo>
                      <a:lnTo>
                        <a:pt x="1034" y="246"/>
                      </a:lnTo>
                      <a:lnTo>
                        <a:pt x="1007" y="205"/>
                      </a:lnTo>
                      <a:lnTo>
                        <a:pt x="966" y="164"/>
                      </a:lnTo>
                      <a:lnTo>
                        <a:pt x="871" y="123"/>
                      </a:lnTo>
                      <a:lnTo>
                        <a:pt x="667" y="55"/>
                      </a:lnTo>
                      <a:lnTo>
                        <a:pt x="544" y="28"/>
                      </a:lnTo>
                      <a:lnTo>
                        <a:pt x="394" y="1"/>
                      </a:lnTo>
                      <a:close/>
                    </a:path>
                  </a:pathLst>
                </a:custGeom>
                <a:solidFill>
                  <a:srgbClr val="FD967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30"/>
                <p:cNvSpPr/>
                <p:nvPr/>
              </p:nvSpPr>
              <p:spPr>
                <a:xfrm>
                  <a:off x="7878038" y="1195214"/>
                  <a:ext cx="420169" cy="418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7" h="13713" extrusionOk="0">
                      <a:moveTo>
                        <a:pt x="7726" y="1"/>
                      </a:moveTo>
                      <a:lnTo>
                        <a:pt x="7223" y="14"/>
                      </a:lnTo>
                      <a:lnTo>
                        <a:pt x="6693" y="69"/>
                      </a:lnTo>
                      <a:lnTo>
                        <a:pt x="6121" y="150"/>
                      </a:lnTo>
                      <a:lnTo>
                        <a:pt x="5523" y="259"/>
                      </a:lnTo>
                      <a:lnTo>
                        <a:pt x="4897" y="422"/>
                      </a:lnTo>
                      <a:lnTo>
                        <a:pt x="4285" y="599"/>
                      </a:lnTo>
                      <a:lnTo>
                        <a:pt x="3727" y="776"/>
                      </a:lnTo>
                      <a:lnTo>
                        <a:pt x="3210" y="967"/>
                      </a:lnTo>
                      <a:lnTo>
                        <a:pt x="2762" y="1157"/>
                      </a:lnTo>
                      <a:lnTo>
                        <a:pt x="2340" y="1347"/>
                      </a:lnTo>
                      <a:lnTo>
                        <a:pt x="1973" y="1538"/>
                      </a:lnTo>
                      <a:lnTo>
                        <a:pt x="1646" y="1728"/>
                      </a:lnTo>
                      <a:lnTo>
                        <a:pt x="1360" y="1919"/>
                      </a:lnTo>
                      <a:lnTo>
                        <a:pt x="1102" y="2109"/>
                      </a:lnTo>
                      <a:lnTo>
                        <a:pt x="884" y="2300"/>
                      </a:lnTo>
                      <a:lnTo>
                        <a:pt x="708" y="2490"/>
                      </a:lnTo>
                      <a:lnTo>
                        <a:pt x="544" y="2680"/>
                      </a:lnTo>
                      <a:lnTo>
                        <a:pt x="422" y="2871"/>
                      </a:lnTo>
                      <a:lnTo>
                        <a:pt x="313" y="3048"/>
                      </a:lnTo>
                      <a:lnTo>
                        <a:pt x="231" y="3238"/>
                      </a:lnTo>
                      <a:lnTo>
                        <a:pt x="163" y="3415"/>
                      </a:lnTo>
                      <a:lnTo>
                        <a:pt x="82" y="3701"/>
                      </a:lnTo>
                      <a:lnTo>
                        <a:pt x="27" y="3973"/>
                      </a:lnTo>
                      <a:lnTo>
                        <a:pt x="0" y="4218"/>
                      </a:lnTo>
                      <a:lnTo>
                        <a:pt x="0" y="4435"/>
                      </a:lnTo>
                      <a:lnTo>
                        <a:pt x="14" y="4626"/>
                      </a:lnTo>
                      <a:lnTo>
                        <a:pt x="68" y="4789"/>
                      </a:lnTo>
                      <a:lnTo>
                        <a:pt x="136" y="4925"/>
                      </a:lnTo>
                      <a:lnTo>
                        <a:pt x="177" y="4993"/>
                      </a:lnTo>
                      <a:lnTo>
                        <a:pt x="218" y="5047"/>
                      </a:lnTo>
                      <a:lnTo>
                        <a:pt x="381" y="5197"/>
                      </a:lnTo>
                      <a:lnTo>
                        <a:pt x="558" y="5347"/>
                      </a:lnTo>
                      <a:lnTo>
                        <a:pt x="762" y="5510"/>
                      </a:lnTo>
                      <a:lnTo>
                        <a:pt x="980" y="5659"/>
                      </a:lnTo>
                      <a:lnTo>
                        <a:pt x="1197" y="5823"/>
                      </a:lnTo>
                      <a:lnTo>
                        <a:pt x="1442" y="5972"/>
                      </a:lnTo>
                      <a:lnTo>
                        <a:pt x="1701" y="6122"/>
                      </a:lnTo>
                      <a:lnTo>
                        <a:pt x="1959" y="6258"/>
                      </a:lnTo>
                      <a:lnTo>
                        <a:pt x="2231" y="6380"/>
                      </a:lnTo>
                      <a:lnTo>
                        <a:pt x="2503" y="6503"/>
                      </a:lnTo>
                      <a:lnTo>
                        <a:pt x="2775" y="6612"/>
                      </a:lnTo>
                      <a:lnTo>
                        <a:pt x="3061" y="6693"/>
                      </a:lnTo>
                      <a:lnTo>
                        <a:pt x="3346" y="6761"/>
                      </a:lnTo>
                      <a:lnTo>
                        <a:pt x="3619" y="6816"/>
                      </a:lnTo>
                      <a:lnTo>
                        <a:pt x="3904" y="6856"/>
                      </a:lnTo>
                      <a:lnTo>
                        <a:pt x="4176" y="6870"/>
                      </a:lnTo>
                      <a:lnTo>
                        <a:pt x="4231" y="6788"/>
                      </a:lnTo>
                      <a:lnTo>
                        <a:pt x="4367" y="6612"/>
                      </a:lnTo>
                      <a:lnTo>
                        <a:pt x="4475" y="6489"/>
                      </a:lnTo>
                      <a:lnTo>
                        <a:pt x="4598" y="6367"/>
                      </a:lnTo>
                      <a:lnTo>
                        <a:pt x="4734" y="6244"/>
                      </a:lnTo>
                      <a:lnTo>
                        <a:pt x="4897" y="6122"/>
                      </a:lnTo>
                      <a:lnTo>
                        <a:pt x="5074" y="6013"/>
                      </a:lnTo>
                      <a:lnTo>
                        <a:pt x="5264" y="5931"/>
                      </a:lnTo>
                      <a:lnTo>
                        <a:pt x="5373" y="5904"/>
                      </a:lnTo>
                      <a:lnTo>
                        <a:pt x="5482" y="5877"/>
                      </a:lnTo>
                      <a:lnTo>
                        <a:pt x="5591" y="5863"/>
                      </a:lnTo>
                      <a:lnTo>
                        <a:pt x="5700" y="5850"/>
                      </a:lnTo>
                      <a:lnTo>
                        <a:pt x="5809" y="5850"/>
                      </a:lnTo>
                      <a:lnTo>
                        <a:pt x="5931" y="5863"/>
                      </a:lnTo>
                      <a:lnTo>
                        <a:pt x="6053" y="5891"/>
                      </a:lnTo>
                      <a:lnTo>
                        <a:pt x="6176" y="5931"/>
                      </a:lnTo>
                      <a:lnTo>
                        <a:pt x="6298" y="5972"/>
                      </a:lnTo>
                      <a:lnTo>
                        <a:pt x="6434" y="6040"/>
                      </a:lnTo>
                      <a:lnTo>
                        <a:pt x="6557" y="6122"/>
                      </a:lnTo>
                      <a:lnTo>
                        <a:pt x="6693" y="6217"/>
                      </a:lnTo>
                      <a:lnTo>
                        <a:pt x="6815" y="6326"/>
                      </a:lnTo>
                      <a:lnTo>
                        <a:pt x="6924" y="6435"/>
                      </a:lnTo>
                      <a:lnTo>
                        <a:pt x="7019" y="6557"/>
                      </a:lnTo>
                      <a:lnTo>
                        <a:pt x="7087" y="6693"/>
                      </a:lnTo>
                      <a:lnTo>
                        <a:pt x="7142" y="6829"/>
                      </a:lnTo>
                      <a:lnTo>
                        <a:pt x="7182" y="6965"/>
                      </a:lnTo>
                      <a:lnTo>
                        <a:pt x="7196" y="7115"/>
                      </a:lnTo>
                      <a:lnTo>
                        <a:pt x="7210" y="7265"/>
                      </a:lnTo>
                      <a:lnTo>
                        <a:pt x="7196" y="7401"/>
                      </a:lnTo>
                      <a:lnTo>
                        <a:pt x="7182" y="7564"/>
                      </a:lnTo>
                      <a:lnTo>
                        <a:pt x="7155" y="7713"/>
                      </a:lnTo>
                      <a:lnTo>
                        <a:pt x="7101" y="7863"/>
                      </a:lnTo>
                      <a:lnTo>
                        <a:pt x="7046" y="8013"/>
                      </a:lnTo>
                      <a:lnTo>
                        <a:pt x="6992" y="8162"/>
                      </a:lnTo>
                      <a:lnTo>
                        <a:pt x="6910" y="8298"/>
                      </a:lnTo>
                      <a:lnTo>
                        <a:pt x="6829" y="8448"/>
                      </a:lnTo>
                      <a:lnTo>
                        <a:pt x="6734" y="8584"/>
                      </a:lnTo>
                      <a:lnTo>
                        <a:pt x="6638" y="8720"/>
                      </a:lnTo>
                      <a:lnTo>
                        <a:pt x="6529" y="8842"/>
                      </a:lnTo>
                      <a:lnTo>
                        <a:pt x="6407" y="8965"/>
                      </a:lnTo>
                      <a:lnTo>
                        <a:pt x="6285" y="9074"/>
                      </a:lnTo>
                      <a:lnTo>
                        <a:pt x="6162" y="9182"/>
                      </a:lnTo>
                      <a:lnTo>
                        <a:pt x="6026" y="9278"/>
                      </a:lnTo>
                      <a:lnTo>
                        <a:pt x="5890" y="9359"/>
                      </a:lnTo>
                      <a:lnTo>
                        <a:pt x="5754" y="9427"/>
                      </a:lnTo>
                      <a:lnTo>
                        <a:pt x="5604" y="9495"/>
                      </a:lnTo>
                      <a:lnTo>
                        <a:pt x="5468" y="9550"/>
                      </a:lnTo>
                      <a:lnTo>
                        <a:pt x="5319" y="9577"/>
                      </a:lnTo>
                      <a:lnTo>
                        <a:pt x="5169" y="9604"/>
                      </a:lnTo>
                      <a:lnTo>
                        <a:pt x="5033" y="9618"/>
                      </a:lnTo>
                      <a:lnTo>
                        <a:pt x="4884" y="9604"/>
                      </a:lnTo>
                      <a:lnTo>
                        <a:pt x="4734" y="9577"/>
                      </a:lnTo>
                      <a:lnTo>
                        <a:pt x="4720" y="9659"/>
                      </a:lnTo>
                      <a:lnTo>
                        <a:pt x="4680" y="9890"/>
                      </a:lnTo>
                      <a:lnTo>
                        <a:pt x="4652" y="10053"/>
                      </a:lnTo>
                      <a:lnTo>
                        <a:pt x="4639" y="10243"/>
                      </a:lnTo>
                      <a:lnTo>
                        <a:pt x="4639" y="10448"/>
                      </a:lnTo>
                      <a:lnTo>
                        <a:pt x="4652" y="10692"/>
                      </a:lnTo>
                      <a:lnTo>
                        <a:pt x="4666" y="10937"/>
                      </a:lnTo>
                      <a:lnTo>
                        <a:pt x="4707" y="11209"/>
                      </a:lnTo>
                      <a:lnTo>
                        <a:pt x="4775" y="11481"/>
                      </a:lnTo>
                      <a:lnTo>
                        <a:pt x="4870" y="11767"/>
                      </a:lnTo>
                      <a:lnTo>
                        <a:pt x="4992" y="12053"/>
                      </a:lnTo>
                      <a:lnTo>
                        <a:pt x="5142" y="12352"/>
                      </a:lnTo>
                      <a:lnTo>
                        <a:pt x="5237" y="12488"/>
                      </a:lnTo>
                      <a:lnTo>
                        <a:pt x="5346" y="12638"/>
                      </a:lnTo>
                      <a:lnTo>
                        <a:pt x="5455" y="12787"/>
                      </a:lnTo>
                      <a:lnTo>
                        <a:pt x="5577" y="12923"/>
                      </a:lnTo>
                      <a:lnTo>
                        <a:pt x="5917" y="13086"/>
                      </a:lnTo>
                      <a:lnTo>
                        <a:pt x="6257" y="13236"/>
                      </a:lnTo>
                      <a:lnTo>
                        <a:pt x="6611" y="13358"/>
                      </a:lnTo>
                      <a:lnTo>
                        <a:pt x="6951" y="13454"/>
                      </a:lnTo>
                      <a:lnTo>
                        <a:pt x="7305" y="13535"/>
                      </a:lnTo>
                      <a:lnTo>
                        <a:pt x="7658" y="13603"/>
                      </a:lnTo>
                      <a:lnTo>
                        <a:pt x="8012" y="13658"/>
                      </a:lnTo>
                      <a:lnTo>
                        <a:pt x="8352" y="13685"/>
                      </a:lnTo>
                      <a:lnTo>
                        <a:pt x="8706" y="13699"/>
                      </a:lnTo>
                      <a:lnTo>
                        <a:pt x="9046" y="13712"/>
                      </a:lnTo>
                      <a:lnTo>
                        <a:pt x="9386" y="13699"/>
                      </a:lnTo>
                      <a:lnTo>
                        <a:pt x="9712" y="13685"/>
                      </a:lnTo>
                      <a:lnTo>
                        <a:pt x="10039" y="13658"/>
                      </a:lnTo>
                      <a:lnTo>
                        <a:pt x="10352" y="13617"/>
                      </a:lnTo>
                      <a:lnTo>
                        <a:pt x="10665" y="13576"/>
                      </a:lnTo>
                      <a:lnTo>
                        <a:pt x="10964" y="13522"/>
                      </a:lnTo>
                      <a:lnTo>
                        <a:pt x="11522" y="13413"/>
                      </a:lnTo>
                      <a:lnTo>
                        <a:pt x="12039" y="13277"/>
                      </a:lnTo>
                      <a:lnTo>
                        <a:pt x="12487" y="13141"/>
                      </a:lnTo>
                      <a:lnTo>
                        <a:pt x="12882" y="13018"/>
                      </a:lnTo>
                      <a:lnTo>
                        <a:pt x="13195" y="12896"/>
                      </a:lnTo>
                      <a:lnTo>
                        <a:pt x="13440" y="12801"/>
                      </a:lnTo>
                      <a:lnTo>
                        <a:pt x="13630" y="12719"/>
                      </a:lnTo>
                      <a:lnTo>
                        <a:pt x="13698" y="12189"/>
                      </a:lnTo>
                      <a:lnTo>
                        <a:pt x="13739" y="11658"/>
                      </a:lnTo>
                      <a:lnTo>
                        <a:pt x="13752" y="11141"/>
                      </a:lnTo>
                      <a:lnTo>
                        <a:pt x="13766" y="10638"/>
                      </a:lnTo>
                      <a:lnTo>
                        <a:pt x="13752" y="10148"/>
                      </a:lnTo>
                      <a:lnTo>
                        <a:pt x="13739" y="9672"/>
                      </a:lnTo>
                      <a:lnTo>
                        <a:pt x="13698" y="9237"/>
                      </a:lnTo>
                      <a:lnTo>
                        <a:pt x="13671" y="8815"/>
                      </a:lnTo>
                      <a:lnTo>
                        <a:pt x="13589" y="8094"/>
                      </a:lnTo>
                      <a:lnTo>
                        <a:pt x="13494" y="7523"/>
                      </a:lnTo>
                      <a:lnTo>
                        <a:pt x="13426" y="7128"/>
                      </a:lnTo>
                      <a:lnTo>
                        <a:pt x="13399" y="6965"/>
                      </a:lnTo>
                      <a:lnTo>
                        <a:pt x="13317" y="6285"/>
                      </a:lnTo>
                      <a:lnTo>
                        <a:pt x="13208" y="5591"/>
                      </a:lnTo>
                      <a:lnTo>
                        <a:pt x="13140" y="5251"/>
                      </a:lnTo>
                      <a:lnTo>
                        <a:pt x="13059" y="4898"/>
                      </a:lnTo>
                      <a:lnTo>
                        <a:pt x="12977" y="4544"/>
                      </a:lnTo>
                      <a:lnTo>
                        <a:pt x="12868" y="4190"/>
                      </a:lnTo>
                      <a:lnTo>
                        <a:pt x="12759" y="3850"/>
                      </a:lnTo>
                      <a:lnTo>
                        <a:pt x="12637" y="3510"/>
                      </a:lnTo>
                      <a:lnTo>
                        <a:pt x="12501" y="3170"/>
                      </a:lnTo>
                      <a:lnTo>
                        <a:pt x="12351" y="2857"/>
                      </a:lnTo>
                      <a:lnTo>
                        <a:pt x="12188" y="2531"/>
                      </a:lnTo>
                      <a:lnTo>
                        <a:pt x="11998" y="2232"/>
                      </a:lnTo>
                      <a:lnTo>
                        <a:pt x="11807" y="1946"/>
                      </a:lnTo>
                      <a:lnTo>
                        <a:pt x="11576" y="1660"/>
                      </a:lnTo>
                      <a:lnTo>
                        <a:pt x="11345" y="1402"/>
                      </a:lnTo>
                      <a:lnTo>
                        <a:pt x="11086" y="1157"/>
                      </a:lnTo>
                      <a:lnTo>
                        <a:pt x="10814" y="939"/>
                      </a:lnTo>
                      <a:lnTo>
                        <a:pt x="10501" y="735"/>
                      </a:lnTo>
                      <a:lnTo>
                        <a:pt x="10189" y="558"/>
                      </a:lnTo>
                      <a:lnTo>
                        <a:pt x="9835" y="395"/>
                      </a:lnTo>
                      <a:lnTo>
                        <a:pt x="9658" y="327"/>
                      </a:lnTo>
                      <a:lnTo>
                        <a:pt x="9468" y="259"/>
                      </a:lnTo>
                      <a:lnTo>
                        <a:pt x="9277" y="205"/>
                      </a:lnTo>
                      <a:lnTo>
                        <a:pt x="9073" y="150"/>
                      </a:lnTo>
                      <a:lnTo>
                        <a:pt x="8869" y="110"/>
                      </a:lnTo>
                      <a:lnTo>
                        <a:pt x="8651" y="69"/>
                      </a:lnTo>
                      <a:lnTo>
                        <a:pt x="8434" y="42"/>
                      </a:lnTo>
                      <a:lnTo>
                        <a:pt x="8203" y="28"/>
                      </a:lnTo>
                      <a:lnTo>
                        <a:pt x="7971" y="14"/>
                      </a:lnTo>
                      <a:lnTo>
                        <a:pt x="7726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1" name="Google Shape;1361;p30"/>
                <p:cNvSpPr/>
                <p:nvPr/>
              </p:nvSpPr>
              <p:spPr>
                <a:xfrm>
                  <a:off x="8019195" y="1470876"/>
                  <a:ext cx="27834" cy="27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2" h="899" extrusionOk="0">
                      <a:moveTo>
                        <a:pt x="367" y="1"/>
                      </a:moveTo>
                      <a:lnTo>
                        <a:pt x="272" y="28"/>
                      </a:lnTo>
                      <a:lnTo>
                        <a:pt x="204" y="69"/>
                      </a:lnTo>
                      <a:lnTo>
                        <a:pt x="136" y="123"/>
                      </a:lnTo>
                      <a:lnTo>
                        <a:pt x="82" y="191"/>
                      </a:lnTo>
                      <a:lnTo>
                        <a:pt x="41" y="273"/>
                      </a:lnTo>
                      <a:lnTo>
                        <a:pt x="14" y="355"/>
                      </a:lnTo>
                      <a:lnTo>
                        <a:pt x="0" y="450"/>
                      </a:lnTo>
                      <a:lnTo>
                        <a:pt x="14" y="545"/>
                      </a:lnTo>
                      <a:lnTo>
                        <a:pt x="41" y="627"/>
                      </a:lnTo>
                      <a:lnTo>
                        <a:pt x="82" y="708"/>
                      </a:lnTo>
                      <a:lnTo>
                        <a:pt x="136" y="776"/>
                      </a:lnTo>
                      <a:lnTo>
                        <a:pt x="204" y="831"/>
                      </a:lnTo>
                      <a:lnTo>
                        <a:pt x="272" y="871"/>
                      </a:lnTo>
                      <a:lnTo>
                        <a:pt x="367" y="899"/>
                      </a:lnTo>
                      <a:lnTo>
                        <a:pt x="544" y="899"/>
                      </a:lnTo>
                      <a:lnTo>
                        <a:pt x="626" y="871"/>
                      </a:lnTo>
                      <a:lnTo>
                        <a:pt x="707" y="831"/>
                      </a:lnTo>
                      <a:lnTo>
                        <a:pt x="775" y="776"/>
                      </a:lnTo>
                      <a:lnTo>
                        <a:pt x="830" y="708"/>
                      </a:lnTo>
                      <a:lnTo>
                        <a:pt x="871" y="627"/>
                      </a:lnTo>
                      <a:lnTo>
                        <a:pt x="898" y="545"/>
                      </a:lnTo>
                      <a:lnTo>
                        <a:pt x="911" y="450"/>
                      </a:lnTo>
                      <a:lnTo>
                        <a:pt x="898" y="355"/>
                      </a:lnTo>
                      <a:lnTo>
                        <a:pt x="871" y="273"/>
                      </a:lnTo>
                      <a:lnTo>
                        <a:pt x="830" y="191"/>
                      </a:lnTo>
                      <a:lnTo>
                        <a:pt x="775" y="123"/>
                      </a:lnTo>
                      <a:lnTo>
                        <a:pt x="707" y="69"/>
                      </a:lnTo>
                      <a:lnTo>
                        <a:pt x="626" y="28"/>
                      </a:ln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2" name="Google Shape;1362;p30"/>
                <p:cNvSpPr/>
                <p:nvPr/>
              </p:nvSpPr>
              <p:spPr>
                <a:xfrm>
                  <a:off x="7661312" y="1715834"/>
                  <a:ext cx="823704" cy="814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89" h="26675" extrusionOk="0">
                      <a:moveTo>
                        <a:pt x="21207" y="0"/>
                      </a:moveTo>
                      <a:lnTo>
                        <a:pt x="20881" y="14"/>
                      </a:lnTo>
                      <a:lnTo>
                        <a:pt x="20717" y="41"/>
                      </a:lnTo>
                      <a:lnTo>
                        <a:pt x="20554" y="68"/>
                      </a:lnTo>
                      <a:lnTo>
                        <a:pt x="20391" y="96"/>
                      </a:lnTo>
                      <a:lnTo>
                        <a:pt x="20228" y="136"/>
                      </a:lnTo>
                      <a:lnTo>
                        <a:pt x="20065" y="191"/>
                      </a:lnTo>
                      <a:lnTo>
                        <a:pt x="19901" y="259"/>
                      </a:lnTo>
                      <a:lnTo>
                        <a:pt x="19752" y="327"/>
                      </a:lnTo>
                      <a:lnTo>
                        <a:pt x="19588" y="408"/>
                      </a:lnTo>
                      <a:lnTo>
                        <a:pt x="19452" y="490"/>
                      </a:lnTo>
                      <a:lnTo>
                        <a:pt x="19303" y="572"/>
                      </a:lnTo>
                      <a:lnTo>
                        <a:pt x="19167" y="667"/>
                      </a:lnTo>
                      <a:lnTo>
                        <a:pt x="19044" y="776"/>
                      </a:lnTo>
                      <a:lnTo>
                        <a:pt x="18799" y="993"/>
                      </a:lnTo>
                      <a:lnTo>
                        <a:pt x="18582" y="1238"/>
                      </a:lnTo>
                      <a:lnTo>
                        <a:pt x="18391" y="1497"/>
                      </a:lnTo>
                      <a:lnTo>
                        <a:pt x="18228" y="1769"/>
                      </a:lnTo>
                      <a:lnTo>
                        <a:pt x="18079" y="2068"/>
                      </a:lnTo>
                      <a:lnTo>
                        <a:pt x="17970" y="2367"/>
                      </a:lnTo>
                      <a:lnTo>
                        <a:pt x="17888" y="2680"/>
                      </a:lnTo>
                      <a:lnTo>
                        <a:pt x="17847" y="2993"/>
                      </a:lnTo>
                      <a:lnTo>
                        <a:pt x="17820" y="3319"/>
                      </a:lnTo>
                      <a:lnTo>
                        <a:pt x="17834" y="3646"/>
                      </a:lnTo>
                      <a:lnTo>
                        <a:pt x="17847" y="3809"/>
                      </a:lnTo>
                      <a:lnTo>
                        <a:pt x="17874" y="3972"/>
                      </a:lnTo>
                      <a:lnTo>
                        <a:pt x="17915" y="4149"/>
                      </a:lnTo>
                      <a:lnTo>
                        <a:pt x="17956" y="4312"/>
                      </a:lnTo>
                      <a:lnTo>
                        <a:pt x="18011" y="4462"/>
                      </a:lnTo>
                      <a:lnTo>
                        <a:pt x="18079" y="4625"/>
                      </a:lnTo>
                      <a:lnTo>
                        <a:pt x="18119" y="4734"/>
                      </a:lnTo>
                      <a:lnTo>
                        <a:pt x="18201" y="4938"/>
                      </a:lnTo>
                      <a:lnTo>
                        <a:pt x="18296" y="5196"/>
                      </a:lnTo>
                      <a:lnTo>
                        <a:pt x="18500" y="5727"/>
                      </a:lnTo>
                      <a:lnTo>
                        <a:pt x="18691" y="6271"/>
                      </a:lnTo>
                      <a:lnTo>
                        <a:pt x="18867" y="6815"/>
                      </a:lnTo>
                      <a:lnTo>
                        <a:pt x="19044" y="7373"/>
                      </a:lnTo>
                      <a:lnTo>
                        <a:pt x="19194" y="7944"/>
                      </a:lnTo>
                      <a:lnTo>
                        <a:pt x="19357" y="8502"/>
                      </a:lnTo>
                      <a:lnTo>
                        <a:pt x="19493" y="9073"/>
                      </a:lnTo>
                      <a:lnTo>
                        <a:pt x="19629" y="9631"/>
                      </a:lnTo>
                      <a:lnTo>
                        <a:pt x="19738" y="10202"/>
                      </a:lnTo>
                      <a:lnTo>
                        <a:pt x="19847" y="10774"/>
                      </a:lnTo>
                      <a:lnTo>
                        <a:pt x="19956" y="11331"/>
                      </a:lnTo>
                      <a:lnTo>
                        <a:pt x="20037" y="11903"/>
                      </a:lnTo>
                      <a:lnTo>
                        <a:pt x="20105" y="12474"/>
                      </a:lnTo>
                      <a:lnTo>
                        <a:pt x="20173" y="13032"/>
                      </a:lnTo>
                      <a:lnTo>
                        <a:pt x="20228" y="13603"/>
                      </a:lnTo>
                      <a:lnTo>
                        <a:pt x="20255" y="14161"/>
                      </a:lnTo>
                      <a:lnTo>
                        <a:pt x="20282" y="14718"/>
                      </a:lnTo>
                      <a:lnTo>
                        <a:pt x="20282" y="15262"/>
                      </a:lnTo>
                      <a:lnTo>
                        <a:pt x="20282" y="15820"/>
                      </a:lnTo>
                      <a:lnTo>
                        <a:pt x="20255" y="16364"/>
                      </a:lnTo>
                      <a:lnTo>
                        <a:pt x="20214" y="16895"/>
                      </a:lnTo>
                      <a:lnTo>
                        <a:pt x="20160" y="17425"/>
                      </a:lnTo>
                      <a:lnTo>
                        <a:pt x="20092" y="17956"/>
                      </a:lnTo>
                      <a:lnTo>
                        <a:pt x="19996" y="18432"/>
                      </a:lnTo>
                      <a:lnTo>
                        <a:pt x="19901" y="18908"/>
                      </a:lnTo>
                      <a:lnTo>
                        <a:pt x="19792" y="19384"/>
                      </a:lnTo>
                      <a:lnTo>
                        <a:pt x="19656" y="19833"/>
                      </a:lnTo>
                      <a:lnTo>
                        <a:pt x="19616" y="19942"/>
                      </a:lnTo>
                      <a:lnTo>
                        <a:pt x="19520" y="20268"/>
                      </a:lnTo>
                      <a:lnTo>
                        <a:pt x="19507" y="20268"/>
                      </a:lnTo>
                      <a:lnTo>
                        <a:pt x="16650" y="20663"/>
                      </a:lnTo>
                      <a:lnTo>
                        <a:pt x="14175" y="20975"/>
                      </a:lnTo>
                      <a:lnTo>
                        <a:pt x="11685" y="21288"/>
                      </a:lnTo>
                      <a:lnTo>
                        <a:pt x="9210" y="21601"/>
                      </a:lnTo>
                      <a:lnTo>
                        <a:pt x="6734" y="21887"/>
                      </a:lnTo>
                      <a:lnTo>
                        <a:pt x="4245" y="22159"/>
                      </a:lnTo>
                      <a:lnTo>
                        <a:pt x="1769" y="22404"/>
                      </a:lnTo>
                      <a:lnTo>
                        <a:pt x="1592" y="22431"/>
                      </a:lnTo>
                      <a:lnTo>
                        <a:pt x="1415" y="22472"/>
                      </a:lnTo>
                      <a:lnTo>
                        <a:pt x="1252" y="22526"/>
                      </a:lnTo>
                      <a:lnTo>
                        <a:pt x="1102" y="22594"/>
                      </a:lnTo>
                      <a:lnTo>
                        <a:pt x="953" y="22676"/>
                      </a:lnTo>
                      <a:lnTo>
                        <a:pt x="803" y="22771"/>
                      </a:lnTo>
                      <a:lnTo>
                        <a:pt x="681" y="22880"/>
                      </a:lnTo>
                      <a:lnTo>
                        <a:pt x="558" y="23002"/>
                      </a:lnTo>
                      <a:lnTo>
                        <a:pt x="436" y="23125"/>
                      </a:lnTo>
                      <a:lnTo>
                        <a:pt x="341" y="23261"/>
                      </a:lnTo>
                      <a:lnTo>
                        <a:pt x="245" y="23410"/>
                      </a:lnTo>
                      <a:lnTo>
                        <a:pt x="177" y="23560"/>
                      </a:lnTo>
                      <a:lnTo>
                        <a:pt x="109" y="23723"/>
                      </a:lnTo>
                      <a:lnTo>
                        <a:pt x="69" y="23900"/>
                      </a:lnTo>
                      <a:lnTo>
                        <a:pt x="28" y="24077"/>
                      </a:lnTo>
                      <a:lnTo>
                        <a:pt x="14" y="24254"/>
                      </a:lnTo>
                      <a:lnTo>
                        <a:pt x="1" y="24621"/>
                      </a:lnTo>
                      <a:lnTo>
                        <a:pt x="14" y="24920"/>
                      </a:lnTo>
                      <a:lnTo>
                        <a:pt x="28" y="25151"/>
                      </a:lnTo>
                      <a:lnTo>
                        <a:pt x="55" y="25260"/>
                      </a:lnTo>
                      <a:lnTo>
                        <a:pt x="82" y="25342"/>
                      </a:lnTo>
                      <a:lnTo>
                        <a:pt x="109" y="25410"/>
                      </a:lnTo>
                      <a:lnTo>
                        <a:pt x="150" y="25478"/>
                      </a:lnTo>
                      <a:lnTo>
                        <a:pt x="191" y="25532"/>
                      </a:lnTo>
                      <a:lnTo>
                        <a:pt x="245" y="25573"/>
                      </a:lnTo>
                      <a:lnTo>
                        <a:pt x="314" y="25614"/>
                      </a:lnTo>
                      <a:lnTo>
                        <a:pt x="382" y="25641"/>
                      </a:lnTo>
                      <a:lnTo>
                        <a:pt x="558" y="25682"/>
                      </a:lnTo>
                      <a:lnTo>
                        <a:pt x="1211" y="25723"/>
                      </a:lnTo>
                      <a:lnTo>
                        <a:pt x="1878" y="25764"/>
                      </a:lnTo>
                      <a:lnTo>
                        <a:pt x="3292" y="25886"/>
                      </a:lnTo>
                      <a:lnTo>
                        <a:pt x="4762" y="26022"/>
                      </a:lnTo>
                      <a:lnTo>
                        <a:pt x="6271" y="26158"/>
                      </a:lnTo>
                      <a:lnTo>
                        <a:pt x="7768" y="26308"/>
                      </a:lnTo>
                      <a:lnTo>
                        <a:pt x="9237" y="26430"/>
                      </a:lnTo>
                      <a:lnTo>
                        <a:pt x="9958" y="26484"/>
                      </a:lnTo>
                      <a:lnTo>
                        <a:pt x="10651" y="26525"/>
                      </a:lnTo>
                      <a:lnTo>
                        <a:pt x="11318" y="26552"/>
                      </a:lnTo>
                      <a:lnTo>
                        <a:pt x="11971" y="26566"/>
                      </a:lnTo>
                      <a:lnTo>
                        <a:pt x="14487" y="26607"/>
                      </a:lnTo>
                      <a:lnTo>
                        <a:pt x="17004" y="26648"/>
                      </a:lnTo>
                      <a:lnTo>
                        <a:pt x="19534" y="26661"/>
                      </a:lnTo>
                      <a:lnTo>
                        <a:pt x="22064" y="26675"/>
                      </a:lnTo>
                      <a:lnTo>
                        <a:pt x="22255" y="26675"/>
                      </a:lnTo>
                      <a:lnTo>
                        <a:pt x="22445" y="26648"/>
                      </a:lnTo>
                      <a:lnTo>
                        <a:pt x="22622" y="26620"/>
                      </a:lnTo>
                      <a:lnTo>
                        <a:pt x="22812" y="26580"/>
                      </a:lnTo>
                      <a:lnTo>
                        <a:pt x="22989" y="26525"/>
                      </a:lnTo>
                      <a:lnTo>
                        <a:pt x="23180" y="26457"/>
                      </a:lnTo>
                      <a:lnTo>
                        <a:pt x="23343" y="26376"/>
                      </a:lnTo>
                      <a:lnTo>
                        <a:pt x="23520" y="26294"/>
                      </a:lnTo>
                      <a:lnTo>
                        <a:pt x="23683" y="26185"/>
                      </a:lnTo>
                      <a:lnTo>
                        <a:pt x="23832" y="26076"/>
                      </a:lnTo>
                      <a:lnTo>
                        <a:pt x="23996" y="25954"/>
                      </a:lnTo>
                      <a:lnTo>
                        <a:pt x="24132" y="25832"/>
                      </a:lnTo>
                      <a:lnTo>
                        <a:pt x="24268" y="25682"/>
                      </a:lnTo>
                      <a:lnTo>
                        <a:pt x="24390" y="25532"/>
                      </a:lnTo>
                      <a:lnTo>
                        <a:pt x="24513" y="25369"/>
                      </a:lnTo>
                      <a:lnTo>
                        <a:pt x="24621" y="25192"/>
                      </a:lnTo>
                      <a:lnTo>
                        <a:pt x="24785" y="24907"/>
                      </a:lnTo>
                      <a:lnTo>
                        <a:pt x="24975" y="24553"/>
                      </a:lnTo>
                      <a:lnTo>
                        <a:pt x="25152" y="24186"/>
                      </a:lnTo>
                      <a:lnTo>
                        <a:pt x="25315" y="23832"/>
                      </a:lnTo>
                      <a:lnTo>
                        <a:pt x="25465" y="23465"/>
                      </a:lnTo>
                      <a:lnTo>
                        <a:pt x="25750" y="22730"/>
                      </a:lnTo>
                      <a:lnTo>
                        <a:pt x="25886" y="22349"/>
                      </a:lnTo>
                      <a:lnTo>
                        <a:pt x="26009" y="21982"/>
                      </a:lnTo>
                      <a:lnTo>
                        <a:pt x="26226" y="21234"/>
                      </a:lnTo>
                      <a:lnTo>
                        <a:pt x="26417" y="20486"/>
                      </a:lnTo>
                      <a:lnTo>
                        <a:pt x="26580" y="19738"/>
                      </a:lnTo>
                      <a:lnTo>
                        <a:pt x="26716" y="18989"/>
                      </a:lnTo>
                      <a:lnTo>
                        <a:pt x="26811" y="18241"/>
                      </a:lnTo>
                      <a:lnTo>
                        <a:pt x="26893" y="17493"/>
                      </a:lnTo>
                      <a:lnTo>
                        <a:pt x="26947" y="16745"/>
                      </a:lnTo>
                      <a:lnTo>
                        <a:pt x="26975" y="16011"/>
                      </a:lnTo>
                      <a:lnTo>
                        <a:pt x="26988" y="15276"/>
                      </a:lnTo>
                      <a:lnTo>
                        <a:pt x="26988" y="14541"/>
                      </a:lnTo>
                      <a:lnTo>
                        <a:pt x="26961" y="13820"/>
                      </a:lnTo>
                      <a:lnTo>
                        <a:pt x="26907" y="13100"/>
                      </a:lnTo>
                      <a:lnTo>
                        <a:pt x="26852" y="12379"/>
                      </a:lnTo>
                      <a:lnTo>
                        <a:pt x="26771" y="11671"/>
                      </a:lnTo>
                      <a:lnTo>
                        <a:pt x="26675" y="10964"/>
                      </a:lnTo>
                      <a:lnTo>
                        <a:pt x="26567" y="10257"/>
                      </a:lnTo>
                      <a:lnTo>
                        <a:pt x="26444" y="9563"/>
                      </a:lnTo>
                      <a:lnTo>
                        <a:pt x="26322" y="8869"/>
                      </a:lnTo>
                      <a:lnTo>
                        <a:pt x="26172" y="8175"/>
                      </a:lnTo>
                      <a:lnTo>
                        <a:pt x="26009" y="7495"/>
                      </a:lnTo>
                      <a:lnTo>
                        <a:pt x="25846" y="6815"/>
                      </a:lnTo>
                      <a:lnTo>
                        <a:pt x="25655" y="6135"/>
                      </a:lnTo>
                      <a:lnTo>
                        <a:pt x="25465" y="5469"/>
                      </a:lnTo>
                      <a:lnTo>
                        <a:pt x="25261" y="4802"/>
                      </a:lnTo>
                      <a:lnTo>
                        <a:pt x="25043" y="4135"/>
                      </a:lnTo>
                      <a:lnTo>
                        <a:pt x="24812" y="3469"/>
                      </a:lnTo>
                      <a:lnTo>
                        <a:pt x="24567" y="2789"/>
                      </a:lnTo>
                      <a:lnTo>
                        <a:pt x="24431" y="2449"/>
                      </a:lnTo>
                      <a:lnTo>
                        <a:pt x="24349" y="2272"/>
                      </a:lnTo>
                      <a:lnTo>
                        <a:pt x="24268" y="2054"/>
                      </a:lnTo>
                      <a:lnTo>
                        <a:pt x="24200" y="1905"/>
                      </a:lnTo>
                      <a:lnTo>
                        <a:pt x="24118" y="1755"/>
                      </a:lnTo>
                      <a:lnTo>
                        <a:pt x="24036" y="1605"/>
                      </a:lnTo>
                      <a:lnTo>
                        <a:pt x="23941" y="1469"/>
                      </a:lnTo>
                      <a:lnTo>
                        <a:pt x="23846" y="1333"/>
                      </a:lnTo>
                      <a:lnTo>
                        <a:pt x="23751" y="1211"/>
                      </a:lnTo>
                      <a:lnTo>
                        <a:pt x="23520" y="966"/>
                      </a:lnTo>
                      <a:lnTo>
                        <a:pt x="23288" y="748"/>
                      </a:lnTo>
                      <a:lnTo>
                        <a:pt x="23016" y="558"/>
                      </a:lnTo>
                      <a:lnTo>
                        <a:pt x="22744" y="395"/>
                      </a:lnTo>
                      <a:lnTo>
                        <a:pt x="22459" y="259"/>
                      </a:lnTo>
                      <a:lnTo>
                        <a:pt x="22159" y="150"/>
                      </a:lnTo>
                      <a:lnTo>
                        <a:pt x="21846" y="68"/>
                      </a:lnTo>
                      <a:lnTo>
                        <a:pt x="21534" y="28"/>
                      </a:lnTo>
                      <a:lnTo>
                        <a:pt x="2120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3" name="Google Shape;1363;p30"/>
                <p:cNvSpPr/>
                <p:nvPr/>
              </p:nvSpPr>
              <p:spPr>
                <a:xfrm>
                  <a:off x="7435888" y="2282112"/>
                  <a:ext cx="291893" cy="225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4" h="7373" extrusionOk="0">
                      <a:moveTo>
                        <a:pt x="6081" y="0"/>
                      </a:moveTo>
                      <a:lnTo>
                        <a:pt x="6040" y="41"/>
                      </a:lnTo>
                      <a:lnTo>
                        <a:pt x="6013" y="109"/>
                      </a:lnTo>
                      <a:lnTo>
                        <a:pt x="5999" y="204"/>
                      </a:lnTo>
                      <a:lnTo>
                        <a:pt x="5999" y="313"/>
                      </a:lnTo>
                      <a:lnTo>
                        <a:pt x="6026" y="435"/>
                      </a:lnTo>
                      <a:lnTo>
                        <a:pt x="6081" y="735"/>
                      </a:lnTo>
                      <a:lnTo>
                        <a:pt x="6162" y="1061"/>
                      </a:lnTo>
                      <a:lnTo>
                        <a:pt x="6271" y="1401"/>
                      </a:lnTo>
                      <a:lnTo>
                        <a:pt x="6366" y="1728"/>
                      </a:lnTo>
                      <a:lnTo>
                        <a:pt x="6462" y="1986"/>
                      </a:lnTo>
                      <a:lnTo>
                        <a:pt x="6530" y="2204"/>
                      </a:lnTo>
                      <a:lnTo>
                        <a:pt x="6557" y="2285"/>
                      </a:lnTo>
                      <a:lnTo>
                        <a:pt x="6557" y="2367"/>
                      </a:lnTo>
                      <a:lnTo>
                        <a:pt x="6557" y="2435"/>
                      </a:lnTo>
                      <a:lnTo>
                        <a:pt x="6543" y="2489"/>
                      </a:lnTo>
                      <a:lnTo>
                        <a:pt x="6502" y="2544"/>
                      </a:lnTo>
                      <a:lnTo>
                        <a:pt x="6448" y="2585"/>
                      </a:lnTo>
                      <a:lnTo>
                        <a:pt x="6380" y="2612"/>
                      </a:lnTo>
                      <a:lnTo>
                        <a:pt x="6285" y="2639"/>
                      </a:lnTo>
                      <a:lnTo>
                        <a:pt x="6162" y="2666"/>
                      </a:lnTo>
                      <a:lnTo>
                        <a:pt x="5822" y="2666"/>
                      </a:lnTo>
                      <a:lnTo>
                        <a:pt x="5578" y="2625"/>
                      </a:lnTo>
                      <a:lnTo>
                        <a:pt x="5292" y="2571"/>
                      </a:lnTo>
                      <a:lnTo>
                        <a:pt x="4965" y="2489"/>
                      </a:lnTo>
                      <a:lnTo>
                        <a:pt x="4231" y="2299"/>
                      </a:lnTo>
                      <a:lnTo>
                        <a:pt x="3442" y="2081"/>
                      </a:lnTo>
                      <a:lnTo>
                        <a:pt x="2639" y="1877"/>
                      </a:lnTo>
                      <a:lnTo>
                        <a:pt x="2258" y="1782"/>
                      </a:lnTo>
                      <a:lnTo>
                        <a:pt x="1905" y="1700"/>
                      </a:lnTo>
                      <a:lnTo>
                        <a:pt x="1565" y="1646"/>
                      </a:lnTo>
                      <a:lnTo>
                        <a:pt x="1265" y="1605"/>
                      </a:lnTo>
                      <a:lnTo>
                        <a:pt x="1021" y="1592"/>
                      </a:lnTo>
                      <a:lnTo>
                        <a:pt x="912" y="1605"/>
                      </a:lnTo>
                      <a:lnTo>
                        <a:pt x="817" y="1619"/>
                      </a:lnTo>
                      <a:lnTo>
                        <a:pt x="749" y="1632"/>
                      </a:lnTo>
                      <a:lnTo>
                        <a:pt x="694" y="1673"/>
                      </a:lnTo>
                      <a:lnTo>
                        <a:pt x="681" y="1714"/>
                      </a:lnTo>
                      <a:lnTo>
                        <a:pt x="694" y="1755"/>
                      </a:lnTo>
                      <a:lnTo>
                        <a:pt x="721" y="1809"/>
                      </a:lnTo>
                      <a:lnTo>
                        <a:pt x="776" y="1864"/>
                      </a:lnTo>
                      <a:lnTo>
                        <a:pt x="953" y="2000"/>
                      </a:lnTo>
                      <a:lnTo>
                        <a:pt x="1184" y="2136"/>
                      </a:lnTo>
                      <a:lnTo>
                        <a:pt x="1483" y="2299"/>
                      </a:lnTo>
                      <a:lnTo>
                        <a:pt x="1810" y="2462"/>
                      </a:lnTo>
                      <a:lnTo>
                        <a:pt x="2163" y="2625"/>
                      </a:lnTo>
                      <a:lnTo>
                        <a:pt x="2884" y="2952"/>
                      </a:lnTo>
                      <a:lnTo>
                        <a:pt x="3537" y="3224"/>
                      </a:lnTo>
                      <a:lnTo>
                        <a:pt x="4204" y="3482"/>
                      </a:lnTo>
                      <a:lnTo>
                        <a:pt x="3592" y="3374"/>
                      </a:lnTo>
                      <a:lnTo>
                        <a:pt x="2966" y="3265"/>
                      </a:lnTo>
                      <a:lnTo>
                        <a:pt x="2231" y="3142"/>
                      </a:lnTo>
                      <a:lnTo>
                        <a:pt x="1483" y="3047"/>
                      </a:lnTo>
                      <a:lnTo>
                        <a:pt x="1129" y="3020"/>
                      </a:lnTo>
                      <a:lnTo>
                        <a:pt x="803" y="3006"/>
                      </a:lnTo>
                      <a:lnTo>
                        <a:pt x="531" y="3006"/>
                      </a:lnTo>
                      <a:lnTo>
                        <a:pt x="286" y="3020"/>
                      </a:lnTo>
                      <a:lnTo>
                        <a:pt x="191" y="3047"/>
                      </a:lnTo>
                      <a:lnTo>
                        <a:pt x="123" y="3061"/>
                      </a:lnTo>
                      <a:lnTo>
                        <a:pt x="55" y="3102"/>
                      </a:lnTo>
                      <a:lnTo>
                        <a:pt x="14" y="3142"/>
                      </a:lnTo>
                      <a:lnTo>
                        <a:pt x="0" y="3183"/>
                      </a:lnTo>
                      <a:lnTo>
                        <a:pt x="0" y="3238"/>
                      </a:lnTo>
                      <a:lnTo>
                        <a:pt x="28" y="3306"/>
                      </a:lnTo>
                      <a:lnTo>
                        <a:pt x="68" y="3360"/>
                      </a:lnTo>
                      <a:lnTo>
                        <a:pt x="136" y="3414"/>
                      </a:lnTo>
                      <a:lnTo>
                        <a:pt x="218" y="3482"/>
                      </a:lnTo>
                      <a:lnTo>
                        <a:pt x="436" y="3618"/>
                      </a:lnTo>
                      <a:lnTo>
                        <a:pt x="708" y="3754"/>
                      </a:lnTo>
                      <a:lnTo>
                        <a:pt x="1021" y="3890"/>
                      </a:lnTo>
                      <a:lnTo>
                        <a:pt x="1361" y="4013"/>
                      </a:lnTo>
                      <a:lnTo>
                        <a:pt x="1728" y="4149"/>
                      </a:lnTo>
                      <a:lnTo>
                        <a:pt x="2449" y="4380"/>
                      </a:lnTo>
                      <a:lnTo>
                        <a:pt x="3088" y="4584"/>
                      </a:lnTo>
                      <a:lnTo>
                        <a:pt x="3714" y="4761"/>
                      </a:lnTo>
                      <a:lnTo>
                        <a:pt x="3714" y="4761"/>
                      </a:lnTo>
                      <a:lnTo>
                        <a:pt x="3183" y="4734"/>
                      </a:lnTo>
                      <a:lnTo>
                        <a:pt x="2639" y="4707"/>
                      </a:lnTo>
                      <a:lnTo>
                        <a:pt x="2014" y="4679"/>
                      </a:lnTo>
                      <a:lnTo>
                        <a:pt x="1388" y="4679"/>
                      </a:lnTo>
                      <a:lnTo>
                        <a:pt x="844" y="4693"/>
                      </a:lnTo>
                      <a:lnTo>
                        <a:pt x="626" y="4707"/>
                      </a:lnTo>
                      <a:lnTo>
                        <a:pt x="449" y="4734"/>
                      </a:lnTo>
                      <a:lnTo>
                        <a:pt x="340" y="4761"/>
                      </a:lnTo>
                      <a:lnTo>
                        <a:pt x="300" y="4788"/>
                      </a:lnTo>
                      <a:lnTo>
                        <a:pt x="286" y="4802"/>
                      </a:lnTo>
                      <a:lnTo>
                        <a:pt x="286" y="4856"/>
                      </a:lnTo>
                      <a:lnTo>
                        <a:pt x="313" y="4897"/>
                      </a:lnTo>
                      <a:lnTo>
                        <a:pt x="354" y="4951"/>
                      </a:lnTo>
                      <a:lnTo>
                        <a:pt x="409" y="5006"/>
                      </a:lnTo>
                      <a:lnTo>
                        <a:pt x="558" y="5101"/>
                      </a:lnTo>
                      <a:lnTo>
                        <a:pt x="762" y="5210"/>
                      </a:lnTo>
                      <a:lnTo>
                        <a:pt x="1007" y="5305"/>
                      </a:lnTo>
                      <a:lnTo>
                        <a:pt x="1279" y="5414"/>
                      </a:lnTo>
                      <a:lnTo>
                        <a:pt x="1878" y="5604"/>
                      </a:lnTo>
                      <a:lnTo>
                        <a:pt x="2476" y="5781"/>
                      </a:lnTo>
                      <a:lnTo>
                        <a:pt x="3007" y="5917"/>
                      </a:lnTo>
                      <a:lnTo>
                        <a:pt x="3524" y="6040"/>
                      </a:lnTo>
                      <a:lnTo>
                        <a:pt x="3170" y="6040"/>
                      </a:lnTo>
                      <a:lnTo>
                        <a:pt x="2803" y="6053"/>
                      </a:lnTo>
                      <a:lnTo>
                        <a:pt x="2381" y="6067"/>
                      </a:lnTo>
                      <a:lnTo>
                        <a:pt x="1973" y="6108"/>
                      </a:lnTo>
                      <a:lnTo>
                        <a:pt x="1796" y="6149"/>
                      </a:lnTo>
                      <a:lnTo>
                        <a:pt x="1633" y="6176"/>
                      </a:lnTo>
                      <a:lnTo>
                        <a:pt x="1497" y="6217"/>
                      </a:lnTo>
                      <a:lnTo>
                        <a:pt x="1402" y="6271"/>
                      </a:lnTo>
                      <a:lnTo>
                        <a:pt x="1374" y="6298"/>
                      </a:lnTo>
                      <a:lnTo>
                        <a:pt x="1361" y="6325"/>
                      </a:lnTo>
                      <a:lnTo>
                        <a:pt x="1347" y="6366"/>
                      </a:lnTo>
                      <a:lnTo>
                        <a:pt x="1361" y="6393"/>
                      </a:lnTo>
                      <a:lnTo>
                        <a:pt x="1388" y="6434"/>
                      </a:lnTo>
                      <a:lnTo>
                        <a:pt x="1442" y="6475"/>
                      </a:lnTo>
                      <a:lnTo>
                        <a:pt x="1606" y="6570"/>
                      </a:lnTo>
                      <a:lnTo>
                        <a:pt x="1864" y="6679"/>
                      </a:lnTo>
                      <a:lnTo>
                        <a:pt x="2190" y="6788"/>
                      </a:lnTo>
                      <a:lnTo>
                        <a:pt x="2585" y="6897"/>
                      </a:lnTo>
                      <a:lnTo>
                        <a:pt x="3034" y="6992"/>
                      </a:lnTo>
                      <a:lnTo>
                        <a:pt x="3537" y="7101"/>
                      </a:lnTo>
                      <a:lnTo>
                        <a:pt x="4081" y="7182"/>
                      </a:lnTo>
                      <a:lnTo>
                        <a:pt x="4653" y="7264"/>
                      </a:lnTo>
                      <a:lnTo>
                        <a:pt x="5251" y="7318"/>
                      </a:lnTo>
                      <a:lnTo>
                        <a:pt x="5850" y="7359"/>
                      </a:lnTo>
                      <a:lnTo>
                        <a:pt x="6462" y="7373"/>
                      </a:lnTo>
                      <a:lnTo>
                        <a:pt x="7074" y="7359"/>
                      </a:lnTo>
                      <a:lnTo>
                        <a:pt x="7373" y="7332"/>
                      </a:lnTo>
                      <a:lnTo>
                        <a:pt x="7672" y="7305"/>
                      </a:lnTo>
                      <a:lnTo>
                        <a:pt x="7958" y="7264"/>
                      </a:lnTo>
                      <a:lnTo>
                        <a:pt x="8244" y="7210"/>
                      </a:lnTo>
                      <a:lnTo>
                        <a:pt x="8516" y="7155"/>
                      </a:lnTo>
                      <a:lnTo>
                        <a:pt x="8788" y="7087"/>
                      </a:lnTo>
                      <a:lnTo>
                        <a:pt x="8883" y="7005"/>
                      </a:lnTo>
                      <a:lnTo>
                        <a:pt x="8992" y="6883"/>
                      </a:lnTo>
                      <a:lnTo>
                        <a:pt x="9101" y="6733"/>
                      </a:lnTo>
                      <a:lnTo>
                        <a:pt x="9196" y="6543"/>
                      </a:lnTo>
                      <a:lnTo>
                        <a:pt x="9291" y="6339"/>
                      </a:lnTo>
                      <a:lnTo>
                        <a:pt x="9386" y="6108"/>
                      </a:lnTo>
                      <a:lnTo>
                        <a:pt x="9454" y="5849"/>
                      </a:lnTo>
                      <a:lnTo>
                        <a:pt x="9509" y="5577"/>
                      </a:lnTo>
                      <a:lnTo>
                        <a:pt x="9549" y="5292"/>
                      </a:lnTo>
                      <a:lnTo>
                        <a:pt x="9563" y="5006"/>
                      </a:lnTo>
                      <a:lnTo>
                        <a:pt x="9536" y="4693"/>
                      </a:lnTo>
                      <a:lnTo>
                        <a:pt x="9509" y="4543"/>
                      </a:lnTo>
                      <a:lnTo>
                        <a:pt x="9481" y="4394"/>
                      </a:lnTo>
                      <a:lnTo>
                        <a:pt x="9441" y="4231"/>
                      </a:lnTo>
                      <a:lnTo>
                        <a:pt x="9400" y="4081"/>
                      </a:lnTo>
                      <a:lnTo>
                        <a:pt x="9332" y="3931"/>
                      </a:lnTo>
                      <a:lnTo>
                        <a:pt x="9264" y="3782"/>
                      </a:lnTo>
                      <a:lnTo>
                        <a:pt x="9182" y="3618"/>
                      </a:lnTo>
                      <a:lnTo>
                        <a:pt x="9087" y="3469"/>
                      </a:lnTo>
                      <a:lnTo>
                        <a:pt x="8992" y="3319"/>
                      </a:lnTo>
                      <a:lnTo>
                        <a:pt x="8869" y="3183"/>
                      </a:lnTo>
                      <a:lnTo>
                        <a:pt x="8461" y="2680"/>
                      </a:lnTo>
                      <a:lnTo>
                        <a:pt x="8148" y="2258"/>
                      </a:lnTo>
                      <a:lnTo>
                        <a:pt x="7890" y="1877"/>
                      </a:lnTo>
                      <a:lnTo>
                        <a:pt x="7672" y="1537"/>
                      </a:lnTo>
                      <a:lnTo>
                        <a:pt x="7455" y="1224"/>
                      </a:lnTo>
                      <a:lnTo>
                        <a:pt x="7223" y="925"/>
                      </a:lnTo>
                      <a:lnTo>
                        <a:pt x="7087" y="776"/>
                      </a:lnTo>
                      <a:lnTo>
                        <a:pt x="6951" y="612"/>
                      </a:lnTo>
                      <a:lnTo>
                        <a:pt x="6788" y="449"/>
                      </a:lnTo>
                      <a:lnTo>
                        <a:pt x="6611" y="286"/>
                      </a:lnTo>
                      <a:lnTo>
                        <a:pt x="6462" y="150"/>
                      </a:lnTo>
                      <a:lnTo>
                        <a:pt x="6326" y="68"/>
                      </a:lnTo>
                      <a:lnTo>
                        <a:pt x="6230" y="14"/>
                      </a:lnTo>
                      <a:lnTo>
                        <a:pt x="6149" y="0"/>
                      </a:lnTo>
                      <a:close/>
                    </a:path>
                  </a:pathLst>
                </a:custGeom>
                <a:solidFill>
                  <a:srgbClr val="FDBB9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64" name="Google Shape;1364;p30"/>
            <p:cNvSpPr/>
            <p:nvPr/>
          </p:nvSpPr>
          <p:spPr>
            <a:xfrm>
              <a:off x="3924300" y="19241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924300" y="358027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5781675" y="30659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4714800" y="1038225"/>
              <a:ext cx="162000" cy="162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68" name="Google Shape;1368;p30"/>
          <p:cNvCxnSpPr>
            <a:stCxn id="1283" idx="6"/>
            <a:endCxn id="1364" idx="0"/>
          </p:cNvCxnSpPr>
          <p:nvPr/>
        </p:nvCxnSpPr>
        <p:spPr>
          <a:xfrm>
            <a:off x="2486100" y="1690725"/>
            <a:ext cx="1519200" cy="2334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69" name="Google Shape;1369;p30"/>
          <p:cNvCxnSpPr>
            <a:stCxn id="1284" idx="6"/>
            <a:endCxn id="1365" idx="0"/>
          </p:cNvCxnSpPr>
          <p:nvPr/>
        </p:nvCxnSpPr>
        <p:spPr>
          <a:xfrm>
            <a:off x="2600400" y="3146925"/>
            <a:ext cx="1404900" cy="433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70" name="Google Shape;1370;p30"/>
          <p:cNvCxnSpPr>
            <a:stCxn id="1286" idx="2"/>
            <a:endCxn id="1367" idx="6"/>
          </p:cNvCxnSpPr>
          <p:nvPr/>
        </p:nvCxnSpPr>
        <p:spPr>
          <a:xfrm rot="10800000">
            <a:off x="4876800" y="1119225"/>
            <a:ext cx="2085900" cy="571500"/>
          </a:xfrm>
          <a:prstGeom prst="bentConnector3">
            <a:avLst>
              <a:gd name="adj1" fmla="val 342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>
            <a:off x="67636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9"/>
          <p:cNvSpPr/>
          <p:nvPr/>
        </p:nvSpPr>
        <p:spPr>
          <a:xfrm>
            <a:off x="1176800" y="2425750"/>
            <a:ext cx="12036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9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Splitting Data into Train and Test Data </a:t>
            </a:r>
            <a:endParaRPr dirty="0"/>
          </a:p>
        </p:txBody>
      </p:sp>
      <p:grpSp>
        <p:nvGrpSpPr>
          <p:cNvPr id="453" name="Google Shape;453;p19"/>
          <p:cNvGrpSpPr/>
          <p:nvPr/>
        </p:nvGrpSpPr>
        <p:grpSpPr>
          <a:xfrm>
            <a:off x="6890506" y="2571186"/>
            <a:ext cx="939063" cy="912750"/>
            <a:chOff x="6452356" y="2349928"/>
            <a:chExt cx="939063" cy="912750"/>
          </a:xfrm>
        </p:grpSpPr>
        <p:sp>
          <p:nvSpPr>
            <p:cNvPr id="454" name="Google Shape;454;p19"/>
            <p:cNvSpPr/>
            <p:nvPr/>
          </p:nvSpPr>
          <p:spPr>
            <a:xfrm>
              <a:off x="6452356" y="2349928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16895" y="2372169"/>
              <a:ext cx="209997" cy="209956"/>
            </a:xfrm>
            <a:custGeom>
              <a:avLst/>
              <a:gdLst/>
              <a:ahLst/>
              <a:cxnLst/>
              <a:rect l="l" t="t" r="r" b="b"/>
              <a:pathLst>
                <a:path w="16451" h="16451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7181435" y="2372169"/>
              <a:ext cx="209984" cy="209956"/>
            </a:xfrm>
            <a:custGeom>
              <a:avLst/>
              <a:gdLst/>
              <a:ahLst/>
              <a:cxnLst/>
              <a:rect l="l" t="t" r="r" b="b"/>
              <a:pathLst>
                <a:path w="16450" h="16451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6452369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6816895" y="2712362"/>
              <a:ext cx="209997" cy="210135"/>
            </a:xfrm>
            <a:custGeom>
              <a:avLst/>
              <a:gdLst/>
              <a:ahLst/>
              <a:cxnLst/>
              <a:rect l="l" t="t" r="r" b="b"/>
              <a:pathLst>
                <a:path w="16451" h="16465" extrusionOk="0">
                  <a:moveTo>
                    <a:pt x="1" y="0"/>
                  </a:moveTo>
                  <a:lnTo>
                    <a:pt x="1" y="16464"/>
                  </a:lnTo>
                  <a:lnTo>
                    <a:pt x="16451" y="16464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7181435" y="2712362"/>
              <a:ext cx="209984" cy="210135"/>
            </a:xfrm>
            <a:custGeom>
              <a:avLst/>
              <a:gdLst/>
              <a:ahLst/>
              <a:cxnLst/>
              <a:rect l="l" t="t" r="r" b="b"/>
              <a:pathLst>
                <a:path w="16450" h="16465" extrusionOk="0">
                  <a:moveTo>
                    <a:pt x="0" y="0"/>
                  </a:moveTo>
                  <a:lnTo>
                    <a:pt x="0" y="16464"/>
                  </a:lnTo>
                  <a:lnTo>
                    <a:pt x="16450" y="16464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452369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6816895" y="3052734"/>
              <a:ext cx="209997" cy="209943"/>
            </a:xfrm>
            <a:custGeom>
              <a:avLst/>
              <a:gdLst/>
              <a:ahLst/>
              <a:cxnLst/>
              <a:rect l="l" t="t" r="r" b="b"/>
              <a:pathLst>
                <a:path w="16451" h="16450" extrusionOk="0">
                  <a:moveTo>
                    <a:pt x="1" y="0"/>
                  </a:moveTo>
                  <a:lnTo>
                    <a:pt x="1" y="16450"/>
                  </a:lnTo>
                  <a:lnTo>
                    <a:pt x="16451" y="16450"/>
                  </a:lnTo>
                  <a:lnTo>
                    <a:pt x="16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7181435" y="3052734"/>
              <a:ext cx="209984" cy="209943"/>
            </a:xfrm>
            <a:custGeom>
              <a:avLst/>
              <a:gdLst/>
              <a:ahLst/>
              <a:cxnLst/>
              <a:rect l="l" t="t" r="r" b="b"/>
              <a:pathLst>
                <a:path w="16450" h="16450" extrusionOk="0">
                  <a:moveTo>
                    <a:pt x="0" y="0"/>
                  </a:moveTo>
                  <a:lnTo>
                    <a:pt x="0" y="16450"/>
                  </a:lnTo>
                  <a:lnTo>
                    <a:pt x="16450" y="16450"/>
                  </a:lnTo>
                  <a:lnTo>
                    <a:pt x="16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6662336" y="2464438"/>
              <a:ext cx="154584" cy="19437"/>
            </a:xfrm>
            <a:custGeom>
              <a:avLst/>
              <a:gdLst/>
              <a:ahLst/>
              <a:cxnLst/>
              <a:rect l="l" t="t" r="r" b="b"/>
              <a:pathLst>
                <a:path w="12110" h="1523" extrusionOk="0">
                  <a:moveTo>
                    <a:pt x="0" y="0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026863" y="2464438"/>
              <a:ext cx="154597" cy="19437"/>
            </a:xfrm>
            <a:custGeom>
              <a:avLst/>
              <a:gdLst/>
              <a:ahLst/>
              <a:cxnLst/>
              <a:rect l="l" t="t" r="r" b="b"/>
              <a:pathLst>
                <a:path w="12111" h="1523" extrusionOk="0">
                  <a:moveTo>
                    <a:pt x="1" y="0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6662336" y="2807708"/>
              <a:ext cx="154584" cy="19450"/>
            </a:xfrm>
            <a:custGeom>
              <a:avLst/>
              <a:gdLst/>
              <a:ahLst/>
              <a:cxnLst/>
              <a:rect l="l" t="t" r="r" b="b"/>
              <a:pathLst>
                <a:path w="12110" h="1524" extrusionOk="0">
                  <a:moveTo>
                    <a:pt x="0" y="1"/>
                  </a:moveTo>
                  <a:lnTo>
                    <a:pt x="0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6547537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6547537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7276603" y="2582133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6916620" y="2582133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6916620" y="2922505"/>
              <a:ext cx="19441" cy="130229"/>
            </a:xfrm>
            <a:custGeom>
              <a:avLst/>
              <a:gdLst/>
              <a:ahLst/>
              <a:cxnLst/>
              <a:rect l="l" t="t" r="r" b="b"/>
              <a:pathLst>
                <a:path w="1523" h="10204" extrusionOk="0">
                  <a:moveTo>
                    <a:pt x="0" y="0"/>
                  </a:moveTo>
                  <a:lnTo>
                    <a:pt x="0" y="10203"/>
                  </a:lnTo>
                  <a:lnTo>
                    <a:pt x="1523" y="10203"/>
                  </a:lnTo>
                  <a:lnTo>
                    <a:pt x="1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276603" y="2922505"/>
              <a:ext cx="19633" cy="130229"/>
            </a:xfrm>
            <a:custGeom>
              <a:avLst/>
              <a:gdLst/>
              <a:ahLst/>
              <a:cxnLst/>
              <a:rect l="l" t="t" r="r" b="b"/>
              <a:pathLst>
                <a:path w="1538" h="10204" extrusionOk="0">
                  <a:moveTo>
                    <a:pt x="1" y="0"/>
                  </a:moveTo>
                  <a:lnTo>
                    <a:pt x="1" y="10203"/>
                  </a:lnTo>
                  <a:lnTo>
                    <a:pt x="1538" y="1020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026863" y="2807708"/>
              <a:ext cx="154597" cy="19450"/>
            </a:xfrm>
            <a:custGeom>
              <a:avLst/>
              <a:gdLst/>
              <a:ahLst/>
              <a:cxnLst/>
              <a:rect l="l" t="t" r="r" b="b"/>
              <a:pathLst>
                <a:path w="12111" h="1524" extrusionOk="0">
                  <a:moveTo>
                    <a:pt x="1" y="1"/>
                  </a:moveTo>
                  <a:lnTo>
                    <a:pt x="1" y="1523"/>
                  </a:lnTo>
                  <a:lnTo>
                    <a:pt x="12110" y="1523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662336" y="3147901"/>
              <a:ext cx="154584" cy="19629"/>
            </a:xfrm>
            <a:custGeom>
              <a:avLst/>
              <a:gdLst/>
              <a:ahLst/>
              <a:cxnLst/>
              <a:rect l="l" t="t" r="r" b="b"/>
              <a:pathLst>
                <a:path w="12110" h="1538" extrusionOk="0">
                  <a:moveTo>
                    <a:pt x="0" y="1"/>
                  </a:moveTo>
                  <a:lnTo>
                    <a:pt x="0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026863" y="3147901"/>
              <a:ext cx="154597" cy="19629"/>
            </a:xfrm>
            <a:custGeom>
              <a:avLst/>
              <a:gdLst/>
              <a:ahLst/>
              <a:cxnLst/>
              <a:rect l="l" t="t" r="r" b="b"/>
              <a:pathLst>
                <a:path w="12111" h="1538" extrusionOk="0">
                  <a:moveTo>
                    <a:pt x="1" y="1"/>
                  </a:moveTo>
                  <a:lnTo>
                    <a:pt x="1" y="1537"/>
                  </a:lnTo>
                  <a:lnTo>
                    <a:pt x="12110" y="1537"/>
                  </a:lnTo>
                  <a:lnTo>
                    <a:pt x="12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19"/>
          <p:cNvGrpSpPr/>
          <p:nvPr/>
        </p:nvGrpSpPr>
        <p:grpSpPr>
          <a:xfrm>
            <a:off x="1303725" y="2529725"/>
            <a:ext cx="949783" cy="995673"/>
            <a:chOff x="-2429875" y="2285350"/>
            <a:chExt cx="949783" cy="995673"/>
          </a:xfrm>
        </p:grpSpPr>
        <p:sp>
          <p:nvSpPr>
            <p:cNvPr id="476" name="Google Shape;476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-2132002" y="2285350"/>
              <a:ext cx="348957" cy="302025"/>
            </a:xfrm>
            <a:custGeom>
              <a:avLst/>
              <a:gdLst/>
              <a:ahLst/>
              <a:cxnLst/>
              <a:rect l="l" t="t" r="r" b="b"/>
              <a:pathLst>
                <a:path w="27337" h="23665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65"/>
                  </a:lnTo>
                  <a:lnTo>
                    <a:pt x="20492" y="23665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-1837767" y="2457712"/>
              <a:ext cx="348957" cy="302037"/>
            </a:xfrm>
            <a:custGeom>
              <a:avLst/>
              <a:gdLst/>
              <a:ahLst/>
              <a:cxnLst/>
              <a:rect l="l" t="t" r="r" b="b"/>
              <a:pathLst>
                <a:path w="27337" h="23666" extrusionOk="0">
                  <a:moveTo>
                    <a:pt x="6846" y="1"/>
                  </a:moveTo>
                  <a:lnTo>
                    <a:pt x="1" y="11826"/>
                  </a:lnTo>
                  <a:lnTo>
                    <a:pt x="6846" y="23665"/>
                  </a:lnTo>
                  <a:lnTo>
                    <a:pt x="20506" y="23665"/>
                  </a:lnTo>
                  <a:lnTo>
                    <a:pt x="27337" y="11826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-2132002" y="2638613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fill="none" extrusionOk="0">
                  <a:moveTo>
                    <a:pt x="20492" y="1"/>
                  </a:moveTo>
                  <a:lnTo>
                    <a:pt x="6831" y="1"/>
                  </a:lnTo>
                  <a:lnTo>
                    <a:pt x="1" y="11840"/>
                  </a:lnTo>
                  <a:lnTo>
                    <a:pt x="6831" y="23679"/>
                  </a:lnTo>
                  <a:lnTo>
                    <a:pt x="20492" y="23679"/>
                  </a:lnTo>
                  <a:lnTo>
                    <a:pt x="27336" y="11840"/>
                  </a:lnTo>
                  <a:lnTo>
                    <a:pt x="204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-1829036" y="2804262"/>
              <a:ext cx="348944" cy="302025"/>
            </a:xfrm>
            <a:custGeom>
              <a:avLst/>
              <a:gdLst/>
              <a:ahLst/>
              <a:cxnLst/>
              <a:rect l="l" t="t" r="r" b="b"/>
              <a:pathLst>
                <a:path w="27336" h="23665" extrusionOk="0">
                  <a:moveTo>
                    <a:pt x="6830" y="0"/>
                  </a:moveTo>
                  <a:lnTo>
                    <a:pt x="0" y="11826"/>
                  </a:lnTo>
                  <a:lnTo>
                    <a:pt x="6830" y="23665"/>
                  </a:lnTo>
                  <a:lnTo>
                    <a:pt x="20505" y="23665"/>
                  </a:lnTo>
                  <a:lnTo>
                    <a:pt x="27336" y="11826"/>
                  </a:lnTo>
                  <a:lnTo>
                    <a:pt x="20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-2429875" y="2463711"/>
              <a:ext cx="348957" cy="302203"/>
            </a:xfrm>
            <a:custGeom>
              <a:avLst/>
              <a:gdLst/>
              <a:ahLst/>
              <a:cxnLst/>
              <a:rect l="l" t="t" r="r" b="b"/>
              <a:pathLst>
                <a:path w="27337" h="23679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-2429875" y="2811524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1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6" y="11840"/>
                  </a:lnTo>
                  <a:lnTo>
                    <a:pt x="205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-2126195" y="2978806"/>
              <a:ext cx="348957" cy="302216"/>
            </a:xfrm>
            <a:custGeom>
              <a:avLst/>
              <a:gdLst/>
              <a:ahLst/>
              <a:cxnLst/>
              <a:rect l="l" t="t" r="r" b="b"/>
              <a:pathLst>
                <a:path w="27337" h="23680" extrusionOk="0">
                  <a:moveTo>
                    <a:pt x="6831" y="0"/>
                  </a:moveTo>
                  <a:lnTo>
                    <a:pt x="1" y="11840"/>
                  </a:lnTo>
                  <a:lnTo>
                    <a:pt x="6831" y="23679"/>
                  </a:lnTo>
                  <a:lnTo>
                    <a:pt x="20506" y="23679"/>
                  </a:lnTo>
                  <a:lnTo>
                    <a:pt x="27337" y="11840"/>
                  </a:lnTo>
                  <a:lnTo>
                    <a:pt x="20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9"/>
          <p:cNvGrpSpPr/>
          <p:nvPr/>
        </p:nvGrpSpPr>
        <p:grpSpPr>
          <a:xfrm>
            <a:off x="788010" y="1211750"/>
            <a:ext cx="1981204" cy="3520213"/>
            <a:chOff x="788010" y="1211750"/>
            <a:chExt cx="1981204" cy="3520213"/>
          </a:xfrm>
        </p:grpSpPr>
        <p:sp>
          <p:nvSpPr>
            <p:cNvPr id="486" name="Google Shape;486;p19"/>
            <p:cNvSpPr txBox="1"/>
            <p:nvPr/>
          </p:nvSpPr>
          <p:spPr>
            <a:xfrm>
              <a:off x="788015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Train Data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87" name="Google Shape;487;p19"/>
            <p:cNvSpPr txBox="1"/>
            <p:nvPr/>
          </p:nvSpPr>
          <p:spPr>
            <a:xfrm>
              <a:off x="788010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3200 rows (80% Data)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1386235" y="1211750"/>
              <a:ext cx="784800" cy="784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6374785" y="1211750"/>
            <a:ext cx="1981204" cy="3520213"/>
            <a:chOff x="6374785" y="1211750"/>
            <a:chExt cx="1981204" cy="3520213"/>
          </a:xfrm>
        </p:grpSpPr>
        <p:sp>
          <p:nvSpPr>
            <p:cNvPr id="490" name="Google Shape;490;p19"/>
            <p:cNvSpPr txBox="1"/>
            <p:nvPr/>
          </p:nvSpPr>
          <p:spPr>
            <a:xfrm>
              <a:off x="6374790" y="40585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Test Data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1" name="Google Shape;491;p19"/>
            <p:cNvSpPr txBox="1"/>
            <p:nvPr/>
          </p:nvSpPr>
          <p:spPr>
            <a:xfrm>
              <a:off x="6374785" y="44001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Roboto"/>
                  <a:ea typeface="Roboto"/>
                  <a:cs typeface="Roboto"/>
                  <a:sym typeface="Roboto"/>
                </a:rPr>
                <a:t>800 rows (20% Data)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6972985" y="1211750"/>
              <a:ext cx="784800" cy="784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3" name="Google Shape;493;p19"/>
          <p:cNvGrpSpPr/>
          <p:nvPr/>
        </p:nvGrpSpPr>
        <p:grpSpPr>
          <a:xfrm>
            <a:off x="3886200" y="1114550"/>
            <a:ext cx="1371604" cy="3617430"/>
            <a:chOff x="3886200" y="1114550"/>
            <a:chExt cx="1371604" cy="3617430"/>
          </a:xfrm>
        </p:grpSpPr>
        <p:grpSp>
          <p:nvGrpSpPr>
            <p:cNvPr id="494" name="Google Shape;494;p19"/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495" name="Google Shape;495;p19"/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" name="Google Shape;513;p19"/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5" name="Google Shape;515;p19"/>
          <p:cNvCxnSpPr>
            <a:stCxn id="488" idx="6"/>
            <a:endCxn id="513" idx="2"/>
          </p:cNvCxnSpPr>
          <p:nvPr/>
        </p:nvCxnSpPr>
        <p:spPr>
          <a:xfrm>
            <a:off x="2171035" y="1604150"/>
            <a:ext cx="1934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6" name="Google Shape;516;p19"/>
          <p:cNvCxnSpPr>
            <a:stCxn id="492" idx="2"/>
            <a:endCxn id="514" idx="6"/>
          </p:cNvCxnSpPr>
          <p:nvPr/>
        </p:nvCxnSpPr>
        <p:spPr>
          <a:xfrm rot="10800000">
            <a:off x="4567285" y="1604150"/>
            <a:ext cx="240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7" name="Google Shape;517;p19"/>
          <p:cNvCxnSpPr>
            <a:stCxn id="488" idx="4"/>
            <a:endCxn id="451" idx="0"/>
          </p:cNvCxnSpPr>
          <p:nvPr/>
        </p:nvCxnSpPr>
        <p:spPr>
          <a:xfrm>
            <a:off x="177863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8" name="Google Shape;518;p19"/>
          <p:cNvCxnSpPr>
            <a:stCxn id="451" idx="2"/>
            <a:endCxn id="486" idx="0"/>
          </p:cNvCxnSpPr>
          <p:nvPr/>
        </p:nvCxnSpPr>
        <p:spPr>
          <a:xfrm>
            <a:off x="1778600" y="36293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19" name="Google Shape;519;p19"/>
          <p:cNvCxnSpPr>
            <a:stCxn id="492" idx="4"/>
            <a:endCxn id="450" idx="0"/>
          </p:cNvCxnSpPr>
          <p:nvPr/>
        </p:nvCxnSpPr>
        <p:spPr>
          <a:xfrm>
            <a:off x="7365385" y="19965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0" name="Google Shape;520;p19"/>
          <p:cNvCxnSpPr>
            <a:stCxn id="450" idx="2"/>
            <a:endCxn id="490" idx="0"/>
          </p:cNvCxnSpPr>
          <p:nvPr/>
        </p:nvCxnSpPr>
        <p:spPr>
          <a:xfrm>
            <a:off x="7365400" y="3629350"/>
            <a:ext cx="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16F7B038-C7A7-42D8-B7E2-16FFC86B7AF6}"/>
              </a:ext>
            </a:extLst>
          </p:cNvPr>
          <p:cNvCxnSpPr>
            <a:cxnSpLocks/>
          </p:cNvCxnSpPr>
          <p:nvPr/>
        </p:nvCxnSpPr>
        <p:spPr>
          <a:xfrm>
            <a:off x="4899049" y="3129067"/>
            <a:ext cx="2249634" cy="10508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04EE12B3-107A-4883-9F91-44117505C578}"/>
              </a:ext>
            </a:extLst>
          </p:cNvPr>
          <p:cNvCxnSpPr>
            <a:cxnSpLocks/>
          </p:cNvCxnSpPr>
          <p:nvPr/>
        </p:nvCxnSpPr>
        <p:spPr>
          <a:xfrm>
            <a:off x="4943081" y="2913478"/>
            <a:ext cx="1826295" cy="23604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F8E2F4D9-F050-4710-AD9F-EF1EB859C595}"/>
              </a:ext>
            </a:extLst>
          </p:cNvPr>
          <p:cNvCxnSpPr>
            <a:cxnSpLocks/>
          </p:cNvCxnSpPr>
          <p:nvPr/>
        </p:nvCxnSpPr>
        <p:spPr>
          <a:xfrm flipV="1">
            <a:off x="4899049" y="2126873"/>
            <a:ext cx="2065169" cy="486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6D081ECD-F0AF-4D96-9F8D-F0BAFB261544}"/>
              </a:ext>
            </a:extLst>
          </p:cNvPr>
          <p:cNvCxnSpPr>
            <a:cxnSpLocks/>
          </p:cNvCxnSpPr>
          <p:nvPr/>
        </p:nvCxnSpPr>
        <p:spPr>
          <a:xfrm flipV="1">
            <a:off x="4824982" y="1164176"/>
            <a:ext cx="1959380" cy="12216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1" name="Google Shape;641;p22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Training Models </a:t>
            </a:r>
            <a:endParaRPr dirty="0"/>
          </a:p>
        </p:txBody>
      </p:sp>
      <p:grpSp>
        <p:nvGrpSpPr>
          <p:cNvPr id="642" name="Google Shape;642;p22"/>
          <p:cNvGrpSpPr/>
          <p:nvPr/>
        </p:nvGrpSpPr>
        <p:grpSpPr>
          <a:xfrm>
            <a:off x="3213883" y="1981186"/>
            <a:ext cx="2716242" cy="2750745"/>
            <a:chOff x="457200" y="1485900"/>
            <a:chExt cx="3205384" cy="3246100"/>
          </a:xfrm>
        </p:grpSpPr>
        <p:sp>
          <p:nvSpPr>
            <p:cNvPr id="643" name="Google Shape;643;p22"/>
            <p:cNvSpPr/>
            <p:nvPr/>
          </p:nvSpPr>
          <p:spPr>
            <a:xfrm>
              <a:off x="457200" y="4516621"/>
              <a:ext cx="1920994" cy="173515"/>
            </a:xfrm>
            <a:custGeom>
              <a:avLst/>
              <a:gdLst/>
              <a:ahLst/>
              <a:cxnLst/>
              <a:rect l="l" t="t" r="r" b="b"/>
              <a:pathLst>
                <a:path w="47517" h="4292" extrusionOk="0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60341" y="2998390"/>
              <a:ext cx="417454" cy="50373"/>
            </a:xfrm>
            <a:custGeom>
              <a:avLst/>
              <a:gdLst/>
              <a:ahLst/>
              <a:cxnLst/>
              <a:rect l="l" t="t" r="r" b="b"/>
              <a:pathLst>
                <a:path w="10326" h="1246" extrusionOk="0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2623642" y="2998390"/>
              <a:ext cx="154150" cy="50373"/>
            </a:xfrm>
            <a:custGeom>
              <a:avLst/>
              <a:gdLst/>
              <a:ahLst/>
              <a:cxnLst/>
              <a:rect l="l" t="t" r="r" b="b"/>
              <a:pathLst>
                <a:path w="3813" h="1246" extrusionOk="0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2665443" y="2196079"/>
              <a:ext cx="84453" cy="111176"/>
            </a:xfrm>
            <a:custGeom>
              <a:avLst/>
              <a:gdLst/>
              <a:ahLst/>
              <a:cxnLst/>
              <a:rect l="l" t="t" r="r" b="b"/>
              <a:pathLst>
                <a:path w="2089" h="2750" extrusionOk="0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3148708" y="1685326"/>
              <a:ext cx="513874" cy="513874"/>
            </a:xfrm>
            <a:custGeom>
              <a:avLst/>
              <a:gdLst/>
              <a:ahLst/>
              <a:cxnLst/>
              <a:rect l="l" t="t" r="r" b="b"/>
              <a:pathLst>
                <a:path w="12711" h="12711" extrusionOk="0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1460840" y="4303652"/>
              <a:ext cx="374844" cy="292776"/>
            </a:xfrm>
            <a:custGeom>
              <a:avLst/>
              <a:gdLst/>
              <a:ahLst/>
              <a:cxnLst/>
              <a:rect l="l" t="t" r="r" b="b"/>
              <a:pathLst>
                <a:path w="9272" h="7242" extrusionOk="0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1460840" y="4527860"/>
              <a:ext cx="213376" cy="68565"/>
            </a:xfrm>
            <a:custGeom>
              <a:avLst/>
              <a:gdLst/>
              <a:ahLst/>
              <a:cxnLst/>
              <a:rect l="l" t="t" r="r" b="b"/>
              <a:pathLst>
                <a:path w="5278" h="1696" extrusionOk="0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1728790" y="3425460"/>
              <a:ext cx="999449" cy="975071"/>
            </a:xfrm>
            <a:custGeom>
              <a:avLst/>
              <a:gdLst/>
              <a:ahLst/>
              <a:cxnLst/>
              <a:rect l="l" t="t" r="r" b="b"/>
              <a:pathLst>
                <a:path w="24722" h="24119" extrusionOk="0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3025971" y="3702707"/>
              <a:ext cx="60035" cy="868585"/>
            </a:xfrm>
            <a:custGeom>
              <a:avLst/>
              <a:gdLst/>
              <a:ahLst/>
              <a:cxnLst/>
              <a:rect l="l" t="t" r="r" b="b"/>
              <a:pathLst>
                <a:path w="1485" h="21485" extrusionOk="0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769624" y="4502714"/>
              <a:ext cx="572736" cy="154514"/>
            </a:xfrm>
            <a:custGeom>
              <a:avLst/>
              <a:gdLst/>
              <a:ahLst/>
              <a:cxnLst/>
              <a:rect l="l" t="t" r="r" b="b"/>
              <a:pathLst>
                <a:path w="14167" h="3822" extrusionOk="0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991123" y="3677925"/>
              <a:ext cx="129732" cy="201774"/>
            </a:xfrm>
            <a:custGeom>
              <a:avLst/>
              <a:gdLst/>
              <a:ahLst/>
              <a:cxnLst/>
              <a:rect l="l" t="t" r="r" b="b"/>
              <a:pathLst>
                <a:path w="3209" h="4991" extrusionOk="0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638357" y="3666323"/>
              <a:ext cx="835273" cy="68565"/>
            </a:xfrm>
            <a:custGeom>
              <a:avLst/>
              <a:gdLst/>
              <a:ahLst/>
              <a:cxnLst/>
              <a:rect l="l" t="t" r="r" b="b"/>
              <a:pathLst>
                <a:path w="20661" h="1696" extrusionOk="0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608158" y="3560607"/>
              <a:ext cx="895671" cy="132845"/>
            </a:xfrm>
            <a:custGeom>
              <a:avLst/>
              <a:gdLst/>
              <a:ahLst/>
              <a:cxnLst/>
              <a:rect l="l" t="t" r="r" b="b"/>
              <a:pathLst>
                <a:path w="22155" h="3286" extrusionOk="0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727418" y="3376301"/>
              <a:ext cx="506516" cy="60439"/>
            </a:xfrm>
            <a:custGeom>
              <a:avLst/>
              <a:gdLst/>
              <a:ahLst/>
              <a:cxnLst/>
              <a:rect l="l" t="t" r="r" b="b"/>
              <a:pathLst>
                <a:path w="12529" h="1495" extrusionOk="0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36821" y="1931606"/>
              <a:ext cx="169998" cy="314445"/>
            </a:xfrm>
            <a:custGeom>
              <a:avLst/>
              <a:gdLst/>
              <a:ahLst/>
              <a:cxnLst/>
              <a:rect l="l" t="t" r="r" b="b"/>
              <a:pathLst>
                <a:path w="4205" h="7778" extrusionOk="0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378129" y="3053371"/>
              <a:ext cx="1130353" cy="532066"/>
            </a:xfrm>
            <a:custGeom>
              <a:avLst/>
              <a:gdLst/>
              <a:ahLst/>
              <a:cxnLst/>
              <a:rect l="l" t="t" r="r" b="b"/>
              <a:pathLst>
                <a:path w="27960" h="13161" extrusionOk="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548892" y="2179787"/>
              <a:ext cx="691229" cy="743906"/>
            </a:xfrm>
            <a:custGeom>
              <a:avLst/>
              <a:gdLst/>
              <a:ahLst/>
              <a:cxnLst/>
              <a:rect l="l" t="t" r="r" b="b"/>
              <a:pathLst>
                <a:path w="17098" h="18401" extrusionOk="0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861757" y="2179019"/>
              <a:ext cx="379129" cy="650964"/>
            </a:xfrm>
            <a:custGeom>
              <a:avLst/>
              <a:gdLst/>
              <a:ahLst/>
              <a:cxnLst/>
              <a:rect l="l" t="t" r="r" b="b"/>
              <a:pathLst>
                <a:path w="9378" h="16102" extrusionOk="0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947341" y="2125574"/>
              <a:ext cx="715243" cy="1044000"/>
            </a:xfrm>
            <a:custGeom>
              <a:avLst/>
              <a:gdLst/>
              <a:ahLst/>
              <a:cxnLst/>
              <a:rect l="l" t="t" r="r" b="b"/>
              <a:pathLst>
                <a:path w="17692" h="25824" extrusionOk="0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3213755" y="1813115"/>
              <a:ext cx="234682" cy="453071"/>
            </a:xfrm>
            <a:custGeom>
              <a:avLst/>
              <a:gdLst/>
              <a:ahLst/>
              <a:cxnLst/>
              <a:rect l="l" t="t" r="r" b="b"/>
              <a:pathLst>
                <a:path w="5805" h="11207" extrusionOk="0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3095263" y="1636935"/>
              <a:ext cx="328797" cy="476317"/>
            </a:xfrm>
            <a:custGeom>
              <a:avLst/>
              <a:gdLst/>
              <a:ahLst/>
              <a:cxnLst/>
              <a:rect l="l" t="t" r="r" b="b"/>
              <a:pathLst>
                <a:path w="8133" h="11782" extrusionOk="0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3144827" y="1846022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3252484" y="1852208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3173085" y="1864619"/>
              <a:ext cx="38366" cy="102645"/>
            </a:xfrm>
            <a:custGeom>
              <a:avLst/>
              <a:gdLst/>
              <a:ahLst/>
              <a:cxnLst/>
              <a:rect l="l" t="t" r="r" b="b"/>
              <a:pathLst>
                <a:path w="949" h="2539" extrusionOk="0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3239709" y="1819705"/>
              <a:ext cx="50737" cy="27531"/>
            </a:xfrm>
            <a:custGeom>
              <a:avLst/>
              <a:gdLst/>
              <a:ahLst/>
              <a:cxnLst/>
              <a:rect l="l" t="t" r="r" b="b"/>
              <a:pathLst>
                <a:path w="1255" h="681" extrusionOk="0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3129343" y="1813519"/>
              <a:ext cx="53486" cy="24822"/>
            </a:xfrm>
            <a:custGeom>
              <a:avLst/>
              <a:gdLst/>
              <a:ahLst/>
              <a:cxnLst/>
              <a:rect l="l" t="t" r="r" b="b"/>
              <a:pathLst>
                <a:path w="1323" h="614" extrusionOk="0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3172317" y="1990832"/>
              <a:ext cx="74791" cy="39174"/>
            </a:xfrm>
            <a:custGeom>
              <a:avLst/>
              <a:gdLst/>
              <a:ahLst/>
              <a:cxnLst/>
              <a:rect l="l" t="t" r="r" b="b"/>
              <a:pathLst>
                <a:path w="1850" h="969" extrusionOk="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936102" y="1485900"/>
              <a:ext cx="533643" cy="434151"/>
            </a:xfrm>
            <a:custGeom>
              <a:avLst/>
              <a:gdLst/>
              <a:ahLst/>
              <a:cxnLst/>
              <a:rect l="l" t="t" r="r" b="b"/>
              <a:pathLst>
                <a:path w="13200" h="10739" extrusionOk="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3362445" y="1835956"/>
              <a:ext cx="85989" cy="123951"/>
            </a:xfrm>
            <a:custGeom>
              <a:avLst/>
              <a:gdLst/>
              <a:ahLst/>
              <a:cxnLst/>
              <a:rect l="l" t="t" r="r" b="b"/>
              <a:pathLst>
                <a:path w="2127" h="3066" extrusionOk="0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094695" y="4153426"/>
              <a:ext cx="274220" cy="484079"/>
            </a:xfrm>
            <a:custGeom>
              <a:avLst/>
              <a:gdLst/>
              <a:ahLst/>
              <a:cxnLst/>
              <a:rect l="l" t="t" r="r" b="b"/>
              <a:pathLst>
                <a:path w="6783" h="11974" extrusionOk="0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094695" y="4545284"/>
              <a:ext cx="179700" cy="92215"/>
            </a:xfrm>
            <a:custGeom>
              <a:avLst/>
              <a:gdLst/>
              <a:ahLst/>
              <a:cxnLst/>
              <a:rect l="l" t="t" r="r" b="b"/>
              <a:pathLst>
                <a:path w="4445" h="2281" extrusionOk="0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538058" y="2129455"/>
              <a:ext cx="197933" cy="312909"/>
            </a:xfrm>
            <a:custGeom>
              <a:avLst/>
              <a:gdLst/>
              <a:ahLst/>
              <a:cxnLst/>
              <a:rect l="l" t="t" r="r" b="b"/>
              <a:pathLst>
                <a:path w="4896" h="7740" extrusionOk="0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690629" y="2229350"/>
              <a:ext cx="913864" cy="865108"/>
            </a:xfrm>
            <a:custGeom>
              <a:avLst/>
              <a:gdLst/>
              <a:ahLst/>
              <a:cxnLst/>
              <a:rect l="l" t="t" r="r" b="b"/>
              <a:pathLst>
                <a:path w="22605" h="21399" extrusionOk="0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245326" y="3107947"/>
              <a:ext cx="1263157" cy="1100154"/>
            </a:xfrm>
            <a:custGeom>
              <a:avLst/>
              <a:gdLst/>
              <a:ahLst/>
              <a:cxnLst/>
              <a:rect l="l" t="t" r="r" b="b"/>
              <a:pathLst>
                <a:path w="31245" h="27213" extrusionOk="0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497793" y="2941469"/>
              <a:ext cx="215721" cy="56962"/>
            </a:xfrm>
            <a:custGeom>
              <a:avLst/>
              <a:gdLst/>
              <a:ahLst/>
              <a:cxnLst/>
              <a:rect l="l" t="t" r="r" b="b"/>
              <a:pathLst>
                <a:path w="5336" h="1409" extrusionOk="0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3297762" y="2216211"/>
              <a:ext cx="311009" cy="575041"/>
            </a:xfrm>
            <a:custGeom>
              <a:avLst/>
              <a:gdLst/>
              <a:ahLst/>
              <a:cxnLst/>
              <a:rect l="l" t="t" r="r" b="b"/>
              <a:pathLst>
                <a:path w="7693" h="14224" extrusionOk="0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1720260" y="2966615"/>
              <a:ext cx="427157" cy="87566"/>
            </a:xfrm>
            <a:custGeom>
              <a:avLst/>
              <a:gdLst/>
              <a:ahLst/>
              <a:cxnLst/>
              <a:rect l="l" t="t" r="r" b="b"/>
              <a:pathLst>
                <a:path w="10566" h="2166" extrusionOk="0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1616889" y="2749401"/>
              <a:ext cx="322975" cy="304783"/>
            </a:xfrm>
            <a:custGeom>
              <a:avLst/>
              <a:gdLst/>
              <a:ahLst/>
              <a:cxnLst/>
              <a:rect l="l" t="t" r="r" b="b"/>
              <a:pathLst>
                <a:path w="7989" h="7539" extrusionOk="0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1132856" y="1940136"/>
              <a:ext cx="1342557" cy="867008"/>
            </a:xfrm>
            <a:custGeom>
              <a:avLst/>
              <a:gdLst/>
              <a:ahLst/>
              <a:cxnLst/>
              <a:rect l="l" t="t" r="r" b="b"/>
              <a:pathLst>
                <a:path w="33209" h="21446" extrusionOk="0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263154" y="1940136"/>
              <a:ext cx="212244" cy="867008"/>
            </a:xfrm>
            <a:custGeom>
              <a:avLst/>
              <a:gdLst/>
              <a:ahLst/>
              <a:cxnLst/>
              <a:rect l="l" t="t" r="r" b="b"/>
              <a:pathLst>
                <a:path w="5250" h="21446" extrusionOk="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859489" y="3162564"/>
              <a:ext cx="2251327" cy="48836"/>
            </a:xfrm>
            <a:custGeom>
              <a:avLst/>
              <a:gdLst/>
              <a:ahLst/>
              <a:cxnLst/>
              <a:rect l="l" t="t" r="r" b="b"/>
              <a:pathLst>
                <a:path w="55688" h="1208" extrusionOk="0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567930" y="3124603"/>
              <a:ext cx="583167" cy="1607397"/>
            </a:xfrm>
            <a:custGeom>
              <a:avLst/>
              <a:gdLst/>
              <a:ahLst/>
              <a:cxnLst/>
              <a:rect l="l" t="t" r="r" b="b"/>
              <a:pathLst>
                <a:path w="14425" h="39760" extrusionOk="0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786643" y="3124603"/>
              <a:ext cx="583207" cy="1607397"/>
            </a:xfrm>
            <a:custGeom>
              <a:avLst/>
              <a:gdLst/>
              <a:ahLst/>
              <a:cxnLst/>
              <a:rect l="l" t="t" r="r" b="b"/>
              <a:pathLst>
                <a:path w="14426" h="39760" extrusionOk="0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747991" y="3048722"/>
              <a:ext cx="2480914" cy="124719"/>
            </a:xfrm>
            <a:custGeom>
              <a:avLst/>
              <a:gdLst/>
              <a:ahLst/>
              <a:cxnLst/>
              <a:rect l="l" t="t" r="r" b="b"/>
              <a:pathLst>
                <a:path w="61367" h="3085" extrusionOk="0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520634" y="2107018"/>
              <a:ext cx="232782" cy="51909"/>
            </a:xfrm>
            <a:custGeom>
              <a:avLst/>
              <a:gdLst/>
              <a:ahLst/>
              <a:cxnLst/>
              <a:rect l="l" t="t" r="r" b="b"/>
              <a:pathLst>
                <a:path w="5758" h="1284" extrusionOk="0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517157" y="2213867"/>
              <a:ext cx="89870" cy="173919"/>
            </a:xfrm>
            <a:custGeom>
              <a:avLst/>
              <a:gdLst/>
              <a:ahLst/>
              <a:cxnLst/>
              <a:rect l="l" t="t" r="r" b="b"/>
              <a:pathLst>
                <a:path w="2223" h="4302" extrusionOk="0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9" name="Google Shape;689;p22"/>
          <p:cNvSpPr txBox="1"/>
          <p:nvPr/>
        </p:nvSpPr>
        <p:spPr>
          <a:xfrm>
            <a:off x="4095763" y="1047750"/>
            <a:ext cx="9525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ML</a:t>
            </a:r>
            <a:endParaRPr sz="4800" b="1" dirty="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0" name="Google Shape;690;p22"/>
          <p:cNvSpPr txBox="1"/>
          <p:nvPr/>
        </p:nvSpPr>
        <p:spPr>
          <a:xfrm>
            <a:off x="3480025" y="1473900"/>
            <a:ext cx="218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-IN"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Models</a:t>
            </a:r>
            <a:endParaRPr sz="18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91" name="Google Shape;691;p22"/>
          <p:cNvGrpSpPr/>
          <p:nvPr/>
        </p:nvGrpSpPr>
        <p:grpSpPr>
          <a:xfrm>
            <a:off x="4095775" y="2496725"/>
            <a:ext cx="483000" cy="483000"/>
            <a:chOff x="4095775" y="2496725"/>
            <a:chExt cx="483000" cy="483000"/>
          </a:xfrm>
        </p:grpSpPr>
        <p:sp>
          <p:nvSpPr>
            <p:cNvPr id="692" name="Google Shape;692;p22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5" name="Google Shape;695;p22"/>
          <p:cNvCxnSpPr>
            <a:stCxn id="690" idx="2"/>
            <a:endCxn id="692" idx="0"/>
          </p:cNvCxnSpPr>
          <p:nvPr/>
        </p:nvCxnSpPr>
        <p:spPr>
          <a:xfrm rot="5400000">
            <a:off x="4156525" y="2081100"/>
            <a:ext cx="596400" cy="234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oval" w="med" len="med"/>
            <a:tailEnd type="none" w="med" len="med"/>
          </a:ln>
        </p:spPr>
      </p:cxnSp>
      <p:grpSp>
        <p:nvGrpSpPr>
          <p:cNvPr id="696" name="Google Shape;696;p22"/>
          <p:cNvGrpSpPr/>
          <p:nvPr/>
        </p:nvGrpSpPr>
        <p:grpSpPr>
          <a:xfrm>
            <a:off x="457200" y="961538"/>
            <a:ext cx="2518200" cy="331800"/>
            <a:chOff x="457200" y="959300"/>
            <a:chExt cx="2518200" cy="331800"/>
          </a:xfrm>
        </p:grpSpPr>
        <p:sp>
          <p:nvSpPr>
            <p:cNvPr id="698" name="Google Shape;698;p22"/>
            <p:cNvSpPr txBox="1"/>
            <p:nvPr/>
          </p:nvSpPr>
          <p:spPr>
            <a:xfrm>
              <a:off x="9144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Linear Regression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00" name="Google Shape;700;p22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1" name="Google Shape;701;p22"/>
          <p:cNvGrpSpPr/>
          <p:nvPr/>
        </p:nvGrpSpPr>
        <p:grpSpPr>
          <a:xfrm>
            <a:off x="457200" y="2970300"/>
            <a:ext cx="2518200" cy="331800"/>
            <a:chOff x="457200" y="2970300"/>
            <a:chExt cx="2518200" cy="331800"/>
          </a:xfrm>
        </p:grpSpPr>
        <p:sp>
          <p:nvSpPr>
            <p:cNvPr id="703" name="Google Shape;703;p22"/>
            <p:cNvSpPr txBox="1"/>
            <p:nvPr/>
          </p:nvSpPr>
          <p:spPr>
            <a:xfrm>
              <a:off x="914400" y="2970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MLP Regressor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05" name="Google Shape;705;p22"/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06" name="Google Shape;706;p22"/>
          <p:cNvGrpSpPr/>
          <p:nvPr/>
        </p:nvGrpSpPr>
        <p:grpSpPr>
          <a:xfrm>
            <a:off x="457200" y="1964800"/>
            <a:ext cx="2518200" cy="331800"/>
            <a:chOff x="457200" y="1964800"/>
            <a:chExt cx="2518200" cy="331800"/>
          </a:xfrm>
        </p:grpSpPr>
        <p:sp>
          <p:nvSpPr>
            <p:cNvPr id="708" name="Google Shape;708;p22"/>
            <p:cNvSpPr txBox="1"/>
            <p:nvPr/>
          </p:nvSpPr>
          <p:spPr>
            <a:xfrm>
              <a:off x="914400" y="19648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Decision Tree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0" name="Google Shape;710;p22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1" name="Google Shape;711;p22"/>
          <p:cNvGrpSpPr/>
          <p:nvPr/>
        </p:nvGrpSpPr>
        <p:grpSpPr>
          <a:xfrm>
            <a:off x="457200" y="3975800"/>
            <a:ext cx="2518200" cy="331800"/>
            <a:chOff x="457200" y="3975800"/>
            <a:chExt cx="2518200" cy="331800"/>
          </a:xfrm>
        </p:grpSpPr>
        <p:sp>
          <p:nvSpPr>
            <p:cNvPr id="713" name="Google Shape;713;p22"/>
            <p:cNvSpPr txBox="1"/>
            <p:nvPr/>
          </p:nvSpPr>
          <p:spPr>
            <a:xfrm>
              <a:off x="914400" y="39758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Gradient Boosting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5" name="Google Shape;715;p22"/>
            <p:cNvSpPr txBox="1"/>
            <p:nvPr/>
          </p:nvSpPr>
          <p:spPr>
            <a:xfrm>
              <a:off x="4572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sz="1800" b="1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16" name="Google Shape;716;p22"/>
          <p:cNvGrpSpPr/>
          <p:nvPr/>
        </p:nvGrpSpPr>
        <p:grpSpPr>
          <a:xfrm>
            <a:off x="6168600" y="959300"/>
            <a:ext cx="2518200" cy="331800"/>
            <a:chOff x="6168600" y="959300"/>
            <a:chExt cx="2518200" cy="331800"/>
          </a:xfrm>
        </p:grpSpPr>
        <p:sp>
          <p:nvSpPr>
            <p:cNvPr id="718" name="Google Shape;718;p22"/>
            <p:cNvSpPr txBox="1"/>
            <p:nvPr/>
          </p:nvSpPr>
          <p:spPr>
            <a:xfrm>
              <a:off x="61686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KNN Regressor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0" name="Google Shape;720;p22"/>
            <p:cNvSpPr txBox="1"/>
            <p:nvPr/>
          </p:nvSpPr>
          <p:spPr>
            <a:xfrm>
              <a:off x="82296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6168600" y="2970300"/>
            <a:ext cx="2518200" cy="331800"/>
            <a:chOff x="6168600" y="2970300"/>
            <a:chExt cx="2518200" cy="331800"/>
          </a:xfrm>
        </p:grpSpPr>
        <p:sp>
          <p:nvSpPr>
            <p:cNvPr id="723" name="Google Shape;723;p22"/>
            <p:cNvSpPr txBox="1"/>
            <p:nvPr/>
          </p:nvSpPr>
          <p:spPr>
            <a:xfrm>
              <a:off x="6168600" y="2970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Random Forest 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5" name="Google Shape;725;p22"/>
            <p:cNvSpPr txBox="1"/>
            <p:nvPr/>
          </p:nvSpPr>
          <p:spPr>
            <a:xfrm>
              <a:off x="82296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18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26" name="Google Shape;726;p22"/>
          <p:cNvGrpSpPr/>
          <p:nvPr/>
        </p:nvGrpSpPr>
        <p:grpSpPr>
          <a:xfrm>
            <a:off x="6168600" y="1964800"/>
            <a:ext cx="2518200" cy="331800"/>
            <a:chOff x="6168600" y="1964800"/>
            <a:chExt cx="2518200" cy="331800"/>
          </a:xfrm>
        </p:grpSpPr>
        <p:sp>
          <p:nvSpPr>
            <p:cNvPr id="728" name="Google Shape;728;p22"/>
            <p:cNvSpPr txBox="1"/>
            <p:nvPr/>
          </p:nvSpPr>
          <p:spPr>
            <a:xfrm>
              <a:off x="6168600" y="19648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SV Regressor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0" name="Google Shape;730;p22"/>
            <p:cNvSpPr txBox="1"/>
            <p:nvPr/>
          </p:nvSpPr>
          <p:spPr>
            <a:xfrm>
              <a:off x="82296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6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731" name="Google Shape;731;p22"/>
          <p:cNvGrpSpPr/>
          <p:nvPr/>
        </p:nvGrpSpPr>
        <p:grpSpPr>
          <a:xfrm>
            <a:off x="6168600" y="3975800"/>
            <a:ext cx="2518200" cy="331800"/>
            <a:chOff x="6168600" y="3975800"/>
            <a:chExt cx="2518200" cy="331800"/>
          </a:xfrm>
        </p:grpSpPr>
        <p:sp>
          <p:nvSpPr>
            <p:cNvPr id="733" name="Google Shape;733;p22"/>
            <p:cNvSpPr txBox="1"/>
            <p:nvPr/>
          </p:nvSpPr>
          <p:spPr>
            <a:xfrm>
              <a:off x="6168600" y="39758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Extra Trees Regressor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5" name="Google Shape;735;p22"/>
            <p:cNvSpPr txBox="1"/>
            <p:nvPr/>
          </p:nvSpPr>
          <p:spPr>
            <a:xfrm>
              <a:off x="82296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sz="18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3DFB657-4AD2-46BF-931F-9171593A4E07}"/>
              </a:ext>
            </a:extLst>
          </p:cNvPr>
          <p:cNvCxnSpPr>
            <a:cxnSpLocks/>
          </p:cNvCxnSpPr>
          <p:nvPr/>
        </p:nvCxnSpPr>
        <p:spPr>
          <a:xfrm>
            <a:off x="2763982" y="1122218"/>
            <a:ext cx="1481200" cy="122686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BE1CF8A4-BD81-42C6-BE51-DFA86B6BF057}"/>
              </a:ext>
            </a:extLst>
          </p:cNvPr>
          <p:cNvCxnSpPr>
            <a:cxnSpLocks/>
          </p:cNvCxnSpPr>
          <p:nvPr/>
        </p:nvCxnSpPr>
        <p:spPr>
          <a:xfrm>
            <a:off x="2238339" y="2126871"/>
            <a:ext cx="1561457" cy="44487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FFD7EF3D-433F-4CAE-8123-21F6E96E9FDF}"/>
              </a:ext>
            </a:extLst>
          </p:cNvPr>
          <p:cNvCxnSpPr>
            <a:cxnSpLocks/>
          </p:cNvCxnSpPr>
          <p:nvPr/>
        </p:nvCxnSpPr>
        <p:spPr>
          <a:xfrm flipV="1">
            <a:off x="2374935" y="2843697"/>
            <a:ext cx="1453830" cy="28643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9A11B69F-EF63-4131-A670-5A598E6D53CC}"/>
              </a:ext>
            </a:extLst>
          </p:cNvPr>
          <p:cNvCxnSpPr>
            <a:cxnSpLocks/>
          </p:cNvCxnSpPr>
          <p:nvPr/>
        </p:nvCxnSpPr>
        <p:spPr>
          <a:xfrm flipV="1">
            <a:off x="2638182" y="2993667"/>
            <a:ext cx="1210312" cy="109215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328</Words>
  <Application>Microsoft Office PowerPoint</Application>
  <PresentationFormat>On-screen Show (16:9)</PresentationFormat>
  <Paragraphs>117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Adobe Caslon Pro</vt:lpstr>
      <vt:lpstr>Adobe Arabic</vt:lpstr>
      <vt:lpstr>Cooper Std Black</vt:lpstr>
      <vt:lpstr>Fira Sans Extra Condensed SemiBold</vt:lpstr>
      <vt:lpstr>Arial</vt:lpstr>
      <vt:lpstr>Fira Sans Extra Condensed</vt:lpstr>
      <vt:lpstr>Adobe Fan Heiti Std B</vt:lpstr>
      <vt:lpstr>Roboto</vt:lpstr>
      <vt:lpstr>Machine Learning Infographics by Slidesgo</vt:lpstr>
      <vt:lpstr>A smart risky drivers identification system</vt:lpstr>
      <vt:lpstr>Problem Statement </vt:lpstr>
      <vt:lpstr>Dataset Overview</vt:lpstr>
      <vt:lpstr>Data Visualisation</vt:lpstr>
      <vt:lpstr>Data Visualisation</vt:lpstr>
      <vt:lpstr>Data Preprocessing</vt:lpstr>
      <vt:lpstr>Feature Engineering : Created New Feature</vt:lpstr>
      <vt:lpstr>Splitting Data into Train and Test Data </vt:lpstr>
      <vt:lpstr> Training Models </vt:lpstr>
      <vt:lpstr>Models Evaluation</vt:lpstr>
      <vt:lpstr>Conclusions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smart risky drivers identification system</dc:title>
  <cp:lastModifiedBy>HP</cp:lastModifiedBy>
  <cp:revision>41</cp:revision>
  <dcterms:modified xsi:type="dcterms:W3CDTF">2025-06-24T11:15:55Z</dcterms:modified>
</cp:coreProperties>
</file>