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140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8271" y="2064972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3384" y="1071303"/>
            <a:ext cx="6663513" cy="471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25002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 Tourist Safety Monitoring &amp; Incident Response System Using A.I., Geo-Fencing, and Blockchain-based Digital ID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IN" b="1" dirty="0"/>
              <a:t>Travel &amp; Tourism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Software/Hardware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 – Algorithm Avengers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973943" y="6671"/>
            <a:ext cx="8040913" cy="886617"/>
          </a:xfrm>
        </p:spPr>
        <p:txBody>
          <a:bodyPr/>
          <a:lstStyle/>
          <a:p>
            <a:pPr eaLnBrk="1" hangingPunct="1"/>
            <a:b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200" b="1" dirty="0"/>
              <a:t>Smart Tourist Safety &amp; Monitoring System</a:t>
            </a:r>
            <a:endParaRPr lang="en-US" sz="32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38298AA-130F-C950-33B1-E4BDFCC9B2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50" b="1" dirty="0"/>
              <a:t>Detailed Explanation</a:t>
            </a:r>
          </a:p>
          <a:p>
            <a:r>
              <a:rPr lang="en-IN" sz="1450" dirty="0"/>
              <a:t>Blockchain-based </a:t>
            </a:r>
            <a:r>
              <a:rPr lang="en-IN" sz="1450" b="1" dirty="0"/>
              <a:t>Digital Tourist ID (Token)</a:t>
            </a:r>
            <a:r>
              <a:rPr lang="en-IN" sz="1450" dirty="0"/>
              <a:t> issued at entry points (airport, railway, toll, hotel) after Aadhaar/Passport verification</a:t>
            </a:r>
          </a:p>
          <a:p>
            <a:r>
              <a:rPr lang="en-IN" sz="1450" b="1" dirty="0"/>
              <a:t>Tourist App</a:t>
            </a:r>
            <a:r>
              <a:rPr lang="en-IN" sz="1450" dirty="0"/>
              <a:t>: OTP login, geo-fencing alerts, panic button, anomaly detection (phone switch-off, unusual route, inactivity)</a:t>
            </a:r>
          </a:p>
          <a:p>
            <a:r>
              <a:rPr lang="en-IN" sz="1450" b="1" dirty="0"/>
              <a:t>Police Dashboard</a:t>
            </a:r>
            <a:r>
              <a:rPr lang="en-IN" sz="1450" dirty="0"/>
              <a:t>: real-time alerts, panic requests, tourist live/last location, digital ID access</a:t>
            </a:r>
          </a:p>
          <a:p>
            <a:r>
              <a:rPr lang="en-IN" sz="1450" b="1" dirty="0"/>
              <a:t>Centralized Database</a:t>
            </a:r>
            <a:r>
              <a:rPr lang="en-IN" sz="1450" dirty="0"/>
              <a:t>: syncs all data between app ↔ police dashboard, ensuring secure &amp; reliable storage</a:t>
            </a:r>
          </a:p>
          <a:p>
            <a:pPr marL="0" indent="0">
              <a:buNone/>
            </a:pPr>
            <a:endParaRPr lang="en-IN" sz="1450" dirty="0"/>
          </a:p>
          <a:p>
            <a:pPr marL="0" indent="0">
              <a:buNone/>
            </a:pPr>
            <a:r>
              <a:rPr lang="en-US" sz="1450" b="1" dirty="0"/>
              <a:t>How It Addresses the Problem</a:t>
            </a:r>
          </a:p>
          <a:p>
            <a:r>
              <a:rPr lang="en-US" sz="1450" dirty="0"/>
              <a:t>Prevents entry into </a:t>
            </a:r>
            <a:r>
              <a:rPr lang="en-US" sz="1450" b="1" dirty="0"/>
              <a:t>restricted / high-risk areas</a:t>
            </a:r>
            <a:r>
              <a:rPr lang="en-US" sz="1450" dirty="0"/>
              <a:t> (geo-fencing alerts)</a:t>
            </a:r>
          </a:p>
          <a:p>
            <a:r>
              <a:rPr lang="en-US" sz="1450" dirty="0"/>
              <a:t>Enables </a:t>
            </a:r>
            <a:r>
              <a:rPr lang="en-US" sz="1450" b="1" dirty="0"/>
              <a:t>rapid emergency response</a:t>
            </a:r>
            <a:r>
              <a:rPr lang="en-US" sz="1450" dirty="0"/>
              <a:t> (panic button, anomaly detection)</a:t>
            </a:r>
          </a:p>
          <a:p>
            <a:r>
              <a:rPr lang="en-US" sz="1450" dirty="0"/>
              <a:t>Builds </a:t>
            </a:r>
            <a:r>
              <a:rPr lang="en-US" sz="1450" b="1" dirty="0"/>
              <a:t>tourist trust &amp; confidence</a:t>
            </a:r>
            <a:r>
              <a:rPr lang="en-US" sz="1450" dirty="0"/>
              <a:t> with secure, verified system</a:t>
            </a:r>
          </a:p>
          <a:p>
            <a:r>
              <a:rPr lang="en-US" sz="1450" dirty="0"/>
              <a:t>Reduces manual dependency with </a:t>
            </a:r>
            <a:r>
              <a:rPr lang="en-US" sz="1450" b="1" dirty="0"/>
              <a:t>automated, AI-driven alerts</a:t>
            </a:r>
            <a:endParaRPr lang="en-US" sz="1450" dirty="0"/>
          </a:p>
          <a:p>
            <a:pPr marL="0" indent="0">
              <a:buNone/>
            </a:pPr>
            <a:endParaRPr lang="en-IN" sz="145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AFD314F-8162-726D-3E42-4AF90B540E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b="1" dirty="0"/>
              <a:t>Innovation &amp; Uniqueness</a:t>
            </a:r>
          </a:p>
          <a:p>
            <a:r>
              <a:rPr lang="en-IN" sz="1400" b="1" dirty="0"/>
              <a:t>Tamper-proof Blockchain Token ID</a:t>
            </a:r>
            <a:r>
              <a:rPr lang="en-IN" sz="1400" dirty="0"/>
              <a:t> (valid across states, not just local)</a:t>
            </a:r>
          </a:p>
          <a:p>
            <a:r>
              <a:rPr lang="en-IN" sz="1400" b="1" dirty="0"/>
              <a:t>AI anomaly detection</a:t>
            </a:r>
            <a:r>
              <a:rPr lang="en-IN" sz="1400" dirty="0"/>
              <a:t> beyond SOS button (proactive safety monitoring)</a:t>
            </a:r>
          </a:p>
          <a:p>
            <a:r>
              <a:rPr lang="en-IN" sz="1400" b="1" dirty="0"/>
              <a:t>Bi-directional alerts</a:t>
            </a:r>
            <a:r>
              <a:rPr lang="en-IN" sz="1400" dirty="0"/>
              <a:t> → both tourist &amp; police notified instantly</a:t>
            </a:r>
          </a:p>
          <a:p>
            <a:r>
              <a:rPr lang="en-IN" sz="1400" b="1" dirty="0"/>
              <a:t>Integrated ecosystem</a:t>
            </a:r>
            <a:r>
              <a:rPr lang="en-IN" sz="1400" dirty="0"/>
              <a:t> linking app, centralized DB, and police dashboard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Future Aspects</a:t>
            </a:r>
          </a:p>
          <a:p>
            <a:r>
              <a:rPr lang="en-IN" sz="1400" b="1" dirty="0"/>
              <a:t>Federated blockchain nodes</a:t>
            </a:r>
            <a:r>
              <a:rPr lang="en-IN" sz="1400" dirty="0"/>
              <a:t> for cross-state scalability</a:t>
            </a:r>
          </a:p>
          <a:p>
            <a:r>
              <a:rPr lang="en-IN" sz="1400" b="1" dirty="0"/>
              <a:t>Priority scoring system</a:t>
            </a:r>
            <a:r>
              <a:rPr lang="en-IN" sz="1400" dirty="0"/>
              <a:t> to filter false alarms &amp; misuse</a:t>
            </a:r>
          </a:p>
          <a:p>
            <a:r>
              <a:rPr lang="en-IN" sz="1400" b="1" dirty="0"/>
              <a:t>Predictive AI models</a:t>
            </a:r>
            <a:r>
              <a:rPr lang="en-IN" sz="1400" dirty="0"/>
              <a:t> for risk &amp; crime forecasting</a:t>
            </a:r>
          </a:p>
          <a:p>
            <a:r>
              <a:rPr lang="en-IN" sz="1400" b="1" dirty="0"/>
              <a:t>IoT integration</a:t>
            </a:r>
            <a:r>
              <a:rPr lang="en-IN" sz="1400" dirty="0"/>
              <a:t> (wearables for vitals &amp; location tracking)</a:t>
            </a:r>
          </a:p>
          <a:p>
            <a:r>
              <a:rPr lang="en-IN" sz="1400" b="1" dirty="0"/>
              <a:t>Multilingual &amp; accessible alerts</a:t>
            </a:r>
            <a:r>
              <a:rPr lang="en-IN" sz="1400" dirty="0"/>
              <a:t> (text + voice in 10+ Indian languages)</a:t>
            </a:r>
          </a:p>
          <a:p>
            <a:r>
              <a:rPr lang="en-IN" sz="1400" b="1" dirty="0"/>
              <a:t>Tourist education messages</a:t>
            </a:r>
            <a:r>
              <a:rPr lang="en-IN" sz="1400" dirty="0"/>
              <a:t> explaining risks &amp; safe practices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252246"/>
            <a:ext cx="220912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Algorithm Avengers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136522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A85A4D-DF1C-9A58-1FD2-63CB1B8B70E8}"/>
              </a:ext>
            </a:extLst>
          </p:cNvPr>
          <p:cNvSpPr txBox="1"/>
          <p:nvPr/>
        </p:nvSpPr>
        <p:spPr>
          <a:xfrm>
            <a:off x="527762" y="1120810"/>
            <a:ext cx="104181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</a:t>
            </a: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diagram of a software project&#10;&#10;AI-generated content may be incorrect.">
            <a:extLst>
              <a:ext uri="{FF2B5EF4-FFF2-40B4-BE49-F238E27FC236}">
                <a16:creationId xmlns:a16="http://schemas.microsoft.com/office/drawing/2014/main" id="{2AAD22A2-0AEB-A83D-400D-F9CC8F5C3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5" y="961833"/>
            <a:ext cx="7150878" cy="52564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2B652DFB-2A4C-A4B2-1628-95A999884CD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220912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Algorithm Avengers</a:t>
            </a:r>
            <a:endParaRPr lang="en-IN" dirty="0"/>
          </a:p>
        </p:txBody>
      </p:sp>
      <p:pic>
        <p:nvPicPr>
          <p:cNvPr id="21" name="Picture 20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58245175-F5E9-27D2-DA33-5A29CA55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5307" y="1574460"/>
            <a:ext cx="4590368" cy="43473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C60938AD-C08F-ED65-E9B1-E87A6A6970E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220912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Algorithm Avengers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902C1DE6-0AE7-EC3B-97FE-75E2AE6516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07466" y="330336"/>
            <a:ext cx="220912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Algorithm Avengers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729675A1-94EA-9055-FE3E-918276646EB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220912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Algorithm Avengers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7677</TotalTime>
  <Words>538</Words>
  <Application>Microsoft Office PowerPoint</Application>
  <PresentationFormat>Widescreen</PresentationFormat>
  <Paragraphs>77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Smart Tourist Safety &amp; Monitoring System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vedantnayak5439@gmail.com</cp:lastModifiedBy>
  <cp:revision>148</cp:revision>
  <dcterms:created xsi:type="dcterms:W3CDTF">2013-12-12T18:46:50Z</dcterms:created>
  <dcterms:modified xsi:type="dcterms:W3CDTF">2025-09-08T12:16:22Z</dcterms:modified>
  <cp:category/>
</cp:coreProperties>
</file>