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8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-Solanki-6105/doc-sih-2500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janand/crime-in-india?utm_source=chatgpt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Rohit-Solanki-6105/doc-sih-25002" TargetMode="External"/><Relationship Id="rId4" Type="http://schemas.openxmlformats.org/officeDocument/2006/relationships/hyperlink" Target="https://www.kaggle.com/datasets/arashnic/microsoft-geolife-gps-trajectory-dataset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8271" y="2064972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84" y="1071303"/>
            <a:ext cx="6663513" cy="52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25002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Tourist Safety Monitoring &amp; Incident Response System Using A.I., Geo-Fencing, and Blockchain-based Digital ID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b="1" dirty="0"/>
              <a:t>Travel &amp; Tourism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Algorithm Avengers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DemoLink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https://github.com/Rohit-Solanki-6105/doc-sih-25002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73943" y="6671"/>
            <a:ext cx="8040913" cy="886617"/>
          </a:xfrm>
        </p:spPr>
        <p:txBody>
          <a:bodyPr/>
          <a:lstStyle/>
          <a:p>
            <a:pPr eaLnBrk="1" hangingPunct="1"/>
            <a:b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/>
              <a:t>Smart Tourist Safety &amp; Monitoring System</a:t>
            </a:r>
            <a:endParaRPr lang="en-US" sz="32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8298AA-130F-C950-33B1-E4BDFCC9B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50" b="1" dirty="0"/>
              <a:t>Detailed Explanation</a:t>
            </a:r>
          </a:p>
          <a:p>
            <a:r>
              <a:rPr lang="en-IN" sz="1450" dirty="0"/>
              <a:t>Blockchain-based </a:t>
            </a:r>
            <a:r>
              <a:rPr lang="en-IN" sz="1450" b="1" dirty="0"/>
              <a:t>Digital Tourist ID (Token)</a:t>
            </a:r>
            <a:r>
              <a:rPr lang="en-IN" sz="1450" dirty="0"/>
              <a:t> issued at entry points (airport, railway, toll, hotel) after Aadhaar/Passport verification</a:t>
            </a:r>
          </a:p>
          <a:p>
            <a:r>
              <a:rPr lang="en-IN" sz="1450" b="1" dirty="0"/>
              <a:t>Tourist App</a:t>
            </a:r>
            <a:r>
              <a:rPr lang="en-IN" sz="1450" dirty="0"/>
              <a:t>: OTP login, geo-fencing alerts, panic button, anomaly detection (phone switch-off, unusual route, inactivity)</a:t>
            </a:r>
          </a:p>
          <a:p>
            <a:r>
              <a:rPr lang="en-IN" sz="1450" b="1" dirty="0"/>
              <a:t>Police Dashboard</a:t>
            </a:r>
            <a:r>
              <a:rPr lang="en-IN" sz="1450" dirty="0"/>
              <a:t>: real-time alerts, panic requests, tourist live/last location, digital ID access</a:t>
            </a:r>
          </a:p>
          <a:p>
            <a:r>
              <a:rPr lang="en-IN" sz="1450" b="1" dirty="0"/>
              <a:t>Centralized Database</a:t>
            </a:r>
            <a:r>
              <a:rPr lang="en-IN" sz="1450" dirty="0"/>
              <a:t>: syncs all data between app ↔ police dashboard, ensuring secure &amp; reliable storage</a:t>
            </a:r>
          </a:p>
          <a:p>
            <a:pPr marL="0" indent="0">
              <a:buNone/>
            </a:pPr>
            <a:endParaRPr lang="en-IN" sz="1450" dirty="0"/>
          </a:p>
          <a:p>
            <a:pPr marL="0" indent="0">
              <a:buNone/>
            </a:pPr>
            <a:r>
              <a:rPr lang="en-US" sz="1450" b="1" dirty="0"/>
              <a:t>How It Addresses the Problem</a:t>
            </a:r>
          </a:p>
          <a:p>
            <a:r>
              <a:rPr lang="en-US" sz="1450" dirty="0"/>
              <a:t>Prevents entry into </a:t>
            </a:r>
            <a:r>
              <a:rPr lang="en-US" sz="1450" b="1" dirty="0"/>
              <a:t>restricted / high-risk areas</a:t>
            </a:r>
            <a:r>
              <a:rPr lang="en-US" sz="1450" dirty="0"/>
              <a:t> (geo-fencing alerts)</a:t>
            </a:r>
          </a:p>
          <a:p>
            <a:r>
              <a:rPr lang="en-US" sz="1450" dirty="0"/>
              <a:t>Enables </a:t>
            </a:r>
            <a:r>
              <a:rPr lang="en-US" sz="1450" b="1" dirty="0"/>
              <a:t>rapid emergency response</a:t>
            </a:r>
            <a:r>
              <a:rPr lang="en-US" sz="1450" dirty="0"/>
              <a:t> (panic button, anomaly detection)</a:t>
            </a:r>
          </a:p>
          <a:p>
            <a:r>
              <a:rPr lang="en-US" sz="1450" dirty="0"/>
              <a:t>Builds </a:t>
            </a:r>
            <a:r>
              <a:rPr lang="en-US" sz="1450" b="1" dirty="0"/>
              <a:t>tourist trust &amp; confidence</a:t>
            </a:r>
            <a:r>
              <a:rPr lang="en-US" sz="1450" dirty="0"/>
              <a:t> with secure, verified system</a:t>
            </a:r>
          </a:p>
          <a:p>
            <a:r>
              <a:rPr lang="en-US" sz="1450" dirty="0"/>
              <a:t>Reduces manual dependency with </a:t>
            </a:r>
            <a:r>
              <a:rPr lang="en-US" sz="1450" b="1" dirty="0"/>
              <a:t>automated, AI-driven alerts</a:t>
            </a:r>
            <a:endParaRPr lang="en-US" sz="1450" dirty="0"/>
          </a:p>
          <a:p>
            <a:pPr marL="0" indent="0">
              <a:buNone/>
            </a:pPr>
            <a:endParaRPr lang="en-IN" sz="145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FD314F-8162-726D-3E42-4AF90B540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Innovation &amp; Uniqueness</a:t>
            </a:r>
          </a:p>
          <a:p>
            <a:r>
              <a:rPr lang="en-IN" sz="1400" b="1" dirty="0"/>
              <a:t>Tamper-proof Blockchain Token ID</a:t>
            </a:r>
            <a:r>
              <a:rPr lang="en-IN" sz="1400" dirty="0"/>
              <a:t> (valid across states, not just local)</a:t>
            </a:r>
          </a:p>
          <a:p>
            <a:r>
              <a:rPr lang="en-IN" sz="1400" b="1" dirty="0"/>
              <a:t>AI anomaly detection</a:t>
            </a:r>
            <a:r>
              <a:rPr lang="en-IN" sz="1400" dirty="0"/>
              <a:t> beyond SOS button (proactive safety monitoring)</a:t>
            </a:r>
          </a:p>
          <a:p>
            <a:r>
              <a:rPr lang="en-IN" sz="1400" b="1" dirty="0"/>
              <a:t>Bi-directional alerts</a:t>
            </a:r>
            <a:r>
              <a:rPr lang="en-IN" sz="1400" dirty="0"/>
              <a:t> → both tourist &amp; police notified instantly</a:t>
            </a:r>
          </a:p>
          <a:p>
            <a:r>
              <a:rPr lang="en-IN" sz="1400" b="1" dirty="0"/>
              <a:t>Integrated ecosystem</a:t>
            </a:r>
            <a:r>
              <a:rPr lang="en-IN" sz="1400" dirty="0"/>
              <a:t> linking app, centralized DB, and police dashboard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Future Aspects</a:t>
            </a:r>
          </a:p>
          <a:p>
            <a:r>
              <a:rPr lang="en-IN" sz="1400" b="1" dirty="0"/>
              <a:t>Federated blockchain nodes</a:t>
            </a:r>
            <a:r>
              <a:rPr lang="en-IN" sz="1400" dirty="0"/>
              <a:t> for cross-state scalability</a:t>
            </a:r>
          </a:p>
          <a:p>
            <a:r>
              <a:rPr lang="en-IN" sz="1400" b="1" dirty="0"/>
              <a:t>Priority scoring system</a:t>
            </a:r>
            <a:r>
              <a:rPr lang="en-IN" sz="1400" dirty="0"/>
              <a:t> to filter false alarms &amp; misuse</a:t>
            </a:r>
          </a:p>
          <a:p>
            <a:r>
              <a:rPr lang="en-IN" sz="1400" b="1" dirty="0"/>
              <a:t>Predictive AI models</a:t>
            </a:r>
            <a:r>
              <a:rPr lang="en-IN" sz="1400" dirty="0"/>
              <a:t> for risk &amp; crime forecasting</a:t>
            </a:r>
          </a:p>
          <a:p>
            <a:r>
              <a:rPr lang="en-IN" sz="1400" b="1" dirty="0"/>
              <a:t>IoT integration</a:t>
            </a:r>
            <a:r>
              <a:rPr lang="en-IN" sz="1400" dirty="0"/>
              <a:t> (wearables for vitals &amp; location tracking)</a:t>
            </a:r>
          </a:p>
          <a:p>
            <a:r>
              <a:rPr lang="en-IN" sz="1400" b="1" dirty="0"/>
              <a:t>Multilingual &amp; accessible alerts</a:t>
            </a:r>
            <a:r>
              <a:rPr lang="en-IN" sz="1400" dirty="0"/>
              <a:t> (text + voice in 10+ Indian languages)</a:t>
            </a:r>
          </a:p>
          <a:p>
            <a:r>
              <a:rPr lang="en-IN" sz="1400" b="1" dirty="0"/>
              <a:t>Tourist education messages</a:t>
            </a:r>
            <a:r>
              <a:rPr lang="en-IN" sz="1400" dirty="0"/>
              <a:t> explaining risks &amp; safe practices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136522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85A4D-DF1C-9A58-1FD2-63CB1B8B70E8}"/>
              </a:ext>
            </a:extLst>
          </p:cNvPr>
          <p:cNvSpPr txBox="1"/>
          <p:nvPr/>
        </p:nvSpPr>
        <p:spPr>
          <a:xfrm>
            <a:off x="527762" y="1120810"/>
            <a:ext cx="10418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AAD22A2-0AEB-A83D-400D-F9CC8F5C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961833"/>
            <a:ext cx="7150878" cy="52564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B652DFB-2A4C-A4B2-1628-95A999884C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pic>
        <p:nvPicPr>
          <p:cNvPr id="21" name="Picture 20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58245175-F5E9-27D2-DA33-5A29CA55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307" y="1574460"/>
            <a:ext cx="4590368" cy="4347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70A1DC-2B27-3AEF-A6A4-9A0ECB13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B829E-D46D-1273-8F21-572B1C95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AF9C-1DFD-345A-FDE8-9EBF54815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883724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Feasibility of the Idea</a:t>
            </a:r>
          </a:p>
          <a:p>
            <a:r>
              <a:rPr lang="en-IN" sz="1600" dirty="0"/>
              <a:t>Technically achievable using </a:t>
            </a:r>
            <a:r>
              <a:rPr lang="en-IN" sz="1600" b="1" dirty="0"/>
              <a:t>Flutter, Next.js, </a:t>
            </a:r>
            <a:r>
              <a:rPr lang="en-IN" sz="1600" b="1" dirty="0" err="1"/>
              <a:t>FastAPI</a:t>
            </a:r>
            <a:r>
              <a:rPr lang="en-IN" sz="1600" b="1" dirty="0"/>
              <a:t>, AI/ML, and Blockchain</a:t>
            </a:r>
            <a:r>
              <a:rPr lang="en-IN" sz="1600" dirty="0"/>
              <a:t>.</a:t>
            </a:r>
          </a:p>
          <a:p>
            <a:r>
              <a:rPr lang="en-IN" sz="1600" dirty="0"/>
              <a:t>Integrates with </a:t>
            </a:r>
            <a:r>
              <a:rPr lang="en-IN" sz="1600" b="1" dirty="0"/>
              <a:t>existing Aadhaar/Passport verification</a:t>
            </a:r>
            <a:r>
              <a:rPr lang="en-IN" sz="1600" dirty="0"/>
              <a:t> process.</a:t>
            </a:r>
          </a:p>
          <a:p>
            <a:r>
              <a:rPr lang="en-IN" sz="1600" dirty="0"/>
              <a:t>Real-time alerts and dashboards can be built with </a:t>
            </a:r>
            <a:r>
              <a:rPr lang="en-IN" sz="1600" b="1" dirty="0"/>
              <a:t>available infrastructure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 Potential Challenges &amp; Risks</a:t>
            </a:r>
          </a:p>
          <a:p>
            <a:r>
              <a:rPr lang="en-IN" sz="1600" b="1" dirty="0"/>
              <a:t>High volume of alerts</a:t>
            </a:r>
            <a:r>
              <a:rPr lang="en-IN" sz="1600" dirty="0"/>
              <a:t> → panic button misuse &amp; false alarms.</a:t>
            </a:r>
          </a:p>
          <a:p>
            <a:r>
              <a:rPr lang="en-IN" sz="1600" b="1" dirty="0"/>
              <a:t>Data privacy concerns</a:t>
            </a:r>
            <a:r>
              <a:rPr lang="en-IN" sz="1600" dirty="0"/>
              <a:t> → Aadhaar/Passport + location storage.</a:t>
            </a:r>
          </a:p>
          <a:p>
            <a:r>
              <a:rPr lang="en-IN" sz="1600" b="1" dirty="0"/>
              <a:t>Tourist adoption issues</a:t>
            </a:r>
            <a:r>
              <a:rPr lang="en-IN" sz="1600" dirty="0"/>
              <a:t> → lack of awareness or trust.</a:t>
            </a:r>
          </a:p>
          <a:p>
            <a:r>
              <a:rPr lang="en-IN" sz="1600" b="1" dirty="0"/>
              <a:t>Connectivity gaps</a:t>
            </a:r>
            <a:r>
              <a:rPr lang="en-IN" sz="1600" dirty="0"/>
              <a:t> in remote/border areas.</a:t>
            </a:r>
          </a:p>
          <a:p>
            <a:r>
              <a:rPr lang="en-IN" sz="1600" b="1" dirty="0"/>
              <a:t>Scalability</a:t>
            </a:r>
            <a:r>
              <a:rPr lang="en-IN" sz="1600" dirty="0"/>
              <a:t> → states may resist centralized DB sharing.</a:t>
            </a:r>
          </a:p>
          <a:p>
            <a:endParaRPr lang="en-IN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9BA9-3D35-99A0-0A51-A4D22F3C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64D1-4F5F-4325-5EA5-B19D8711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2" descr="https://www.sih.gov.in/img1/SIH-Logo.png">
            <a:extLst>
              <a:ext uri="{FF2B5EF4-FFF2-40B4-BE49-F238E27FC236}">
                <a16:creationId xmlns:a16="http://schemas.microsoft.com/office/drawing/2014/main" id="{BF6FB0C0-6E4C-7249-4B94-F9A5DB3B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449FCDB1-0636-278B-2BB7-E67E9BBDA7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DB607F-EAA8-5923-25DF-56239A0ED4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Strategies to Overcome</a:t>
            </a:r>
          </a:p>
          <a:p>
            <a:r>
              <a:rPr lang="en-IN" sz="1600" b="1" dirty="0"/>
              <a:t>Priority-based alert scoring</a:t>
            </a:r>
            <a:r>
              <a:rPr lang="en-IN" sz="1600" dirty="0"/>
              <a:t> → AI filters real threats vs false alarms.</a:t>
            </a:r>
          </a:p>
          <a:p>
            <a:r>
              <a:rPr lang="en-IN" sz="1600" b="1" dirty="0"/>
              <a:t>End-to-end encryption + Blockchain</a:t>
            </a:r>
            <a:r>
              <a:rPr lang="en-IN" sz="1600" dirty="0"/>
              <a:t> → ensures data security &amp; tamper-proof records.</a:t>
            </a:r>
          </a:p>
          <a:p>
            <a:r>
              <a:rPr lang="en-IN" sz="1600" b="1" dirty="0"/>
              <a:t>Tourist education</a:t>
            </a:r>
            <a:r>
              <a:rPr lang="en-IN" sz="1600" dirty="0"/>
              <a:t> → multilingual, clear alerts with explanations.</a:t>
            </a:r>
          </a:p>
          <a:p>
            <a:r>
              <a:rPr lang="en-IN" sz="1600" b="1" dirty="0"/>
              <a:t>IoT/offline support</a:t>
            </a:r>
            <a:r>
              <a:rPr lang="en-IN" sz="1600" dirty="0"/>
              <a:t> → cached GPS or smart bands in no-network areas.</a:t>
            </a:r>
          </a:p>
          <a:p>
            <a:r>
              <a:rPr lang="en-IN" sz="1600" b="1" dirty="0"/>
              <a:t>Federated blockchain model</a:t>
            </a:r>
            <a:r>
              <a:rPr lang="en-IN" sz="1600" dirty="0"/>
              <a:t> → each state controls its own data node.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607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699" y="1557926"/>
            <a:ext cx="10453739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Potential Impact on Target Audience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Tourists</a:t>
            </a:r>
            <a:r>
              <a:rPr lang="en-US" dirty="0"/>
              <a:t> → Safer travel experience with real-time alerts &amp; SOS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Police &amp; Authorities</a:t>
            </a:r>
            <a:r>
              <a:rPr lang="en-US" dirty="0"/>
              <a:t> → Faster incident response, efficient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Tourism Departments</a:t>
            </a:r>
            <a:r>
              <a:rPr lang="en-US" dirty="0"/>
              <a:t> → Improved monitoring of tourist clusters &amp; high-risk zones.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sz="2000" b="1" dirty="0"/>
              <a:t>Benefits of the Solution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Social</a:t>
            </a:r>
            <a:r>
              <a:rPr lang="en-US" dirty="0"/>
              <a:t> → Increases trust in law enforcement, improves tourist confidence, ensures inclusivity with multilingual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Economic</a:t>
            </a:r>
            <a:r>
              <a:rPr lang="en-US" dirty="0"/>
              <a:t> → Boosts tourism revenue by improving India’s global safety image, reduces losses from frauds &amp;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</a:t>
            </a:r>
            <a:r>
              <a:rPr lang="en-US" dirty="0"/>
              <a:t> → Automates incident reporting (E-FIR), reduces manual effort, enables data-driven decision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Environmental (Indirect)</a:t>
            </a:r>
            <a:r>
              <a:rPr lang="en-US" dirty="0"/>
              <a:t> → Encourages safe eco-tourism with monitoring in forests, caves, and remote zones.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02C1DE6-0AE7-EC3B-97FE-75E2AE6516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07466" y="33033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70039" y="1551563"/>
            <a:ext cx="93853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Crime in India – Kaggle Dataset</a:t>
            </a:r>
            <a:br>
              <a:rPr lang="en-IN" dirty="0"/>
            </a:br>
            <a:r>
              <a:rPr lang="en-IN" dirty="0">
                <a:hlinkClick r:id="rId3"/>
              </a:rPr>
              <a:t>https://www.kaggle.com/datasets/rajanand/crime-in-india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Microsoft </a:t>
            </a:r>
            <a:r>
              <a:rPr lang="en-IN" b="1" dirty="0" err="1"/>
              <a:t>Geolife</a:t>
            </a:r>
            <a:r>
              <a:rPr lang="en-IN" b="1" dirty="0"/>
              <a:t> GPS Trajectory Dataset</a:t>
            </a:r>
            <a:br>
              <a:rPr lang="en-IN" dirty="0"/>
            </a:br>
            <a:r>
              <a:rPr lang="en-IN" dirty="0">
                <a:hlinkClick r:id="rId4"/>
              </a:rPr>
              <a:t>https://www.kaggle.com/datasets/arashnic/microsoft-geolife-gps-trajectory-dataset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Safetipin</a:t>
            </a:r>
            <a:r>
              <a:rPr lang="en-IN" b="1" dirty="0"/>
              <a:t> Open Data – Women Safety Scores</a:t>
            </a:r>
            <a:br>
              <a:rPr lang="en-IN" dirty="0"/>
            </a:br>
            <a:r>
              <a:rPr lang="en-IN" dirty="0"/>
              <a:t>https://safetipin.com/open-data/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AnLoCOV</a:t>
            </a:r>
            <a:r>
              <a:rPr lang="en-IN" b="1" dirty="0"/>
              <a:t>: An anonymised longitudinal GPS dataset (Pre &amp; Post-COVID mobility patterns)</a:t>
            </a:r>
            <a:br>
              <a:rPr lang="en-IN" dirty="0"/>
            </a:br>
            <a:r>
              <a:rPr lang="en-IN" dirty="0"/>
              <a:t>https://doi.org/10.1016/j.dib.2022.108776</a:t>
            </a:r>
          </a:p>
          <a:p>
            <a:r>
              <a:rPr lang="en-IN" b="1" dirty="0"/>
              <a:t> </a:t>
            </a:r>
          </a:p>
          <a:p>
            <a:r>
              <a:rPr lang="en-IN" sz="2000" b="1" dirty="0"/>
              <a:t>Related Research / Articles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“AI for Crime Prediction and Anomaly Detection” – IEEE Xplore.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“Blockchain in Digital Identity Management” – Springer.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“Tourist Safety and Risk Perception in India” – Journal of Tourism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 err="1"/>
              <a:t>Github</a:t>
            </a:r>
            <a:r>
              <a:rPr lang="en-IN" b="1" dirty="0"/>
              <a:t> Link : </a:t>
            </a:r>
            <a:r>
              <a:rPr lang="en-IN" dirty="0">
                <a:hlinkClick r:id="rId5"/>
              </a:rPr>
              <a:t>https://github.com/Rohit-Solanki-6105/doc-sih-25002</a:t>
            </a:r>
            <a:r>
              <a:rPr lang="en-IN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29675A1-94EA-9055-FE3E-918276646E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7754</TotalTime>
  <Words>783</Words>
  <Application>Microsoft Office PowerPoint</Application>
  <PresentationFormat>Widescreen</PresentationFormat>
  <Paragraphs>97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Smart Tourist Safety &amp; Monitoring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Dishant Dyavarchetti</cp:lastModifiedBy>
  <cp:revision>153</cp:revision>
  <dcterms:created xsi:type="dcterms:W3CDTF">2013-12-12T18:46:50Z</dcterms:created>
  <dcterms:modified xsi:type="dcterms:W3CDTF">2025-09-09T09:58:41Z</dcterms:modified>
  <cp:category/>
</cp:coreProperties>
</file>