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4" r:id="rId11"/>
    <p:sldId id="275" r:id="rId12"/>
    <p:sldId id="276" r:id="rId13"/>
    <p:sldId id="277" r:id="rId14"/>
    <p:sldId id="265" r:id="rId15"/>
    <p:sldId id="266" r:id="rId16"/>
    <p:sldId id="267" r:id="rId17"/>
    <p:sldId id="268" r:id="rId18"/>
    <p:sldId id="269" r:id="rId19"/>
    <p:sldId id="270" r:id="rId20"/>
    <p:sldId id="273" r:id="rId21"/>
  </p:sldIdLst>
  <p:sldSz cx="9144000" cy="5143500" type="screen16x9"/>
  <p:notesSz cx="6858000" cy="9144000"/>
  <p:embeddedFontLst>
    <p:embeddedFont>
      <p:font typeface="Microsoft YaHei" panose="020B0503020204020204" pitchFamily="34" charset="-122"/>
      <p:regular r:id="rId23"/>
      <p:bold r:id="rId24"/>
    </p:embeddedFont>
    <p:embeddedFont>
      <p:font typeface="Calibri" panose="020F05020202040302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39">
          <p15:clr>
            <a:srgbClr val="A4A3A4"/>
          </p15:clr>
        </p15:guide>
        <p15:guide id="2" pos="279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7KrG+qXN+3K2MrJLzfWkbebg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7" y="730"/>
      </p:cViewPr>
      <p:guideLst>
        <p:guide orient="horz" pos="1639"/>
        <p:guide pos="27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f25947c76d_3_5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1f25947c76d_3_5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06"/>
        <p:cNvGrpSpPr/>
        <p:nvPr/>
      </p:nvGrpSpPr>
      <p:grpSpPr>
        <a:xfrm>
          <a:off x="0" y="0"/>
          <a:ext cx="0" cy="0"/>
          <a:chOff x="0" y="0"/>
          <a:chExt cx="0" cy="0"/>
        </a:xfrm>
      </p:grpSpPr>
      <p:sp>
        <p:nvSpPr>
          <p:cNvPr id="107" name="Google Shape;107;p19"/>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8" name="Google Shape;108;p19"/>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9" name="Google Shape;109;p19"/>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65" name="Google Shape;165;p28"/>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66" name="Google Shape;166;p28"/>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7" name="Google Shape;167;p28"/>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8" name="Google Shape;168;p28"/>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71" name="Google Shape;171;p2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72" name="Google Shape;172;p29"/>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73" name="Google Shape;173;p29"/>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74" name="Google Shape;174;p29"/>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2" name="Google Shape;112;p2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113" name="Google Shape;113;p20"/>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4" name="Google Shape;114;p20"/>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5" name="Google Shape;115;p20"/>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6"/>
        <p:cNvGrpSpPr/>
        <p:nvPr/>
      </p:nvGrpSpPr>
      <p:grpSpPr>
        <a:xfrm>
          <a:off x="0" y="0"/>
          <a:ext cx="0" cy="0"/>
          <a:chOff x="0" y="0"/>
          <a:chExt cx="0" cy="0"/>
        </a:xfrm>
      </p:grpSpPr>
      <p:sp>
        <p:nvSpPr>
          <p:cNvPr id="117" name="Google Shape;117;p21"/>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8" name="Google Shape;118;p2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19" name="Google Shape;119;p21"/>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0" name="Google Shape;120;p21"/>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1" name="Google Shape;121;p21"/>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5" name="Google Shape;125;p22"/>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6" name="Google Shape;126;p22"/>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7" name="Google Shape;127;p22"/>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30" name="Google Shape;130;p23"/>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5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375"/>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p23"/>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5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375"/>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3"/>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3" name="Google Shape;133;p23"/>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4" name="Google Shape;134;p23"/>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37" name="Google Shape;137;p24"/>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8" name="Google Shape;138;p24"/>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9" name="Google Shape;139;p24"/>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75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0" name="Google Shape;140;p24"/>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41" name="Google Shape;141;p24"/>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2" name="Google Shape;142;p24"/>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3" name="Google Shape;143;p24"/>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46" name="Google Shape;146;p25"/>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7" name="Google Shape;147;p25"/>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8" name="Google Shape;148;p25"/>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51" name="Google Shape;151;p2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75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375"/>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375"/>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 name="Google Shape;152;p2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3" name="Google Shape;153;p26"/>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4" name="Google Shape;154;p26"/>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5" name="Google Shape;155;p26"/>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58" name="Google Shape;158;p27"/>
          <p:cNvSpPr>
            <a:spLocks noGrp="1"/>
          </p:cNvSpPr>
          <p:nvPr>
            <p:ph type="pic" idx="2"/>
          </p:nvPr>
        </p:nvSpPr>
        <p:spPr>
          <a:xfrm>
            <a:off x="1792288" y="460375"/>
            <a:ext cx="5486400" cy="3086100"/>
          </a:xfrm>
          <a:prstGeom prst="rect">
            <a:avLst/>
          </a:prstGeom>
          <a:noFill/>
          <a:ln>
            <a:noFill/>
          </a:ln>
        </p:spPr>
      </p:sp>
      <p:sp>
        <p:nvSpPr>
          <p:cNvPr id="159" name="Google Shape;159;p2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60" name="Google Shape;160;p27"/>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1" name="Google Shape;161;p27"/>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98989"/>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2" name="Google Shape;162;p27"/>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1pPr>
            <a:lvl2pPr marL="0" lvl="1"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2pPr>
            <a:lvl3pPr marL="0" lvl="2"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3pPr>
            <a:lvl4pPr marL="0" lvl="3"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4pPr>
            <a:lvl5pPr marL="0" lvl="4"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5pPr>
            <a:lvl6pPr marL="0" lvl="5"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6pPr>
            <a:lvl7pPr marL="0" lvl="6"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7pPr>
            <a:lvl8pPr marL="0" lvl="7"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8pPr>
            <a:lvl9pPr marL="0" lvl="8" indent="0" algn="r">
              <a:lnSpc>
                <a:spcPct val="100000"/>
              </a:lnSpc>
              <a:spcBef>
                <a:spcPts val="0"/>
              </a:spcBef>
              <a:spcAft>
                <a:spcPts val="0"/>
              </a:spcAft>
              <a:buClr>
                <a:srgbClr val="898989"/>
              </a:buClr>
              <a:buSzPts val="900"/>
              <a:buNone/>
              <a:defRPr strike="noStrike">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0" y="1588"/>
            <a:ext cx="9144000" cy="5140325"/>
          </a:xfrm>
          <a:prstGeom prst="rect">
            <a:avLst/>
          </a:prstGeom>
          <a:solidFill>
            <a:srgbClr val="F0F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grpSp>
        <p:nvGrpSpPr>
          <p:cNvPr id="11" name="Google Shape;11;p18"/>
          <p:cNvGrpSpPr/>
          <p:nvPr/>
        </p:nvGrpSpPr>
        <p:grpSpPr>
          <a:xfrm>
            <a:off x="0" y="0"/>
            <a:ext cx="9144000" cy="5143500"/>
            <a:chOff x="0" y="0"/>
            <a:chExt cx="9144000" cy="5143501"/>
          </a:xfrm>
        </p:grpSpPr>
        <p:cxnSp>
          <p:nvCxnSpPr>
            <p:cNvPr id="12" name="Google Shape;12;p18"/>
            <p:cNvCxnSpPr/>
            <p:nvPr/>
          </p:nvCxnSpPr>
          <p:spPr>
            <a:xfrm rot="10800000" flipH="1">
              <a:off x="1521823" y="0"/>
              <a:ext cx="164918" cy="1047206"/>
            </a:xfrm>
            <a:prstGeom prst="straightConnector1">
              <a:avLst/>
            </a:prstGeom>
            <a:noFill/>
            <a:ln w="9525" cap="flat" cmpd="sng">
              <a:solidFill>
                <a:srgbClr val="CDCDCD"/>
              </a:solidFill>
              <a:prstDash val="dash"/>
              <a:round/>
              <a:headEnd type="none" w="sm" len="sm"/>
              <a:tailEnd type="none" w="sm" len="sm"/>
            </a:ln>
          </p:spPr>
        </p:cxnSp>
        <p:cxnSp>
          <p:nvCxnSpPr>
            <p:cNvPr id="13" name="Google Shape;13;p18"/>
            <p:cNvCxnSpPr/>
            <p:nvPr/>
          </p:nvCxnSpPr>
          <p:spPr>
            <a:xfrm flipH="1">
              <a:off x="0" y="1053737"/>
              <a:ext cx="1521823" cy="731519"/>
            </a:xfrm>
            <a:prstGeom prst="straightConnector1">
              <a:avLst/>
            </a:prstGeom>
            <a:noFill/>
            <a:ln w="9525" cap="flat" cmpd="sng">
              <a:solidFill>
                <a:srgbClr val="CDCDCD"/>
              </a:solidFill>
              <a:prstDash val="dash"/>
              <a:round/>
              <a:headEnd type="none" w="sm" len="sm"/>
              <a:tailEnd type="none" w="sm" len="sm"/>
            </a:ln>
          </p:spPr>
        </p:cxnSp>
        <p:cxnSp>
          <p:nvCxnSpPr>
            <p:cNvPr id="14" name="Google Shape;14;p18"/>
            <p:cNvCxnSpPr/>
            <p:nvPr/>
          </p:nvCxnSpPr>
          <p:spPr>
            <a:xfrm rot="10800000" flipH="1">
              <a:off x="1524000" y="16600"/>
              <a:ext cx="1049385" cy="1035507"/>
            </a:xfrm>
            <a:prstGeom prst="straightConnector1">
              <a:avLst/>
            </a:prstGeom>
            <a:noFill/>
            <a:ln w="9525" cap="flat" cmpd="sng">
              <a:solidFill>
                <a:srgbClr val="CDCDCD"/>
              </a:solidFill>
              <a:prstDash val="dash"/>
              <a:round/>
              <a:headEnd type="none" w="sm" len="sm"/>
              <a:tailEnd type="none" w="sm" len="sm"/>
            </a:ln>
          </p:spPr>
        </p:cxnSp>
        <p:cxnSp>
          <p:nvCxnSpPr>
            <p:cNvPr id="15" name="Google Shape;15;p18"/>
            <p:cNvCxnSpPr/>
            <p:nvPr/>
          </p:nvCxnSpPr>
          <p:spPr>
            <a:xfrm flipH="1">
              <a:off x="1526721" y="896983"/>
              <a:ext cx="1590949" cy="161109"/>
            </a:xfrm>
            <a:prstGeom prst="straightConnector1">
              <a:avLst/>
            </a:prstGeom>
            <a:noFill/>
            <a:ln w="9525" cap="flat" cmpd="sng">
              <a:solidFill>
                <a:srgbClr val="CDCDCD"/>
              </a:solidFill>
              <a:prstDash val="dash"/>
              <a:round/>
              <a:headEnd type="none" w="sm" len="sm"/>
              <a:tailEnd type="none" w="sm" len="sm"/>
            </a:ln>
          </p:spPr>
        </p:cxnSp>
        <p:cxnSp>
          <p:nvCxnSpPr>
            <p:cNvPr id="16" name="Google Shape;16;p18"/>
            <p:cNvCxnSpPr/>
            <p:nvPr/>
          </p:nvCxnSpPr>
          <p:spPr>
            <a:xfrm>
              <a:off x="1524000" y="1053737"/>
              <a:ext cx="224243" cy="1175656"/>
            </a:xfrm>
            <a:prstGeom prst="straightConnector1">
              <a:avLst/>
            </a:prstGeom>
            <a:noFill/>
            <a:ln w="9525" cap="flat" cmpd="sng">
              <a:solidFill>
                <a:srgbClr val="CDCDCD"/>
              </a:solidFill>
              <a:prstDash val="dash"/>
              <a:round/>
              <a:headEnd type="none" w="sm" len="sm"/>
              <a:tailEnd type="none" w="sm" len="sm"/>
            </a:ln>
          </p:spPr>
        </p:cxnSp>
        <p:cxnSp>
          <p:nvCxnSpPr>
            <p:cNvPr id="17" name="Google Shape;17;p18"/>
            <p:cNvCxnSpPr/>
            <p:nvPr/>
          </p:nvCxnSpPr>
          <p:spPr>
            <a:xfrm rot="10800000" flipH="1">
              <a:off x="1748244" y="896985"/>
              <a:ext cx="1369425" cy="1323698"/>
            </a:xfrm>
            <a:prstGeom prst="straightConnector1">
              <a:avLst/>
            </a:prstGeom>
            <a:noFill/>
            <a:ln w="9525" cap="flat" cmpd="sng">
              <a:solidFill>
                <a:srgbClr val="CDCDCD"/>
              </a:solidFill>
              <a:prstDash val="dash"/>
              <a:round/>
              <a:headEnd type="none" w="sm" len="sm"/>
              <a:tailEnd type="none" w="sm" len="sm"/>
            </a:ln>
          </p:spPr>
        </p:cxnSp>
        <p:cxnSp>
          <p:nvCxnSpPr>
            <p:cNvPr id="18" name="Google Shape;18;p18"/>
            <p:cNvCxnSpPr/>
            <p:nvPr/>
          </p:nvCxnSpPr>
          <p:spPr>
            <a:xfrm rot="10800000">
              <a:off x="1" y="1785257"/>
              <a:ext cx="1748242" cy="438149"/>
            </a:xfrm>
            <a:prstGeom prst="straightConnector1">
              <a:avLst/>
            </a:prstGeom>
            <a:noFill/>
            <a:ln w="9525" cap="flat" cmpd="sng">
              <a:solidFill>
                <a:srgbClr val="CDCDCD"/>
              </a:solidFill>
              <a:prstDash val="dash"/>
              <a:round/>
              <a:headEnd type="none" w="sm" len="sm"/>
              <a:tailEnd type="none" w="sm" len="sm"/>
            </a:ln>
          </p:spPr>
        </p:cxnSp>
        <p:cxnSp>
          <p:nvCxnSpPr>
            <p:cNvPr id="19" name="Google Shape;19;p18"/>
            <p:cNvCxnSpPr/>
            <p:nvPr/>
          </p:nvCxnSpPr>
          <p:spPr>
            <a:xfrm>
              <a:off x="1748245" y="2220685"/>
              <a:ext cx="1238795" cy="130629"/>
            </a:xfrm>
            <a:prstGeom prst="straightConnector1">
              <a:avLst/>
            </a:prstGeom>
            <a:noFill/>
            <a:ln w="9525" cap="flat" cmpd="sng">
              <a:solidFill>
                <a:srgbClr val="CDCDCD"/>
              </a:solidFill>
              <a:prstDash val="dash"/>
              <a:round/>
              <a:headEnd type="none" w="sm" len="sm"/>
              <a:tailEnd type="none" w="sm" len="sm"/>
            </a:ln>
          </p:spPr>
        </p:cxnSp>
        <p:cxnSp>
          <p:nvCxnSpPr>
            <p:cNvPr id="20" name="Google Shape;20;p18"/>
            <p:cNvCxnSpPr/>
            <p:nvPr/>
          </p:nvCxnSpPr>
          <p:spPr>
            <a:xfrm flipH="1">
              <a:off x="2743199" y="2342606"/>
              <a:ext cx="243841" cy="905691"/>
            </a:xfrm>
            <a:prstGeom prst="straightConnector1">
              <a:avLst/>
            </a:prstGeom>
            <a:noFill/>
            <a:ln w="9525" cap="flat" cmpd="sng">
              <a:solidFill>
                <a:srgbClr val="CDCDCD"/>
              </a:solidFill>
              <a:prstDash val="dash"/>
              <a:round/>
              <a:headEnd type="none" w="sm" len="sm"/>
              <a:tailEnd type="none" w="sm" len="sm"/>
            </a:ln>
          </p:spPr>
        </p:cxnSp>
        <p:cxnSp>
          <p:nvCxnSpPr>
            <p:cNvPr id="21" name="Google Shape;21;p18"/>
            <p:cNvCxnSpPr/>
            <p:nvPr/>
          </p:nvCxnSpPr>
          <p:spPr>
            <a:xfrm rot="10800000">
              <a:off x="1743891" y="2220684"/>
              <a:ext cx="999310" cy="1036324"/>
            </a:xfrm>
            <a:prstGeom prst="straightConnector1">
              <a:avLst/>
            </a:prstGeom>
            <a:noFill/>
            <a:ln w="9525" cap="flat" cmpd="sng">
              <a:solidFill>
                <a:srgbClr val="CDCDCD"/>
              </a:solidFill>
              <a:prstDash val="dash"/>
              <a:round/>
              <a:headEnd type="none" w="sm" len="sm"/>
              <a:tailEnd type="none" w="sm" len="sm"/>
            </a:ln>
          </p:spPr>
        </p:cxnSp>
        <p:cxnSp>
          <p:nvCxnSpPr>
            <p:cNvPr id="22" name="Google Shape;22;p18"/>
            <p:cNvCxnSpPr/>
            <p:nvPr/>
          </p:nvCxnSpPr>
          <p:spPr>
            <a:xfrm flipH="1">
              <a:off x="1741714" y="3248297"/>
              <a:ext cx="1001486" cy="853440"/>
            </a:xfrm>
            <a:prstGeom prst="straightConnector1">
              <a:avLst/>
            </a:prstGeom>
            <a:noFill/>
            <a:ln w="9525" cap="flat" cmpd="sng">
              <a:solidFill>
                <a:srgbClr val="CDCDCD"/>
              </a:solidFill>
              <a:prstDash val="dash"/>
              <a:round/>
              <a:headEnd type="none" w="sm" len="sm"/>
              <a:tailEnd type="none" w="sm" len="sm"/>
            </a:ln>
          </p:spPr>
        </p:cxnSp>
        <p:cxnSp>
          <p:nvCxnSpPr>
            <p:cNvPr id="23" name="Google Shape;23;p18"/>
            <p:cNvCxnSpPr/>
            <p:nvPr/>
          </p:nvCxnSpPr>
          <p:spPr>
            <a:xfrm rot="10800000" flipH="1">
              <a:off x="1741714" y="2223408"/>
              <a:ext cx="8706" cy="1878329"/>
            </a:xfrm>
            <a:prstGeom prst="straightConnector1">
              <a:avLst/>
            </a:prstGeom>
            <a:noFill/>
            <a:ln w="9525" cap="flat" cmpd="sng">
              <a:solidFill>
                <a:srgbClr val="CDCDCD"/>
              </a:solidFill>
              <a:prstDash val="dash"/>
              <a:round/>
              <a:headEnd type="none" w="sm" len="sm"/>
              <a:tailEnd type="none" w="sm" len="sm"/>
            </a:ln>
          </p:spPr>
        </p:cxnSp>
        <p:cxnSp>
          <p:nvCxnSpPr>
            <p:cNvPr id="24" name="Google Shape;24;p18"/>
            <p:cNvCxnSpPr/>
            <p:nvPr/>
          </p:nvCxnSpPr>
          <p:spPr>
            <a:xfrm flipH="1">
              <a:off x="681446" y="2225036"/>
              <a:ext cx="1068975" cy="750574"/>
            </a:xfrm>
            <a:prstGeom prst="straightConnector1">
              <a:avLst/>
            </a:prstGeom>
            <a:noFill/>
            <a:ln w="9525" cap="flat" cmpd="sng">
              <a:solidFill>
                <a:srgbClr val="CDCDCD"/>
              </a:solidFill>
              <a:prstDash val="dash"/>
              <a:round/>
              <a:headEnd type="none" w="sm" len="sm"/>
              <a:tailEnd type="none" w="sm" len="sm"/>
            </a:ln>
          </p:spPr>
        </p:cxnSp>
        <p:cxnSp>
          <p:nvCxnSpPr>
            <p:cNvPr id="25" name="Google Shape;25;p18"/>
            <p:cNvCxnSpPr/>
            <p:nvPr/>
          </p:nvCxnSpPr>
          <p:spPr>
            <a:xfrm>
              <a:off x="681446" y="2976154"/>
              <a:ext cx="1060268" cy="1116875"/>
            </a:xfrm>
            <a:prstGeom prst="straightConnector1">
              <a:avLst/>
            </a:prstGeom>
            <a:noFill/>
            <a:ln w="9525" cap="flat" cmpd="sng">
              <a:solidFill>
                <a:srgbClr val="CDCDCD"/>
              </a:solidFill>
              <a:prstDash val="dash"/>
              <a:round/>
              <a:headEnd type="none" w="sm" len="sm"/>
              <a:tailEnd type="none" w="sm" len="sm"/>
            </a:ln>
          </p:spPr>
        </p:cxnSp>
        <p:cxnSp>
          <p:nvCxnSpPr>
            <p:cNvPr id="26" name="Google Shape;26;p18"/>
            <p:cNvCxnSpPr/>
            <p:nvPr/>
          </p:nvCxnSpPr>
          <p:spPr>
            <a:xfrm rot="10800000">
              <a:off x="0" y="1785258"/>
              <a:ext cx="681445" cy="1188719"/>
            </a:xfrm>
            <a:prstGeom prst="straightConnector1">
              <a:avLst/>
            </a:prstGeom>
            <a:noFill/>
            <a:ln w="9525" cap="flat" cmpd="sng">
              <a:solidFill>
                <a:srgbClr val="CDCDCD"/>
              </a:solidFill>
              <a:prstDash val="dash"/>
              <a:round/>
              <a:headEnd type="none" w="sm" len="sm"/>
              <a:tailEnd type="none" w="sm" len="sm"/>
            </a:ln>
          </p:spPr>
        </p:cxnSp>
        <p:cxnSp>
          <p:nvCxnSpPr>
            <p:cNvPr id="27" name="Google Shape;27;p18"/>
            <p:cNvCxnSpPr/>
            <p:nvPr/>
          </p:nvCxnSpPr>
          <p:spPr>
            <a:xfrm flipH="1">
              <a:off x="0" y="2969623"/>
              <a:ext cx="681446" cy="1123406"/>
            </a:xfrm>
            <a:prstGeom prst="straightConnector1">
              <a:avLst/>
            </a:prstGeom>
            <a:noFill/>
            <a:ln w="9525" cap="flat" cmpd="sng">
              <a:solidFill>
                <a:srgbClr val="CDCDCD"/>
              </a:solidFill>
              <a:prstDash val="dash"/>
              <a:round/>
              <a:headEnd type="none" w="sm" len="sm"/>
              <a:tailEnd type="none" w="sm" len="sm"/>
            </a:ln>
          </p:spPr>
        </p:cxnSp>
        <p:cxnSp>
          <p:nvCxnSpPr>
            <p:cNvPr id="28" name="Google Shape;28;p18"/>
            <p:cNvCxnSpPr/>
            <p:nvPr/>
          </p:nvCxnSpPr>
          <p:spPr>
            <a:xfrm flipH="1">
              <a:off x="0" y="3966755"/>
              <a:ext cx="1009652" cy="134982"/>
            </a:xfrm>
            <a:prstGeom prst="straightConnector1">
              <a:avLst/>
            </a:prstGeom>
            <a:noFill/>
            <a:ln w="9525" cap="flat" cmpd="sng">
              <a:solidFill>
                <a:srgbClr val="CDCDCD"/>
              </a:solidFill>
              <a:prstDash val="dash"/>
              <a:round/>
              <a:headEnd type="none" w="sm" len="sm"/>
              <a:tailEnd type="none" w="sm" len="sm"/>
            </a:ln>
          </p:spPr>
        </p:cxnSp>
        <p:cxnSp>
          <p:nvCxnSpPr>
            <p:cNvPr id="29" name="Google Shape;29;p18"/>
            <p:cNvCxnSpPr/>
            <p:nvPr/>
          </p:nvCxnSpPr>
          <p:spPr>
            <a:xfrm flipH="1">
              <a:off x="905692" y="4101737"/>
              <a:ext cx="836022" cy="1041763"/>
            </a:xfrm>
            <a:prstGeom prst="straightConnector1">
              <a:avLst/>
            </a:prstGeom>
            <a:noFill/>
            <a:ln w="9525" cap="flat" cmpd="sng">
              <a:solidFill>
                <a:srgbClr val="CDCDCD"/>
              </a:solidFill>
              <a:prstDash val="dash"/>
              <a:round/>
              <a:headEnd type="none" w="sm" len="sm"/>
              <a:tailEnd type="none" w="sm" len="sm"/>
            </a:ln>
          </p:spPr>
        </p:cxnSp>
        <p:cxnSp>
          <p:nvCxnSpPr>
            <p:cNvPr id="30" name="Google Shape;30;p18"/>
            <p:cNvCxnSpPr/>
            <p:nvPr/>
          </p:nvCxnSpPr>
          <p:spPr>
            <a:xfrm rot="10800000">
              <a:off x="0" y="4101737"/>
              <a:ext cx="905691" cy="1041763"/>
            </a:xfrm>
            <a:prstGeom prst="straightConnector1">
              <a:avLst/>
            </a:prstGeom>
            <a:noFill/>
            <a:ln w="9525" cap="flat" cmpd="sng">
              <a:solidFill>
                <a:srgbClr val="CDCDCD"/>
              </a:solidFill>
              <a:prstDash val="dash"/>
              <a:round/>
              <a:headEnd type="none" w="sm" len="sm"/>
              <a:tailEnd type="none" w="sm" len="sm"/>
            </a:ln>
          </p:spPr>
        </p:cxnSp>
        <p:cxnSp>
          <p:nvCxnSpPr>
            <p:cNvPr id="31" name="Google Shape;31;p18"/>
            <p:cNvCxnSpPr/>
            <p:nvPr/>
          </p:nvCxnSpPr>
          <p:spPr>
            <a:xfrm>
              <a:off x="1741714" y="4093029"/>
              <a:ext cx="1175657" cy="391885"/>
            </a:xfrm>
            <a:prstGeom prst="straightConnector1">
              <a:avLst/>
            </a:prstGeom>
            <a:noFill/>
            <a:ln w="9525" cap="flat" cmpd="sng">
              <a:solidFill>
                <a:srgbClr val="CDCDCD"/>
              </a:solidFill>
              <a:prstDash val="dash"/>
              <a:round/>
              <a:headEnd type="none" w="sm" len="sm"/>
              <a:tailEnd type="none" w="sm" len="sm"/>
            </a:ln>
          </p:spPr>
        </p:cxnSp>
        <p:cxnSp>
          <p:nvCxnSpPr>
            <p:cNvPr id="32" name="Google Shape;32;p18"/>
            <p:cNvCxnSpPr/>
            <p:nvPr/>
          </p:nvCxnSpPr>
          <p:spPr>
            <a:xfrm rot="10800000">
              <a:off x="2741025" y="3257006"/>
              <a:ext cx="176347" cy="1227909"/>
            </a:xfrm>
            <a:prstGeom prst="straightConnector1">
              <a:avLst/>
            </a:prstGeom>
            <a:noFill/>
            <a:ln w="9525" cap="flat" cmpd="sng">
              <a:solidFill>
                <a:srgbClr val="CDCDCD"/>
              </a:solidFill>
              <a:prstDash val="dash"/>
              <a:round/>
              <a:headEnd type="none" w="sm" len="sm"/>
              <a:tailEnd type="none" w="sm" len="sm"/>
            </a:ln>
          </p:spPr>
        </p:cxnSp>
        <p:cxnSp>
          <p:nvCxnSpPr>
            <p:cNvPr id="33" name="Google Shape;33;p18"/>
            <p:cNvCxnSpPr/>
            <p:nvPr/>
          </p:nvCxnSpPr>
          <p:spPr>
            <a:xfrm flipH="1">
              <a:off x="2211977" y="4484914"/>
              <a:ext cx="705394" cy="658586"/>
            </a:xfrm>
            <a:prstGeom prst="straightConnector1">
              <a:avLst/>
            </a:prstGeom>
            <a:noFill/>
            <a:ln w="9525" cap="flat" cmpd="sng">
              <a:solidFill>
                <a:srgbClr val="CDCDCD"/>
              </a:solidFill>
              <a:prstDash val="dash"/>
              <a:round/>
              <a:headEnd type="none" w="sm" len="sm"/>
              <a:tailEnd type="none" w="sm" len="sm"/>
            </a:ln>
          </p:spPr>
        </p:cxnSp>
        <p:cxnSp>
          <p:nvCxnSpPr>
            <p:cNvPr id="34" name="Google Shape;34;p18"/>
            <p:cNvCxnSpPr/>
            <p:nvPr/>
          </p:nvCxnSpPr>
          <p:spPr>
            <a:xfrm rot="10800000">
              <a:off x="1741714" y="4101737"/>
              <a:ext cx="452846" cy="1041764"/>
            </a:xfrm>
            <a:prstGeom prst="straightConnector1">
              <a:avLst/>
            </a:prstGeom>
            <a:noFill/>
            <a:ln w="9525" cap="flat" cmpd="sng">
              <a:solidFill>
                <a:srgbClr val="CDCDCD"/>
              </a:solidFill>
              <a:prstDash val="dash"/>
              <a:round/>
              <a:headEnd type="none" w="sm" len="sm"/>
              <a:tailEnd type="none" w="sm" len="sm"/>
            </a:ln>
          </p:spPr>
        </p:cxnSp>
        <p:cxnSp>
          <p:nvCxnSpPr>
            <p:cNvPr id="35" name="Google Shape;35;p18"/>
            <p:cNvCxnSpPr/>
            <p:nvPr/>
          </p:nvCxnSpPr>
          <p:spPr>
            <a:xfrm rot="10800000" flipH="1">
              <a:off x="2917371" y="4093029"/>
              <a:ext cx="1175658" cy="391885"/>
            </a:xfrm>
            <a:prstGeom prst="straightConnector1">
              <a:avLst/>
            </a:prstGeom>
            <a:noFill/>
            <a:ln w="9525" cap="flat" cmpd="sng">
              <a:solidFill>
                <a:srgbClr val="CDCDCD"/>
              </a:solidFill>
              <a:prstDash val="dash"/>
              <a:round/>
              <a:headEnd type="none" w="sm" len="sm"/>
              <a:tailEnd type="none" w="sm" len="sm"/>
            </a:ln>
          </p:spPr>
        </p:cxnSp>
        <p:cxnSp>
          <p:nvCxnSpPr>
            <p:cNvPr id="36" name="Google Shape;36;p18"/>
            <p:cNvCxnSpPr/>
            <p:nvPr/>
          </p:nvCxnSpPr>
          <p:spPr>
            <a:xfrm>
              <a:off x="2917371" y="4484914"/>
              <a:ext cx="1654629" cy="658586"/>
            </a:xfrm>
            <a:prstGeom prst="straightConnector1">
              <a:avLst/>
            </a:prstGeom>
            <a:noFill/>
            <a:ln w="9525" cap="flat" cmpd="sng">
              <a:solidFill>
                <a:srgbClr val="CDCDCD"/>
              </a:solidFill>
              <a:prstDash val="dash"/>
              <a:round/>
              <a:headEnd type="none" w="sm" len="sm"/>
              <a:tailEnd type="none" w="sm" len="sm"/>
            </a:ln>
          </p:spPr>
        </p:cxnSp>
        <p:cxnSp>
          <p:nvCxnSpPr>
            <p:cNvPr id="37" name="Google Shape;37;p18"/>
            <p:cNvCxnSpPr/>
            <p:nvPr/>
          </p:nvCxnSpPr>
          <p:spPr>
            <a:xfrm>
              <a:off x="4093029" y="4101737"/>
              <a:ext cx="478971" cy="1041763"/>
            </a:xfrm>
            <a:prstGeom prst="straightConnector1">
              <a:avLst/>
            </a:prstGeom>
            <a:noFill/>
            <a:ln w="9525" cap="flat" cmpd="sng">
              <a:solidFill>
                <a:srgbClr val="CDCDCD"/>
              </a:solidFill>
              <a:prstDash val="dash"/>
              <a:round/>
              <a:headEnd type="none" w="sm" len="sm"/>
              <a:tailEnd type="none" w="sm" len="sm"/>
            </a:ln>
          </p:spPr>
        </p:cxnSp>
        <p:cxnSp>
          <p:nvCxnSpPr>
            <p:cNvPr id="38" name="Google Shape;38;p18"/>
            <p:cNvCxnSpPr/>
            <p:nvPr/>
          </p:nvCxnSpPr>
          <p:spPr>
            <a:xfrm rot="10800000">
              <a:off x="2743200" y="3257006"/>
              <a:ext cx="1349829" cy="844731"/>
            </a:xfrm>
            <a:prstGeom prst="straightConnector1">
              <a:avLst/>
            </a:prstGeom>
            <a:noFill/>
            <a:ln w="9525" cap="flat" cmpd="sng">
              <a:solidFill>
                <a:srgbClr val="CDCDCD"/>
              </a:solidFill>
              <a:prstDash val="dash"/>
              <a:round/>
              <a:headEnd type="none" w="sm" len="sm"/>
              <a:tailEnd type="none" w="sm" len="sm"/>
            </a:ln>
          </p:spPr>
        </p:cxnSp>
        <p:cxnSp>
          <p:nvCxnSpPr>
            <p:cNvPr id="39" name="Google Shape;39;p18"/>
            <p:cNvCxnSpPr/>
            <p:nvPr/>
          </p:nvCxnSpPr>
          <p:spPr>
            <a:xfrm rot="10800000" flipH="1">
              <a:off x="4093029" y="2690949"/>
              <a:ext cx="296091" cy="1410789"/>
            </a:xfrm>
            <a:prstGeom prst="straightConnector1">
              <a:avLst/>
            </a:prstGeom>
            <a:noFill/>
            <a:ln w="9525" cap="flat" cmpd="sng">
              <a:solidFill>
                <a:srgbClr val="CDCDCD"/>
              </a:solidFill>
              <a:prstDash val="dash"/>
              <a:round/>
              <a:headEnd type="none" w="sm" len="sm"/>
              <a:tailEnd type="none" w="sm" len="sm"/>
            </a:ln>
          </p:spPr>
        </p:cxnSp>
        <p:cxnSp>
          <p:nvCxnSpPr>
            <p:cNvPr id="40" name="Google Shape;40;p18"/>
            <p:cNvCxnSpPr/>
            <p:nvPr/>
          </p:nvCxnSpPr>
          <p:spPr>
            <a:xfrm flipH="1">
              <a:off x="2743200" y="2690949"/>
              <a:ext cx="1645920" cy="557348"/>
            </a:xfrm>
            <a:prstGeom prst="straightConnector1">
              <a:avLst/>
            </a:prstGeom>
            <a:noFill/>
            <a:ln w="9525" cap="flat" cmpd="sng">
              <a:solidFill>
                <a:srgbClr val="CDCDCD"/>
              </a:solidFill>
              <a:prstDash val="dash"/>
              <a:round/>
              <a:headEnd type="none" w="sm" len="sm"/>
              <a:tailEnd type="none" w="sm" len="sm"/>
            </a:ln>
          </p:spPr>
        </p:cxnSp>
        <p:cxnSp>
          <p:nvCxnSpPr>
            <p:cNvPr id="41" name="Google Shape;41;p18"/>
            <p:cNvCxnSpPr/>
            <p:nvPr/>
          </p:nvCxnSpPr>
          <p:spPr>
            <a:xfrm>
              <a:off x="2987040" y="2351314"/>
              <a:ext cx="1402080" cy="339635"/>
            </a:xfrm>
            <a:prstGeom prst="straightConnector1">
              <a:avLst/>
            </a:prstGeom>
            <a:noFill/>
            <a:ln w="9525" cap="flat" cmpd="sng">
              <a:solidFill>
                <a:srgbClr val="CDCDCD"/>
              </a:solidFill>
              <a:prstDash val="dash"/>
              <a:round/>
              <a:headEnd type="none" w="sm" len="sm"/>
              <a:tailEnd type="none" w="sm" len="sm"/>
            </a:ln>
          </p:spPr>
        </p:cxnSp>
        <p:cxnSp>
          <p:nvCxnSpPr>
            <p:cNvPr id="42" name="Google Shape;42;p18"/>
            <p:cNvCxnSpPr/>
            <p:nvPr/>
          </p:nvCxnSpPr>
          <p:spPr>
            <a:xfrm rot="10800000" flipH="1">
              <a:off x="2987040" y="896983"/>
              <a:ext cx="130629" cy="1445623"/>
            </a:xfrm>
            <a:prstGeom prst="straightConnector1">
              <a:avLst/>
            </a:prstGeom>
            <a:noFill/>
            <a:ln w="9525" cap="flat" cmpd="sng">
              <a:solidFill>
                <a:srgbClr val="CDCDCD"/>
              </a:solidFill>
              <a:prstDash val="dash"/>
              <a:round/>
              <a:headEnd type="none" w="sm" len="sm"/>
              <a:tailEnd type="none" w="sm" len="sm"/>
            </a:ln>
          </p:spPr>
        </p:cxnSp>
        <p:cxnSp>
          <p:nvCxnSpPr>
            <p:cNvPr id="43" name="Google Shape;43;p18"/>
            <p:cNvCxnSpPr/>
            <p:nvPr/>
          </p:nvCxnSpPr>
          <p:spPr>
            <a:xfrm rot="10800000" flipH="1">
              <a:off x="2987040" y="1402080"/>
              <a:ext cx="1227909" cy="949234"/>
            </a:xfrm>
            <a:prstGeom prst="straightConnector1">
              <a:avLst/>
            </a:prstGeom>
            <a:noFill/>
            <a:ln w="9525" cap="flat" cmpd="sng">
              <a:solidFill>
                <a:srgbClr val="CDCDCD"/>
              </a:solidFill>
              <a:prstDash val="dash"/>
              <a:round/>
              <a:headEnd type="none" w="sm" len="sm"/>
              <a:tailEnd type="none" w="sm" len="sm"/>
            </a:ln>
          </p:spPr>
        </p:cxnSp>
        <p:cxnSp>
          <p:nvCxnSpPr>
            <p:cNvPr id="44" name="Google Shape;44;p18"/>
            <p:cNvCxnSpPr/>
            <p:nvPr/>
          </p:nvCxnSpPr>
          <p:spPr>
            <a:xfrm>
              <a:off x="4214949" y="1402080"/>
              <a:ext cx="174171" cy="1288869"/>
            </a:xfrm>
            <a:prstGeom prst="straightConnector1">
              <a:avLst/>
            </a:prstGeom>
            <a:noFill/>
            <a:ln w="9525" cap="flat" cmpd="sng">
              <a:solidFill>
                <a:srgbClr val="CDCDCD"/>
              </a:solidFill>
              <a:prstDash val="dash"/>
              <a:round/>
              <a:headEnd type="none" w="sm" len="sm"/>
              <a:tailEnd type="none" w="sm" len="sm"/>
            </a:ln>
          </p:spPr>
        </p:cxnSp>
        <p:cxnSp>
          <p:nvCxnSpPr>
            <p:cNvPr id="45" name="Google Shape;45;p18"/>
            <p:cNvCxnSpPr/>
            <p:nvPr/>
          </p:nvCxnSpPr>
          <p:spPr>
            <a:xfrm rot="10800000">
              <a:off x="3117669" y="896983"/>
              <a:ext cx="1097280" cy="505097"/>
            </a:xfrm>
            <a:prstGeom prst="straightConnector1">
              <a:avLst/>
            </a:prstGeom>
            <a:noFill/>
            <a:ln w="9525" cap="flat" cmpd="sng">
              <a:solidFill>
                <a:srgbClr val="CDCDCD"/>
              </a:solidFill>
              <a:prstDash val="dash"/>
              <a:round/>
              <a:headEnd type="none" w="sm" len="sm"/>
              <a:tailEnd type="none" w="sm" len="sm"/>
            </a:ln>
          </p:spPr>
        </p:cxnSp>
        <p:cxnSp>
          <p:nvCxnSpPr>
            <p:cNvPr id="46" name="Google Shape;46;p18"/>
            <p:cNvCxnSpPr/>
            <p:nvPr/>
          </p:nvCxnSpPr>
          <p:spPr>
            <a:xfrm rot="10800000">
              <a:off x="2569029" y="0"/>
              <a:ext cx="548640" cy="896983"/>
            </a:xfrm>
            <a:prstGeom prst="straightConnector1">
              <a:avLst/>
            </a:prstGeom>
            <a:noFill/>
            <a:ln w="9525" cap="flat" cmpd="sng">
              <a:solidFill>
                <a:srgbClr val="CDCDCD"/>
              </a:solidFill>
              <a:prstDash val="dash"/>
              <a:round/>
              <a:headEnd type="none" w="sm" len="sm"/>
              <a:tailEnd type="none" w="sm" len="sm"/>
            </a:ln>
          </p:spPr>
        </p:cxnSp>
        <p:cxnSp>
          <p:nvCxnSpPr>
            <p:cNvPr id="47" name="Google Shape;47;p18"/>
            <p:cNvCxnSpPr/>
            <p:nvPr/>
          </p:nvCxnSpPr>
          <p:spPr>
            <a:xfrm rot="10800000" flipH="1">
              <a:off x="3117668" y="1"/>
              <a:ext cx="1454332" cy="881742"/>
            </a:xfrm>
            <a:prstGeom prst="straightConnector1">
              <a:avLst/>
            </a:prstGeom>
            <a:noFill/>
            <a:ln w="9525" cap="flat" cmpd="sng">
              <a:solidFill>
                <a:srgbClr val="CDCDCD"/>
              </a:solidFill>
              <a:prstDash val="dash"/>
              <a:round/>
              <a:headEnd type="none" w="sm" len="sm"/>
              <a:tailEnd type="none" w="sm" len="sm"/>
            </a:ln>
          </p:spPr>
        </p:cxnSp>
        <p:cxnSp>
          <p:nvCxnSpPr>
            <p:cNvPr id="48" name="Google Shape;48;p18"/>
            <p:cNvCxnSpPr/>
            <p:nvPr/>
          </p:nvCxnSpPr>
          <p:spPr>
            <a:xfrm rot="10800000" flipH="1">
              <a:off x="4214949" y="0"/>
              <a:ext cx="357051" cy="1402080"/>
            </a:xfrm>
            <a:prstGeom prst="straightConnector1">
              <a:avLst/>
            </a:prstGeom>
            <a:noFill/>
            <a:ln w="9525" cap="flat" cmpd="sng">
              <a:solidFill>
                <a:srgbClr val="CDCDCD"/>
              </a:solidFill>
              <a:prstDash val="dash"/>
              <a:round/>
              <a:headEnd type="none" w="sm" len="sm"/>
              <a:tailEnd type="none" w="sm" len="sm"/>
            </a:ln>
          </p:spPr>
        </p:cxnSp>
        <p:cxnSp>
          <p:nvCxnSpPr>
            <p:cNvPr id="49" name="Google Shape;49;p18"/>
            <p:cNvCxnSpPr/>
            <p:nvPr/>
          </p:nvCxnSpPr>
          <p:spPr>
            <a:xfrm>
              <a:off x="4572000" y="0"/>
              <a:ext cx="1201783" cy="618309"/>
            </a:xfrm>
            <a:prstGeom prst="straightConnector1">
              <a:avLst/>
            </a:prstGeom>
            <a:noFill/>
            <a:ln w="9525" cap="flat" cmpd="sng">
              <a:solidFill>
                <a:srgbClr val="CDCDCD"/>
              </a:solidFill>
              <a:prstDash val="dash"/>
              <a:round/>
              <a:headEnd type="none" w="sm" len="sm"/>
              <a:tailEnd type="none" w="sm" len="sm"/>
            </a:ln>
          </p:spPr>
        </p:cxnSp>
        <p:cxnSp>
          <p:nvCxnSpPr>
            <p:cNvPr id="50" name="Google Shape;50;p18"/>
            <p:cNvCxnSpPr/>
            <p:nvPr/>
          </p:nvCxnSpPr>
          <p:spPr>
            <a:xfrm flipH="1">
              <a:off x="4214949" y="618309"/>
              <a:ext cx="1558834" cy="783771"/>
            </a:xfrm>
            <a:prstGeom prst="straightConnector1">
              <a:avLst/>
            </a:prstGeom>
            <a:noFill/>
            <a:ln w="9525" cap="flat" cmpd="sng">
              <a:solidFill>
                <a:srgbClr val="CDCDCD"/>
              </a:solidFill>
              <a:prstDash val="dash"/>
              <a:round/>
              <a:headEnd type="none" w="sm" len="sm"/>
              <a:tailEnd type="none" w="sm" len="sm"/>
            </a:ln>
          </p:spPr>
        </p:cxnSp>
        <p:cxnSp>
          <p:nvCxnSpPr>
            <p:cNvPr id="51" name="Google Shape;51;p18"/>
            <p:cNvCxnSpPr/>
            <p:nvPr/>
          </p:nvCxnSpPr>
          <p:spPr>
            <a:xfrm flipH="1">
              <a:off x="5503818" y="618309"/>
              <a:ext cx="269965" cy="1105988"/>
            </a:xfrm>
            <a:prstGeom prst="straightConnector1">
              <a:avLst/>
            </a:prstGeom>
            <a:noFill/>
            <a:ln w="9525" cap="flat" cmpd="sng">
              <a:solidFill>
                <a:srgbClr val="CDCDCD"/>
              </a:solidFill>
              <a:prstDash val="dash"/>
              <a:round/>
              <a:headEnd type="none" w="sm" len="sm"/>
              <a:tailEnd type="none" w="sm" len="sm"/>
            </a:ln>
          </p:spPr>
        </p:cxnSp>
        <p:cxnSp>
          <p:nvCxnSpPr>
            <p:cNvPr id="52" name="Google Shape;52;p18"/>
            <p:cNvCxnSpPr/>
            <p:nvPr/>
          </p:nvCxnSpPr>
          <p:spPr>
            <a:xfrm rot="10800000">
              <a:off x="4214950" y="1402081"/>
              <a:ext cx="1288868" cy="322216"/>
            </a:xfrm>
            <a:prstGeom prst="straightConnector1">
              <a:avLst/>
            </a:prstGeom>
            <a:noFill/>
            <a:ln w="9525" cap="flat" cmpd="sng">
              <a:solidFill>
                <a:srgbClr val="CDCDCD"/>
              </a:solidFill>
              <a:prstDash val="dash"/>
              <a:round/>
              <a:headEnd type="none" w="sm" len="sm"/>
              <a:tailEnd type="none" w="sm" len="sm"/>
            </a:ln>
          </p:spPr>
        </p:cxnSp>
        <p:cxnSp>
          <p:nvCxnSpPr>
            <p:cNvPr id="53" name="Google Shape;53;p18"/>
            <p:cNvCxnSpPr/>
            <p:nvPr/>
          </p:nvCxnSpPr>
          <p:spPr>
            <a:xfrm flipH="1">
              <a:off x="4389120" y="1733006"/>
              <a:ext cx="1105989" cy="957943"/>
            </a:xfrm>
            <a:prstGeom prst="straightConnector1">
              <a:avLst/>
            </a:prstGeom>
            <a:noFill/>
            <a:ln w="9525" cap="flat" cmpd="sng">
              <a:solidFill>
                <a:srgbClr val="CDCDCD"/>
              </a:solidFill>
              <a:prstDash val="dash"/>
              <a:round/>
              <a:headEnd type="none" w="sm" len="sm"/>
              <a:tailEnd type="none" w="sm" len="sm"/>
            </a:ln>
          </p:spPr>
        </p:cxnSp>
        <p:cxnSp>
          <p:nvCxnSpPr>
            <p:cNvPr id="54" name="Google Shape;54;p18"/>
            <p:cNvCxnSpPr/>
            <p:nvPr/>
          </p:nvCxnSpPr>
          <p:spPr>
            <a:xfrm>
              <a:off x="4389120" y="2690949"/>
              <a:ext cx="1384663" cy="627017"/>
            </a:xfrm>
            <a:prstGeom prst="straightConnector1">
              <a:avLst/>
            </a:prstGeom>
            <a:noFill/>
            <a:ln w="9525" cap="flat" cmpd="sng">
              <a:solidFill>
                <a:srgbClr val="CDCDCD"/>
              </a:solidFill>
              <a:prstDash val="dash"/>
              <a:round/>
              <a:headEnd type="none" w="sm" len="sm"/>
              <a:tailEnd type="none" w="sm" len="sm"/>
            </a:ln>
          </p:spPr>
        </p:cxnSp>
        <p:cxnSp>
          <p:nvCxnSpPr>
            <p:cNvPr id="55" name="Google Shape;55;p18"/>
            <p:cNvCxnSpPr/>
            <p:nvPr/>
          </p:nvCxnSpPr>
          <p:spPr>
            <a:xfrm rot="10800000">
              <a:off x="5512525" y="1724297"/>
              <a:ext cx="261259" cy="1593670"/>
            </a:xfrm>
            <a:prstGeom prst="straightConnector1">
              <a:avLst/>
            </a:prstGeom>
            <a:noFill/>
            <a:ln w="9525" cap="flat" cmpd="sng">
              <a:solidFill>
                <a:srgbClr val="CDCDCD"/>
              </a:solidFill>
              <a:prstDash val="dash"/>
              <a:round/>
              <a:headEnd type="none" w="sm" len="sm"/>
              <a:tailEnd type="none" w="sm" len="sm"/>
            </a:ln>
          </p:spPr>
        </p:cxnSp>
        <p:cxnSp>
          <p:nvCxnSpPr>
            <p:cNvPr id="56" name="Google Shape;56;p18"/>
            <p:cNvCxnSpPr/>
            <p:nvPr/>
          </p:nvCxnSpPr>
          <p:spPr>
            <a:xfrm flipH="1">
              <a:off x="5267325" y="3317966"/>
              <a:ext cx="506459" cy="914397"/>
            </a:xfrm>
            <a:prstGeom prst="straightConnector1">
              <a:avLst/>
            </a:prstGeom>
            <a:noFill/>
            <a:ln w="9525" cap="flat" cmpd="sng">
              <a:solidFill>
                <a:srgbClr val="CDCDCD"/>
              </a:solidFill>
              <a:prstDash val="dash"/>
              <a:round/>
              <a:headEnd type="none" w="sm" len="sm"/>
              <a:tailEnd type="none" w="sm" len="sm"/>
            </a:ln>
          </p:spPr>
        </p:cxnSp>
        <p:cxnSp>
          <p:nvCxnSpPr>
            <p:cNvPr id="57" name="Google Shape;57;p18"/>
            <p:cNvCxnSpPr/>
            <p:nvPr/>
          </p:nvCxnSpPr>
          <p:spPr>
            <a:xfrm rot="10800000">
              <a:off x="4093030" y="4101737"/>
              <a:ext cx="1174295" cy="130628"/>
            </a:xfrm>
            <a:prstGeom prst="straightConnector1">
              <a:avLst/>
            </a:prstGeom>
            <a:noFill/>
            <a:ln w="9525" cap="flat" cmpd="sng">
              <a:solidFill>
                <a:srgbClr val="CDCDCD"/>
              </a:solidFill>
              <a:prstDash val="dash"/>
              <a:round/>
              <a:headEnd type="none" w="sm" len="sm"/>
              <a:tailEnd type="none" w="sm" len="sm"/>
            </a:ln>
          </p:spPr>
        </p:cxnSp>
        <p:cxnSp>
          <p:nvCxnSpPr>
            <p:cNvPr id="58" name="Google Shape;58;p18"/>
            <p:cNvCxnSpPr/>
            <p:nvPr/>
          </p:nvCxnSpPr>
          <p:spPr>
            <a:xfrm flipH="1">
              <a:off x="4572000" y="4232365"/>
              <a:ext cx="695325" cy="911135"/>
            </a:xfrm>
            <a:prstGeom prst="straightConnector1">
              <a:avLst/>
            </a:prstGeom>
            <a:noFill/>
            <a:ln w="9525" cap="flat" cmpd="sng">
              <a:solidFill>
                <a:srgbClr val="CDCDCD"/>
              </a:solidFill>
              <a:prstDash val="dash"/>
              <a:round/>
              <a:headEnd type="none" w="sm" len="sm"/>
              <a:tailEnd type="none" w="sm" len="sm"/>
            </a:ln>
          </p:spPr>
        </p:cxnSp>
        <p:cxnSp>
          <p:nvCxnSpPr>
            <p:cNvPr id="59" name="Google Shape;59;p18"/>
            <p:cNvCxnSpPr/>
            <p:nvPr/>
          </p:nvCxnSpPr>
          <p:spPr>
            <a:xfrm rot="10800000" flipH="1">
              <a:off x="5773783" y="0"/>
              <a:ext cx="269966" cy="618309"/>
            </a:xfrm>
            <a:prstGeom prst="straightConnector1">
              <a:avLst/>
            </a:prstGeom>
            <a:noFill/>
            <a:ln w="9525" cap="flat" cmpd="sng">
              <a:solidFill>
                <a:srgbClr val="CDCDCD"/>
              </a:solidFill>
              <a:prstDash val="dash"/>
              <a:round/>
              <a:headEnd type="none" w="sm" len="sm"/>
              <a:tailEnd type="none" w="sm" len="sm"/>
            </a:ln>
          </p:spPr>
        </p:cxnSp>
        <p:cxnSp>
          <p:nvCxnSpPr>
            <p:cNvPr id="60" name="Google Shape;60;p18"/>
            <p:cNvCxnSpPr/>
            <p:nvPr/>
          </p:nvCxnSpPr>
          <p:spPr>
            <a:xfrm rot="10800000">
              <a:off x="5773783" y="618309"/>
              <a:ext cx="1454331" cy="783771"/>
            </a:xfrm>
            <a:prstGeom prst="straightConnector1">
              <a:avLst/>
            </a:prstGeom>
            <a:noFill/>
            <a:ln w="9525" cap="flat" cmpd="sng">
              <a:solidFill>
                <a:srgbClr val="CDCDCD"/>
              </a:solidFill>
              <a:prstDash val="dash"/>
              <a:round/>
              <a:headEnd type="none" w="sm" len="sm"/>
              <a:tailEnd type="none" w="sm" len="sm"/>
            </a:ln>
          </p:spPr>
        </p:cxnSp>
        <p:cxnSp>
          <p:nvCxnSpPr>
            <p:cNvPr id="61" name="Google Shape;61;p18"/>
            <p:cNvCxnSpPr/>
            <p:nvPr/>
          </p:nvCxnSpPr>
          <p:spPr>
            <a:xfrm flipH="1">
              <a:off x="5512525" y="1402080"/>
              <a:ext cx="1698172" cy="317863"/>
            </a:xfrm>
            <a:prstGeom prst="straightConnector1">
              <a:avLst/>
            </a:prstGeom>
            <a:noFill/>
            <a:ln w="9525" cap="flat" cmpd="sng">
              <a:solidFill>
                <a:srgbClr val="CDCDCD"/>
              </a:solidFill>
              <a:prstDash val="dash"/>
              <a:round/>
              <a:headEnd type="none" w="sm" len="sm"/>
              <a:tailEnd type="none" w="sm" len="sm"/>
            </a:ln>
          </p:spPr>
        </p:cxnSp>
        <p:cxnSp>
          <p:nvCxnSpPr>
            <p:cNvPr id="62" name="Google Shape;62;p18"/>
            <p:cNvCxnSpPr/>
            <p:nvPr/>
          </p:nvCxnSpPr>
          <p:spPr>
            <a:xfrm rot="10800000" flipH="1">
              <a:off x="5773783" y="2455817"/>
              <a:ext cx="1158240" cy="862150"/>
            </a:xfrm>
            <a:prstGeom prst="straightConnector1">
              <a:avLst/>
            </a:prstGeom>
            <a:noFill/>
            <a:ln w="9525" cap="flat" cmpd="sng">
              <a:solidFill>
                <a:srgbClr val="CDCDCD"/>
              </a:solidFill>
              <a:prstDash val="dash"/>
              <a:round/>
              <a:headEnd type="none" w="sm" len="sm"/>
              <a:tailEnd type="none" w="sm" len="sm"/>
            </a:ln>
          </p:spPr>
        </p:cxnSp>
        <p:cxnSp>
          <p:nvCxnSpPr>
            <p:cNvPr id="63" name="Google Shape;63;p18"/>
            <p:cNvCxnSpPr/>
            <p:nvPr/>
          </p:nvCxnSpPr>
          <p:spPr>
            <a:xfrm rot="10800000" flipH="1">
              <a:off x="6932023" y="1402080"/>
              <a:ext cx="278674" cy="1053737"/>
            </a:xfrm>
            <a:prstGeom prst="straightConnector1">
              <a:avLst/>
            </a:prstGeom>
            <a:noFill/>
            <a:ln w="9525" cap="flat" cmpd="sng">
              <a:solidFill>
                <a:srgbClr val="CDCDCD"/>
              </a:solidFill>
              <a:prstDash val="dash"/>
              <a:round/>
              <a:headEnd type="none" w="sm" len="sm"/>
              <a:tailEnd type="none" w="sm" len="sm"/>
            </a:ln>
          </p:spPr>
        </p:cxnSp>
        <p:cxnSp>
          <p:nvCxnSpPr>
            <p:cNvPr id="64" name="Google Shape;64;p18"/>
            <p:cNvCxnSpPr/>
            <p:nvPr/>
          </p:nvCxnSpPr>
          <p:spPr>
            <a:xfrm>
              <a:off x="6932023" y="2455817"/>
              <a:ext cx="296091" cy="882287"/>
            </a:xfrm>
            <a:prstGeom prst="straightConnector1">
              <a:avLst/>
            </a:prstGeom>
            <a:noFill/>
            <a:ln w="9525" cap="flat" cmpd="sng">
              <a:solidFill>
                <a:srgbClr val="CDCDCD"/>
              </a:solidFill>
              <a:prstDash val="dash"/>
              <a:round/>
              <a:headEnd type="none" w="sm" len="sm"/>
              <a:tailEnd type="none" w="sm" len="sm"/>
            </a:ln>
          </p:spPr>
        </p:cxnSp>
        <p:cxnSp>
          <p:nvCxnSpPr>
            <p:cNvPr id="65" name="Google Shape;65;p18"/>
            <p:cNvCxnSpPr/>
            <p:nvPr/>
          </p:nvCxnSpPr>
          <p:spPr>
            <a:xfrm rot="10800000">
              <a:off x="5773784" y="3317967"/>
              <a:ext cx="1445623" cy="11429"/>
            </a:xfrm>
            <a:prstGeom prst="straightConnector1">
              <a:avLst/>
            </a:prstGeom>
            <a:noFill/>
            <a:ln w="9525" cap="flat" cmpd="sng">
              <a:solidFill>
                <a:srgbClr val="CDCDCD"/>
              </a:solidFill>
              <a:prstDash val="dash"/>
              <a:round/>
              <a:headEnd type="none" w="sm" len="sm"/>
              <a:tailEnd type="none" w="sm" len="sm"/>
            </a:ln>
          </p:spPr>
        </p:cxnSp>
        <p:cxnSp>
          <p:nvCxnSpPr>
            <p:cNvPr id="66" name="Google Shape;66;p18"/>
            <p:cNvCxnSpPr/>
            <p:nvPr/>
          </p:nvCxnSpPr>
          <p:spPr>
            <a:xfrm rot="10800000">
              <a:off x="5782490" y="3325110"/>
              <a:ext cx="1149533" cy="1029177"/>
            </a:xfrm>
            <a:prstGeom prst="straightConnector1">
              <a:avLst/>
            </a:prstGeom>
            <a:noFill/>
            <a:ln w="9525" cap="flat" cmpd="sng">
              <a:solidFill>
                <a:srgbClr val="CDCDCD"/>
              </a:solidFill>
              <a:prstDash val="dash"/>
              <a:round/>
              <a:headEnd type="none" w="sm" len="sm"/>
              <a:tailEnd type="none" w="sm" len="sm"/>
            </a:ln>
          </p:spPr>
        </p:cxnSp>
        <p:cxnSp>
          <p:nvCxnSpPr>
            <p:cNvPr id="67" name="Google Shape;67;p18"/>
            <p:cNvCxnSpPr/>
            <p:nvPr/>
          </p:nvCxnSpPr>
          <p:spPr>
            <a:xfrm>
              <a:off x="5276031" y="4232363"/>
              <a:ext cx="1203146" cy="911137"/>
            </a:xfrm>
            <a:prstGeom prst="straightConnector1">
              <a:avLst/>
            </a:prstGeom>
            <a:noFill/>
            <a:ln w="9525" cap="flat" cmpd="sng">
              <a:solidFill>
                <a:srgbClr val="CDCDCD"/>
              </a:solidFill>
              <a:prstDash val="dash"/>
              <a:round/>
              <a:headEnd type="none" w="sm" len="sm"/>
              <a:tailEnd type="none" w="sm" len="sm"/>
            </a:ln>
          </p:spPr>
        </p:cxnSp>
        <p:cxnSp>
          <p:nvCxnSpPr>
            <p:cNvPr id="68" name="Google Shape;68;p18"/>
            <p:cNvCxnSpPr/>
            <p:nvPr/>
          </p:nvCxnSpPr>
          <p:spPr>
            <a:xfrm rot="10800000" flipH="1">
              <a:off x="6479177" y="4362994"/>
              <a:ext cx="452846" cy="780506"/>
            </a:xfrm>
            <a:prstGeom prst="straightConnector1">
              <a:avLst/>
            </a:prstGeom>
            <a:noFill/>
            <a:ln w="9525" cap="flat" cmpd="sng">
              <a:solidFill>
                <a:srgbClr val="CDCDCD"/>
              </a:solidFill>
              <a:prstDash val="dash"/>
              <a:round/>
              <a:headEnd type="none" w="sm" len="sm"/>
              <a:tailEnd type="none" w="sm" len="sm"/>
            </a:ln>
          </p:spPr>
        </p:cxnSp>
        <p:cxnSp>
          <p:nvCxnSpPr>
            <p:cNvPr id="69" name="Google Shape;69;p18"/>
            <p:cNvCxnSpPr/>
            <p:nvPr/>
          </p:nvCxnSpPr>
          <p:spPr>
            <a:xfrm rot="10800000">
              <a:off x="5267325" y="4223659"/>
              <a:ext cx="1664699" cy="139336"/>
            </a:xfrm>
            <a:prstGeom prst="straightConnector1">
              <a:avLst/>
            </a:prstGeom>
            <a:noFill/>
            <a:ln w="9525" cap="flat" cmpd="sng">
              <a:solidFill>
                <a:srgbClr val="CDCDCD"/>
              </a:solidFill>
              <a:prstDash val="dash"/>
              <a:round/>
              <a:headEnd type="none" w="sm" len="sm"/>
              <a:tailEnd type="none" w="sm" len="sm"/>
            </a:ln>
          </p:spPr>
        </p:cxnSp>
        <p:cxnSp>
          <p:nvCxnSpPr>
            <p:cNvPr id="70" name="Google Shape;70;p18"/>
            <p:cNvCxnSpPr/>
            <p:nvPr/>
          </p:nvCxnSpPr>
          <p:spPr>
            <a:xfrm rot="10800000" flipH="1">
              <a:off x="6932023" y="3329394"/>
              <a:ext cx="296091" cy="1033602"/>
            </a:xfrm>
            <a:prstGeom prst="straightConnector1">
              <a:avLst/>
            </a:prstGeom>
            <a:noFill/>
            <a:ln w="9525" cap="flat" cmpd="sng">
              <a:solidFill>
                <a:srgbClr val="CDCDCD"/>
              </a:solidFill>
              <a:prstDash val="dash"/>
              <a:round/>
              <a:headEnd type="none" w="sm" len="sm"/>
              <a:tailEnd type="none" w="sm" len="sm"/>
            </a:ln>
          </p:spPr>
        </p:cxnSp>
        <p:cxnSp>
          <p:nvCxnSpPr>
            <p:cNvPr id="71" name="Google Shape;71;p18"/>
            <p:cNvCxnSpPr/>
            <p:nvPr/>
          </p:nvCxnSpPr>
          <p:spPr>
            <a:xfrm>
              <a:off x="6932023" y="4362994"/>
              <a:ext cx="1045028" cy="780506"/>
            </a:xfrm>
            <a:prstGeom prst="straightConnector1">
              <a:avLst/>
            </a:prstGeom>
            <a:noFill/>
            <a:ln w="9525" cap="flat" cmpd="sng">
              <a:solidFill>
                <a:srgbClr val="CDCDCD"/>
              </a:solidFill>
              <a:prstDash val="dash"/>
              <a:round/>
              <a:headEnd type="none" w="sm" len="sm"/>
              <a:tailEnd type="none" w="sm" len="sm"/>
            </a:ln>
          </p:spPr>
        </p:cxnSp>
        <p:cxnSp>
          <p:nvCxnSpPr>
            <p:cNvPr id="72" name="Google Shape;72;p18"/>
            <p:cNvCxnSpPr/>
            <p:nvPr/>
          </p:nvCxnSpPr>
          <p:spPr>
            <a:xfrm rot="10800000">
              <a:off x="7212874" y="1402080"/>
              <a:ext cx="598715" cy="1024890"/>
            </a:xfrm>
            <a:prstGeom prst="straightConnector1">
              <a:avLst/>
            </a:prstGeom>
            <a:noFill/>
            <a:ln w="9525" cap="flat" cmpd="sng">
              <a:solidFill>
                <a:srgbClr val="CDCDCD"/>
              </a:solidFill>
              <a:prstDash val="dash"/>
              <a:round/>
              <a:headEnd type="none" w="sm" len="sm"/>
              <a:tailEnd type="none" w="sm" len="sm"/>
            </a:ln>
          </p:spPr>
        </p:cxnSp>
        <p:cxnSp>
          <p:nvCxnSpPr>
            <p:cNvPr id="73" name="Google Shape;73;p18"/>
            <p:cNvCxnSpPr/>
            <p:nvPr/>
          </p:nvCxnSpPr>
          <p:spPr>
            <a:xfrm rot="10800000" flipH="1">
              <a:off x="7210697" y="522514"/>
              <a:ext cx="766354" cy="879566"/>
            </a:xfrm>
            <a:prstGeom prst="straightConnector1">
              <a:avLst/>
            </a:prstGeom>
            <a:noFill/>
            <a:ln w="9525" cap="flat" cmpd="sng">
              <a:solidFill>
                <a:srgbClr val="CDCDCD"/>
              </a:solidFill>
              <a:prstDash val="dash"/>
              <a:round/>
              <a:headEnd type="none" w="sm" len="sm"/>
              <a:tailEnd type="none" w="sm" len="sm"/>
            </a:ln>
          </p:spPr>
        </p:cxnSp>
        <p:cxnSp>
          <p:nvCxnSpPr>
            <p:cNvPr id="74" name="Google Shape;74;p18"/>
            <p:cNvCxnSpPr/>
            <p:nvPr/>
          </p:nvCxnSpPr>
          <p:spPr>
            <a:xfrm rot="10800000">
              <a:off x="7280365" y="0"/>
              <a:ext cx="696687" cy="522515"/>
            </a:xfrm>
            <a:prstGeom prst="straightConnector1">
              <a:avLst/>
            </a:prstGeom>
            <a:noFill/>
            <a:ln w="9525" cap="flat" cmpd="sng">
              <a:solidFill>
                <a:srgbClr val="CDCDCD"/>
              </a:solidFill>
              <a:prstDash val="dash"/>
              <a:round/>
              <a:headEnd type="none" w="sm" len="sm"/>
              <a:tailEnd type="none" w="sm" len="sm"/>
            </a:ln>
          </p:spPr>
        </p:cxnSp>
        <p:cxnSp>
          <p:nvCxnSpPr>
            <p:cNvPr id="75" name="Google Shape;75;p18"/>
            <p:cNvCxnSpPr/>
            <p:nvPr/>
          </p:nvCxnSpPr>
          <p:spPr>
            <a:xfrm rot="10800000" flipH="1">
              <a:off x="7977051" y="0"/>
              <a:ext cx="1166949" cy="522514"/>
            </a:xfrm>
            <a:prstGeom prst="straightConnector1">
              <a:avLst/>
            </a:prstGeom>
            <a:noFill/>
            <a:ln w="9525" cap="flat" cmpd="sng">
              <a:solidFill>
                <a:srgbClr val="CDCDCD"/>
              </a:solidFill>
              <a:prstDash val="dash"/>
              <a:round/>
              <a:headEnd type="none" w="sm" len="sm"/>
              <a:tailEnd type="none" w="sm" len="sm"/>
            </a:ln>
          </p:spPr>
        </p:cxnSp>
        <p:cxnSp>
          <p:nvCxnSpPr>
            <p:cNvPr id="76" name="Google Shape;76;p18"/>
            <p:cNvCxnSpPr/>
            <p:nvPr/>
          </p:nvCxnSpPr>
          <p:spPr>
            <a:xfrm>
              <a:off x="7977051" y="522514"/>
              <a:ext cx="1166949" cy="531223"/>
            </a:xfrm>
            <a:prstGeom prst="straightConnector1">
              <a:avLst/>
            </a:prstGeom>
            <a:noFill/>
            <a:ln w="9525" cap="flat" cmpd="sng">
              <a:solidFill>
                <a:srgbClr val="CDCDCD"/>
              </a:solidFill>
              <a:prstDash val="dash"/>
              <a:round/>
              <a:headEnd type="none" w="sm" len="sm"/>
              <a:tailEnd type="none" w="sm" len="sm"/>
            </a:ln>
          </p:spPr>
        </p:cxnSp>
        <p:cxnSp>
          <p:nvCxnSpPr>
            <p:cNvPr id="77" name="Google Shape;77;p18"/>
            <p:cNvCxnSpPr/>
            <p:nvPr/>
          </p:nvCxnSpPr>
          <p:spPr>
            <a:xfrm flipH="1">
              <a:off x="8490857" y="1053737"/>
              <a:ext cx="653143" cy="827314"/>
            </a:xfrm>
            <a:prstGeom prst="straightConnector1">
              <a:avLst/>
            </a:prstGeom>
            <a:noFill/>
            <a:ln w="9525" cap="flat" cmpd="sng">
              <a:solidFill>
                <a:srgbClr val="CDCDCD"/>
              </a:solidFill>
              <a:prstDash val="dash"/>
              <a:round/>
              <a:headEnd type="none" w="sm" len="sm"/>
              <a:tailEnd type="none" w="sm" len="sm"/>
            </a:ln>
          </p:spPr>
        </p:cxnSp>
        <p:cxnSp>
          <p:nvCxnSpPr>
            <p:cNvPr id="78" name="Google Shape;78;p18"/>
            <p:cNvCxnSpPr/>
            <p:nvPr/>
          </p:nvCxnSpPr>
          <p:spPr>
            <a:xfrm rot="10800000">
              <a:off x="7977051" y="522514"/>
              <a:ext cx="513806" cy="1358537"/>
            </a:xfrm>
            <a:prstGeom prst="straightConnector1">
              <a:avLst/>
            </a:prstGeom>
            <a:noFill/>
            <a:ln w="9525" cap="flat" cmpd="sng">
              <a:solidFill>
                <a:srgbClr val="CDCDCD"/>
              </a:solidFill>
              <a:prstDash val="dash"/>
              <a:round/>
              <a:headEnd type="none" w="sm" len="sm"/>
              <a:tailEnd type="none" w="sm" len="sm"/>
            </a:ln>
          </p:spPr>
        </p:cxnSp>
        <p:cxnSp>
          <p:nvCxnSpPr>
            <p:cNvPr id="79" name="Google Shape;79;p18"/>
            <p:cNvCxnSpPr/>
            <p:nvPr/>
          </p:nvCxnSpPr>
          <p:spPr>
            <a:xfrm rot="10800000">
              <a:off x="7228114" y="1402080"/>
              <a:ext cx="1262743" cy="478971"/>
            </a:xfrm>
            <a:prstGeom prst="straightConnector1">
              <a:avLst/>
            </a:prstGeom>
            <a:noFill/>
            <a:ln w="9525" cap="flat" cmpd="sng">
              <a:solidFill>
                <a:srgbClr val="CDCDCD"/>
              </a:solidFill>
              <a:prstDash val="dash"/>
              <a:round/>
              <a:headEnd type="none" w="sm" len="sm"/>
              <a:tailEnd type="none" w="sm" len="sm"/>
            </a:ln>
          </p:spPr>
        </p:cxnSp>
        <p:cxnSp>
          <p:nvCxnSpPr>
            <p:cNvPr id="80" name="Google Shape;80;p18"/>
            <p:cNvCxnSpPr/>
            <p:nvPr/>
          </p:nvCxnSpPr>
          <p:spPr>
            <a:xfrm flipH="1">
              <a:off x="7811589" y="1881051"/>
              <a:ext cx="679268" cy="539932"/>
            </a:xfrm>
            <a:prstGeom prst="straightConnector1">
              <a:avLst/>
            </a:prstGeom>
            <a:noFill/>
            <a:ln w="9525" cap="flat" cmpd="sng">
              <a:solidFill>
                <a:srgbClr val="CDCDCD"/>
              </a:solidFill>
              <a:prstDash val="dash"/>
              <a:round/>
              <a:headEnd type="none" w="sm" len="sm"/>
              <a:tailEnd type="none" w="sm" len="sm"/>
            </a:ln>
          </p:spPr>
        </p:cxnSp>
        <p:cxnSp>
          <p:nvCxnSpPr>
            <p:cNvPr id="81" name="Google Shape;81;p18"/>
            <p:cNvCxnSpPr/>
            <p:nvPr/>
          </p:nvCxnSpPr>
          <p:spPr>
            <a:xfrm>
              <a:off x="8490857" y="1881051"/>
              <a:ext cx="653143" cy="690699"/>
            </a:xfrm>
            <a:prstGeom prst="straightConnector1">
              <a:avLst/>
            </a:prstGeom>
            <a:noFill/>
            <a:ln w="9525" cap="flat" cmpd="sng">
              <a:solidFill>
                <a:srgbClr val="CDCDCD"/>
              </a:solidFill>
              <a:prstDash val="dash"/>
              <a:round/>
              <a:headEnd type="none" w="sm" len="sm"/>
              <a:tailEnd type="none" w="sm" len="sm"/>
            </a:ln>
          </p:spPr>
        </p:cxnSp>
        <p:cxnSp>
          <p:nvCxnSpPr>
            <p:cNvPr id="82" name="Google Shape;82;p18"/>
            <p:cNvCxnSpPr/>
            <p:nvPr/>
          </p:nvCxnSpPr>
          <p:spPr>
            <a:xfrm>
              <a:off x="7228114" y="3329396"/>
              <a:ext cx="923109" cy="579598"/>
            </a:xfrm>
            <a:prstGeom prst="straightConnector1">
              <a:avLst/>
            </a:prstGeom>
            <a:noFill/>
            <a:ln w="9525" cap="flat" cmpd="sng">
              <a:solidFill>
                <a:srgbClr val="CDCDCD"/>
              </a:solidFill>
              <a:prstDash val="dash"/>
              <a:round/>
              <a:headEnd type="none" w="sm" len="sm"/>
              <a:tailEnd type="none" w="sm" len="sm"/>
            </a:ln>
          </p:spPr>
        </p:cxnSp>
        <p:cxnSp>
          <p:nvCxnSpPr>
            <p:cNvPr id="83" name="Google Shape;83;p18"/>
            <p:cNvCxnSpPr/>
            <p:nvPr/>
          </p:nvCxnSpPr>
          <p:spPr>
            <a:xfrm rot="10800000" flipH="1">
              <a:off x="8151223" y="2571752"/>
              <a:ext cx="992777" cy="1337242"/>
            </a:xfrm>
            <a:prstGeom prst="straightConnector1">
              <a:avLst/>
            </a:prstGeom>
            <a:noFill/>
            <a:ln w="9525" cap="flat" cmpd="sng">
              <a:solidFill>
                <a:srgbClr val="CDCDCD"/>
              </a:solidFill>
              <a:prstDash val="dash"/>
              <a:round/>
              <a:headEnd type="none" w="sm" len="sm"/>
              <a:tailEnd type="none" w="sm" len="sm"/>
            </a:ln>
          </p:spPr>
        </p:cxnSp>
        <p:cxnSp>
          <p:nvCxnSpPr>
            <p:cNvPr id="84" name="Google Shape;84;p18"/>
            <p:cNvCxnSpPr/>
            <p:nvPr/>
          </p:nvCxnSpPr>
          <p:spPr>
            <a:xfrm>
              <a:off x="8151223" y="3908994"/>
              <a:ext cx="992777" cy="1234506"/>
            </a:xfrm>
            <a:prstGeom prst="straightConnector1">
              <a:avLst/>
            </a:prstGeom>
            <a:noFill/>
            <a:ln w="9525" cap="flat" cmpd="sng">
              <a:solidFill>
                <a:srgbClr val="CDCDCD"/>
              </a:solidFill>
              <a:prstDash val="dash"/>
              <a:round/>
              <a:headEnd type="none" w="sm" len="sm"/>
              <a:tailEnd type="none" w="sm" len="sm"/>
            </a:ln>
          </p:spPr>
        </p:cxnSp>
        <p:cxnSp>
          <p:nvCxnSpPr>
            <p:cNvPr id="85" name="Google Shape;85;p18"/>
            <p:cNvCxnSpPr/>
            <p:nvPr/>
          </p:nvCxnSpPr>
          <p:spPr>
            <a:xfrm flipH="1">
              <a:off x="7977053" y="3917702"/>
              <a:ext cx="174170" cy="1225798"/>
            </a:xfrm>
            <a:prstGeom prst="straightConnector1">
              <a:avLst/>
            </a:prstGeom>
            <a:noFill/>
            <a:ln w="9525" cap="flat" cmpd="sng">
              <a:solidFill>
                <a:srgbClr val="CDCDCD"/>
              </a:solidFill>
              <a:prstDash val="dash"/>
              <a:round/>
              <a:headEnd type="none" w="sm" len="sm"/>
              <a:tailEnd type="none" w="sm" len="sm"/>
            </a:ln>
          </p:spPr>
        </p:cxnSp>
        <p:cxnSp>
          <p:nvCxnSpPr>
            <p:cNvPr id="86" name="Google Shape;86;p18"/>
            <p:cNvCxnSpPr/>
            <p:nvPr/>
          </p:nvCxnSpPr>
          <p:spPr>
            <a:xfrm rot="10800000">
              <a:off x="5519058" y="1724296"/>
              <a:ext cx="1412965" cy="731521"/>
            </a:xfrm>
            <a:prstGeom prst="straightConnector1">
              <a:avLst/>
            </a:prstGeom>
            <a:noFill/>
            <a:ln w="9525" cap="flat" cmpd="sng">
              <a:solidFill>
                <a:srgbClr val="CDCDCD"/>
              </a:solidFill>
              <a:prstDash val="dash"/>
              <a:round/>
              <a:headEnd type="none" w="sm" len="sm"/>
              <a:tailEnd type="none" w="sm" len="sm"/>
            </a:ln>
          </p:spPr>
        </p:cxnSp>
        <p:cxnSp>
          <p:nvCxnSpPr>
            <p:cNvPr id="87" name="Google Shape;87;p18"/>
            <p:cNvCxnSpPr/>
            <p:nvPr/>
          </p:nvCxnSpPr>
          <p:spPr>
            <a:xfrm rot="10800000" flipH="1">
              <a:off x="7228114" y="2426970"/>
              <a:ext cx="583475" cy="902426"/>
            </a:xfrm>
            <a:prstGeom prst="straightConnector1">
              <a:avLst/>
            </a:prstGeom>
            <a:noFill/>
            <a:ln w="9525" cap="flat" cmpd="sng">
              <a:solidFill>
                <a:srgbClr val="CDCDCD"/>
              </a:solidFill>
              <a:prstDash val="dash"/>
              <a:round/>
              <a:headEnd type="none" w="sm" len="sm"/>
              <a:tailEnd type="none" w="sm" len="sm"/>
            </a:ln>
          </p:spPr>
        </p:cxnSp>
        <p:cxnSp>
          <p:nvCxnSpPr>
            <p:cNvPr id="88" name="Google Shape;88;p18"/>
            <p:cNvCxnSpPr/>
            <p:nvPr/>
          </p:nvCxnSpPr>
          <p:spPr>
            <a:xfrm>
              <a:off x="7811589" y="2426970"/>
              <a:ext cx="1332411" cy="144780"/>
            </a:xfrm>
            <a:prstGeom prst="straightConnector1">
              <a:avLst/>
            </a:prstGeom>
            <a:noFill/>
            <a:ln w="9525" cap="flat" cmpd="sng">
              <a:solidFill>
                <a:srgbClr val="CDCDCD"/>
              </a:solidFill>
              <a:prstDash val="dash"/>
              <a:round/>
              <a:headEnd type="none" w="sm" len="sm"/>
              <a:tailEnd type="none" w="sm" len="sm"/>
            </a:ln>
          </p:spPr>
        </p:cxnSp>
        <p:cxnSp>
          <p:nvCxnSpPr>
            <p:cNvPr id="89" name="Google Shape;89;p18"/>
            <p:cNvCxnSpPr/>
            <p:nvPr/>
          </p:nvCxnSpPr>
          <p:spPr>
            <a:xfrm flipH="1">
              <a:off x="6932023" y="2426970"/>
              <a:ext cx="879566" cy="28847"/>
            </a:xfrm>
            <a:prstGeom prst="straightConnector1">
              <a:avLst/>
            </a:prstGeom>
            <a:noFill/>
            <a:ln w="9525" cap="flat" cmpd="sng">
              <a:solidFill>
                <a:srgbClr val="CDCDCD"/>
              </a:solidFill>
              <a:prstDash val="dash"/>
              <a:round/>
              <a:headEnd type="none" w="sm" len="sm"/>
              <a:tailEnd type="none" w="sm" len="sm"/>
            </a:ln>
          </p:spPr>
        </p:cxnSp>
        <p:cxnSp>
          <p:nvCxnSpPr>
            <p:cNvPr id="90" name="Google Shape;90;p18"/>
            <p:cNvCxnSpPr/>
            <p:nvPr/>
          </p:nvCxnSpPr>
          <p:spPr>
            <a:xfrm>
              <a:off x="7811589" y="2426970"/>
              <a:ext cx="339634" cy="1482024"/>
            </a:xfrm>
            <a:prstGeom prst="straightConnector1">
              <a:avLst/>
            </a:prstGeom>
            <a:noFill/>
            <a:ln w="9525" cap="flat" cmpd="sng">
              <a:solidFill>
                <a:srgbClr val="CDCDCD"/>
              </a:solidFill>
              <a:prstDash val="dash"/>
              <a:round/>
              <a:headEnd type="none" w="sm" len="sm"/>
              <a:tailEnd type="none" w="sm" len="sm"/>
            </a:ln>
          </p:spPr>
        </p:cxnSp>
        <p:cxnSp>
          <p:nvCxnSpPr>
            <p:cNvPr id="91" name="Google Shape;91;p18"/>
            <p:cNvCxnSpPr/>
            <p:nvPr/>
          </p:nvCxnSpPr>
          <p:spPr>
            <a:xfrm flipH="1">
              <a:off x="7201989" y="0"/>
              <a:ext cx="87086" cy="1409223"/>
            </a:xfrm>
            <a:prstGeom prst="straightConnector1">
              <a:avLst/>
            </a:prstGeom>
            <a:noFill/>
            <a:ln w="9525" cap="flat" cmpd="sng">
              <a:solidFill>
                <a:srgbClr val="CDCDCD"/>
              </a:solidFill>
              <a:prstDash val="dash"/>
              <a:round/>
              <a:headEnd type="none" w="sm" len="sm"/>
              <a:tailEnd type="none" w="sm" len="sm"/>
            </a:ln>
          </p:spPr>
        </p:cxnSp>
        <p:cxnSp>
          <p:nvCxnSpPr>
            <p:cNvPr id="92" name="Google Shape;92;p18"/>
            <p:cNvCxnSpPr/>
            <p:nvPr/>
          </p:nvCxnSpPr>
          <p:spPr>
            <a:xfrm rot="10800000">
              <a:off x="4389120" y="2690949"/>
              <a:ext cx="878205" cy="1541414"/>
            </a:xfrm>
            <a:prstGeom prst="straightConnector1">
              <a:avLst/>
            </a:prstGeom>
            <a:noFill/>
            <a:ln w="9525" cap="flat" cmpd="sng">
              <a:solidFill>
                <a:srgbClr val="CDCDCD"/>
              </a:solidFill>
              <a:prstDash val="dash"/>
              <a:round/>
              <a:headEnd type="none" w="sm" len="sm"/>
              <a:tailEnd type="none" w="sm" len="sm"/>
            </a:ln>
          </p:spPr>
        </p:cxnSp>
        <p:cxnSp>
          <p:nvCxnSpPr>
            <p:cNvPr id="93" name="Google Shape;93;p18"/>
            <p:cNvCxnSpPr/>
            <p:nvPr/>
          </p:nvCxnSpPr>
          <p:spPr>
            <a:xfrm rot="10800000">
              <a:off x="677363" y="2969623"/>
              <a:ext cx="332289" cy="992777"/>
            </a:xfrm>
            <a:prstGeom prst="straightConnector1">
              <a:avLst/>
            </a:prstGeom>
            <a:noFill/>
            <a:ln w="9525" cap="flat" cmpd="sng">
              <a:solidFill>
                <a:srgbClr val="CDCDCD"/>
              </a:solidFill>
              <a:prstDash val="dash"/>
              <a:round/>
              <a:headEnd type="none" w="sm" len="sm"/>
              <a:tailEnd type="none" w="sm" len="sm"/>
            </a:ln>
          </p:spPr>
        </p:cxnSp>
        <p:cxnSp>
          <p:nvCxnSpPr>
            <p:cNvPr id="94" name="Google Shape;94;p18"/>
            <p:cNvCxnSpPr/>
            <p:nvPr/>
          </p:nvCxnSpPr>
          <p:spPr>
            <a:xfrm>
              <a:off x="1007203" y="3971108"/>
              <a:ext cx="741042" cy="130628"/>
            </a:xfrm>
            <a:prstGeom prst="straightConnector1">
              <a:avLst/>
            </a:prstGeom>
            <a:noFill/>
            <a:ln w="9525" cap="flat" cmpd="sng">
              <a:solidFill>
                <a:srgbClr val="CDCDCD"/>
              </a:solidFill>
              <a:prstDash val="dash"/>
              <a:round/>
              <a:headEnd type="none" w="sm" len="sm"/>
              <a:tailEnd type="none" w="sm" len="sm"/>
            </a:ln>
          </p:spPr>
        </p:cxnSp>
        <p:cxnSp>
          <p:nvCxnSpPr>
            <p:cNvPr id="95" name="Google Shape;95;p18"/>
            <p:cNvCxnSpPr/>
            <p:nvPr/>
          </p:nvCxnSpPr>
          <p:spPr>
            <a:xfrm flipH="1">
              <a:off x="905691" y="3971108"/>
              <a:ext cx="103961" cy="1168039"/>
            </a:xfrm>
            <a:prstGeom prst="straightConnector1">
              <a:avLst/>
            </a:prstGeom>
            <a:noFill/>
            <a:ln w="9525" cap="flat" cmpd="sng">
              <a:solidFill>
                <a:srgbClr val="CDCDCD"/>
              </a:solidFill>
              <a:prstDash val="dash"/>
              <a:round/>
              <a:headEnd type="none" w="sm" len="sm"/>
              <a:tailEnd type="none" w="sm" len="sm"/>
            </a:ln>
          </p:spPr>
        </p:cxnSp>
        <p:cxnSp>
          <p:nvCxnSpPr>
            <p:cNvPr id="96" name="Google Shape;96;p18"/>
            <p:cNvCxnSpPr/>
            <p:nvPr/>
          </p:nvCxnSpPr>
          <p:spPr>
            <a:xfrm rot="10800000" flipH="1">
              <a:off x="6932023" y="3917702"/>
              <a:ext cx="1203146" cy="445293"/>
            </a:xfrm>
            <a:prstGeom prst="straightConnector1">
              <a:avLst/>
            </a:prstGeom>
            <a:noFill/>
            <a:ln w="9525" cap="flat" cmpd="sng">
              <a:solidFill>
                <a:srgbClr val="CDCDCD"/>
              </a:solidFill>
              <a:prstDash val="dash"/>
              <a:round/>
              <a:headEnd type="none" w="sm" len="sm"/>
              <a:tailEnd type="none" w="sm" len="sm"/>
            </a:ln>
          </p:spPr>
        </p:cxnSp>
        <p:cxnSp>
          <p:nvCxnSpPr>
            <p:cNvPr id="97" name="Google Shape;97;p18"/>
            <p:cNvCxnSpPr/>
            <p:nvPr/>
          </p:nvCxnSpPr>
          <p:spPr>
            <a:xfrm rot="10800000" flipH="1">
              <a:off x="8151223" y="3675017"/>
              <a:ext cx="992777" cy="233977"/>
            </a:xfrm>
            <a:prstGeom prst="straightConnector1">
              <a:avLst/>
            </a:prstGeom>
            <a:noFill/>
            <a:ln w="9525" cap="flat" cmpd="sng">
              <a:solidFill>
                <a:srgbClr val="CDCDCD"/>
              </a:solidFill>
              <a:prstDash val="dash"/>
              <a:round/>
              <a:headEnd type="none" w="sm" len="sm"/>
              <a:tailEnd type="none" w="sm" len="sm"/>
            </a:ln>
          </p:spPr>
        </p:cxnSp>
        <p:cxnSp>
          <p:nvCxnSpPr>
            <p:cNvPr id="98" name="Google Shape;98;p18"/>
            <p:cNvCxnSpPr/>
            <p:nvPr/>
          </p:nvCxnSpPr>
          <p:spPr>
            <a:xfrm flipH="1">
              <a:off x="548640" y="0"/>
              <a:ext cx="1138101" cy="701040"/>
            </a:xfrm>
            <a:prstGeom prst="straightConnector1">
              <a:avLst/>
            </a:prstGeom>
            <a:noFill/>
            <a:ln w="9525" cap="flat" cmpd="sng">
              <a:solidFill>
                <a:srgbClr val="CDCDCD"/>
              </a:solidFill>
              <a:prstDash val="dash"/>
              <a:round/>
              <a:headEnd type="none" w="sm" len="sm"/>
              <a:tailEnd type="none" w="sm" len="sm"/>
            </a:ln>
          </p:spPr>
        </p:cxnSp>
        <p:cxnSp>
          <p:nvCxnSpPr>
            <p:cNvPr id="99" name="Google Shape;99;p18"/>
            <p:cNvCxnSpPr/>
            <p:nvPr/>
          </p:nvCxnSpPr>
          <p:spPr>
            <a:xfrm>
              <a:off x="551907" y="701040"/>
              <a:ext cx="969372" cy="351067"/>
            </a:xfrm>
            <a:prstGeom prst="straightConnector1">
              <a:avLst/>
            </a:prstGeom>
            <a:noFill/>
            <a:ln w="9525" cap="flat" cmpd="sng">
              <a:solidFill>
                <a:srgbClr val="CDCDCD"/>
              </a:solidFill>
              <a:prstDash val="dash"/>
              <a:round/>
              <a:headEnd type="none" w="sm" len="sm"/>
              <a:tailEnd type="none" w="sm" len="sm"/>
            </a:ln>
          </p:spPr>
        </p:cxnSp>
        <p:cxnSp>
          <p:nvCxnSpPr>
            <p:cNvPr id="100" name="Google Shape;100;p18"/>
            <p:cNvCxnSpPr/>
            <p:nvPr/>
          </p:nvCxnSpPr>
          <p:spPr>
            <a:xfrm flipH="1">
              <a:off x="0" y="701040"/>
              <a:ext cx="544287" cy="1084217"/>
            </a:xfrm>
            <a:prstGeom prst="straightConnector1">
              <a:avLst/>
            </a:prstGeom>
            <a:noFill/>
            <a:ln w="9525" cap="flat" cmpd="sng">
              <a:solidFill>
                <a:srgbClr val="CDCDCD"/>
              </a:solidFill>
              <a:prstDash val="dash"/>
              <a:round/>
              <a:headEnd type="none" w="sm" len="sm"/>
              <a:tailEnd type="none" w="sm" len="sm"/>
            </a:ln>
          </p:spPr>
        </p:cxnSp>
        <p:cxnSp>
          <p:nvCxnSpPr>
            <p:cNvPr id="101" name="Google Shape;101;p18"/>
            <p:cNvCxnSpPr/>
            <p:nvPr/>
          </p:nvCxnSpPr>
          <p:spPr>
            <a:xfrm rot="10800000">
              <a:off x="0" y="0"/>
              <a:ext cx="546466" cy="694509"/>
            </a:xfrm>
            <a:prstGeom prst="straightConnector1">
              <a:avLst/>
            </a:prstGeom>
            <a:noFill/>
            <a:ln w="9525" cap="flat" cmpd="sng">
              <a:solidFill>
                <a:srgbClr val="CDCDCD"/>
              </a:solidFill>
              <a:prstDash val="dash"/>
              <a:round/>
              <a:headEnd type="none" w="sm" len="sm"/>
              <a:tailEnd type="none" w="sm" len="sm"/>
            </a:ln>
          </p:spPr>
        </p:cxnSp>
        <p:cxnSp>
          <p:nvCxnSpPr>
            <p:cNvPr id="102" name="Google Shape;102;p18"/>
            <p:cNvCxnSpPr/>
            <p:nvPr/>
          </p:nvCxnSpPr>
          <p:spPr>
            <a:xfrm flipH="1">
              <a:off x="5782491" y="16600"/>
              <a:ext cx="1506584" cy="601709"/>
            </a:xfrm>
            <a:prstGeom prst="straightConnector1">
              <a:avLst/>
            </a:prstGeom>
            <a:noFill/>
            <a:ln w="9525" cap="flat" cmpd="sng">
              <a:solidFill>
                <a:srgbClr val="CDCDCD"/>
              </a:solidFill>
              <a:prstDash val="dash"/>
              <a:round/>
              <a:headEnd type="none" w="sm" len="sm"/>
              <a:tailEnd type="none" w="sm" len="sm"/>
            </a:ln>
          </p:spPr>
        </p:cxnSp>
      </p:grpSp>
      <p:sp>
        <p:nvSpPr>
          <p:cNvPr id="103" name="Google Shape;103;p18"/>
          <p:cNvSpPr txBox="1">
            <a:spLocks noGrp="1"/>
          </p:cNvSpPr>
          <p:nvPr>
            <p:ph type="dt" idx="10"/>
          </p:nvPr>
        </p:nvSpPr>
        <p:spPr>
          <a:xfrm>
            <a:off x="628650" y="4767263"/>
            <a:ext cx="2057400" cy="2746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04" name="Google Shape;104;p18"/>
          <p:cNvSpPr txBox="1">
            <a:spLocks noGrp="1"/>
          </p:cNvSpPr>
          <p:nvPr>
            <p:ph type="ftr" idx="11"/>
          </p:nvPr>
        </p:nvSpPr>
        <p:spPr>
          <a:xfrm>
            <a:off x="3028950" y="4767263"/>
            <a:ext cx="3086100" cy="27463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105" name="Google Shape;105;p18"/>
          <p:cNvSpPr txBox="1">
            <a:spLocks noGrp="1"/>
          </p:cNvSpPr>
          <p:nvPr>
            <p:ph type="sldNum" idx="12"/>
          </p:nvPr>
        </p:nvSpPr>
        <p:spPr>
          <a:xfrm>
            <a:off x="6457950" y="4767263"/>
            <a:ext cx="2057400" cy="27463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Arial"/>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1"/>
          <p:cNvGrpSpPr/>
          <p:nvPr/>
        </p:nvGrpSpPr>
        <p:grpSpPr>
          <a:xfrm>
            <a:off x="7691201" y="2818450"/>
            <a:ext cx="1414151" cy="2112945"/>
            <a:chOff x="1" y="0"/>
            <a:chExt cx="1353514" cy="2158048"/>
          </a:xfrm>
        </p:grpSpPr>
        <p:sp>
          <p:nvSpPr>
            <p:cNvPr id="180" name="Google Shape;180;p1"/>
            <p:cNvSpPr/>
            <p:nvPr/>
          </p:nvSpPr>
          <p:spPr>
            <a:xfrm>
              <a:off x="1" y="0"/>
              <a:ext cx="1008000" cy="115019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sp>
          <p:nvSpPr>
            <p:cNvPr id="181" name="Google Shape;181;p1"/>
            <p:cNvSpPr/>
            <p:nvPr/>
          </p:nvSpPr>
          <p:spPr>
            <a:xfrm rot="-5400000" flipH="1">
              <a:off x="208739" y="1160847"/>
              <a:ext cx="810000" cy="7884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sp>
          <p:nvSpPr>
            <p:cNvPr id="182" name="Google Shape;182;p1"/>
            <p:cNvSpPr/>
            <p:nvPr/>
          </p:nvSpPr>
          <p:spPr>
            <a:xfrm>
              <a:off x="1008000" y="1150048"/>
              <a:ext cx="345515" cy="1008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grpSp>
      <p:sp>
        <p:nvSpPr>
          <p:cNvPr id="183" name="Google Shape;183;p1"/>
          <p:cNvSpPr/>
          <p:nvPr/>
        </p:nvSpPr>
        <p:spPr>
          <a:xfrm flipH="1">
            <a:off x="734950" y="0"/>
            <a:ext cx="512400" cy="21129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grpSp>
        <p:nvGrpSpPr>
          <p:cNvPr id="184" name="Google Shape;184;p1"/>
          <p:cNvGrpSpPr/>
          <p:nvPr/>
        </p:nvGrpSpPr>
        <p:grpSpPr>
          <a:xfrm>
            <a:off x="29845" y="1811020"/>
            <a:ext cx="8729980" cy="1403350"/>
            <a:chOff x="98431" y="-334625"/>
            <a:chExt cx="8730537" cy="1403266"/>
          </a:xfrm>
        </p:grpSpPr>
        <p:grpSp>
          <p:nvGrpSpPr>
            <p:cNvPr id="185" name="Google Shape;185;p1"/>
            <p:cNvGrpSpPr/>
            <p:nvPr/>
          </p:nvGrpSpPr>
          <p:grpSpPr>
            <a:xfrm>
              <a:off x="98431" y="-334625"/>
              <a:ext cx="8730537" cy="1403266"/>
              <a:chOff x="98431" y="-334625"/>
              <a:chExt cx="8730537" cy="1403266"/>
            </a:xfrm>
          </p:grpSpPr>
          <p:sp>
            <p:nvSpPr>
              <p:cNvPr id="186" name="Google Shape;186;p1"/>
              <p:cNvSpPr/>
              <p:nvPr/>
            </p:nvSpPr>
            <p:spPr>
              <a:xfrm>
                <a:off x="98431" y="-334625"/>
                <a:ext cx="7722727" cy="1403266"/>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sp>
            <p:nvSpPr>
              <p:cNvPr id="187" name="Google Shape;187;p1"/>
              <p:cNvSpPr/>
              <p:nvPr/>
            </p:nvSpPr>
            <p:spPr>
              <a:xfrm>
                <a:off x="7820968" y="-334625"/>
                <a:ext cx="1008000" cy="1008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strike="noStrike" cap="none">
                  <a:solidFill>
                    <a:srgbClr val="FFFFFF"/>
                  </a:solidFill>
                  <a:latin typeface="Calibri"/>
                  <a:ea typeface="Calibri"/>
                  <a:cs typeface="Calibri"/>
                  <a:sym typeface="Calibri"/>
                </a:endParaRPr>
              </a:p>
            </p:txBody>
          </p:sp>
        </p:grpSp>
        <p:sp>
          <p:nvSpPr>
            <p:cNvPr id="188" name="Google Shape;188;p1"/>
            <p:cNvSpPr/>
            <p:nvPr/>
          </p:nvSpPr>
          <p:spPr>
            <a:xfrm>
              <a:off x="891504" y="-232525"/>
              <a:ext cx="5542255" cy="10771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a:solidFill>
                    <a:schemeClr val="lt1"/>
                  </a:solidFill>
                  <a:latin typeface="Microsoft YaHei"/>
                  <a:ea typeface="Microsoft YaHei"/>
                  <a:cs typeface="Microsoft YaHei"/>
                  <a:sym typeface="Microsoft YaHei"/>
                </a:rPr>
                <a:t>Community investment Platform</a:t>
              </a:r>
              <a:endParaRPr/>
            </a:p>
          </p:txBody>
        </p:sp>
      </p:grpSp>
      <p:grpSp>
        <p:nvGrpSpPr>
          <p:cNvPr id="189" name="Google Shape;189;p1"/>
          <p:cNvGrpSpPr/>
          <p:nvPr/>
        </p:nvGrpSpPr>
        <p:grpSpPr>
          <a:xfrm>
            <a:off x="735010" y="3034983"/>
            <a:ext cx="8408673" cy="574677"/>
            <a:chOff x="75570" y="5092"/>
            <a:chExt cx="8409514" cy="576002"/>
          </a:xfrm>
        </p:grpSpPr>
        <p:grpSp>
          <p:nvGrpSpPr>
            <p:cNvPr id="190" name="Google Shape;190;p1"/>
            <p:cNvGrpSpPr/>
            <p:nvPr/>
          </p:nvGrpSpPr>
          <p:grpSpPr>
            <a:xfrm>
              <a:off x="75570" y="5092"/>
              <a:ext cx="8409514" cy="576002"/>
              <a:chOff x="75570" y="5092"/>
              <a:chExt cx="8409514" cy="576002"/>
            </a:xfrm>
          </p:grpSpPr>
          <p:sp>
            <p:nvSpPr>
              <p:cNvPr id="191" name="Google Shape;191;p1"/>
              <p:cNvSpPr/>
              <p:nvPr/>
            </p:nvSpPr>
            <p:spPr>
              <a:xfrm rot="-5400000" flipH="1">
                <a:off x="75570" y="509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192" name="Google Shape;192;p1"/>
              <p:cNvSpPr/>
              <p:nvPr/>
            </p:nvSpPr>
            <p:spPr>
              <a:xfrm flipH="1">
                <a:off x="651570" y="5094"/>
                <a:ext cx="7833514"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193" name="Google Shape;193;p1"/>
            <p:cNvSpPr/>
            <p:nvPr/>
          </p:nvSpPr>
          <p:spPr>
            <a:xfrm>
              <a:off x="679769" y="78421"/>
              <a:ext cx="2380994" cy="370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6000"/>
                </a:buClr>
                <a:buSzPts val="1800"/>
                <a:buFont typeface="Arial"/>
                <a:buNone/>
              </a:pPr>
              <a:r>
                <a:rPr lang="en-US" sz="1800" b="0" i="0" u="none">
                  <a:solidFill>
                    <a:srgbClr val="7F6000"/>
                  </a:solidFill>
                  <a:latin typeface="Microsoft YaHei"/>
                  <a:ea typeface="Microsoft YaHei"/>
                  <a:cs typeface="Microsoft YaHei"/>
                  <a:sym typeface="Microsoft YaHei"/>
                </a:rPr>
                <a:t>Course Code: 4EL3</a:t>
              </a:r>
              <a:r>
                <a:rPr lang="en-US" sz="1800">
                  <a:solidFill>
                    <a:srgbClr val="7F6000"/>
                  </a:solidFill>
                  <a:latin typeface="Microsoft YaHei"/>
                  <a:ea typeface="Microsoft YaHei"/>
                  <a:cs typeface="Microsoft YaHei"/>
                  <a:sym typeface="Microsoft YaHei"/>
                </a:rPr>
                <a:t>3</a:t>
              </a:r>
              <a:endParaRPr sz="1800" b="0" i="0" u="none">
                <a:solidFill>
                  <a:srgbClr val="7F6000"/>
                </a:solidFill>
                <a:latin typeface="Microsoft YaHei"/>
                <a:ea typeface="Microsoft YaHei"/>
                <a:cs typeface="Microsoft YaHei"/>
                <a:sym typeface="Microsoft YaHei"/>
              </a:endParaRPr>
            </a:p>
          </p:txBody>
        </p:sp>
      </p:grpSp>
      <p:sp>
        <p:nvSpPr>
          <p:cNvPr id="194" name="Google Shape;194;p1"/>
          <p:cNvSpPr/>
          <p:nvPr/>
        </p:nvSpPr>
        <p:spPr>
          <a:xfrm>
            <a:off x="1247348" y="3977400"/>
            <a:ext cx="2818800" cy="9540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595959"/>
              </a:buClr>
              <a:buSzPts val="1400"/>
              <a:buFont typeface="Arial"/>
              <a:buNone/>
            </a:pPr>
            <a:r>
              <a:rPr lang="en-US" sz="1500" b="0" i="0" u="none">
                <a:solidFill>
                  <a:srgbClr val="595959"/>
                </a:solidFill>
                <a:latin typeface="Microsoft YaHei"/>
                <a:ea typeface="Microsoft YaHei"/>
                <a:cs typeface="Microsoft YaHei"/>
                <a:sym typeface="Microsoft YaHei"/>
              </a:rPr>
              <a:t>Presented by:</a:t>
            </a:r>
            <a:endParaRPr sz="1500">
              <a:solidFill>
                <a:srgbClr val="595959"/>
              </a:solidFill>
              <a:latin typeface="Microsoft YaHei"/>
              <a:ea typeface="Microsoft YaHei"/>
              <a:cs typeface="Microsoft YaHei"/>
              <a:sym typeface="Microsoft YaHei"/>
            </a:endParaRPr>
          </a:p>
          <a:p>
            <a:pPr marL="0" lvl="0" indent="0" algn="l" rtl="0">
              <a:lnSpc>
                <a:spcPct val="115000"/>
              </a:lnSpc>
              <a:spcBef>
                <a:spcPts val="0"/>
              </a:spcBef>
              <a:spcAft>
                <a:spcPts val="0"/>
              </a:spcAft>
              <a:buClr>
                <a:srgbClr val="595959"/>
              </a:buClr>
              <a:buSzPts val="1400"/>
              <a:buFont typeface="Arial"/>
              <a:buNone/>
            </a:pPr>
            <a:r>
              <a:rPr lang="en-US" sz="1500" b="1">
                <a:solidFill>
                  <a:srgbClr val="595959"/>
                </a:solidFill>
                <a:latin typeface="Microsoft YaHei"/>
                <a:ea typeface="Microsoft YaHei"/>
                <a:cs typeface="Microsoft YaHei"/>
                <a:sym typeface="Microsoft YaHei"/>
              </a:rPr>
              <a:t>Rohit Tekchandani 19EL013</a:t>
            </a:r>
            <a:endParaRPr sz="1500" b="1">
              <a:solidFill>
                <a:srgbClr val="595959"/>
              </a:solidFill>
              <a:latin typeface="Microsoft YaHei"/>
              <a:ea typeface="Microsoft YaHei"/>
              <a:cs typeface="Microsoft YaHei"/>
              <a:sym typeface="Microsoft YaHei"/>
            </a:endParaRPr>
          </a:p>
          <a:p>
            <a:pPr marL="0" marR="0" lvl="0" indent="0" algn="l" rtl="0">
              <a:lnSpc>
                <a:spcPct val="115000"/>
              </a:lnSpc>
              <a:spcBef>
                <a:spcPts val="0"/>
              </a:spcBef>
              <a:spcAft>
                <a:spcPts val="0"/>
              </a:spcAft>
              <a:buClr>
                <a:srgbClr val="595959"/>
              </a:buClr>
              <a:buSzPts val="1400"/>
              <a:buFont typeface="Arial"/>
              <a:buNone/>
            </a:pPr>
            <a:r>
              <a:rPr lang="en-US" sz="1500" b="1" i="0" u="none">
                <a:solidFill>
                  <a:srgbClr val="595959"/>
                </a:solidFill>
                <a:latin typeface="Microsoft YaHei"/>
                <a:ea typeface="Microsoft YaHei"/>
                <a:cs typeface="Microsoft YaHei"/>
                <a:sym typeface="Microsoft YaHei"/>
              </a:rPr>
              <a:t>Panchal Meet 19EL086</a:t>
            </a:r>
            <a:endParaRPr sz="1500" b="1" i="0" u="none">
              <a:solidFill>
                <a:srgbClr val="595959"/>
              </a:solidFill>
              <a:latin typeface="Microsoft YaHei"/>
              <a:ea typeface="Microsoft YaHei"/>
              <a:cs typeface="Microsoft YaHei"/>
              <a:sym typeface="Microsoft YaHei"/>
            </a:endParaRPr>
          </a:p>
          <a:p>
            <a:pPr marL="0" marR="0" lvl="0" indent="0" algn="l" rtl="0">
              <a:lnSpc>
                <a:spcPct val="115000"/>
              </a:lnSpc>
              <a:spcBef>
                <a:spcPts val="0"/>
              </a:spcBef>
              <a:spcAft>
                <a:spcPts val="0"/>
              </a:spcAft>
              <a:buClr>
                <a:srgbClr val="595959"/>
              </a:buClr>
              <a:buSzPts val="1400"/>
              <a:buFont typeface="Arial"/>
              <a:buNone/>
            </a:pPr>
            <a:r>
              <a:rPr lang="en-US" sz="1500" b="1" i="0" u="none">
                <a:solidFill>
                  <a:srgbClr val="595959"/>
                </a:solidFill>
                <a:latin typeface="Microsoft YaHei"/>
                <a:ea typeface="Microsoft YaHei"/>
                <a:cs typeface="Microsoft YaHei"/>
                <a:sym typeface="Microsoft YaHei"/>
              </a:rPr>
              <a:t> </a:t>
            </a:r>
            <a:endParaRPr sz="1500" b="1" i="0" u="none">
              <a:solidFill>
                <a:srgbClr val="595959"/>
              </a:solidFill>
              <a:latin typeface="Microsoft YaHei"/>
              <a:ea typeface="Microsoft YaHei"/>
              <a:cs typeface="Microsoft YaHei"/>
              <a:sym typeface="Microsoft YaHei"/>
            </a:endParaRPr>
          </a:p>
        </p:txBody>
      </p:sp>
      <p:pic>
        <p:nvPicPr>
          <p:cNvPr id="195" name="Google Shape;195;p1"/>
          <p:cNvPicPr preferRelativeResize="0"/>
          <p:nvPr/>
        </p:nvPicPr>
        <p:blipFill rotWithShape="1">
          <a:blip r:embed="rId3">
            <a:alphaModFix/>
          </a:blip>
          <a:srcRect/>
          <a:stretch/>
        </p:blipFill>
        <p:spPr>
          <a:xfrm>
            <a:off x="373188" y="319344"/>
            <a:ext cx="1209675" cy="1151255"/>
          </a:xfrm>
          <a:prstGeom prst="rect">
            <a:avLst/>
          </a:prstGeom>
          <a:noFill/>
          <a:ln>
            <a:noFill/>
          </a:ln>
        </p:spPr>
      </p:pic>
      <p:sp>
        <p:nvSpPr>
          <p:cNvPr id="196" name="Google Shape;196;p1"/>
          <p:cNvSpPr txBox="1"/>
          <p:nvPr/>
        </p:nvSpPr>
        <p:spPr>
          <a:xfrm>
            <a:off x="1539600" y="502353"/>
            <a:ext cx="60648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200" b="1" i="0" u="none">
                <a:solidFill>
                  <a:schemeClr val="dk1"/>
                </a:solidFill>
                <a:latin typeface="Calibri"/>
                <a:ea typeface="Calibri"/>
                <a:cs typeface="Calibri"/>
                <a:sym typeface="Calibri"/>
              </a:rPr>
              <a:t>BIRLA VISHVAKARMA MAHAVIDYALAYA </a:t>
            </a:r>
            <a:endParaRPr sz="800"/>
          </a:p>
          <a:p>
            <a:pPr marL="0" marR="0" lvl="0" indent="0" algn="ctr" rtl="0">
              <a:lnSpc>
                <a:spcPct val="100000"/>
              </a:lnSpc>
              <a:spcBef>
                <a:spcPts val="0"/>
              </a:spcBef>
              <a:spcAft>
                <a:spcPts val="0"/>
              </a:spcAft>
              <a:buClr>
                <a:schemeClr val="dk1"/>
              </a:buClr>
              <a:buSzPts val="2800"/>
              <a:buFont typeface="Arial"/>
              <a:buNone/>
            </a:pPr>
            <a:r>
              <a:rPr lang="en-US" sz="2200" b="1" i="0" u="none">
                <a:solidFill>
                  <a:schemeClr val="dk1"/>
                </a:solidFill>
                <a:latin typeface="Calibri"/>
                <a:ea typeface="Calibri"/>
                <a:cs typeface="Calibri"/>
                <a:sym typeface="Calibri"/>
              </a:rPr>
              <a:t>(Engineering College)</a:t>
            </a:r>
            <a:br>
              <a:rPr lang="en-US" sz="2200" b="1" i="0" u="none">
                <a:solidFill>
                  <a:schemeClr val="dk1"/>
                </a:solidFill>
                <a:latin typeface="Calibri"/>
                <a:ea typeface="Calibri"/>
                <a:cs typeface="Calibri"/>
                <a:sym typeface="Calibri"/>
              </a:rPr>
            </a:br>
            <a:r>
              <a:rPr lang="en-US" sz="2200" b="1" i="0" u="none">
                <a:solidFill>
                  <a:schemeClr val="dk1"/>
                </a:solidFill>
                <a:latin typeface="Calibri"/>
                <a:ea typeface="Calibri"/>
                <a:cs typeface="Calibri"/>
                <a:sym typeface="Calibri"/>
              </a:rPr>
              <a:t>(An Autonomous Institution)</a:t>
            </a:r>
            <a:endParaRPr sz="2200" b="1" i="0" u="none">
              <a:solidFill>
                <a:schemeClr val="dk1"/>
              </a:solidFill>
              <a:latin typeface="Calibri"/>
              <a:ea typeface="Calibri"/>
              <a:cs typeface="Calibri"/>
              <a:sym typeface="Calibri"/>
            </a:endParaRPr>
          </a:p>
        </p:txBody>
      </p:sp>
      <p:pic>
        <p:nvPicPr>
          <p:cNvPr id="197" name="Google Shape;197;p1"/>
          <p:cNvPicPr preferRelativeResize="0"/>
          <p:nvPr/>
        </p:nvPicPr>
        <p:blipFill>
          <a:blip r:embed="rId4">
            <a:alphaModFix/>
          </a:blip>
          <a:stretch>
            <a:fillRect/>
          </a:stretch>
        </p:blipFill>
        <p:spPr>
          <a:xfrm>
            <a:off x="7083150" y="65150"/>
            <a:ext cx="1978301" cy="481051"/>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9;g1f25947c76d_3_547">
            <a:extLst>
              <a:ext uri="{FF2B5EF4-FFF2-40B4-BE49-F238E27FC236}">
                <a16:creationId xmlns:a16="http://schemas.microsoft.com/office/drawing/2014/main" id="{C0182537-AD01-BAA2-1D2D-1FC356ED9324}"/>
              </a:ext>
            </a:extLst>
          </p:cNvPr>
          <p:cNvSpPr/>
          <p:nvPr/>
        </p:nvSpPr>
        <p:spPr>
          <a:xfrm flipH="1">
            <a:off x="593788" y="596900"/>
            <a:ext cx="360300" cy="4546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 name="Google Shape;380;g1f25947c76d_3_547">
            <a:extLst>
              <a:ext uri="{FF2B5EF4-FFF2-40B4-BE49-F238E27FC236}">
                <a16:creationId xmlns:a16="http://schemas.microsoft.com/office/drawing/2014/main" id="{3073D1F8-1B11-E2AB-0A8F-368FB17415E7}"/>
              </a:ext>
            </a:extLst>
          </p:cNvPr>
          <p:cNvSpPr/>
          <p:nvPr/>
        </p:nvSpPr>
        <p:spPr>
          <a:xfrm rot="10800000" flipH="1">
            <a:off x="3267075" y="-100"/>
            <a:ext cx="539700" cy="597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 name="Google Shape;381;g1f25947c76d_3_547">
            <a:extLst>
              <a:ext uri="{FF2B5EF4-FFF2-40B4-BE49-F238E27FC236}">
                <a16:creationId xmlns:a16="http://schemas.microsoft.com/office/drawing/2014/main" id="{CD580AC6-D843-7E0F-8A7E-E997E5C2E680}"/>
              </a:ext>
            </a:extLst>
          </p:cNvPr>
          <p:cNvGrpSpPr/>
          <p:nvPr/>
        </p:nvGrpSpPr>
        <p:grpSpPr>
          <a:xfrm>
            <a:off x="593725" y="238125"/>
            <a:ext cx="8550524" cy="362033"/>
            <a:chOff x="0" y="0"/>
            <a:chExt cx="8550524" cy="362214"/>
          </a:xfrm>
        </p:grpSpPr>
        <p:sp>
          <p:nvSpPr>
            <p:cNvPr id="5" name="Google Shape;382;g1f25947c76d_3_547">
              <a:extLst>
                <a:ext uri="{FF2B5EF4-FFF2-40B4-BE49-F238E27FC236}">
                  <a16:creationId xmlns:a16="http://schemas.microsoft.com/office/drawing/2014/main" id="{9542D1C1-F663-EEF5-2EA8-E37673F51C7E}"/>
                </a:ext>
              </a:extLst>
            </p:cNvPr>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6" name="Google Shape;383;g1f25947c76d_3_547">
              <a:extLst>
                <a:ext uri="{FF2B5EF4-FFF2-40B4-BE49-F238E27FC236}">
                  <a16:creationId xmlns:a16="http://schemas.microsoft.com/office/drawing/2014/main" id="{B4A327ED-12A9-363A-F04D-E665142729C2}"/>
                </a:ext>
              </a:extLst>
            </p:cNvPr>
            <p:cNvSpPr/>
            <p:nvPr/>
          </p:nvSpPr>
          <p:spPr>
            <a:xfrm flipH="1">
              <a:off x="359924" y="714"/>
              <a:ext cx="8190600" cy="361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7" name="Google Shape;384;g1f25947c76d_3_547">
            <a:extLst>
              <a:ext uri="{FF2B5EF4-FFF2-40B4-BE49-F238E27FC236}">
                <a16:creationId xmlns:a16="http://schemas.microsoft.com/office/drawing/2014/main" id="{68987A00-B1D9-BEDC-4408-3CB01ADF87E2}"/>
              </a:ext>
            </a:extLst>
          </p:cNvPr>
          <p:cNvGrpSpPr/>
          <p:nvPr/>
        </p:nvGrpSpPr>
        <p:grpSpPr>
          <a:xfrm>
            <a:off x="0" y="600075"/>
            <a:ext cx="3806694" cy="539730"/>
            <a:chOff x="0" y="0"/>
            <a:chExt cx="3807075" cy="540000"/>
          </a:xfrm>
        </p:grpSpPr>
        <p:grpSp>
          <p:nvGrpSpPr>
            <p:cNvPr id="8" name="Google Shape;385;g1f25947c76d_3_547">
              <a:extLst>
                <a:ext uri="{FF2B5EF4-FFF2-40B4-BE49-F238E27FC236}">
                  <a16:creationId xmlns:a16="http://schemas.microsoft.com/office/drawing/2014/main" id="{8E4FB647-0339-0FD7-E3E2-3491739E96CD}"/>
                </a:ext>
              </a:extLst>
            </p:cNvPr>
            <p:cNvGrpSpPr/>
            <p:nvPr/>
          </p:nvGrpSpPr>
          <p:grpSpPr>
            <a:xfrm>
              <a:off x="0" y="0"/>
              <a:ext cx="3807075" cy="540000"/>
              <a:chOff x="0" y="0"/>
              <a:chExt cx="3807075" cy="540000"/>
            </a:xfrm>
          </p:grpSpPr>
          <p:sp>
            <p:nvSpPr>
              <p:cNvPr id="10" name="Google Shape;386;g1f25947c76d_3_547">
                <a:extLst>
                  <a:ext uri="{FF2B5EF4-FFF2-40B4-BE49-F238E27FC236}">
                    <a16:creationId xmlns:a16="http://schemas.microsoft.com/office/drawing/2014/main" id="{2815C29B-5229-AFC2-A287-40485B23F753}"/>
                  </a:ext>
                </a:extLst>
              </p:cNvPr>
              <p:cNvSpPr/>
              <p:nvPr/>
            </p:nvSpPr>
            <p:spPr>
              <a:xfrm rot="10800000" flipH="1">
                <a:off x="0" y="0"/>
                <a:ext cx="3267000"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11" name="Google Shape;387;g1f25947c76d_3_547">
                <a:extLst>
                  <a:ext uri="{FF2B5EF4-FFF2-40B4-BE49-F238E27FC236}">
                    <a16:creationId xmlns:a16="http://schemas.microsoft.com/office/drawing/2014/main" id="{09D17299-AC87-D54C-52F4-BC5757954B17}"/>
                  </a:ext>
                </a:extLst>
              </p:cNvPr>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9" name="Google Shape;388;g1f25947c76d_3_547">
              <a:extLst>
                <a:ext uri="{FF2B5EF4-FFF2-40B4-BE49-F238E27FC236}">
                  <a16:creationId xmlns:a16="http://schemas.microsoft.com/office/drawing/2014/main" id="{0FB23031-9A34-E99D-C3AF-99F941720246}"/>
                </a:ext>
              </a:extLst>
            </p:cNvPr>
            <p:cNvSpPr/>
            <p:nvPr/>
          </p:nvSpPr>
          <p:spPr>
            <a:xfrm>
              <a:off x="773475" y="100723"/>
              <a:ext cx="131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graphicFrame>
        <p:nvGraphicFramePr>
          <p:cNvPr id="13" name="Table 13">
            <a:extLst>
              <a:ext uri="{FF2B5EF4-FFF2-40B4-BE49-F238E27FC236}">
                <a16:creationId xmlns:a16="http://schemas.microsoft.com/office/drawing/2014/main" id="{5AFE28EC-95A4-FB66-DC98-64DF03A640FB}"/>
              </a:ext>
            </a:extLst>
          </p:cNvPr>
          <p:cNvGraphicFramePr>
            <a:graphicFrameLocks noGrp="1"/>
          </p:cNvGraphicFramePr>
          <p:nvPr>
            <p:extLst>
              <p:ext uri="{D42A27DB-BD31-4B8C-83A1-F6EECF244321}">
                <p14:modId xmlns:p14="http://schemas.microsoft.com/office/powerpoint/2010/main" val="1045326318"/>
              </p:ext>
            </p:extLst>
          </p:nvPr>
        </p:nvGraphicFramePr>
        <p:xfrm>
          <a:off x="1064276" y="1333263"/>
          <a:ext cx="7969346" cy="3057254"/>
        </p:xfrm>
        <a:graphic>
          <a:graphicData uri="http://schemas.openxmlformats.org/drawingml/2006/table">
            <a:tbl>
              <a:tblPr firstRow="1" bandRow="1">
                <a:tableStyleId>{5C22544A-7EE6-4342-B048-85BDC9FD1C3A}</a:tableStyleId>
              </a:tblPr>
              <a:tblGrid>
                <a:gridCol w="1276341">
                  <a:extLst>
                    <a:ext uri="{9D8B030D-6E8A-4147-A177-3AD203B41FA5}">
                      <a16:colId xmlns:a16="http://schemas.microsoft.com/office/drawing/2014/main" val="1943372936"/>
                    </a:ext>
                  </a:extLst>
                </a:gridCol>
                <a:gridCol w="6693005">
                  <a:extLst>
                    <a:ext uri="{9D8B030D-6E8A-4147-A177-3AD203B41FA5}">
                      <a16:colId xmlns:a16="http://schemas.microsoft.com/office/drawing/2014/main" val="985275527"/>
                    </a:ext>
                  </a:extLst>
                </a:gridCol>
              </a:tblGrid>
              <a:tr h="832214">
                <a:tc>
                  <a:txBody>
                    <a:bodyPr/>
                    <a:lstStyle/>
                    <a:p>
                      <a:r>
                        <a:rPr lang="en-IN" dirty="0"/>
                        <a:t>Paper Number</a:t>
                      </a:r>
                    </a:p>
                  </a:txBody>
                  <a:tcPr/>
                </a:tc>
                <a:tc>
                  <a:txBody>
                    <a:bodyPr/>
                    <a:lstStyle/>
                    <a:p>
                      <a:r>
                        <a:rPr lang="en-IN" dirty="0"/>
                        <a:t>Methodology</a:t>
                      </a:r>
                    </a:p>
                  </a:txBody>
                  <a:tcPr/>
                </a:tc>
                <a:extLst>
                  <a:ext uri="{0D108BD9-81ED-4DB2-BD59-A6C34878D82A}">
                    <a16:rowId xmlns:a16="http://schemas.microsoft.com/office/drawing/2014/main" val="3849994719"/>
                  </a:ext>
                </a:extLst>
              </a:tr>
              <a:tr h="595604">
                <a:tc>
                  <a:txBody>
                    <a:bodyPr/>
                    <a:lstStyle/>
                    <a:p>
                      <a:r>
                        <a:rPr lang="en-IN" dirty="0"/>
                        <a:t>1</a:t>
                      </a:r>
                    </a:p>
                  </a:txBody>
                  <a:tcPr/>
                </a:tc>
                <a:tc>
                  <a:txBody>
                    <a:bodyPr/>
                    <a:lstStyle/>
                    <a:p>
                      <a:r>
                        <a:rPr lang="en-US" dirty="0"/>
                        <a:t>In this research, they present a wireless sensor network-based time attendance system that includes sensor nodes embedded in smart chairs. </a:t>
                      </a:r>
                    </a:p>
                    <a:p>
                      <a:r>
                        <a:rPr lang="en-US" dirty="0"/>
                        <a:t>They create a smart classroom that has five HX711 amplifiers and twenty 50 kg </a:t>
                      </a:r>
                      <a:r>
                        <a:rPr lang="en-US" dirty="0">
                          <a:highlight>
                            <a:srgbClr val="FFFF00"/>
                          </a:highlight>
                        </a:rPr>
                        <a:t>load sensors</a:t>
                      </a:r>
                      <a:r>
                        <a:rPr lang="en-US" dirty="0"/>
                        <a:t>. Additionally, the smart classroom has a </a:t>
                      </a:r>
                      <a:r>
                        <a:rPr lang="en-US" dirty="0" err="1"/>
                        <a:t>ZKTeco</a:t>
                      </a:r>
                      <a:r>
                        <a:rPr lang="en-US" dirty="0"/>
                        <a:t> ZK4500 fingerprint scanner installed so that it can read the daily fingerprints of the five pupils that occupy the five intelligent chairs that have been assigned to them. </a:t>
                      </a:r>
                    </a:p>
                    <a:p>
                      <a:r>
                        <a:rPr lang="en-US" dirty="0"/>
                        <a:t>While a pupil is seated in the chair, the load sensors weigh that person. These weights are transmitted in the form of packets to a master sensor node, which gathers them and transmits them to the system server for use in calculating the lengths of student attendance. </a:t>
                      </a:r>
                      <a:r>
                        <a:rPr lang="en-US" dirty="0">
                          <a:highlight>
                            <a:srgbClr val="FFFF00"/>
                          </a:highlight>
                        </a:rPr>
                        <a:t>Zero weight is given when a student is absent.</a:t>
                      </a:r>
                      <a:endParaRPr lang="en-IN" dirty="0">
                        <a:highlight>
                          <a:srgbClr val="FFFF00"/>
                        </a:highlight>
                      </a:endParaRPr>
                    </a:p>
                  </a:txBody>
                  <a:tcPr/>
                </a:tc>
                <a:extLst>
                  <a:ext uri="{0D108BD9-81ED-4DB2-BD59-A6C34878D82A}">
                    <a16:rowId xmlns:a16="http://schemas.microsoft.com/office/drawing/2014/main" val="1360804532"/>
                  </a:ext>
                </a:extLst>
              </a:tr>
            </a:tbl>
          </a:graphicData>
        </a:graphic>
      </p:graphicFrame>
    </p:spTree>
    <p:extLst>
      <p:ext uri="{BB962C8B-B14F-4D97-AF65-F5344CB8AC3E}">
        <p14:creationId xmlns:p14="http://schemas.microsoft.com/office/powerpoint/2010/main" val="388095226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9;g1f25947c76d_3_547">
            <a:extLst>
              <a:ext uri="{FF2B5EF4-FFF2-40B4-BE49-F238E27FC236}">
                <a16:creationId xmlns:a16="http://schemas.microsoft.com/office/drawing/2014/main" id="{C0182537-AD01-BAA2-1D2D-1FC356ED9324}"/>
              </a:ext>
            </a:extLst>
          </p:cNvPr>
          <p:cNvSpPr/>
          <p:nvPr/>
        </p:nvSpPr>
        <p:spPr>
          <a:xfrm flipH="1">
            <a:off x="593788" y="596900"/>
            <a:ext cx="360300" cy="4546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 name="Google Shape;380;g1f25947c76d_3_547">
            <a:extLst>
              <a:ext uri="{FF2B5EF4-FFF2-40B4-BE49-F238E27FC236}">
                <a16:creationId xmlns:a16="http://schemas.microsoft.com/office/drawing/2014/main" id="{3073D1F8-1B11-E2AB-0A8F-368FB17415E7}"/>
              </a:ext>
            </a:extLst>
          </p:cNvPr>
          <p:cNvSpPr/>
          <p:nvPr/>
        </p:nvSpPr>
        <p:spPr>
          <a:xfrm rot="10800000" flipH="1">
            <a:off x="3267075" y="-100"/>
            <a:ext cx="539700" cy="597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 name="Google Shape;381;g1f25947c76d_3_547">
            <a:extLst>
              <a:ext uri="{FF2B5EF4-FFF2-40B4-BE49-F238E27FC236}">
                <a16:creationId xmlns:a16="http://schemas.microsoft.com/office/drawing/2014/main" id="{CD580AC6-D843-7E0F-8A7E-E997E5C2E680}"/>
              </a:ext>
            </a:extLst>
          </p:cNvPr>
          <p:cNvGrpSpPr/>
          <p:nvPr/>
        </p:nvGrpSpPr>
        <p:grpSpPr>
          <a:xfrm>
            <a:off x="593725" y="238125"/>
            <a:ext cx="8550524" cy="362033"/>
            <a:chOff x="0" y="0"/>
            <a:chExt cx="8550524" cy="362214"/>
          </a:xfrm>
        </p:grpSpPr>
        <p:sp>
          <p:nvSpPr>
            <p:cNvPr id="5" name="Google Shape;382;g1f25947c76d_3_547">
              <a:extLst>
                <a:ext uri="{FF2B5EF4-FFF2-40B4-BE49-F238E27FC236}">
                  <a16:creationId xmlns:a16="http://schemas.microsoft.com/office/drawing/2014/main" id="{9542D1C1-F663-EEF5-2EA8-E37673F51C7E}"/>
                </a:ext>
              </a:extLst>
            </p:cNvPr>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6" name="Google Shape;383;g1f25947c76d_3_547">
              <a:extLst>
                <a:ext uri="{FF2B5EF4-FFF2-40B4-BE49-F238E27FC236}">
                  <a16:creationId xmlns:a16="http://schemas.microsoft.com/office/drawing/2014/main" id="{B4A327ED-12A9-363A-F04D-E665142729C2}"/>
                </a:ext>
              </a:extLst>
            </p:cNvPr>
            <p:cNvSpPr/>
            <p:nvPr/>
          </p:nvSpPr>
          <p:spPr>
            <a:xfrm flipH="1">
              <a:off x="359924" y="714"/>
              <a:ext cx="8190600" cy="361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7" name="Google Shape;384;g1f25947c76d_3_547">
            <a:extLst>
              <a:ext uri="{FF2B5EF4-FFF2-40B4-BE49-F238E27FC236}">
                <a16:creationId xmlns:a16="http://schemas.microsoft.com/office/drawing/2014/main" id="{68987A00-B1D9-BEDC-4408-3CB01ADF87E2}"/>
              </a:ext>
            </a:extLst>
          </p:cNvPr>
          <p:cNvGrpSpPr/>
          <p:nvPr/>
        </p:nvGrpSpPr>
        <p:grpSpPr>
          <a:xfrm>
            <a:off x="0" y="600075"/>
            <a:ext cx="3806694" cy="539730"/>
            <a:chOff x="0" y="0"/>
            <a:chExt cx="3807075" cy="540000"/>
          </a:xfrm>
        </p:grpSpPr>
        <p:grpSp>
          <p:nvGrpSpPr>
            <p:cNvPr id="8" name="Google Shape;385;g1f25947c76d_3_547">
              <a:extLst>
                <a:ext uri="{FF2B5EF4-FFF2-40B4-BE49-F238E27FC236}">
                  <a16:creationId xmlns:a16="http://schemas.microsoft.com/office/drawing/2014/main" id="{8E4FB647-0339-0FD7-E3E2-3491739E96CD}"/>
                </a:ext>
              </a:extLst>
            </p:cNvPr>
            <p:cNvGrpSpPr/>
            <p:nvPr/>
          </p:nvGrpSpPr>
          <p:grpSpPr>
            <a:xfrm>
              <a:off x="0" y="0"/>
              <a:ext cx="3807075" cy="540000"/>
              <a:chOff x="0" y="0"/>
              <a:chExt cx="3807075" cy="540000"/>
            </a:xfrm>
          </p:grpSpPr>
          <p:sp>
            <p:nvSpPr>
              <p:cNvPr id="10" name="Google Shape;386;g1f25947c76d_3_547">
                <a:extLst>
                  <a:ext uri="{FF2B5EF4-FFF2-40B4-BE49-F238E27FC236}">
                    <a16:creationId xmlns:a16="http://schemas.microsoft.com/office/drawing/2014/main" id="{2815C29B-5229-AFC2-A287-40485B23F753}"/>
                  </a:ext>
                </a:extLst>
              </p:cNvPr>
              <p:cNvSpPr/>
              <p:nvPr/>
            </p:nvSpPr>
            <p:spPr>
              <a:xfrm rot="10800000" flipH="1">
                <a:off x="0" y="0"/>
                <a:ext cx="3267000"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11" name="Google Shape;387;g1f25947c76d_3_547">
                <a:extLst>
                  <a:ext uri="{FF2B5EF4-FFF2-40B4-BE49-F238E27FC236}">
                    <a16:creationId xmlns:a16="http://schemas.microsoft.com/office/drawing/2014/main" id="{09D17299-AC87-D54C-52F4-BC5757954B17}"/>
                  </a:ext>
                </a:extLst>
              </p:cNvPr>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9" name="Google Shape;388;g1f25947c76d_3_547">
              <a:extLst>
                <a:ext uri="{FF2B5EF4-FFF2-40B4-BE49-F238E27FC236}">
                  <a16:creationId xmlns:a16="http://schemas.microsoft.com/office/drawing/2014/main" id="{0FB23031-9A34-E99D-C3AF-99F941720246}"/>
                </a:ext>
              </a:extLst>
            </p:cNvPr>
            <p:cNvSpPr/>
            <p:nvPr/>
          </p:nvSpPr>
          <p:spPr>
            <a:xfrm>
              <a:off x="773475" y="100723"/>
              <a:ext cx="131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graphicFrame>
        <p:nvGraphicFramePr>
          <p:cNvPr id="13" name="Table 13">
            <a:extLst>
              <a:ext uri="{FF2B5EF4-FFF2-40B4-BE49-F238E27FC236}">
                <a16:creationId xmlns:a16="http://schemas.microsoft.com/office/drawing/2014/main" id="{5AFE28EC-95A4-FB66-DC98-64DF03A640FB}"/>
              </a:ext>
            </a:extLst>
          </p:cNvPr>
          <p:cNvGraphicFramePr>
            <a:graphicFrameLocks noGrp="1"/>
          </p:cNvGraphicFramePr>
          <p:nvPr>
            <p:extLst>
              <p:ext uri="{D42A27DB-BD31-4B8C-83A1-F6EECF244321}">
                <p14:modId xmlns:p14="http://schemas.microsoft.com/office/powerpoint/2010/main" val="2747064268"/>
              </p:ext>
            </p:extLst>
          </p:nvPr>
        </p:nvGraphicFramePr>
        <p:xfrm>
          <a:off x="1064276" y="1184590"/>
          <a:ext cx="7969346" cy="3880214"/>
        </p:xfrm>
        <a:graphic>
          <a:graphicData uri="http://schemas.openxmlformats.org/drawingml/2006/table">
            <a:tbl>
              <a:tblPr firstRow="1" bandRow="1">
                <a:tableStyleId>{5C22544A-7EE6-4342-B048-85BDC9FD1C3A}</a:tableStyleId>
              </a:tblPr>
              <a:tblGrid>
                <a:gridCol w="1276341">
                  <a:extLst>
                    <a:ext uri="{9D8B030D-6E8A-4147-A177-3AD203B41FA5}">
                      <a16:colId xmlns:a16="http://schemas.microsoft.com/office/drawing/2014/main" val="1943372936"/>
                    </a:ext>
                  </a:extLst>
                </a:gridCol>
                <a:gridCol w="6693005">
                  <a:extLst>
                    <a:ext uri="{9D8B030D-6E8A-4147-A177-3AD203B41FA5}">
                      <a16:colId xmlns:a16="http://schemas.microsoft.com/office/drawing/2014/main" val="985275527"/>
                    </a:ext>
                  </a:extLst>
                </a:gridCol>
              </a:tblGrid>
              <a:tr h="832214">
                <a:tc>
                  <a:txBody>
                    <a:bodyPr/>
                    <a:lstStyle/>
                    <a:p>
                      <a:r>
                        <a:rPr lang="en-IN" dirty="0"/>
                        <a:t>Paper Number</a:t>
                      </a:r>
                    </a:p>
                  </a:txBody>
                  <a:tcPr/>
                </a:tc>
                <a:tc>
                  <a:txBody>
                    <a:bodyPr/>
                    <a:lstStyle/>
                    <a:p>
                      <a:r>
                        <a:rPr lang="en-IN" dirty="0"/>
                        <a:t>Methodology</a:t>
                      </a:r>
                    </a:p>
                  </a:txBody>
                  <a:tcPr/>
                </a:tc>
                <a:extLst>
                  <a:ext uri="{0D108BD9-81ED-4DB2-BD59-A6C34878D82A}">
                    <a16:rowId xmlns:a16="http://schemas.microsoft.com/office/drawing/2014/main" val="3849994719"/>
                  </a:ext>
                </a:extLst>
              </a:tr>
              <a:tr h="595604">
                <a:tc>
                  <a:txBody>
                    <a:bodyPr/>
                    <a:lstStyle/>
                    <a:p>
                      <a:r>
                        <a:rPr lang="en-IN" dirty="0"/>
                        <a:t>2</a:t>
                      </a:r>
                    </a:p>
                  </a:txBody>
                  <a:tcPr/>
                </a:tc>
                <a:tc>
                  <a:txBody>
                    <a:bodyPr/>
                    <a:lstStyle/>
                    <a:p>
                      <a:r>
                        <a:rPr lang="en-US" dirty="0"/>
                        <a:t>This paper explains how an automated attendance system utilizing </a:t>
                      </a:r>
                      <a:r>
                        <a:rPr lang="en-US" dirty="0">
                          <a:highlight>
                            <a:srgbClr val="FFFF00"/>
                          </a:highlight>
                        </a:rPr>
                        <a:t>RFID</a:t>
                      </a:r>
                      <a:r>
                        <a:rPr lang="en-US" dirty="0"/>
                        <a:t>, fingerprints, and a GSM modem can be deployed in a college or other academic environment using the </a:t>
                      </a:r>
                      <a:r>
                        <a:rPr lang="en-US" dirty="0">
                          <a:highlight>
                            <a:srgbClr val="FFFF00"/>
                          </a:highlight>
                        </a:rPr>
                        <a:t>“. Net Framework”.</a:t>
                      </a:r>
                    </a:p>
                    <a:p>
                      <a:r>
                        <a:rPr lang="en-US" dirty="0"/>
                        <a:t>With the help of the </a:t>
                      </a:r>
                      <a:r>
                        <a:rPr lang="en-US" dirty="0">
                          <a:highlight>
                            <a:srgbClr val="FFFF00"/>
                          </a:highlight>
                        </a:rPr>
                        <a:t>GPS (Global Positioning System)</a:t>
                      </a:r>
                      <a:r>
                        <a:rPr lang="en-US" dirty="0"/>
                        <a:t>, the student's whereabouts can be found anywhere on campus.</a:t>
                      </a:r>
                      <a:endParaRPr lang="en-IN" dirty="0">
                        <a:highlight>
                          <a:srgbClr val="FFFF00"/>
                        </a:highlight>
                      </a:endParaRPr>
                    </a:p>
                  </a:txBody>
                  <a:tcPr/>
                </a:tc>
                <a:extLst>
                  <a:ext uri="{0D108BD9-81ED-4DB2-BD59-A6C34878D82A}">
                    <a16:rowId xmlns:a16="http://schemas.microsoft.com/office/drawing/2014/main" val="1360804532"/>
                  </a:ext>
                </a:extLst>
              </a:tr>
              <a:tr h="595604">
                <a:tc>
                  <a:txBody>
                    <a:bodyPr/>
                    <a:lstStyle/>
                    <a:p>
                      <a:r>
                        <a:rPr lang="en-IN" dirty="0"/>
                        <a:t>3</a:t>
                      </a:r>
                    </a:p>
                  </a:txBody>
                  <a:tcPr/>
                </a:tc>
                <a:tc>
                  <a:txBody>
                    <a:bodyPr/>
                    <a:lstStyle/>
                    <a:p>
                      <a:r>
                        <a:rPr lang="en-US" dirty="0"/>
                        <a:t>The Python Tkinter Module is used to create the software's front end. The open source cloud API and </a:t>
                      </a:r>
                      <a:r>
                        <a:rPr lang="en-US" dirty="0">
                          <a:highlight>
                            <a:srgbClr val="FFFF00"/>
                          </a:highlight>
                        </a:rPr>
                        <a:t>MySQLite3</a:t>
                      </a:r>
                      <a:r>
                        <a:rPr lang="en-US" dirty="0"/>
                        <a:t> are used to create the backend. It includes the MFRC522 </a:t>
                      </a:r>
                      <a:r>
                        <a:rPr lang="en-US" dirty="0">
                          <a:highlight>
                            <a:srgbClr val="FFFF00"/>
                          </a:highlight>
                        </a:rPr>
                        <a:t>RFID Reader and Atmega328P Microcontroller </a:t>
                      </a:r>
                      <a:r>
                        <a:rPr lang="en-US" dirty="0"/>
                        <a:t>hardware interface.</a:t>
                      </a:r>
                      <a:endParaRPr lang="en-IN" dirty="0">
                        <a:highlight>
                          <a:srgbClr val="FFFF00"/>
                        </a:highlight>
                      </a:endParaRPr>
                    </a:p>
                  </a:txBody>
                  <a:tcPr/>
                </a:tc>
                <a:extLst>
                  <a:ext uri="{0D108BD9-81ED-4DB2-BD59-A6C34878D82A}">
                    <a16:rowId xmlns:a16="http://schemas.microsoft.com/office/drawing/2014/main" val="1335691972"/>
                  </a:ext>
                </a:extLst>
              </a:tr>
              <a:tr h="595604">
                <a:tc>
                  <a:txBody>
                    <a:bodyPr/>
                    <a:lstStyle/>
                    <a:p>
                      <a:r>
                        <a:rPr lang="en-IN" dirty="0"/>
                        <a:t>4</a:t>
                      </a:r>
                    </a:p>
                  </a:txBody>
                  <a:tcPr/>
                </a:tc>
                <a:tc>
                  <a:txBody>
                    <a:bodyPr/>
                    <a:lstStyle/>
                    <a:p>
                      <a:r>
                        <a:rPr lang="en-US" dirty="0">
                          <a:highlight>
                            <a:srgbClr val="FFFF00"/>
                          </a:highlight>
                        </a:rPr>
                        <a:t>RFID is a technology that automates identification and data collecting</a:t>
                      </a:r>
                      <a:r>
                        <a:rPr lang="en-US" dirty="0"/>
                        <a:t>, resulting in faster corporate operations and more precise and timely data entry. In the paper, an unique use of RFID systems to classroom automation was suggested. Experimental results showed that the </a:t>
                      </a:r>
                      <a:r>
                        <a:rPr lang="en-US" dirty="0">
                          <a:highlight>
                            <a:srgbClr val="FFFF00"/>
                          </a:highlight>
                        </a:rPr>
                        <a:t>Windows Service's processing was 100% accurate and timely</a:t>
                      </a:r>
                      <a:r>
                        <a:rPr lang="en-US" dirty="0"/>
                        <a:t>.</a:t>
                      </a:r>
                      <a:endParaRPr lang="en-IN" dirty="0">
                        <a:highlight>
                          <a:srgbClr val="FFFF00"/>
                        </a:highlight>
                      </a:endParaRPr>
                    </a:p>
                  </a:txBody>
                  <a:tcPr/>
                </a:tc>
                <a:extLst>
                  <a:ext uri="{0D108BD9-81ED-4DB2-BD59-A6C34878D82A}">
                    <a16:rowId xmlns:a16="http://schemas.microsoft.com/office/drawing/2014/main" val="761075028"/>
                  </a:ext>
                </a:extLst>
              </a:tr>
            </a:tbl>
          </a:graphicData>
        </a:graphic>
      </p:graphicFrame>
    </p:spTree>
    <p:extLst>
      <p:ext uri="{BB962C8B-B14F-4D97-AF65-F5344CB8AC3E}">
        <p14:creationId xmlns:p14="http://schemas.microsoft.com/office/powerpoint/2010/main" val="320255421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9;g1f25947c76d_3_547">
            <a:extLst>
              <a:ext uri="{FF2B5EF4-FFF2-40B4-BE49-F238E27FC236}">
                <a16:creationId xmlns:a16="http://schemas.microsoft.com/office/drawing/2014/main" id="{C0182537-AD01-BAA2-1D2D-1FC356ED9324}"/>
              </a:ext>
            </a:extLst>
          </p:cNvPr>
          <p:cNvSpPr/>
          <p:nvPr/>
        </p:nvSpPr>
        <p:spPr>
          <a:xfrm flipH="1">
            <a:off x="593788" y="596900"/>
            <a:ext cx="360300" cy="4546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 name="Google Shape;380;g1f25947c76d_3_547">
            <a:extLst>
              <a:ext uri="{FF2B5EF4-FFF2-40B4-BE49-F238E27FC236}">
                <a16:creationId xmlns:a16="http://schemas.microsoft.com/office/drawing/2014/main" id="{3073D1F8-1B11-E2AB-0A8F-368FB17415E7}"/>
              </a:ext>
            </a:extLst>
          </p:cNvPr>
          <p:cNvSpPr/>
          <p:nvPr/>
        </p:nvSpPr>
        <p:spPr>
          <a:xfrm rot="10800000" flipH="1">
            <a:off x="3267075" y="-100"/>
            <a:ext cx="539700" cy="597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 name="Google Shape;381;g1f25947c76d_3_547">
            <a:extLst>
              <a:ext uri="{FF2B5EF4-FFF2-40B4-BE49-F238E27FC236}">
                <a16:creationId xmlns:a16="http://schemas.microsoft.com/office/drawing/2014/main" id="{CD580AC6-D843-7E0F-8A7E-E997E5C2E680}"/>
              </a:ext>
            </a:extLst>
          </p:cNvPr>
          <p:cNvGrpSpPr/>
          <p:nvPr/>
        </p:nvGrpSpPr>
        <p:grpSpPr>
          <a:xfrm>
            <a:off x="593725" y="238125"/>
            <a:ext cx="8550524" cy="362033"/>
            <a:chOff x="0" y="0"/>
            <a:chExt cx="8550524" cy="362214"/>
          </a:xfrm>
        </p:grpSpPr>
        <p:sp>
          <p:nvSpPr>
            <p:cNvPr id="5" name="Google Shape;382;g1f25947c76d_3_547">
              <a:extLst>
                <a:ext uri="{FF2B5EF4-FFF2-40B4-BE49-F238E27FC236}">
                  <a16:creationId xmlns:a16="http://schemas.microsoft.com/office/drawing/2014/main" id="{9542D1C1-F663-EEF5-2EA8-E37673F51C7E}"/>
                </a:ext>
              </a:extLst>
            </p:cNvPr>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6" name="Google Shape;383;g1f25947c76d_3_547">
              <a:extLst>
                <a:ext uri="{FF2B5EF4-FFF2-40B4-BE49-F238E27FC236}">
                  <a16:creationId xmlns:a16="http://schemas.microsoft.com/office/drawing/2014/main" id="{B4A327ED-12A9-363A-F04D-E665142729C2}"/>
                </a:ext>
              </a:extLst>
            </p:cNvPr>
            <p:cNvSpPr/>
            <p:nvPr/>
          </p:nvSpPr>
          <p:spPr>
            <a:xfrm flipH="1">
              <a:off x="359924" y="714"/>
              <a:ext cx="8190600" cy="361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7" name="Google Shape;384;g1f25947c76d_3_547">
            <a:extLst>
              <a:ext uri="{FF2B5EF4-FFF2-40B4-BE49-F238E27FC236}">
                <a16:creationId xmlns:a16="http://schemas.microsoft.com/office/drawing/2014/main" id="{68987A00-B1D9-BEDC-4408-3CB01ADF87E2}"/>
              </a:ext>
            </a:extLst>
          </p:cNvPr>
          <p:cNvGrpSpPr/>
          <p:nvPr/>
        </p:nvGrpSpPr>
        <p:grpSpPr>
          <a:xfrm>
            <a:off x="0" y="600075"/>
            <a:ext cx="3806694" cy="539730"/>
            <a:chOff x="0" y="0"/>
            <a:chExt cx="3807075" cy="540000"/>
          </a:xfrm>
        </p:grpSpPr>
        <p:grpSp>
          <p:nvGrpSpPr>
            <p:cNvPr id="8" name="Google Shape;385;g1f25947c76d_3_547">
              <a:extLst>
                <a:ext uri="{FF2B5EF4-FFF2-40B4-BE49-F238E27FC236}">
                  <a16:creationId xmlns:a16="http://schemas.microsoft.com/office/drawing/2014/main" id="{8E4FB647-0339-0FD7-E3E2-3491739E96CD}"/>
                </a:ext>
              </a:extLst>
            </p:cNvPr>
            <p:cNvGrpSpPr/>
            <p:nvPr/>
          </p:nvGrpSpPr>
          <p:grpSpPr>
            <a:xfrm>
              <a:off x="0" y="0"/>
              <a:ext cx="3807075" cy="540000"/>
              <a:chOff x="0" y="0"/>
              <a:chExt cx="3807075" cy="540000"/>
            </a:xfrm>
          </p:grpSpPr>
          <p:sp>
            <p:nvSpPr>
              <p:cNvPr id="10" name="Google Shape;386;g1f25947c76d_3_547">
                <a:extLst>
                  <a:ext uri="{FF2B5EF4-FFF2-40B4-BE49-F238E27FC236}">
                    <a16:creationId xmlns:a16="http://schemas.microsoft.com/office/drawing/2014/main" id="{2815C29B-5229-AFC2-A287-40485B23F753}"/>
                  </a:ext>
                </a:extLst>
              </p:cNvPr>
              <p:cNvSpPr/>
              <p:nvPr/>
            </p:nvSpPr>
            <p:spPr>
              <a:xfrm rot="10800000" flipH="1">
                <a:off x="0" y="0"/>
                <a:ext cx="3267000"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11" name="Google Shape;387;g1f25947c76d_3_547">
                <a:extLst>
                  <a:ext uri="{FF2B5EF4-FFF2-40B4-BE49-F238E27FC236}">
                    <a16:creationId xmlns:a16="http://schemas.microsoft.com/office/drawing/2014/main" id="{09D17299-AC87-D54C-52F4-BC5757954B17}"/>
                  </a:ext>
                </a:extLst>
              </p:cNvPr>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9" name="Google Shape;388;g1f25947c76d_3_547">
              <a:extLst>
                <a:ext uri="{FF2B5EF4-FFF2-40B4-BE49-F238E27FC236}">
                  <a16:creationId xmlns:a16="http://schemas.microsoft.com/office/drawing/2014/main" id="{0FB23031-9A34-E99D-C3AF-99F941720246}"/>
                </a:ext>
              </a:extLst>
            </p:cNvPr>
            <p:cNvSpPr/>
            <p:nvPr/>
          </p:nvSpPr>
          <p:spPr>
            <a:xfrm>
              <a:off x="773475" y="100723"/>
              <a:ext cx="131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graphicFrame>
        <p:nvGraphicFramePr>
          <p:cNvPr id="13" name="Table 13">
            <a:extLst>
              <a:ext uri="{FF2B5EF4-FFF2-40B4-BE49-F238E27FC236}">
                <a16:creationId xmlns:a16="http://schemas.microsoft.com/office/drawing/2014/main" id="{5AFE28EC-95A4-FB66-DC98-64DF03A640FB}"/>
              </a:ext>
            </a:extLst>
          </p:cNvPr>
          <p:cNvGraphicFramePr>
            <a:graphicFrameLocks noGrp="1"/>
          </p:cNvGraphicFramePr>
          <p:nvPr>
            <p:extLst>
              <p:ext uri="{D42A27DB-BD31-4B8C-83A1-F6EECF244321}">
                <p14:modId xmlns:p14="http://schemas.microsoft.com/office/powerpoint/2010/main" val="1190995992"/>
              </p:ext>
            </p:extLst>
          </p:nvPr>
        </p:nvGraphicFramePr>
        <p:xfrm>
          <a:off x="1064276" y="1184590"/>
          <a:ext cx="7969346" cy="3575414"/>
        </p:xfrm>
        <a:graphic>
          <a:graphicData uri="http://schemas.openxmlformats.org/drawingml/2006/table">
            <a:tbl>
              <a:tblPr firstRow="1" bandRow="1">
                <a:tableStyleId>{5C22544A-7EE6-4342-B048-85BDC9FD1C3A}</a:tableStyleId>
              </a:tblPr>
              <a:tblGrid>
                <a:gridCol w="1276341">
                  <a:extLst>
                    <a:ext uri="{9D8B030D-6E8A-4147-A177-3AD203B41FA5}">
                      <a16:colId xmlns:a16="http://schemas.microsoft.com/office/drawing/2014/main" val="1943372936"/>
                    </a:ext>
                  </a:extLst>
                </a:gridCol>
                <a:gridCol w="6693005">
                  <a:extLst>
                    <a:ext uri="{9D8B030D-6E8A-4147-A177-3AD203B41FA5}">
                      <a16:colId xmlns:a16="http://schemas.microsoft.com/office/drawing/2014/main" val="985275527"/>
                    </a:ext>
                  </a:extLst>
                </a:gridCol>
              </a:tblGrid>
              <a:tr h="832214">
                <a:tc>
                  <a:txBody>
                    <a:bodyPr/>
                    <a:lstStyle/>
                    <a:p>
                      <a:r>
                        <a:rPr lang="en-IN" dirty="0"/>
                        <a:t>Paper Number</a:t>
                      </a:r>
                    </a:p>
                  </a:txBody>
                  <a:tcPr/>
                </a:tc>
                <a:tc>
                  <a:txBody>
                    <a:bodyPr/>
                    <a:lstStyle/>
                    <a:p>
                      <a:r>
                        <a:rPr lang="en-IN" dirty="0"/>
                        <a:t>Methodology</a:t>
                      </a:r>
                    </a:p>
                  </a:txBody>
                  <a:tcPr/>
                </a:tc>
                <a:extLst>
                  <a:ext uri="{0D108BD9-81ED-4DB2-BD59-A6C34878D82A}">
                    <a16:rowId xmlns:a16="http://schemas.microsoft.com/office/drawing/2014/main" val="3849994719"/>
                  </a:ext>
                </a:extLst>
              </a:tr>
              <a:tr h="595604">
                <a:tc>
                  <a:txBody>
                    <a:bodyPr/>
                    <a:lstStyle/>
                    <a:p>
                      <a:r>
                        <a:rPr lang="en-IN" dirty="0"/>
                        <a:t>5</a:t>
                      </a:r>
                    </a:p>
                  </a:txBody>
                  <a:tcPr/>
                </a:tc>
                <a:tc>
                  <a:txBody>
                    <a:bodyPr/>
                    <a:lstStyle/>
                    <a:p>
                      <a:r>
                        <a:rPr lang="en-US" dirty="0"/>
                        <a:t>In this paper, the attendance monitoring system makes use of RFID and IOT. The best aspect is that by using the supplied methods, a lot of </a:t>
                      </a:r>
                      <a:r>
                        <a:rPr lang="en-US" dirty="0">
                          <a:highlight>
                            <a:srgbClr val="FFFF00"/>
                          </a:highlight>
                        </a:rPr>
                        <a:t>work may be completed automatically rather than manually</a:t>
                      </a:r>
                      <a:r>
                        <a:rPr lang="en-US" dirty="0"/>
                        <a:t>. We store data on the cloud for our backend. We are adapting it so that it can be accessed via IoT from any location.</a:t>
                      </a:r>
                      <a:endParaRPr lang="en-IN" dirty="0">
                        <a:highlight>
                          <a:srgbClr val="FFFF00"/>
                        </a:highlight>
                      </a:endParaRPr>
                    </a:p>
                  </a:txBody>
                  <a:tcPr/>
                </a:tc>
                <a:extLst>
                  <a:ext uri="{0D108BD9-81ED-4DB2-BD59-A6C34878D82A}">
                    <a16:rowId xmlns:a16="http://schemas.microsoft.com/office/drawing/2014/main" val="1360804532"/>
                  </a:ext>
                </a:extLst>
              </a:tr>
              <a:tr h="595604">
                <a:tc>
                  <a:txBody>
                    <a:bodyPr/>
                    <a:lstStyle/>
                    <a:p>
                      <a:r>
                        <a:rPr lang="en-IN" dirty="0"/>
                        <a:t>6</a:t>
                      </a:r>
                    </a:p>
                  </a:txBody>
                  <a:tcPr/>
                </a:tc>
                <a:tc>
                  <a:txBody>
                    <a:bodyPr/>
                    <a:lstStyle/>
                    <a:p>
                      <a:r>
                        <a:rPr lang="en-US" dirty="0"/>
                        <a:t>Students attendance management is presented in this paper by using most of the advanced technologies of the IoT (Internet of Things), such as mobility, wireless network, fingerprint sensor and cloud computing in which Middle layer is implemented using </a:t>
                      </a:r>
                      <a:r>
                        <a:rPr lang="en-US" dirty="0">
                          <a:highlight>
                            <a:srgbClr val="FFFF00"/>
                          </a:highlight>
                        </a:rPr>
                        <a:t>Apache server, PHP (web programming language) and MySQL (relational database). </a:t>
                      </a:r>
                      <a:r>
                        <a:rPr lang="en-US" dirty="0"/>
                        <a:t>The database is employed to mainly store the attendance data captured by the </a:t>
                      </a:r>
                      <a:r>
                        <a:rPr lang="en-IN" dirty="0"/>
                        <a:t>Fingerprint Scanner</a:t>
                      </a:r>
                      <a:r>
                        <a:rPr lang="en-US" dirty="0"/>
                        <a:t>. Smart Attendance Management System can manipulate the recorded student attendance by querying the database for automated operation.</a:t>
                      </a:r>
                      <a:endParaRPr lang="en-IN" dirty="0">
                        <a:highlight>
                          <a:srgbClr val="FFFF00"/>
                        </a:highlight>
                      </a:endParaRPr>
                    </a:p>
                  </a:txBody>
                  <a:tcPr/>
                </a:tc>
                <a:extLst>
                  <a:ext uri="{0D108BD9-81ED-4DB2-BD59-A6C34878D82A}">
                    <a16:rowId xmlns:a16="http://schemas.microsoft.com/office/drawing/2014/main" val="1335691972"/>
                  </a:ext>
                </a:extLst>
              </a:tr>
            </a:tbl>
          </a:graphicData>
        </a:graphic>
      </p:graphicFrame>
    </p:spTree>
    <p:extLst>
      <p:ext uri="{BB962C8B-B14F-4D97-AF65-F5344CB8AC3E}">
        <p14:creationId xmlns:p14="http://schemas.microsoft.com/office/powerpoint/2010/main" val="119413109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9;g1f25947c76d_3_547">
            <a:extLst>
              <a:ext uri="{FF2B5EF4-FFF2-40B4-BE49-F238E27FC236}">
                <a16:creationId xmlns:a16="http://schemas.microsoft.com/office/drawing/2014/main" id="{C0182537-AD01-BAA2-1D2D-1FC356ED9324}"/>
              </a:ext>
            </a:extLst>
          </p:cNvPr>
          <p:cNvSpPr/>
          <p:nvPr/>
        </p:nvSpPr>
        <p:spPr>
          <a:xfrm flipH="1">
            <a:off x="593788" y="596900"/>
            <a:ext cx="360300" cy="4546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 name="Google Shape;380;g1f25947c76d_3_547">
            <a:extLst>
              <a:ext uri="{FF2B5EF4-FFF2-40B4-BE49-F238E27FC236}">
                <a16:creationId xmlns:a16="http://schemas.microsoft.com/office/drawing/2014/main" id="{3073D1F8-1B11-E2AB-0A8F-368FB17415E7}"/>
              </a:ext>
            </a:extLst>
          </p:cNvPr>
          <p:cNvSpPr/>
          <p:nvPr/>
        </p:nvSpPr>
        <p:spPr>
          <a:xfrm rot="10800000" flipH="1">
            <a:off x="3267075" y="-100"/>
            <a:ext cx="539700" cy="597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 name="Google Shape;381;g1f25947c76d_3_547">
            <a:extLst>
              <a:ext uri="{FF2B5EF4-FFF2-40B4-BE49-F238E27FC236}">
                <a16:creationId xmlns:a16="http://schemas.microsoft.com/office/drawing/2014/main" id="{CD580AC6-D843-7E0F-8A7E-E997E5C2E680}"/>
              </a:ext>
            </a:extLst>
          </p:cNvPr>
          <p:cNvGrpSpPr/>
          <p:nvPr/>
        </p:nvGrpSpPr>
        <p:grpSpPr>
          <a:xfrm>
            <a:off x="593725" y="238125"/>
            <a:ext cx="8550524" cy="362033"/>
            <a:chOff x="0" y="0"/>
            <a:chExt cx="8550524" cy="362214"/>
          </a:xfrm>
        </p:grpSpPr>
        <p:sp>
          <p:nvSpPr>
            <p:cNvPr id="5" name="Google Shape;382;g1f25947c76d_3_547">
              <a:extLst>
                <a:ext uri="{FF2B5EF4-FFF2-40B4-BE49-F238E27FC236}">
                  <a16:creationId xmlns:a16="http://schemas.microsoft.com/office/drawing/2014/main" id="{9542D1C1-F663-EEF5-2EA8-E37673F51C7E}"/>
                </a:ext>
              </a:extLst>
            </p:cNvPr>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6" name="Google Shape;383;g1f25947c76d_3_547">
              <a:extLst>
                <a:ext uri="{FF2B5EF4-FFF2-40B4-BE49-F238E27FC236}">
                  <a16:creationId xmlns:a16="http://schemas.microsoft.com/office/drawing/2014/main" id="{B4A327ED-12A9-363A-F04D-E665142729C2}"/>
                </a:ext>
              </a:extLst>
            </p:cNvPr>
            <p:cNvSpPr/>
            <p:nvPr/>
          </p:nvSpPr>
          <p:spPr>
            <a:xfrm flipH="1">
              <a:off x="359924" y="714"/>
              <a:ext cx="8190600" cy="361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7" name="Google Shape;384;g1f25947c76d_3_547">
            <a:extLst>
              <a:ext uri="{FF2B5EF4-FFF2-40B4-BE49-F238E27FC236}">
                <a16:creationId xmlns:a16="http://schemas.microsoft.com/office/drawing/2014/main" id="{68987A00-B1D9-BEDC-4408-3CB01ADF87E2}"/>
              </a:ext>
            </a:extLst>
          </p:cNvPr>
          <p:cNvGrpSpPr/>
          <p:nvPr/>
        </p:nvGrpSpPr>
        <p:grpSpPr>
          <a:xfrm>
            <a:off x="0" y="600075"/>
            <a:ext cx="3806694" cy="539730"/>
            <a:chOff x="0" y="0"/>
            <a:chExt cx="3807075" cy="540000"/>
          </a:xfrm>
        </p:grpSpPr>
        <p:grpSp>
          <p:nvGrpSpPr>
            <p:cNvPr id="8" name="Google Shape;385;g1f25947c76d_3_547">
              <a:extLst>
                <a:ext uri="{FF2B5EF4-FFF2-40B4-BE49-F238E27FC236}">
                  <a16:creationId xmlns:a16="http://schemas.microsoft.com/office/drawing/2014/main" id="{8E4FB647-0339-0FD7-E3E2-3491739E96CD}"/>
                </a:ext>
              </a:extLst>
            </p:cNvPr>
            <p:cNvGrpSpPr/>
            <p:nvPr/>
          </p:nvGrpSpPr>
          <p:grpSpPr>
            <a:xfrm>
              <a:off x="0" y="0"/>
              <a:ext cx="3807075" cy="540000"/>
              <a:chOff x="0" y="0"/>
              <a:chExt cx="3807075" cy="540000"/>
            </a:xfrm>
          </p:grpSpPr>
          <p:sp>
            <p:nvSpPr>
              <p:cNvPr id="10" name="Google Shape;386;g1f25947c76d_3_547">
                <a:extLst>
                  <a:ext uri="{FF2B5EF4-FFF2-40B4-BE49-F238E27FC236}">
                    <a16:creationId xmlns:a16="http://schemas.microsoft.com/office/drawing/2014/main" id="{2815C29B-5229-AFC2-A287-40485B23F753}"/>
                  </a:ext>
                </a:extLst>
              </p:cNvPr>
              <p:cNvSpPr/>
              <p:nvPr/>
            </p:nvSpPr>
            <p:spPr>
              <a:xfrm rot="10800000" flipH="1">
                <a:off x="0" y="0"/>
                <a:ext cx="3267000"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11" name="Google Shape;387;g1f25947c76d_3_547">
                <a:extLst>
                  <a:ext uri="{FF2B5EF4-FFF2-40B4-BE49-F238E27FC236}">
                    <a16:creationId xmlns:a16="http://schemas.microsoft.com/office/drawing/2014/main" id="{09D17299-AC87-D54C-52F4-BC5757954B17}"/>
                  </a:ext>
                </a:extLst>
              </p:cNvPr>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9" name="Google Shape;388;g1f25947c76d_3_547">
              <a:extLst>
                <a:ext uri="{FF2B5EF4-FFF2-40B4-BE49-F238E27FC236}">
                  <a16:creationId xmlns:a16="http://schemas.microsoft.com/office/drawing/2014/main" id="{0FB23031-9A34-E99D-C3AF-99F941720246}"/>
                </a:ext>
              </a:extLst>
            </p:cNvPr>
            <p:cNvSpPr/>
            <p:nvPr/>
          </p:nvSpPr>
          <p:spPr>
            <a:xfrm>
              <a:off x="773475" y="100723"/>
              <a:ext cx="131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graphicFrame>
        <p:nvGraphicFramePr>
          <p:cNvPr id="13" name="Table 13">
            <a:extLst>
              <a:ext uri="{FF2B5EF4-FFF2-40B4-BE49-F238E27FC236}">
                <a16:creationId xmlns:a16="http://schemas.microsoft.com/office/drawing/2014/main" id="{5AFE28EC-95A4-FB66-DC98-64DF03A640FB}"/>
              </a:ext>
            </a:extLst>
          </p:cNvPr>
          <p:cNvGraphicFramePr>
            <a:graphicFrameLocks noGrp="1"/>
          </p:cNvGraphicFramePr>
          <p:nvPr>
            <p:extLst>
              <p:ext uri="{D42A27DB-BD31-4B8C-83A1-F6EECF244321}">
                <p14:modId xmlns:p14="http://schemas.microsoft.com/office/powerpoint/2010/main" val="754206923"/>
              </p:ext>
            </p:extLst>
          </p:nvPr>
        </p:nvGraphicFramePr>
        <p:xfrm>
          <a:off x="1064276" y="1184590"/>
          <a:ext cx="7969346" cy="3666854"/>
        </p:xfrm>
        <a:graphic>
          <a:graphicData uri="http://schemas.openxmlformats.org/drawingml/2006/table">
            <a:tbl>
              <a:tblPr firstRow="1" bandRow="1">
                <a:tableStyleId>{5C22544A-7EE6-4342-B048-85BDC9FD1C3A}</a:tableStyleId>
              </a:tblPr>
              <a:tblGrid>
                <a:gridCol w="1276341">
                  <a:extLst>
                    <a:ext uri="{9D8B030D-6E8A-4147-A177-3AD203B41FA5}">
                      <a16:colId xmlns:a16="http://schemas.microsoft.com/office/drawing/2014/main" val="1943372936"/>
                    </a:ext>
                  </a:extLst>
                </a:gridCol>
                <a:gridCol w="6693005">
                  <a:extLst>
                    <a:ext uri="{9D8B030D-6E8A-4147-A177-3AD203B41FA5}">
                      <a16:colId xmlns:a16="http://schemas.microsoft.com/office/drawing/2014/main" val="985275527"/>
                    </a:ext>
                  </a:extLst>
                </a:gridCol>
              </a:tblGrid>
              <a:tr h="832214">
                <a:tc>
                  <a:txBody>
                    <a:bodyPr/>
                    <a:lstStyle/>
                    <a:p>
                      <a:r>
                        <a:rPr lang="en-IN" dirty="0"/>
                        <a:t>Paper Number</a:t>
                      </a:r>
                    </a:p>
                  </a:txBody>
                  <a:tcPr/>
                </a:tc>
                <a:tc>
                  <a:txBody>
                    <a:bodyPr/>
                    <a:lstStyle/>
                    <a:p>
                      <a:r>
                        <a:rPr lang="en-IN" dirty="0"/>
                        <a:t>Methodology</a:t>
                      </a:r>
                    </a:p>
                  </a:txBody>
                  <a:tcPr/>
                </a:tc>
                <a:extLst>
                  <a:ext uri="{0D108BD9-81ED-4DB2-BD59-A6C34878D82A}">
                    <a16:rowId xmlns:a16="http://schemas.microsoft.com/office/drawing/2014/main" val="3849994719"/>
                  </a:ext>
                </a:extLst>
              </a:tr>
              <a:tr h="595604">
                <a:tc>
                  <a:txBody>
                    <a:bodyPr/>
                    <a:lstStyle/>
                    <a:p>
                      <a:r>
                        <a:rPr lang="en-IN" dirty="0"/>
                        <a:t>7</a:t>
                      </a:r>
                    </a:p>
                  </a:txBody>
                  <a:tcPr/>
                </a:tc>
                <a:tc>
                  <a:txBody>
                    <a:bodyPr/>
                    <a:lstStyle/>
                    <a:p>
                      <a:r>
                        <a:rPr lang="en-US" dirty="0"/>
                        <a:t>In this paper they are Using face recognition and detection algorithm the faces are detected and the attendance is updated into the student's database. </a:t>
                      </a:r>
                      <a:r>
                        <a:rPr lang="en-US" dirty="0">
                          <a:highlight>
                            <a:srgbClr val="FFFF00"/>
                          </a:highlight>
                        </a:rPr>
                        <a:t>The Raspberry pi use  face recognition method for taking attendance automatically and communicates with cloud database.</a:t>
                      </a:r>
                      <a:endParaRPr lang="en-IN" dirty="0">
                        <a:highlight>
                          <a:srgbClr val="FFFF00"/>
                        </a:highlight>
                      </a:endParaRPr>
                    </a:p>
                  </a:txBody>
                  <a:tcPr/>
                </a:tc>
                <a:extLst>
                  <a:ext uri="{0D108BD9-81ED-4DB2-BD59-A6C34878D82A}">
                    <a16:rowId xmlns:a16="http://schemas.microsoft.com/office/drawing/2014/main" val="1360804532"/>
                  </a:ext>
                </a:extLst>
              </a:tr>
              <a:tr h="595604">
                <a:tc>
                  <a:txBody>
                    <a:bodyPr/>
                    <a:lstStyle/>
                    <a:p>
                      <a:r>
                        <a:rPr lang="en-IN" dirty="0"/>
                        <a:t>8</a:t>
                      </a:r>
                    </a:p>
                  </a:txBody>
                  <a:tcPr/>
                </a:tc>
                <a:tc>
                  <a:txBody>
                    <a:bodyPr/>
                    <a:lstStyle/>
                    <a:p>
                      <a:r>
                        <a:rPr lang="en-US" dirty="0"/>
                        <a:t>The signal intensity of each version was assessed in this study. They used  </a:t>
                      </a:r>
                      <a:r>
                        <a:rPr lang="en-US" dirty="0">
                          <a:highlight>
                            <a:srgbClr val="FFFF00"/>
                          </a:highlight>
                        </a:rPr>
                        <a:t>ESP8266 v12F Wi-Fi module with a 40m maximum sender-to-receiver distance</a:t>
                      </a:r>
                      <a:r>
                        <a:rPr lang="en-US" dirty="0"/>
                        <a:t>. </a:t>
                      </a:r>
                      <a:r>
                        <a:rPr lang="en-US" dirty="0">
                          <a:highlight>
                            <a:srgbClr val="FFFF00"/>
                          </a:highlight>
                        </a:rPr>
                        <a:t>In case Wi-fi communication fails, the GSM module is utilized as an alternative communication configuration</a:t>
                      </a:r>
                      <a:r>
                        <a:rPr lang="en-US" dirty="0"/>
                        <a:t>.</a:t>
                      </a:r>
                      <a:endParaRPr lang="en-IN" dirty="0">
                        <a:highlight>
                          <a:srgbClr val="FFFF00"/>
                        </a:highlight>
                      </a:endParaRPr>
                    </a:p>
                  </a:txBody>
                  <a:tcPr/>
                </a:tc>
                <a:extLst>
                  <a:ext uri="{0D108BD9-81ED-4DB2-BD59-A6C34878D82A}">
                    <a16:rowId xmlns:a16="http://schemas.microsoft.com/office/drawing/2014/main" val="1335691972"/>
                  </a:ext>
                </a:extLst>
              </a:tr>
              <a:tr h="595604">
                <a:tc>
                  <a:txBody>
                    <a:bodyPr/>
                    <a:lstStyle/>
                    <a:p>
                      <a:r>
                        <a:rPr lang="en-IN" dirty="0"/>
                        <a:t>9</a:t>
                      </a:r>
                    </a:p>
                  </a:txBody>
                  <a:tcPr/>
                </a:tc>
                <a:tc>
                  <a:txBody>
                    <a:bodyPr/>
                    <a:lstStyle/>
                    <a:p>
                      <a:r>
                        <a:rPr lang="en-US" dirty="0"/>
                        <a:t>In this paper they uses </a:t>
                      </a:r>
                      <a:r>
                        <a:rPr lang="en-US" dirty="0">
                          <a:highlight>
                            <a:srgbClr val="FFFF00"/>
                          </a:highlight>
                        </a:rPr>
                        <a:t>XAMPP software </a:t>
                      </a:r>
                      <a:r>
                        <a:rPr lang="en-US" dirty="0"/>
                        <a:t>to create a database and a </a:t>
                      </a:r>
                      <a:r>
                        <a:rPr lang="en-US" dirty="0">
                          <a:highlight>
                            <a:srgbClr val="FFFF00"/>
                          </a:highlight>
                        </a:rPr>
                        <a:t>basic Android Application (App) to allow students to check their attendance directly from their mobile phones</a:t>
                      </a:r>
                      <a:r>
                        <a:rPr lang="en-US" dirty="0"/>
                        <a:t>. The </a:t>
                      </a:r>
                      <a:r>
                        <a:rPr lang="en-US" dirty="0">
                          <a:highlight>
                            <a:srgbClr val="FFFF00"/>
                          </a:highlight>
                        </a:rPr>
                        <a:t>RFID reader </a:t>
                      </a:r>
                      <a:r>
                        <a:rPr lang="en-US" dirty="0"/>
                        <a:t>will accept only one card at a time until the other </a:t>
                      </a:r>
                      <a:r>
                        <a:rPr lang="en-US" dirty="0">
                          <a:highlight>
                            <a:srgbClr val="FFFF00"/>
                          </a:highlight>
                        </a:rPr>
                        <a:t>PIR Sensor </a:t>
                      </a:r>
                      <a:r>
                        <a:rPr lang="en-US" dirty="0"/>
                        <a:t>detects the person.</a:t>
                      </a:r>
                      <a:endParaRPr lang="en-IN" dirty="0">
                        <a:highlight>
                          <a:srgbClr val="FFFF00"/>
                        </a:highlight>
                      </a:endParaRPr>
                    </a:p>
                  </a:txBody>
                  <a:tcPr/>
                </a:tc>
                <a:extLst>
                  <a:ext uri="{0D108BD9-81ED-4DB2-BD59-A6C34878D82A}">
                    <a16:rowId xmlns:a16="http://schemas.microsoft.com/office/drawing/2014/main" val="1478778256"/>
                  </a:ext>
                </a:extLst>
              </a:tr>
            </a:tbl>
          </a:graphicData>
        </a:graphic>
      </p:graphicFrame>
    </p:spTree>
    <p:extLst>
      <p:ext uri="{BB962C8B-B14F-4D97-AF65-F5344CB8AC3E}">
        <p14:creationId xmlns:p14="http://schemas.microsoft.com/office/powerpoint/2010/main" val="226142339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9"/>
          <p:cNvSpPr/>
          <p:nvPr/>
        </p:nvSpPr>
        <p:spPr>
          <a:xfrm flipH="1">
            <a:off x="280987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95" name="Google Shape;395;p9"/>
          <p:cNvSpPr txBox="1"/>
          <p:nvPr/>
        </p:nvSpPr>
        <p:spPr>
          <a:xfrm>
            <a:off x="1830388" y="230188"/>
            <a:ext cx="897890" cy="1568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9600"/>
              <a:buFont typeface="Arial"/>
              <a:buNone/>
            </a:pPr>
            <a:r>
              <a:rPr lang="en-US" sz="9600" b="0" i="0" u="none">
                <a:solidFill>
                  <a:srgbClr val="A6A6A6"/>
                </a:solidFill>
                <a:latin typeface="Microsoft YaHei"/>
                <a:ea typeface="Microsoft YaHei"/>
                <a:cs typeface="Microsoft YaHei"/>
                <a:sym typeface="Microsoft YaHei"/>
              </a:rPr>
              <a:t>3</a:t>
            </a:r>
            <a:endParaRPr/>
          </a:p>
        </p:txBody>
      </p:sp>
      <p:sp>
        <p:nvSpPr>
          <p:cNvPr id="396" name="Google Shape;396;p9"/>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97" name="Google Shape;397;p9"/>
          <p:cNvGrpSpPr/>
          <p:nvPr/>
        </p:nvGrpSpPr>
        <p:grpSpPr>
          <a:xfrm>
            <a:off x="857250" y="1431925"/>
            <a:ext cx="8286750" cy="901700"/>
            <a:chOff x="0" y="0"/>
            <a:chExt cx="8286663" cy="902064"/>
          </a:xfrm>
        </p:grpSpPr>
        <p:grpSp>
          <p:nvGrpSpPr>
            <p:cNvPr id="398" name="Google Shape;398;p9"/>
            <p:cNvGrpSpPr/>
            <p:nvPr/>
          </p:nvGrpSpPr>
          <p:grpSpPr>
            <a:xfrm>
              <a:off x="0" y="0"/>
              <a:ext cx="8286663" cy="902064"/>
              <a:chOff x="0" y="0"/>
              <a:chExt cx="8286663" cy="902064"/>
            </a:xfrm>
          </p:grpSpPr>
          <p:sp>
            <p:nvSpPr>
              <p:cNvPr id="399" name="Google Shape;399;p9"/>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00" name="Google Shape;400;p9"/>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01" name="Google Shape;401;p9"/>
            <p:cNvSpPr/>
            <p:nvPr/>
          </p:nvSpPr>
          <p:spPr>
            <a:xfrm>
              <a:off x="1108720" y="157611"/>
              <a:ext cx="4742980" cy="5850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3200" b="1">
                  <a:solidFill>
                    <a:schemeClr val="lt1"/>
                  </a:solidFill>
                  <a:latin typeface="Microsoft YaHei"/>
                  <a:ea typeface="Microsoft YaHei"/>
                  <a:cs typeface="Microsoft YaHei"/>
                  <a:sym typeface="Microsoft YaHei"/>
                </a:rPr>
                <a:t>Working Diagram </a:t>
              </a:r>
              <a:endParaRPr sz="3200" b="1">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100"/>
                <a:buFont typeface="Arial"/>
                <a:buNone/>
              </a:pPr>
              <a:endParaRPr sz="3200" b="1">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lt1"/>
                </a:buClr>
                <a:buSzPts val="3200"/>
                <a:buFont typeface="Arial"/>
                <a:buNone/>
              </a:pPr>
              <a:endParaRPr sz="3200" b="1">
                <a:solidFill>
                  <a:schemeClr val="lt1"/>
                </a:solidFill>
                <a:latin typeface="Microsoft YaHei"/>
                <a:ea typeface="Microsoft YaHei"/>
                <a:cs typeface="Microsoft YaHei"/>
                <a:sym typeface="Microsoft YaHei"/>
              </a:endParaRPr>
            </a:p>
          </p:txBody>
        </p:sp>
      </p:grpSp>
      <p:grpSp>
        <p:nvGrpSpPr>
          <p:cNvPr id="402" name="Google Shape;402;p9"/>
          <p:cNvGrpSpPr/>
          <p:nvPr/>
        </p:nvGrpSpPr>
        <p:grpSpPr>
          <a:xfrm>
            <a:off x="0" y="2328863"/>
            <a:ext cx="3386138" cy="577850"/>
            <a:chOff x="0" y="0"/>
            <a:chExt cx="3385877" cy="578062"/>
          </a:xfrm>
        </p:grpSpPr>
        <p:sp>
          <p:nvSpPr>
            <p:cNvPr id="403" name="Google Shape;403;p9"/>
            <p:cNvSpPr/>
            <p:nvPr/>
          </p:nvSpPr>
          <p:spPr>
            <a:xfrm rot="10800000" flipH="1">
              <a:off x="2809877"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04" name="Google Shape;404;p9"/>
            <p:cNvSpPr/>
            <p:nvPr/>
          </p:nvSpPr>
          <p:spPr>
            <a:xfrm flipH="1">
              <a:off x="0" y="0"/>
              <a:ext cx="2809876"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0"/>
          <p:cNvSpPr/>
          <p:nvPr/>
        </p:nvSpPr>
        <p:spPr>
          <a:xfrm flipH="1">
            <a:off x="593725" y="596900"/>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10" name="Google Shape;410;p10"/>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11" name="Google Shape;411;p10"/>
          <p:cNvGrpSpPr/>
          <p:nvPr/>
        </p:nvGrpSpPr>
        <p:grpSpPr>
          <a:xfrm>
            <a:off x="593725" y="238125"/>
            <a:ext cx="8550275" cy="361950"/>
            <a:chOff x="0" y="0"/>
            <a:chExt cx="8550524" cy="362139"/>
          </a:xfrm>
        </p:grpSpPr>
        <p:sp>
          <p:nvSpPr>
            <p:cNvPr id="412" name="Google Shape;412;p10"/>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13" name="Google Shape;413;p10"/>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414" name="Google Shape;414;p10"/>
          <p:cNvGrpSpPr/>
          <p:nvPr/>
        </p:nvGrpSpPr>
        <p:grpSpPr>
          <a:xfrm>
            <a:off x="0" y="600075"/>
            <a:ext cx="3806825" cy="539750"/>
            <a:chOff x="0" y="0"/>
            <a:chExt cx="3807076" cy="540000"/>
          </a:xfrm>
        </p:grpSpPr>
        <p:grpSp>
          <p:nvGrpSpPr>
            <p:cNvPr id="415" name="Google Shape;415;p10"/>
            <p:cNvGrpSpPr/>
            <p:nvPr/>
          </p:nvGrpSpPr>
          <p:grpSpPr>
            <a:xfrm>
              <a:off x="0" y="0"/>
              <a:ext cx="3807076" cy="540000"/>
              <a:chOff x="0" y="0"/>
              <a:chExt cx="3807076" cy="540000"/>
            </a:xfrm>
          </p:grpSpPr>
          <p:sp>
            <p:nvSpPr>
              <p:cNvPr id="416" name="Google Shape;416;p10"/>
              <p:cNvSpPr/>
              <p:nvPr/>
            </p:nvSpPr>
            <p:spPr>
              <a:xfrm rot="10800000" flipH="1">
                <a:off x="0"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17" name="Google Shape;417;p10"/>
              <p:cNvSpPr/>
              <p:nvPr/>
            </p:nvSpPr>
            <p:spPr>
              <a:xfrm rot="10800000" flipH="1">
                <a:off x="3267075" y="0"/>
                <a:ext cx="540001"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18" name="Google Shape;418;p10"/>
            <p:cNvSpPr/>
            <p:nvPr/>
          </p:nvSpPr>
          <p:spPr>
            <a:xfrm>
              <a:off x="773475" y="100723"/>
              <a:ext cx="2509506" cy="33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600" b="1">
                  <a:solidFill>
                    <a:schemeClr val="lt1"/>
                  </a:solidFill>
                  <a:latin typeface="Microsoft YaHei"/>
                  <a:ea typeface="Microsoft YaHei"/>
                  <a:cs typeface="Microsoft YaHei"/>
                  <a:sym typeface="Microsoft YaHei"/>
                </a:rPr>
                <a:t>Working Diagram </a:t>
              </a:r>
              <a:endParaRPr sz="1600" b="1">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100"/>
                <a:buFont typeface="Arial"/>
                <a:buNone/>
              </a:pPr>
              <a:endParaRPr sz="1600" b="1">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lt1"/>
                </a:buClr>
                <a:buSzPts val="1600"/>
                <a:buFont typeface="Arial"/>
                <a:buNone/>
              </a:pPr>
              <a:endParaRPr sz="1600" b="1">
                <a:solidFill>
                  <a:schemeClr val="lt1"/>
                </a:solidFill>
                <a:latin typeface="Microsoft YaHei"/>
                <a:ea typeface="Microsoft YaHei"/>
                <a:cs typeface="Microsoft YaHei"/>
                <a:sym typeface="Microsoft YaHei"/>
              </a:endParaRPr>
            </a:p>
          </p:txBody>
        </p:sp>
      </p:grpSp>
      <p:sp>
        <p:nvSpPr>
          <p:cNvPr id="419" name="Google Shape;419;p10"/>
          <p:cNvSpPr txBox="1"/>
          <p:nvPr/>
        </p:nvSpPr>
        <p:spPr>
          <a:xfrm>
            <a:off x="1195705" y="3060469"/>
            <a:ext cx="7806690" cy="292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300"/>
              <a:buFont typeface="Arial"/>
              <a:buNone/>
            </a:pPr>
            <a:endParaRPr sz="1300" b="0" i="0" u="none">
              <a:solidFill>
                <a:schemeClr val="dk1"/>
              </a:solidFill>
              <a:latin typeface="Microsoft YaHei"/>
              <a:ea typeface="Microsoft YaHei"/>
              <a:cs typeface="Microsoft YaHei"/>
              <a:sym typeface="Microsoft YaHei"/>
            </a:endParaRPr>
          </a:p>
        </p:txBody>
      </p:sp>
      <p:pic>
        <p:nvPicPr>
          <p:cNvPr id="420" name="Google Shape;420;p10"/>
          <p:cNvPicPr preferRelativeResize="0"/>
          <p:nvPr/>
        </p:nvPicPr>
        <p:blipFill rotWithShape="1">
          <a:blip r:embed="rId3">
            <a:alphaModFix/>
          </a:blip>
          <a:srcRect l="1225" t="5606" r="2305"/>
          <a:stretch/>
        </p:blipFill>
        <p:spPr>
          <a:xfrm>
            <a:off x="1450000" y="1310775"/>
            <a:ext cx="7179049" cy="3564450"/>
          </a:xfrm>
          <a:prstGeom prst="rect">
            <a:avLst/>
          </a:prstGeom>
          <a:noFill/>
          <a:ln>
            <a:noFill/>
          </a:ln>
          <a:effectLst>
            <a:outerShdw blurRad="57150" dist="19050" dir="5400000" algn="bl" rotWithShape="0">
              <a:srgbClr val="000000">
                <a:alpha val="50000"/>
              </a:srgbClr>
            </a:outerShdw>
          </a:effectLst>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1"/>
          <p:cNvSpPr/>
          <p:nvPr/>
        </p:nvSpPr>
        <p:spPr>
          <a:xfrm flipH="1">
            <a:off x="280987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26" name="Google Shape;426;p11"/>
          <p:cNvSpPr txBox="1"/>
          <p:nvPr/>
        </p:nvSpPr>
        <p:spPr>
          <a:xfrm>
            <a:off x="1830388" y="230188"/>
            <a:ext cx="906017"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9600"/>
              <a:buFont typeface="Arial"/>
              <a:buNone/>
            </a:pPr>
            <a:r>
              <a:rPr lang="en-US" sz="9600" b="0" i="0" u="none">
                <a:solidFill>
                  <a:srgbClr val="A6A6A6"/>
                </a:solidFill>
                <a:latin typeface="Microsoft YaHei"/>
                <a:ea typeface="Microsoft YaHei"/>
                <a:cs typeface="Microsoft YaHei"/>
                <a:sym typeface="Microsoft YaHei"/>
              </a:rPr>
              <a:t>4</a:t>
            </a:r>
            <a:endParaRPr/>
          </a:p>
        </p:txBody>
      </p:sp>
      <p:sp>
        <p:nvSpPr>
          <p:cNvPr id="427" name="Google Shape;427;p11"/>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28" name="Google Shape;428;p11"/>
          <p:cNvGrpSpPr/>
          <p:nvPr/>
        </p:nvGrpSpPr>
        <p:grpSpPr>
          <a:xfrm>
            <a:off x="857250" y="1431925"/>
            <a:ext cx="8286750" cy="901700"/>
            <a:chOff x="0" y="0"/>
            <a:chExt cx="8286663" cy="902064"/>
          </a:xfrm>
        </p:grpSpPr>
        <p:grpSp>
          <p:nvGrpSpPr>
            <p:cNvPr id="429" name="Google Shape;429;p11"/>
            <p:cNvGrpSpPr/>
            <p:nvPr/>
          </p:nvGrpSpPr>
          <p:grpSpPr>
            <a:xfrm>
              <a:off x="0" y="0"/>
              <a:ext cx="8286663" cy="902064"/>
              <a:chOff x="0" y="0"/>
              <a:chExt cx="8286663" cy="902064"/>
            </a:xfrm>
          </p:grpSpPr>
          <p:sp>
            <p:nvSpPr>
              <p:cNvPr id="430" name="Google Shape;430;p11"/>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31" name="Google Shape;431;p11"/>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32" name="Google Shape;432;p11"/>
            <p:cNvSpPr/>
            <p:nvPr/>
          </p:nvSpPr>
          <p:spPr>
            <a:xfrm>
              <a:off x="1108720" y="157611"/>
              <a:ext cx="5072169" cy="5850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dirty="0">
                  <a:solidFill>
                    <a:schemeClr val="lt1"/>
                  </a:solidFill>
                  <a:latin typeface="Microsoft YaHei"/>
                  <a:ea typeface="Microsoft YaHei"/>
                  <a:cs typeface="Microsoft YaHei"/>
                  <a:sym typeface="Microsoft YaHei"/>
                </a:rPr>
                <a:t>Features</a:t>
              </a:r>
              <a:endParaRPr dirty="0"/>
            </a:p>
          </p:txBody>
        </p:sp>
      </p:grpSp>
      <p:grpSp>
        <p:nvGrpSpPr>
          <p:cNvPr id="433" name="Google Shape;433;p11"/>
          <p:cNvGrpSpPr/>
          <p:nvPr/>
        </p:nvGrpSpPr>
        <p:grpSpPr>
          <a:xfrm>
            <a:off x="0" y="2328863"/>
            <a:ext cx="3386138" cy="577850"/>
            <a:chOff x="0" y="0"/>
            <a:chExt cx="3385877" cy="578062"/>
          </a:xfrm>
        </p:grpSpPr>
        <p:sp>
          <p:nvSpPr>
            <p:cNvPr id="434" name="Google Shape;434;p11"/>
            <p:cNvSpPr/>
            <p:nvPr/>
          </p:nvSpPr>
          <p:spPr>
            <a:xfrm rot="10800000" flipH="1">
              <a:off x="2809877"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35" name="Google Shape;435;p11"/>
            <p:cNvSpPr/>
            <p:nvPr/>
          </p:nvSpPr>
          <p:spPr>
            <a:xfrm flipH="1">
              <a:off x="0" y="0"/>
              <a:ext cx="2809876"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440" name="Google Shape;440;p12"/>
          <p:cNvGrpSpPr/>
          <p:nvPr/>
        </p:nvGrpSpPr>
        <p:grpSpPr>
          <a:xfrm>
            <a:off x="0" y="88267"/>
            <a:ext cx="6061372" cy="506714"/>
            <a:chOff x="0" y="-18"/>
            <a:chExt cx="4117500" cy="507170"/>
          </a:xfrm>
        </p:grpSpPr>
        <p:sp>
          <p:nvSpPr>
            <p:cNvPr id="441" name="Google Shape;441;p12"/>
            <p:cNvSpPr/>
            <p:nvPr/>
          </p:nvSpPr>
          <p:spPr>
            <a:xfrm flipH="1">
              <a:off x="0" y="396700"/>
              <a:ext cx="2427071" cy="110452"/>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42" name="Google Shape;442;p12"/>
            <p:cNvSpPr/>
            <p:nvPr/>
          </p:nvSpPr>
          <p:spPr>
            <a:xfrm>
              <a:off x="1054" y="0"/>
              <a:ext cx="2427071" cy="39602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43" name="Google Shape;443;p12"/>
            <p:cNvSpPr txBox="1"/>
            <p:nvPr/>
          </p:nvSpPr>
          <p:spPr>
            <a:xfrm>
              <a:off x="0" y="-18"/>
              <a:ext cx="4117500" cy="40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a:buNone/>
              </a:pPr>
              <a:r>
                <a:rPr lang="en-US" sz="2000" b="1">
                  <a:solidFill>
                    <a:schemeClr val="lt1"/>
                  </a:solidFill>
                  <a:latin typeface="Microsoft YaHei"/>
                  <a:ea typeface="Microsoft YaHei"/>
                  <a:cs typeface="Microsoft YaHei"/>
                  <a:sym typeface="Microsoft YaHei"/>
                </a:rPr>
                <a:t>Features</a:t>
              </a:r>
              <a:endParaRPr sz="2000" b="0" i="0" u="none">
                <a:solidFill>
                  <a:schemeClr val="lt1"/>
                </a:solidFill>
                <a:latin typeface="Microsoft YaHei"/>
                <a:ea typeface="Microsoft YaHei"/>
                <a:cs typeface="Microsoft YaHei"/>
                <a:sym typeface="Microsoft YaHei"/>
              </a:endParaRPr>
            </a:p>
          </p:txBody>
        </p:sp>
      </p:grpSp>
      <p:sp>
        <p:nvSpPr>
          <p:cNvPr id="444" name="Google Shape;444;p12"/>
          <p:cNvSpPr/>
          <p:nvPr/>
        </p:nvSpPr>
        <p:spPr>
          <a:xfrm>
            <a:off x="2288720" y="168285"/>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300"/>
              <a:buFont typeface="Arial"/>
              <a:buNone/>
            </a:pPr>
            <a:endParaRPr sz="1300" b="0" i="0" u="none">
              <a:solidFill>
                <a:schemeClr val="dk1"/>
              </a:solidFill>
              <a:latin typeface="Calibri"/>
              <a:ea typeface="Calibri"/>
              <a:cs typeface="Calibri"/>
              <a:sym typeface="Calibri"/>
            </a:endParaRPr>
          </a:p>
        </p:txBody>
      </p:sp>
      <p:sp>
        <p:nvSpPr>
          <p:cNvPr id="445" name="Google Shape;445;p12"/>
          <p:cNvSpPr/>
          <p:nvPr/>
        </p:nvSpPr>
        <p:spPr>
          <a:xfrm>
            <a:off x="2474130" y="69132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300"/>
              <a:buFont typeface="Arial"/>
              <a:buNone/>
            </a:pPr>
            <a:endParaRPr sz="1300" b="0" i="0" u="none">
              <a:solidFill>
                <a:schemeClr val="dk1"/>
              </a:solidFill>
              <a:latin typeface="Calibri"/>
              <a:ea typeface="Calibri"/>
              <a:cs typeface="Calibri"/>
              <a:sym typeface="Calibri"/>
            </a:endParaRPr>
          </a:p>
        </p:txBody>
      </p:sp>
      <p:sp>
        <p:nvSpPr>
          <p:cNvPr id="446" name="Google Shape;446;p12"/>
          <p:cNvSpPr txBox="1"/>
          <p:nvPr/>
        </p:nvSpPr>
        <p:spPr>
          <a:xfrm>
            <a:off x="633108" y="691320"/>
            <a:ext cx="8254860" cy="42472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Arial"/>
              <a:buChar char="•"/>
            </a:pPr>
            <a:r>
              <a:rPr lang="en-US" sz="2000" b="0" i="0" u="none" dirty="0">
                <a:solidFill>
                  <a:schemeClr val="dk1"/>
                </a:solidFill>
                <a:latin typeface="Calibri" panose="020F0502020204030204" pitchFamily="34" charset="0"/>
                <a:ea typeface="Calibri"/>
                <a:cs typeface="Calibri" panose="020F0502020204030204" pitchFamily="34" charset="0"/>
                <a:sym typeface="Calibri"/>
              </a:rPr>
              <a:t>Security and user authentication are provided. Reduces trips to the areas where the bin still have a lot of capacity.</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It supports maintaining work-life balance for professionals.</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simple and effective user interface.</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Organizing, managing, and participating in events is simple.</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Depending on the user's talents and location, it prioritizes the activities.</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Different activities are carried out by individual organizations using a centrally managed database with backup.</a:t>
            </a:r>
          </a:p>
          <a:p>
            <a:pPr marL="342900" marR="0" lvl="0" indent="-342900" algn="just" rtl="0">
              <a:lnSpc>
                <a:spcPct val="150000"/>
              </a:lnSpc>
              <a:spcBef>
                <a:spcPts val="0"/>
              </a:spcBef>
              <a:spcAft>
                <a:spcPts val="0"/>
              </a:spcAft>
              <a:buClr>
                <a:schemeClr val="dk1"/>
              </a:buClr>
              <a:buSzPts val="1800"/>
              <a:buFont typeface="Arial"/>
              <a:buChar char="•"/>
            </a:pPr>
            <a:r>
              <a:rPr lang="en-US" sz="2000" dirty="0">
                <a:latin typeface="Calibri" panose="020F0502020204030204" pitchFamily="34" charset="0"/>
                <a:cs typeface="Calibri" panose="020F0502020204030204" pitchFamily="34" charset="0"/>
              </a:rPr>
              <a:t>Support is available for all platforms of devices with various screen sizes.</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3"/>
          <p:cNvSpPr/>
          <p:nvPr/>
        </p:nvSpPr>
        <p:spPr>
          <a:xfrm flipH="1">
            <a:off x="280987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52" name="Google Shape;452;p13"/>
          <p:cNvSpPr txBox="1"/>
          <p:nvPr/>
        </p:nvSpPr>
        <p:spPr>
          <a:xfrm>
            <a:off x="1830388" y="230188"/>
            <a:ext cx="906017"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9600"/>
              <a:buFont typeface="Arial"/>
              <a:buNone/>
            </a:pPr>
            <a:r>
              <a:rPr lang="en-US" sz="9600" b="0" i="0" u="none">
                <a:solidFill>
                  <a:srgbClr val="A6A6A6"/>
                </a:solidFill>
                <a:latin typeface="Microsoft YaHei"/>
                <a:ea typeface="Microsoft YaHei"/>
                <a:cs typeface="Microsoft YaHei"/>
                <a:sym typeface="Microsoft YaHei"/>
              </a:rPr>
              <a:t>5</a:t>
            </a:r>
            <a:endParaRPr sz="9600" b="0" i="0" u="none">
              <a:solidFill>
                <a:srgbClr val="A6A6A6"/>
              </a:solidFill>
              <a:latin typeface="Microsoft YaHei"/>
              <a:ea typeface="Microsoft YaHei"/>
              <a:cs typeface="Microsoft YaHei"/>
              <a:sym typeface="Microsoft YaHei"/>
            </a:endParaRPr>
          </a:p>
        </p:txBody>
      </p:sp>
      <p:sp>
        <p:nvSpPr>
          <p:cNvPr id="453" name="Google Shape;453;p13"/>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54" name="Google Shape;454;p13"/>
          <p:cNvGrpSpPr/>
          <p:nvPr/>
        </p:nvGrpSpPr>
        <p:grpSpPr>
          <a:xfrm>
            <a:off x="857250" y="1431925"/>
            <a:ext cx="8286750" cy="901700"/>
            <a:chOff x="0" y="0"/>
            <a:chExt cx="8286663" cy="902064"/>
          </a:xfrm>
        </p:grpSpPr>
        <p:grpSp>
          <p:nvGrpSpPr>
            <p:cNvPr id="455" name="Google Shape;455;p13"/>
            <p:cNvGrpSpPr/>
            <p:nvPr/>
          </p:nvGrpSpPr>
          <p:grpSpPr>
            <a:xfrm>
              <a:off x="0" y="0"/>
              <a:ext cx="8286663" cy="902064"/>
              <a:chOff x="0" y="0"/>
              <a:chExt cx="8286663" cy="902064"/>
            </a:xfrm>
          </p:grpSpPr>
          <p:sp>
            <p:nvSpPr>
              <p:cNvPr id="456" name="Google Shape;456;p13"/>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57" name="Google Shape;457;p13"/>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58" name="Google Shape;458;p13"/>
            <p:cNvSpPr/>
            <p:nvPr/>
          </p:nvSpPr>
          <p:spPr>
            <a:xfrm>
              <a:off x="1108720" y="157611"/>
              <a:ext cx="309877" cy="5838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endParaRPr sz="3200" b="1" i="0" u="none">
                <a:solidFill>
                  <a:schemeClr val="lt1"/>
                </a:solidFill>
                <a:latin typeface="Microsoft YaHei"/>
                <a:ea typeface="Microsoft YaHei"/>
                <a:cs typeface="Microsoft YaHei"/>
                <a:sym typeface="Microsoft YaHei"/>
              </a:endParaRPr>
            </a:p>
          </p:txBody>
        </p:sp>
      </p:grpSp>
      <p:grpSp>
        <p:nvGrpSpPr>
          <p:cNvPr id="459" name="Google Shape;459;p13"/>
          <p:cNvGrpSpPr/>
          <p:nvPr/>
        </p:nvGrpSpPr>
        <p:grpSpPr>
          <a:xfrm>
            <a:off x="0" y="2328863"/>
            <a:ext cx="3386138" cy="577850"/>
            <a:chOff x="0" y="0"/>
            <a:chExt cx="3385877" cy="578062"/>
          </a:xfrm>
        </p:grpSpPr>
        <p:sp>
          <p:nvSpPr>
            <p:cNvPr id="460" name="Google Shape;460;p13"/>
            <p:cNvSpPr/>
            <p:nvPr/>
          </p:nvSpPr>
          <p:spPr>
            <a:xfrm rot="10800000" flipH="1">
              <a:off x="2809877"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61" name="Google Shape;461;p13"/>
            <p:cNvSpPr/>
            <p:nvPr/>
          </p:nvSpPr>
          <p:spPr>
            <a:xfrm flipH="1">
              <a:off x="0" y="0"/>
              <a:ext cx="2809876"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62" name="Google Shape;462;p13"/>
          <p:cNvSpPr txBox="1"/>
          <p:nvPr/>
        </p:nvSpPr>
        <p:spPr>
          <a:xfrm>
            <a:off x="1965960" y="1589405"/>
            <a:ext cx="5958840"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a:solidFill>
                  <a:schemeClr val="lt1"/>
                </a:solidFill>
                <a:latin typeface="Microsoft YaHei"/>
                <a:ea typeface="Microsoft YaHei"/>
                <a:cs typeface="Microsoft YaHei"/>
                <a:sym typeface="Microsoft YaHei"/>
              </a:rPr>
              <a:t>Progress</a:t>
            </a:r>
            <a:endParaRPr sz="3200" b="0" i="0" u="none">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lt1"/>
              </a:solidFill>
              <a:latin typeface="Microsoft YaHei"/>
              <a:ea typeface="Microsoft YaHei"/>
              <a:cs typeface="Microsoft YaHei"/>
              <a:sym typeface="Microsoft YaHei"/>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4"/>
          <p:cNvSpPr/>
          <p:nvPr/>
        </p:nvSpPr>
        <p:spPr>
          <a:xfrm flipH="1">
            <a:off x="593725" y="630151"/>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68" name="Google Shape;468;p14"/>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469" name="Google Shape;469;p14"/>
          <p:cNvGrpSpPr/>
          <p:nvPr/>
        </p:nvGrpSpPr>
        <p:grpSpPr>
          <a:xfrm>
            <a:off x="593725" y="238125"/>
            <a:ext cx="8550524" cy="361958"/>
            <a:chOff x="0" y="0"/>
            <a:chExt cx="8550524" cy="362139"/>
          </a:xfrm>
        </p:grpSpPr>
        <p:sp>
          <p:nvSpPr>
            <p:cNvPr id="470" name="Google Shape;470;p14"/>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71" name="Google Shape;471;p14"/>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472" name="Google Shape;472;p14"/>
          <p:cNvGrpSpPr/>
          <p:nvPr/>
        </p:nvGrpSpPr>
        <p:grpSpPr>
          <a:xfrm>
            <a:off x="-107" y="596900"/>
            <a:ext cx="3806801" cy="539730"/>
            <a:chOff x="-107" y="0"/>
            <a:chExt cx="3807182" cy="540000"/>
          </a:xfrm>
        </p:grpSpPr>
        <p:grpSp>
          <p:nvGrpSpPr>
            <p:cNvPr id="473" name="Google Shape;473;p14"/>
            <p:cNvGrpSpPr/>
            <p:nvPr/>
          </p:nvGrpSpPr>
          <p:grpSpPr>
            <a:xfrm>
              <a:off x="-107" y="0"/>
              <a:ext cx="3807182" cy="540000"/>
              <a:chOff x="-107" y="0"/>
              <a:chExt cx="3807182" cy="540000"/>
            </a:xfrm>
          </p:grpSpPr>
          <p:sp>
            <p:nvSpPr>
              <p:cNvPr id="474" name="Google Shape;474;p14"/>
              <p:cNvSpPr/>
              <p:nvPr/>
            </p:nvSpPr>
            <p:spPr>
              <a:xfrm rot="10800000" flipH="1">
                <a:off x="-107"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475" name="Google Shape;475;p14"/>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476" name="Google Shape;476;p14"/>
            <p:cNvSpPr/>
            <p:nvPr/>
          </p:nvSpPr>
          <p:spPr>
            <a:xfrm>
              <a:off x="460473" y="100723"/>
              <a:ext cx="2888491" cy="33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a:solidFill>
                    <a:schemeClr val="lt1"/>
                  </a:solidFill>
                  <a:latin typeface="Microsoft YaHei"/>
                  <a:ea typeface="Microsoft YaHei"/>
                  <a:cs typeface="Microsoft YaHei"/>
                  <a:sym typeface="Microsoft YaHei"/>
                </a:rPr>
                <a:t>Progress</a:t>
              </a:r>
              <a:r>
                <a:rPr lang="en-US" sz="1600" b="1" i="0" u="none">
                  <a:solidFill>
                    <a:schemeClr val="lt1"/>
                  </a:solidFill>
                  <a:latin typeface="Microsoft YaHei"/>
                  <a:ea typeface="Microsoft YaHei"/>
                  <a:cs typeface="Microsoft YaHei"/>
                  <a:sym typeface="Microsoft YaHei"/>
                </a:rPr>
                <a:t>:-</a:t>
              </a:r>
              <a:endParaRPr sz="1600" b="1" i="0" u="none">
                <a:solidFill>
                  <a:schemeClr val="lt1"/>
                </a:solidFill>
                <a:latin typeface="Microsoft YaHei"/>
                <a:ea typeface="Microsoft YaHei"/>
                <a:cs typeface="Microsoft YaHei"/>
                <a:sym typeface="Microsoft YaHei"/>
              </a:endParaRPr>
            </a:p>
          </p:txBody>
        </p:sp>
      </p:grpSp>
      <p:sp>
        <p:nvSpPr>
          <p:cNvPr id="477" name="Google Shape;477;p14"/>
          <p:cNvSpPr/>
          <p:nvPr/>
        </p:nvSpPr>
        <p:spPr>
          <a:xfrm>
            <a:off x="7169081" y="616901"/>
            <a:ext cx="42950" cy="4573084"/>
          </a:xfrm>
          <a:custGeom>
            <a:avLst/>
            <a:gdLst/>
            <a:ahLst/>
            <a:cxnLst/>
            <a:rect l="l" t="t" r="r" b="b"/>
            <a:pathLst>
              <a:path w="1513" h="166415" extrusionOk="0">
                <a:moveTo>
                  <a:pt x="751" y="1"/>
                </a:moveTo>
                <a:cubicBezTo>
                  <a:pt x="346" y="1"/>
                  <a:pt x="1" y="334"/>
                  <a:pt x="1" y="751"/>
                </a:cubicBezTo>
                <a:lnTo>
                  <a:pt x="1" y="165664"/>
                </a:lnTo>
                <a:cubicBezTo>
                  <a:pt x="1" y="166081"/>
                  <a:pt x="334" y="166414"/>
                  <a:pt x="751" y="166414"/>
                </a:cubicBezTo>
                <a:cubicBezTo>
                  <a:pt x="1167" y="166414"/>
                  <a:pt x="1513" y="166081"/>
                  <a:pt x="1513" y="165664"/>
                </a:cubicBezTo>
                <a:lnTo>
                  <a:pt x="1513" y="751"/>
                </a:lnTo>
                <a:cubicBezTo>
                  <a:pt x="1513" y="334"/>
                  <a:pt x="1167" y="1"/>
                  <a:pt x="751"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grpSp>
        <p:nvGrpSpPr>
          <p:cNvPr id="478" name="Google Shape;478;p14"/>
          <p:cNvGrpSpPr/>
          <p:nvPr/>
        </p:nvGrpSpPr>
        <p:grpSpPr>
          <a:xfrm>
            <a:off x="7057359" y="3831119"/>
            <a:ext cx="1908773" cy="860782"/>
            <a:chOff x="2723278" y="3623609"/>
            <a:chExt cx="2078594" cy="979497"/>
          </a:xfrm>
        </p:grpSpPr>
        <p:sp>
          <p:nvSpPr>
            <p:cNvPr id="479" name="Google Shape;479;p14"/>
            <p:cNvSpPr/>
            <p:nvPr/>
          </p:nvSpPr>
          <p:spPr>
            <a:xfrm>
              <a:off x="2723278" y="3642186"/>
              <a:ext cx="1980694" cy="960919"/>
            </a:xfrm>
            <a:custGeom>
              <a:avLst/>
              <a:gdLst/>
              <a:ahLst/>
              <a:cxnLst/>
              <a:rect l="l" t="t" r="r" b="b"/>
              <a:pathLst>
                <a:path w="51793" h="25127" extrusionOk="0">
                  <a:moveTo>
                    <a:pt x="18228" y="0"/>
                  </a:moveTo>
                  <a:cubicBezTo>
                    <a:pt x="16310" y="0"/>
                    <a:pt x="14715" y="1511"/>
                    <a:pt x="14657" y="3432"/>
                  </a:cubicBezTo>
                  <a:lnTo>
                    <a:pt x="14348" y="12588"/>
                  </a:lnTo>
                  <a:cubicBezTo>
                    <a:pt x="14312" y="13696"/>
                    <a:pt x="13396" y="14565"/>
                    <a:pt x="12283" y="14565"/>
                  </a:cubicBezTo>
                  <a:cubicBezTo>
                    <a:pt x="12261" y="14565"/>
                    <a:pt x="12239" y="14565"/>
                    <a:pt x="12216" y="14564"/>
                  </a:cubicBezTo>
                  <a:lnTo>
                    <a:pt x="8871" y="14457"/>
                  </a:lnTo>
                  <a:cubicBezTo>
                    <a:pt x="8121" y="14433"/>
                    <a:pt x="7466" y="14004"/>
                    <a:pt x="7132" y="13397"/>
                  </a:cubicBezTo>
                  <a:cubicBezTo>
                    <a:pt x="6501" y="12302"/>
                    <a:pt x="5334" y="11540"/>
                    <a:pt x="3965" y="11492"/>
                  </a:cubicBezTo>
                  <a:cubicBezTo>
                    <a:pt x="3921" y="11491"/>
                    <a:pt x="3877" y="11490"/>
                    <a:pt x="3833" y="11490"/>
                  </a:cubicBezTo>
                  <a:cubicBezTo>
                    <a:pt x="1808" y="11490"/>
                    <a:pt x="130" y="13084"/>
                    <a:pt x="60" y="15100"/>
                  </a:cubicBezTo>
                  <a:cubicBezTo>
                    <a:pt x="0" y="17159"/>
                    <a:pt x="1632" y="18886"/>
                    <a:pt x="3715" y="18957"/>
                  </a:cubicBezTo>
                  <a:cubicBezTo>
                    <a:pt x="3750" y="18958"/>
                    <a:pt x="3784" y="18959"/>
                    <a:pt x="3818" y="18959"/>
                  </a:cubicBezTo>
                  <a:cubicBezTo>
                    <a:pt x="5145" y="18959"/>
                    <a:pt x="6317" y="18288"/>
                    <a:pt x="7001" y="17267"/>
                  </a:cubicBezTo>
                  <a:cubicBezTo>
                    <a:pt x="7371" y="16689"/>
                    <a:pt x="8020" y="16325"/>
                    <a:pt x="8743" y="16325"/>
                  </a:cubicBezTo>
                  <a:cubicBezTo>
                    <a:pt x="8765" y="16325"/>
                    <a:pt x="8788" y="16325"/>
                    <a:pt x="8811" y="16326"/>
                  </a:cubicBezTo>
                  <a:lnTo>
                    <a:pt x="12157" y="16433"/>
                  </a:lnTo>
                  <a:cubicBezTo>
                    <a:pt x="13300" y="16469"/>
                    <a:pt x="14193" y="17410"/>
                    <a:pt x="14157" y="18541"/>
                  </a:cubicBezTo>
                  <a:lnTo>
                    <a:pt x="14097" y="20469"/>
                  </a:lnTo>
                  <a:cubicBezTo>
                    <a:pt x="14026" y="22434"/>
                    <a:pt x="15586" y="24077"/>
                    <a:pt x="17562" y="24137"/>
                  </a:cubicBezTo>
                  <a:lnTo>
                    <a:pt x="47459" y="25125"/>
                  </a:lnTo>
                  <a:cubicBezTo>
                    <a:pt x="47496" y="25126"/>
                    <a:pt x="47533" y="25126"/>
                    <a:pt x="47570" y="25126"/>
                  </a:cubicBezTo>
                  <a:cubicBezTo>
                    <a:pt x="49509" y="25126"/>
                    <a:pt x="51103" y="23612"/>
                    <a:pt x="51174" y="21696"/>
                  </a:cubicBezTo>
                  <a:lnTo>
                    <a:pt x="51733" y="4646"/>
                  </a:lnTo>
                  <a:cubicBezTo>
                    <a:pt x="51793" y="2693"/>
                    <a:pt x="50245" y="1050"/>
                    <a:pt x="48257" y="979"/>
                  </a:cubicBezTo>
                  <a:lnTo>
                    <a:pt x="18360" y="3"/>
                  </a:lnTo>
                  <a:cubicBezTo>
                    <a:pt x="18316" y="1"/>
                    <a:pt x="18271" y="0"/>
                    <a:pt x="18228"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0" name="Google Shape;480;p14"/>
            <p:cNvSpPr/>
            <p:nvPr/>
          </p:nvSpPr>
          <p:spPr>
            <a:xfrm>
              <a:off x="4624272" y="3879385"/>
              <a:ext cx="177598" cy="256288"/>
            </a:xfrm>
            <a:custGeom>
              <a:avLst/>
              <a:gdLst/>
              <a:ahLst/>
              <a:cxnLst/>
              <a:rect l="l" t="t" r="r" b="b"/>
              <a:pathLst>
                <a:path w="4644" h="6025" extrusionOk="0">
                  <a:moveTo>
                    <a:pt x="0" y="0"/>
                  </a:moveTo>
                  <a:lnTo>
                    <a:pt x="0" y="6025"/>
                  </a:lnTo>
                  <a:lnTo>
                    <a:pt x="1643" y="6025"/>
                  </a:lnTo>
                  <a:cubicBezTo>
                    <a:pt x="3298" y="6025"/>
                    <a:pt x="4643" y="4668"/>
                    <a:pt x="4643" y="3013"/>
                  </a:cubicBezTo>
                  <a:cubicBezTo>
                    <a:pt x="4643" y="2179"/>
                    <a:pt x="4310" y="1429"/>
                    <a:pt x="3762" y="893"/>
                  </a:cubicBezTo>
                  <a:cubicBezTo>
                    <a:pt x="3215" y="346"/>
                    <a:pt x="2465" y="0"/>
                    <a:pt x="1643" y="0"/>
                  </a:cubicBezTo>
                  <a:close/>
                </a:path>
              </a:pathLst>
            </a:custGeom>
            <a:solidFill>
              <a:srgbClr val="6571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1" name="Google Shape;481;p14"/>
            <p:cNvSpPr/>
            <p:nvPr/>
          </p:nvSpPr>
          <p:spPr>
            <a:xfrm>
              <a:off x="2725573" y="3624059"/>
              <a:ext cx="1939698" cy="923901"/>
            </a:xfrm>
            <a:custGeom>
              <a:avLst/>
              <a:gdLst/>
              <a:ahLst/>
              <a:cxnLst/>
              <a:rect l="l" t="t" r="r" b="b"/>
              <a:pathLst>
                <a:path w="50721" h="24159" extrusionOk="0">
                  <a:moveTo>
                    <a:pt x="17597" y="0"/>
                  </a:moveTo>
                  <a:cubicBezTo>
                    <a:pt x="15633" y="0"/>
                    <a:pt x="14037" y="1596"/>
                    <a:pt x="14037" y="3548"/>
                  </a:cubicBezTo>
                  <a:lnTo>
                    <a:pt x="14037" y="12716"/>
                  </a:lnTo>
                  <a:cubicBezTo>
                    <a:pt x="14037" y="13847"/>
                    <a:pt x="13121" y="14764"/>
                    <a:pt x="11990" y="14764"/>
                  </a:cubicBezTo>
                  <a:lnTo>
                    <a:pt x="8692" y="14764"/>
                  </a:lnTo>
                  <a:cubicBezTo>
                    <a:pt x="7941" y="14764"/>
                    <a:pt x="7287" y="14359"/>
                    <a:pt x="6929" y="13764"/>
                  </a:cubicBezTo>
                  <a:cubicBezTo>
                    <a:pt x="6275" y="12681"/>
                    <a:pt x="5084" y="11966"/>
                    <a:pt x="3739" y="11966"/>
                  </a:cubicBezTo>
                  <a:cubicBezTo>
                    <a:pt x="1679" y="11966"/>
                    <a:pt x="0" y="13633"/>
                    <a:pt x="0" y="15693"/>
                  </a:cubicBezTo>
                  <a:cubicBezTo>
                    <a:pt x="0" y="17753"/>
                    <a:pt x="1679" y="19431"/>
                    <a:pt x="3739" y="19431"/>
                  </a:cubicBezTo>
                  <a:cubicBezTo>
                    <a:pt x="5084" y="19431"/>
                    <a:pt x="6275" y="18705"/>
                    <a:pt x="6929" y="17633"/>
                  </a:cubicBezTo>
                  <a:cubicBezTo>
                    <a:pt x="7287" y="17026"/>
                    <a:pt x="7941" y="16633"/>
                    <a:pt x="8692" y="16633"/>
                  </a:cubicBezTo>
                  <a:lnTo>
                    <a:pt x="11990" y="16633"/>
                  </a:lnTo>
                  <a:cubicBezTo>
                    <a:pt x="13121" y="16633"/>
                    <a:pt x="14037" y="17538"/>
                    <a:pt x="14037" y="18669"/>
                  </a:cubicBezTo>
                  <a:lnTo>
                    <a:pt x="14037" y="20598"/>
                  </a:lnTo>
                  <a:cubicBezTo>
                    <a:pt x="14037" y="22563"/>
                    <a:pt x="15633" y="24158"/>
                    <a:pt x="17597" y="24158"/>
                  </a:cubicBezTo>
                  <a:lnTo>
                    <a:pt x="47173" y="24158"/>
                  </a:lnTo>
                  <a:cubicBezTo>
                    <a:pt x="49137" y="24158"/>
                    <a:pt x="50721" y="22563"/>
                    <a:pt x="50721" y="20598"/>
                  </a:cubicBezTo>
                  <a:lnTo>
                    <a:pt x="50721" y="3548"/>
                  </a:lnTo>
                  <a:cubicBezTo>
                    <a:pt x="50721" y="1596"/>
                    <a:pt x="49137" y="0"/>
                    <a:pt x="47173" y="0"/>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2" name="Google Shape;482;p14"/>
            <p:cNvSpPr/>
            <p:nvPr/>
          </p:nvSpPr>
          <p:spPr>
            <a:xfrm>
              <a:off x="2752419" y="4108053"/>
              <a:ext cx="232247" cy="232247"/>
            </a:xfrm>
            <a:custGeom>
              <a:avLst/>
              <a:gdLst/>
              <a:ahLst/>
              <a:cxnLst/>
              <a:rect l="l" t="t" r="r" b="b"/>
              <a:pathLst>
                <a:path w="6073" h="6073"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3" name="Google Shape;483;p14"/>
            <p:cNvSpPr/>
            <p:nvPr/>
          </p:nvSpPr>
          <p:spPr>
            <a:xfrm>
              <a:off x="3195458" y="3654023"/>
              <a:ext cx="1606414" cy="368715"/>
            </a:xfrm>
            <a:custGeom>
              <a:avLst/>
              <a:gdLst/>
              <a:ahLst/>
              <a:cxnLst/>
              <a:rect l="l" t="t" r="r" b="b"/>
              <a:pathLst>
                <a:path w="42006" h="8668" extrusionOk="0">
                  <a:moveTo>
                    <a:pt x="3001" y="0"/>
                  </a:moveTo>
                  <a:cubicBezTo>
                    <a:pt x="1465" y="0"/>
                    <a:pt x="191" y="1155"/>
                    <a:pt x="12" y="2655"/>
                  </a:cubicBezTo>
                  <a:cubicBezTo>
                    <a:pt x="0" y="2774"/>
                    <a:pt x="0" y="2893"/>
                    <a:pt x="0" y="3012"/>
                  </a:cubicBezTo>
                  <a:cubicBezTo>
                    <a:pt x="0" y="4667"/>
                    <a:pt x="1346" y="6013"/>
                    <a:pt x="3001" y="6013"/>
                  </a:cubicBezTo>
                  <a:lnTo>
                    <a:pt x="39005" y="6013"/>
                  </a:lnTo>
                  <a:cubicBezTo>
                    <a:pt x="39827" y="6013"/>
                    <a:pt x="40589" y="6358"/>
                    <a:pt x="41124" y="6894"/>
                  </a:cubicBezTo>
                  <a:cubicBezTo>
                    <a:pt x="41589" y="7358"/>
                    <a:pt x="41898" y="7977"/>
                    <a:pt x="41982" y="8668"/>
                  </a:cubicBezTo>
                  <a:lnTo>
                    <a:pt x="42005" y="8311"/>
                  </a:lnTo>
                  <a:lnTo>
                    <a:pt x="42005" y="3012"/>
                  </a:lnTo>
                  <a:cubicBezTo>
                    <a:pt x="42005" y="2179"/>
                    <a:pt x="41672" y="1429"/>
                    <a:pt x="41124" y="881"/>
                  </a:cubicBezTo>
                  <a:cubicBezTo>
                    <a:pt x="40589" y="345"/>
                    <a:pt x="39827" y="0"/>
                    <a:pt x="39005"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4" name="Google Shape;484;p14"/>
            <p:cNvSpPr/>
            <p:nvPr/>
          </p:nvSpPr>
          <p:spPr>
            <a:xfrm>
              <a:off x="3195458" y="3623609"/>
              <a:ext cx="1606414" cy="383943"/>
            </a:xfrm>
            <a:custGeom>
              <a:avLst/>
              <a:gdLst/>
              <a:ahLst/>
              <a:cxnLst/>
              <a:rect l="l" t="t" r="r" b="b"/>
              <a:pathLst>
                <a:path w="42006" h="9026" extrusionOk="0">
                  <a:moveTo>
                    <a:pt x="3001" y="1"/>
                  </a:moveTo>
                  <a:cubicBezTo>
                    <a:pt x="1346" y="1"/>
                    <a:pt x="0" y="1346"/>
                    <a:pt x="0" y="3013"/>
                  </a:cubicBezTo>
                  <a:cubicBezTo>
                    <a:pt x="0" y="4668"/>
                    <a:pt x="1346" y="6013"/>
                    <a:pt x="3001" y="6013"/>
                  </a:cubicBezTo>
                  <a:lnTo>
                    <a:pt x="39005" y="6013"/>
                  </a:lnTo>
                  <a:cubicBezTo>
                    <a:pt x="39827" y="6013"/>
                    <a:pt x="40577" y="6359"/>
                    <a:pt x="41124" y="6906"/>
                  </a:cubicBezTo>
                  <a:cubicBezTo>
                    <a:pt x="41672" y="7442"/>
                    <a:pt x="42005" y="8192"/>
                    <a:pt x="42005" y="9026"/>
                  </a:cubicBezTo>
                  <a:lnTo>
                    <a:pt x="42005" y="3013"/>
                  </a:lnTo>
                  <a:cubicBezTo>
                    <a:pt x="42005" y="2180"/>
                    <a:pt x="41672" y="1429"/>
                    <a:pt x="41124" y="882"/>
                  </a:cubicBezTo>
                  <a:cubicBezTo>
                    <a:pt x="40577" y="346"/>
                    <a:pt x="39827" y="1"/>
                    <a:pt x="39005"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5" name="Google Shape;485;p14"/>
            <p:cNvSpPr txBox="1"/>
            <p:nvPr/>
          </p:nvSpPr>
          <p:spPr>
            <a:xfrm>
              <a:off x="3265722" y="3955988"/>
              <a:ext cx="1390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Project implementation </a:t>
              </a:r>
              <a:endParaRPr sz="1200">
                <a:solidFill>
                  <a:srgbClr val="434343"/>
                </a:solidFill>
                <a:latin typeface="Roboto"/>
                <a:ea typeface="Roboto"/>
                <a:cs typeface="Roboto"/>
                <a:sym typeface="Roboto"/>
              </a:endParaRPr>
            </a:p>
          </p:txBody>
        </p:sp>
        <p:sp>
          <p:nvSpPr>
            <p:cNvPr id="486" name="Google Shape;486;p14"/>
            <p:cNvSpPr txBox="1"/>
            <p:nvPr/>
          </p:nvSpPr>
          <p:spPr>
            <a:xfrm>
              <a:off x="3195450" y="3623825"/>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Within Timeline</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87" name="Google Shape;487;p14"/>
          <p:cNvGrpSpPr/>
          <p:nvPr/>
        </p:nvGrpSpPr>
        <p:grpSpPr>
          <a:xfrm>
            <a:off x="7057359" y="2744760"/>
            <a:ext cx="1908773" cy="860381"/>
            <a:chOff x="2723278" y="2387425"/>
            <a:chExt cx="2078594" cy="979041"/>
          </a:xfrm>
        </p:grpSpPr>
        <p:sp>
          <p:nvSpPr>
            <p:cNvPr id="488" name="Google Shape;488;p14"/>
            <p:cNvSpPr/>
            <p:nvPr/>
          </p:nvSpPr>
          <p:spPr>
            <a:xfrm>
              <a:off x="2723278" y="2405547"/>
              <a:ext cx="1980694" cy="960919"/>
            </a:xfrm>
            <a:custGeom>
              <a:avLst/>
              <a:gdLst/>
              <a:ahLst/>
              <a:cxnLst/>
              <a:rect l="l" t="t" r="r" b="b"/>
              <a:pathLst>
                <a:path w="51793" h="25127" extrusionOk="0">
                  <a:moveTo>
                    <a:pt x="18249" y="1"/>
                  </a:moveTo>
                  <a:cubicBezTo>
                    <a:pt x="16321" y="1"/>
                    <a:pt x="14715" y="1515"/>
                    <a:pt x="14657" y="3431"/>
                  </a:cubicBezTo>
                  <a:lnTo>
                    <a:pt x="14348" y="12599"/>
                  </a:lnTo>
                  <a:cubicBezTo>
                    <a:pt x="14312" y="13708"/>
                    <a:pt x="13396" y="14577"/>
                    <a:pt x="12283" y="14577"/>
                  </a:cubicBezTo>
                  <a:cubicBezTo>
                    <a:pt x="12261" y="14577"/>
                    <a:pt x="12239" y="14576"/>
                    <a:pt x="12216" y="14576"/>
                  </a:cubicBezTo>
                  <a:lnTo>
                    <a:pt x="8871" y="14468"/>
                  </a:lnTo>
                  <a:cubicBezTo>
                    <a:pt x="8121" y="14433"/>
                    <a:pt x="7466" y="14016"/>
                    <a:pt x="7132" y="13397"/>
                  </a:cubicBezTo>
                  <a:cubicBezTo>
                    <a:pt x="6501" y="12301"/>
                    <a:pt x="5334" y="11539"/>
                    <a:pt x="3965" y="11504"/>
                  </a:cubicBezTo>
                  <a:cubicBezTo>
                    <a:pt x="3921" y="11502"/>
                    <a:pt x="3876" y="11501"/>
                    <a:pt x="3832" y="11501"/>
                  </a:cubicBezTo>
                  <a:cubicBezTo>
                    <a:pt x="1807" y="11501"/>
                    <a:pt x="130" y="13084"/>
                    <a:pt x="60" y="15099"/>
                  </a:cubicBezTo>
                  <a:cubicBezTo>
                    <a:pt x="0" y="17159"/>
                    <a:pt x="1632" y="18886"/>
                    <a:pt x="3715" y="18957"/>
                  </a:cubicBezTo>
                  <a:cubicBezTo>
                    <a:pt x="3760" y="18959"/>
                    <a:pt x="3806" y="18959"/>
                    <a:pt x="3850" y="18959"/>
                  </a:cubicBezTo>
                  <a:cubicBezTo>
                    <a:pt x="5164" y="18959"/>
                    <a:pt x="6322" y="18291"/>
                    <a:pt x="7001" y="17266"/>
                  </a:cubicBezTo>
                  <a:cubicBezTo>
                    <a:pt x="7371" y="16700"/>
                    <a:pt x="8021" y="16325"/>
                    <a:pt x="8745" y="16325"/>
                  </a:cubicBezTo>
                  <a:cubicBezTo>
                    <a:pt x="8767" y="16325"/>
                    <a:pt x="8789" y="16325"/>
                    <a:pt x="8811" y="16326"/>
                  </a:cubicBezTo>
                  <a:lnTo>
                    <a:pt x="12157" y="16433"/>
                  </a:lnTo>
                  <a:cubicBezTo>
                    <a:pt x="13300" y="16469"/>
                    <a:pt x="14193" y="17421"/>
                    <a:pt x="14157" y="18540"/>
                  </a:cubicBezTo>
                  <a:lnTo>
                    <a:pt x="14097" y="20481"/>
                  </a:lnTo>
                  <a:cubicBezTo>
                    <a:pt x="14026" y="22434"/>
                    <a:pt x="15586" y="24077"/>
                    <a:pt x="17562" y="24148"/>
                  </a:cubicBezTo>
                  <a:lnTo>
                    <a:pt x="47459" y="25124"/>
                  </a:lnTo>
                  <a:cubicBezTo>
                    <a:pt x="47503" y="25126"/>
                    <a:pt x="47548" y="25127"/>
                    <a:pt x="47592" y="25127"/>
                  </a:cubicBezTo>
                  <a:cubicBezTo>
                    <a:pt x="49520" y="25127"/>
                    <a:pt x="51104" y="23616"/>
                    <a:pt x="51174" y="21695"/>
                  </a:cubicBezTo>
                  <a:lnTo>
                    <a:pt x="51733" y="4658"/>
                  </a:lnTo>
                  <a:cubicBezTo>
                    <a:pt x="51793" y="2693"/>
                    <a:pt x="50245" y="1050"/>
                    <a:pt x="48257" y="991"/>
                  </a:cubicBezTo>
                  <a:lnTo>
                    <a:pt x="18360" y="2"/>
                  </a:lnTo>
                  <a:cubicBezTo>
                    <a:pt x="18323" y="1"/>
                    <a:pt x="18286" y="1"/>
                    <a:pt x="18249"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89" name="Google Shape;489;p14"/>
            <p:cNvSpPr/>
            <p:nvPr/>
          </p:nvSpPr>
          <p:spPr>
            <a:xfrm>
              <a:off x="4624272" y="2643417"/>
              <a:ext cx="177598" cy="256076"/>
            </a:xfrm>
            <a:custGeom>
              <a:avLst/>
              <a:gdLst/>
              <a:ahLst/>
              <a:cxnLst/>
              <a:rect l="l" t="t" r="r" b="b"/>
              <a:pathLst>
                <a:path w="4644" h="6014" extrusionOk="0">
                  <a:moveTo>
                    <a:pt x="0" y="1"/>
                  </a:moveTo>
                  <a:lnTo>
                    <a:pt x="0" y="6014"/>
                  </a:lnTo>
                  <a:lnTo>
                    <a:pt x="1643" y="6014"/>
                  </a:lnTo>
                  <a:cubicBezTo>
                    <a:pt x="3298" y="6014"/>
                    <a:pt x="4643" y="4668"/>
                    <a:pt x="4643" y="3001"/>
                  </a:cubicBezTo>
                  <a:cubicBezTo>
                    <a:pt x="4643" y="2180"/>
                    <a:pt x="4310" y="1430"/>
                    <a:pt x="3762" y="882"/>
                  </a:cubicBezTo>
                  <a:cubicBezTo>
                    <a:pt x="3215" y="334"/>
                    <a:pt x="2465" y="1"/>
                    <a:pt x="1643" y="1"/>
                  </a:cubicBezTo>
                  <a:close/>
                </a:path>
              </a:pathLst>
            </a:custGeom>
            <a:solidFill>
              <a:srgbClr val="1B1B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0" name="Google Shape;490;p14"/>
            <p:cNvSpPr/>
            <p:nvPr/>
          </p:nvSpPr>
          <p:spPr>
            <a:xfrm>
              <a:off x="2725573" y="2387840"/>
              <a:ext cx="1939698" cy="923442"/>
            </a:xfrm>
            <a:custGeom>
              <a:avLst/>
              <a:gdLst/>
              <a:ahLst/>
              <a:cxnLst/>
              <a:rect l="l" t="t" r="r" b="b"/>
              <a:pathLst>
                <a:path w="50721" h="24147" extrusionOk="0">
                  <a:moveTo>
                    <a:pt x="17597" y="1"/>
                  </a:moveTo>
                  <a:cubicBezTo>
                    <a:pt x="15633" y="1"/>
                    <a:pt x="14037" y="1585"/>
                    <a:pt x="14037" y="3549"/>
                  </a:cubicBezTo>
                  <a:lnTo>
                    <a:pt x="14037" y="12717"/>
                  </a:lnTo>
                  <a:cubicBezTo>
                    <a:pt x="14037" y="13848"/>
                    <a:pt x="13121" y="14765"/>
                    <a:pt x="11990" y="14765"/>
                  </a:cubicBezTo>
                  <a:lnTo>
                    <a:pt x="8692" y="14765"/>
                  </a:lnTo>
                  <a:cubicBezTo>
                    <a:pt x="7941" y="14765"/>
                    <a:pt x="7287" y="14360"/>
                    <a:pt x="6929" y="13753"/>
                  </a:cubicBezTo>
                  <a:cubicBezTo>
                    <a:pt x="6275" y="12681"/>
                    <a:pt x="5084" y="11955"/>
                    <a:pt x="3739" y="11955"/>
                  </a:cubicBezTo>
                  <a:cubicBezTo>
                    <a:pt x="1679" y="11955"/>
                    <a:pt x="0" y="13634"/>
                    <a:pt x="0" y="15693"/>
                  </a:cubicBezTo>
                  <a:cubicBezTo>
                    <a:pt x="0" y="17753"/>
                    <a:pt x="1679" y="19420"/>
                    <a:pt x="3739" y="19420"/>
                  </a:cubicBezTo>
                  <a:cubicBezTo>
                    <a:pt x="5084" y="19420"/>
                    <a:pt x="6275" y="18706"/>
                    <a:pt x="6929" y="17622"/>
                  </a:cubicBezTo>
                  <a:cubicBezTo>
                    <a:pt x="7287" y="17027"/>
                    <a:pt x="7941" y="16622"/>
                    <a:pt x="8692" y="16622"/>
                  </a:cubicBezTo>
                  <a:lnTo>
                    <a:pt x="11990" y="16622"/>
                  </a:lnTo>
                  <a:cubicBezTo>
                    <a:pt x="13121" y="16622"/>
                    <a:pt x="14037" y="17539"/>
                    <a:pt x="14037" y="18670"/>
                  </a:cubicBezTo>
                  <a:lnTo>
                    <a:pt x="14037" y="20599"/>
                  </a:lnTo>
                  <a:cubicBezTo>
                    <a:pt x="14037" y="22551"/>
                    <a:pt x="15633" y="24147"/>
                    <a:pt x="17597" y="24147"/>
                  </a:cubicBezTo>
                  <a:lnTo>
                    <a:pt x="47173" y="24147"/>
                  </a:lnTo>
                  <a:cubicBezTo>
                    <a:pt x="49137" y="24147"/>
                    <a:pt x="50721" y="22551"/>
                    <a:pt x="50721" y="20599"/>
                  </a:cubicBezTo>
                  <a:lnTo>
                    <a:pt x="50721" y="3549"/>
                  </a:lnTo>
                  <a:cubicBezTo>
                    <a:pt x="50721" y="1585"/>
                    <a:pt x="49137" y="1"/>
                    <a:pt x="47173" y="1"/>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1" name="Google Shape;491;p14"/>
            <p:cNvSpPr/>
            <p:nvPr/>
          </p:nvSpPr>
          <p:spPr>
            <a:xfrm>
              <a:off x="2752419" y="2871873"/>
              <a:ext cx="232247" cy="232247"/>
            </a:xfrm>
            <a:custGeom>
              <a:avLst/>
              <a:gdLst/>
              <a:ahLst/>
              <a:cxnLst/>
              <a:rect l="l" t="t" r="r" b="b"/>
              <a:pathLst>
                <a:path w="6073" h="6073" extrusionOk="0">
                  <a:moveTo>
                    <a:pt x="3037" y="0"/>
                  </a:moveTo>
                  <a:cubicBezTo>
                    <a:pt x="1358" y="0"/>
                    <a:pt x="0" y="1358"/>
                    <a:pt x="0" y="3036"/>
                  </a:cubicBezTo>
                  <a:cubicBezTo>
                    <a:pt x="0" y="4715"/>
                    <a:pt x="1358" y="6072"/>
                    <a:pt x="3037" y="6072"/>
                  </a:cubicBezTo>
                  <a:cubicBezTo>
                    <a:pt x="4715" y="6072"/>
                    <a:pt x="6073" y="4715"/>
                    <a:pt x="6073" y="3036"/>
                  </a:cubicBezTo>
                  <a:cubicBezTo>
                    <a:pt x="6073" y="1358"/>
                    <a:pt x="4715" y="0"/>
                    <a:pt x="3037"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2" name="Google Shape;492;p14"/>
            <p:cNvSpPr/>
            <p:nvPr/>
          </p:nvSpPr>
          <p:spPr>
            <a:xfrm>
              <a:off x="3195458" y="2417319"/>
              <a:ext cx="1606414" cy="369126"/>
            </a:xfrm>
            <a:custGeom>
              <a:avLst/>
              <a:gdLst/>
              <a:ahLst/>
              <a:cxnLst/>
              <a:rect l="l" t="t" r="r" b="b"/>
              <a:pathLst>
                <a:path w="42006" h="8669" extrusionOk="0">
                  <a:moveTo>
                    <a:pt x="3001" y="1"/>
                  </a:moveTo>
                  <a:cubicBezTo>
                    <a:pt x="1465" y="1"/>
                    <a:pt x="191" y="1168"/>
                    <a:pt x="12" y="2656"/>
                  </a:cubicBezTo>
                  <a:cubicBezTo>
                    <a:pt x="0" y="2775"/>
                    <a:pt x="0" y="2894"/>
                    <a:pt x="0" y="3013"/>
                  </a:cubicBezTo>
                  <a:cubicBezTo>
                    <a:pt x="0" y="4680"/>
                    <a:pt x="1346" y="6025"/>
                    <a:pt x="3001" y="6025"/>
                  </a:cubicBezTo>
                  <a:lnTo>
                    <a:pt x="39005" y="6025"/>
                  </a:lnTo>
                  <a:cubicBezTo>
                    <a:pt x="39827" y="6025"/>
                    <a:pt x="40589" y="6359"/>
                    <a:pt x="41124" y="6906"/>
                  </a:cubicBezTo>
                  <a:cubicBezTo>
                    <a:pt x="41589" y="7371"/>
                    <a:pt x="41898" y="7990"/>
                    <a:pt x="41982" y="8668"/>
                  </a:cubicBezTo>
                  <a:lnTo>
                    <a:pt x="42005" y="8311"/>
                  </a:lnTo>
                  <a:lnTo>
                    <a:pt x="42005" y="3013"/>
                  </a:lnTo>
                  <a:cubicBezTo>
                    <a:pt x="42005" y="2192"/>
                    <a:pt x="41672" y="1430"/>
                    <a:pt x="41124" y="894"/>
                  </a:cubicBezTo>
                  <a:cubicBezTo>
                    <a:pt x="40589" y="346"/>
                    <a:pt x="39827" y="1"/>
                    <a:pt x="39005"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3" name="Google Shape;493;p14"/>
            <p:cNvSpPr/>
            <p:nvPr/>
          </p:nvSpPr>
          <p:spPr>
            <a:xfrm>
              <a:off x="3195458" y="2387428"/>
              <a:ext cx="1606414" cy="383816"/>
            </a:xfrm>
            <a:custGeom>
              <a:avLst/>
              <a:gdLst/>
              <a:ahLst/>
              <a:cxnLst/>
              <a:rect l="l" t="t" r="r" b="b"/>
              <a:pathLst>
                <a:path w="42006" h="9014" extrusionOk="0">
                  <a:moveTo>
                    <a:pt x="3001" y="0"/>
                  </a:moveTo>
                  <a:cubicBezTo>
                    <a:pt x="1346" y="0"/>
                    <a:pt x="0" y="1346"/>
                    <a:pt x="0" y="3013"/>
                  </a:cubicBezTo>
                  <a:cubicBezTo>
                    <a:pt x="0" y="4668"/>
                    <a:pt x="1346" y="6013"/>
                    <a:pt x="3001" y="6013"/>
                  </a:cubicBezTo>
                  <a:lnTo>
                    <a:pt x="39005" y="6013"/>
                  </a:lnTo>
                  <a:cubicBezTo>
                    <a:pt x="39827" y="6013"/>
                    <a:pt x="40577" y="6346"/>
                    <a:pt x="41124" y="6894"/>
                  </a:cubicBezTo>
                  <a:cubicBezTo>
                    <a:pt x="41672" y="7442"/>
                    <a:pt x="42005" y="8192"/>
                    <a:pt x="42005" y="9013"/>
                  </a:cubicBezTo>
                  <a:lnTo>
                    <a:pt x="42005" y="3013"/>
                  </a:lnTo>
                  <a:cubicBezTo>
                    <a:pt x="42005" y="2179"/>
                    <a:pt x="41672" y="1429"/>
                    <a:pt x="41124" y="881"/>
                  </a:cubicBezTo>
                  <a:cubicBezTo>
                    <a:pt x="40577" y="334"/>
                    <a:pt x="39827" y="0"/>
                    <a:pt x="39005" y="0"/>
                  </a:cubicBezTo>
                  <a:close/>
                </a:path>
              </a:pathLst>
            </a:custGeom>
            <a:solidFill>
              <a:srgbClr val="4949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4" name="Google Shape;494;p14"/>
            <p:cNvSpPr txBox="1"/>
            <p:nvPr/>
          </p:nvSpPr>
          <p:spPr>
            <a:xfrm>
              <a:off x="3265722" y="2715750"/>
              <a:ext cx="1390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Integrating with hardware</a:t>
              </a:r>
              <a:endParaRPr sz="1200">
                <a:solidFill>
                  <a:srgbClr val="434343"/>
                </a:solidFill>
                <a:latin typeface="Roboto"/>
                <a:ea typeface="Roboto"/>
                <a:cs typeface="Roboto"/>
                <a:sym typeface="Roboto"/>
              </a:endParaRPr>
            </a:p>
          </p:txBody>
        </p:sp>
        <p:sp>
          <p:nvSpPr>
            <p:cNvPr id="495" name="Google Shape;495;p14"/>
            <p:cNvSpPr txBox="1"/>
            <p:nvPr/>
          </p:nvSpPr>
          <p:spPr>
            <a:xfrm>
              <a:off x="3195450" y="2387425"/>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13th April</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96" name="Google Shape;496;p14"/>
          <p:cNvGrpSpPr/>
          <p:nvPr/>
        </p:nvGrpSpPr>
        <p:grpSpPr>
          <a:xfrm>
            <a:off x="7057359" y="1657970"/>
            <a:ext cx="1908773" cy="860782"/>
            <a:chOff x="2723278" y="1150750"/>
            <a:chExt cx="2078594" cy="979497"/>
          </a:xfrm>
        </p:grpSpPr>
        <p:sp>
          <p:nvSpPr>
            <p:cNvPr id="497" name="Google Shape;497;p14"/>
            <p:cNvSpPr/>
            <p:nvPr/>
          </p:nvSpPr>
          <p:spPr>
            <a:xfrm>
              <a:off x="2723278" y="1169328"/>
              <a:ext cx="1980694" cy="960919"/>
            </a:xfrm>
            <a:custGeom>
              <a:avLst/>
              <a:gdLst/>
              <a:ahLst/>
              <a:cxnLst/>
              <a:rect l="l" t="t" r="r" b="b"/>
              <a:pathLst>
                <a:path w="51793" h="25127" extrusionOk="0">
                  <a:moveTo>
                    <a:pt x="18228" y="1"/>
                  </a:moveTo>
                  <a:cubicBezTo>
                    <a:pt x="16310" y="1"/>
                    <a:pt x="14715" y="1511"/>
                    <a:pt x="14657" y="3432"/>
                  </a:cubicBezTo>
                  <a:lnTo>
                    <a:pt x="14348" y="12588"/>
                  </a:lnTo>
                  <a:cubicBezTo>
                    <a:pt x="14312" y="13697"/>
                    <a:pt x="13396" y="14565"/>
                    <a:pt x="12283" y="14565"/>
                  </a:cubicBezTo>
                  <a:cubicBezTo>
                    <a:pt x="12261" y="14565"/>
                    <a:pt x="12239" y="14565"/>
                    <a:pt x="12216" y="14564"/>
                  </a:cubicBezTo>
                  <a:lnTo>
                    <a:pt x="8871" y="14457"/>
                  </a:lnTo>
                  <a:cubicBezTo>
                    <a:pt x="8121" y="14433"/>
                    <a:pt x="7466" y="14005"/>
                    <a:pt x="7132" y="13397"/>
                  </a:cubicBezTo>
                  <a:cubicBezTo>
                    <a:pt x="6501" y="12302"/>
                    <a:pt x="5334" y="11540"/>
                    <a:pt x="3965" y="11492"/>
                  </a:cubicBezTo>
                  <a:cubicBezTo>
                    <a:pt x="3921" y="11491"/>
                    <a:pt x="3877" y="11490"/>
                    <a:pt x="3833" y="11490"/>
                  </a:cubicBezTo>
                  <a:cubicBezTo>
                    <a:pt x="1808" y="11490"/>
                    <a:pt x="130" y="13084"/>
                    <a:pt x="60" y="15100"/>
                  </a:cubicBezTo>
                  <a:cubicBezTo>
                    <a:pt x="0" y="17160"/>
                    <a:pt x="1632" y="18886"/>
                    <a:pt x="3715" y="18958"/>
                  </a:cubicBezTo>
                  <a:cubicBezTo>
                    <a:pt x="3750" y="18959"/>
                    <a:pt x="3784" y="18959"/>
                    <a:pt x="3818" y="18959"/>
                  </a:cubicBezTo>
                  <a:cubicBezTo>
                    <a:pt x="5145" y="18959"/>
                    <a:pt x="6317" y="18288"/>
                    <a:pt x="7001" y="17267"/>
                  </a:cubicBezTo>
                  <a:cubicBezTo>
                    <a:pt x="7371" y="16690"/>
                    <a:pt x="8020" y="16325"/>
                    <a:pt x="8743" y="16325"/>
                  </a:cubicBezTo>
                  <a:cubicBezTo>
                    <a:pt x="8765" y="16325"/>
                    <a:pt x="8788" y="16326"/>
                    <a:pt x="8811" y="16326"/>
                  </a:cubicBezTo>
                  <a:lnTo>
                    <a:pt x="12157" y="16434"/>
                  </a:lnTo>
                  <a:cubicBezTo>
                    <a:pt x="13300" y="16469"/>
                    <a:pt x="14193" y="17410"/>
                    <a:pt x="14157" y="18541"/>
                  </a:cubicBezTo>
                  <a:lnTo>
                    <a:pt x="14097" y="20470"/>
                  </a:lnTo>
                  <a:cubicBezTo>
                    <a:pt x="14026" y="22434"/>
                    <a:pt x="15586" y="24077"/>
                    <a:pt x="17562" y="24137"/>
                  </a:cubicBezTo>
                  <a:lnTo>
                    <a:pt x="47459" y="25125"/>
                  </a:lnTo>
                  <a:cubicBezTo>
                    <a:pt x="47496" y="25126"/>
                    <a:pt x="47533" y="25127"/>
                    <a:pt x="47570" y="25127"/>
                  </a:cubicBezTo>
                  <a:cubicBezTo>
                    <a:pt x="49509" y="25127"/>
                    <a:pt x="51103" y="23612"/>
                    <a:pt x="51174" y="21696"/>
                  </a:cubicBezTo>
                  <a:lnTo>
                    <a:pt x="51733" y="4646"/>
                  </a:lnTo>
                  <a:cubicBezTo>
                    <a:pt x="51793" y="2694"/>
                    <a:pt x="50245" y="1051"/>
                    <a:pt x="48257" y="979"/>
                  </a:cubicBezTo>
                  <a:lnTo>
                    <a:pt x="18360" y="3"/>
                  </a:lnTo>
                  <a:cubicBezTo>
                    <a:pt x="18316" y="1"/>
                    <a:pt x="18271" y="1"/>
                    <a:pt x="18228"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8" name="Google Shape;498;p14"/>
            <p:cNvSpPr/>
            <p:nvPr/>
          </p:nvSpPr>
          <p:spPr>
            <a:xfrm>
              <a:off x="4624272" y="1406505"/>
              <a:ext cx="177598" cy="256316"/>
            </a:xfrm>
            <a:custGeom>
              <a:avLst/>
              <a:gdLst/>
              <a:ahLst/>
              <a:cxnLst/>
              <a:rect l="l" t="t" r="r" b="b"/>
              <a:pathLst>
                <a:path w="4644" h="6026" extrusionOk="0">
                  <a:moveTo>
                    <a:pt x="0" y="1"/>
                  </a:moveTo>
                  <a:lnTo>
                    <a:pt x="0" y="6025"/>
                  </a:lnTo>
                  <a:lnTo>
                    <a:pt x="1643" y="6025"/>
                  </a:lnTo>
                  <a:cubicBezTo>
                    <a:pt x="3298" y="6025"/>
                    <a:pt x="4643" y="4668"/>
                    <a:pt x="4643" y="3013"/>
                  </a:cubicBezTo>
                  <a:cubicBezTo>
                    <a:pt x="4643" y="2179"/>
                    <a:pt x="4310" y="1429"/>
                    <a:pt x="3762" y="894"/>
                  </a:cubicBezTo>
                  <a:cubicBezTo>
                    <a:pt x="3215" y="346"/>
                    <a:pt x="2465" y="1"/>
                    <a:pt x="1643" y="1"/>
                  </a:cubicBezTo>
                  <a:close/>
                </a:path>
              </a:pathLst>
            </a:custGeom>
            <a:solidFill>
              <a:srgbClr val="20C33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499" name="Google Shape;499;p14"/>
            <p:cNvSpPr/>
            <p:nvPr/>
          </p:nvSpPr>
          <p:spPr>
            <a:xfrm>
              <a:off x="2725573" y="1151201"/>
              <a:ext cx="1939698" cy="923901"/>
            </a:xfrm>
            <a:custGeom>
              <a:avLst/>
              <a:gdLst/>
              <a:ahLst/>
              <a:cxnLst/>
              <a:rect l="l" t="t" r="r" b="b"/>
              <a:pathLst>
                <a:path w="50721" h="24159" extrusionOk="0">
                  <a:moveTo>
                    <a:pt x="17597" y="1"/>
                  </a:moveTo>
                  <a:cubicBezTo>
                    <a:pt x="15633" y="1"/>
                    <a:pt x="14037" y="1596"/>
                    <a:pt x="14037" y="3561"/>
                  </a:cubicBezTo>
                  <a:lnTo>
                    <a:pt x="14037" y="12717"/>
                  </a:lnTo>
                  <a:cubicBezTo>
                    <a:pt x="14037" y="13848"/>
                    <a:pt x="13121" y="14764"/>
                    <a:pt x="11990" y="14764"/>
                  </a:cubicBezTo>
                  <a:lnTo>
                    <a:pt x="8692" y="14764"/>
                  </a:lnTo>
                  <a:cubicBezTo>
                    <a:pt x="7941" y="14764"/>
                    <a:pt x="7287" y="14360"/>
                    <a:pt x="6929" y="13764"/>
                  </a:cubicBezTo>
                  <a:cubicBezTo>
                    <a:pt x="6275" y="12681"/>
                    <a:pt x="5084" y="11966"/>
                    <a:pt x="3739" y="11966"/>
                  </a:cubicBezTo>
                  <a:cubicBezTo>
                    <a:pt x="1679" y="11966"/>
                    <a:pt x="0" y="13633"/>
                    <a:pt x="0" y="15693"/>
                  </a:cubicBezTo>
                  <a:cubicBezTo>
                    <a:pt x="0" y="17753"/>
                    <a:pt x="1679" y="19432"/>
                    <a:pt x="3739" y="19432"/>
                  </a:cubicBezTo>
                  <a:cubicBezTo>
                    <a:pt x="5084" y="19432"/>
                    <a:pt x="6275" y="18705"/>
                    <a:pt x="6929" y="17634"/>
                  </a:cubicBezTo>
                  <a:cubicBezTo>
                    <a:pt x="7287" y="17027"/>
                    <a:pt x="7941" y="16634"/>
                    <a:pt x="8692" y="16634"/>
                  </a:cubicBezTo>
                  <a:lnTo>
                    <a:pt x="11990" y="16634"/>
                  </a:lnTo>
                  <a:cubicBezTo>
                    <a:pt x="13121" y="16634"/>
                    <a:pt x="14037" y="17539"/>
                    <a:pt x="14037" y="18670"/>
                  </a:cubicBezTo>
                  <a:lnTo>
                    <a:pt x="14037" y="20598"/>
                  </a:lnTo>
                  <a:cubicBezTo>
                    <a:pt x="14037" y="22563"/>
                    <a:pt x="15633" y="24158"/>
                    <a:pt x="17597" y="24158"/>
                  </a:cubicBezTo>
                  <a:lnTo>
                    <a:pt x="47173" y="24158"/>
                  </a:lnTo>
                  <a:cubicBezTo>
                    <a:pt x="49137" y="24158"/>
                    <a:pt x="50721" y="22563"/>
                    <a:pt x="50721" y="20598"/>
                  </a:cubicBezTo>
                  <a:lnTo>
                    <a:pt x="50721" y="3561"/>
                  </a:lnTo>
                  <a:cubicBezTo>
                    <a:pt x="50721" y="1596"/>
                    <a:pt x="49137" y="1"/>
                    <a:pt x="47173" y="1"/>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0" name="Google Shape;500;p14"/>
            <p:cNvSpPr/>
            <p:nvPr/>
          </p:nvSpPr>
          <p:spPr>
            <a:xfrm>
              <a:off x="2752419" y="1635195"/>
              <a:ext cx="232247" cy="232285"/>
            </a:xfrm>
            <a:custGeom>
              <a:avLst/>
              <a:gdLst/>
              <a:ahLst/>
              <a:cxnLst/>
              <a:rect l="l" t="t" r="r" b="b"/>
              <a:pathLst>
                <a:path w="6073" h="6074"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1" name="Google Shape;501;p14"/>
            <p:cNvSpPr/>
            <p:nvPr/>
          </p:nvSpPr>
          <p:spPr>
            <a:xfrm>
              <a:off x="3195458" y="1181162"/>
              <a:ext cx="1606414" cy="368736"/>
            </a:xfrm>
            <a:custGeom>
              <a:avLst/>
              <a:gdLst/>
              <a:ahLst/>
              <a:cxnLst/>
              <a:rect l="l" t="t" r="r" b="b"/>
              <a:pathLst>
                <a:path w="42006" h="8669" extrusionOk="0">
                  <a:moveTo>
                    <a:pt x="3001" y="0"/>
                  </a:moveTo>
                  <a:cubicBezTo>
                    <a:pt x="1465" y="0"/>
                    <a:pt x="191" y="1155"/>
                    <a:pt x="12" y="2655"/>
                  </a:cubicBezTo>
                  <a:cubicBezTo>
                    <a:pt x="0" y="2775"/>
                    <a:pt x="0" y="2894"/>
                    <a:pt x="0" y="3013"/>
                  </a:cubicBezTo>
                  <a:cubicBezTo>
                    <a:pt x="0" y="4668"/>
                    <a:pt x="1346" y="6013"/>
                    <a:pt x="3001" y="6013"/>
                  </a:cubicBezTo>
                  <a:lnTo>
                    <a:pt x="39005" y="6013"/>
                  </a:lnTo>
                  <a:cubicBezTo>
                    <a:pt x="39827" y="6013"/>
                    <a:pt x="40589" y="6358"/>
                    <a:pt x="41124" y="6894"/>
                  </a:cubicBezTo>
                  <a:cubicBezTo>
                    <a:pt x="41589" y="7358"/>
                    <a:pt x="41898" y="7978"/>
                    <a:pt x="41982" y="8668"/>
                  </a:cubicBezTo>
                  <a:lnTo>
                    <a:pt x="42005" y="8311"/>
                  </a:lnTo>
                  <a:lnTo>
                    <a:pt x="42005" y="3013"/>
                  </a:lnTo>
                  <a:cubicBezTo>
                    <a:pt x="42005" y="2179"/>
                    <a:pt x="41672" y="1429"/>
                    <a:pt x="41124" y="881"/>
                  </a:cubicBezTo>
                  <a:cubicBezTo>
                    <a:pt x="40589" y="346"/>
                    <a:pt x="39827" y="0"/>
                    <a:pt x="39005"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2" name="Google Shape;502;p14"/>
            <p:cNvSpPr/>
            <p:nvPr/>
          </p:nvSpPr>
          <p:spPr>
            <a:xfrm>
              <a:off x="3195458" y="1150750"/>
              <a:ext cx="1606414" cy="383921"/>
            </a:xfrm>
            <a:custGeom>
              <a:avLst/>
              <a:gdLst/>
              <a:ahLst/>
              <a:cxnLst/>
              <a:rect l="l" t="t" r="r" b="b"/>
              <a:pathLst>
                <a:path w="42006" h="9026" extrusionOk="0">
                  <a:moveTo>
                    <a:pt x="3001" y="1"/>
                  </a:moveTo>
                  <a:cubicBezTo>
                    <a:pt x="1346" y="1"/>
                    <a:pt x="0" y="1346"/>
                    <a:pt x="0" y="3013"/>
                  </a:cubicBezTo>
                  <a:cubicBezTo>
                    <a:pt x="0" y="4668"/>
                    <a:pt x="1346" y="6014"/>
                    <a:pt x="3001" y="6014"/>
                  </a:cubicBezTo>
                  <a:lnTo>
                    <a:pt x="39005" y="6014"/>
                  </a:lnTo>
                  <a:cubicBezTo>
                    <a:pt x="39827" y="6014"/>
                    <a:pt x="40577" y="6359"/>
                    <a:pt x="41124" y="6907"/>
                  </a:cubicBezTo>
                  <a:cubicBezTo>
                    <a:pt x="41672" y="7442"/>
                    <a:pt x="42005" y="8192"/>
                    <a:pt x="42005" y="9026"/>
                  </a:cubicBezTo>
                  <a:lnTo>
                    <a:pt x="42005" y="3013"/>
                  </a:lnTo>
                  <a:cubicBezTo>
                    <a:pt x="42005" y="2180"/>
                    <a:pt x="41672" y="1430"/>
                    <a:pt x="41124" y="882"/>
                  </a:cubicBezTo>
                  <a:cubicBezTo>
                    <a:pt x="40577" y="346"/>
                    <a:pt x="39827" y="1"/>
                    <a:pt x="39005" y="1"/>
                  </a:cubicBezTo>
                  <a:close/>
                </a:path>
              </a:pathLst>
            </a:custGeom>
            <a:solidFill>
              <a:srgbClr val="69E78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3" name="Google Shape;503;p14"/>
            <p:cNvSpPr txBox="1"/>
            <p:nvPr/>
          </p:nvSpPr>
          <p:spPr>
            <a:xfrm>
              <a:off x="3265722" y="1475500"/>
              <a:ext cx="1390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learning about backend</a:t>
              </a:r>
              <a:endParaRPr sz="1200">
                <a:solidFill>
                  <a:srgbClr val="434343"/>
                </a:solidFill>
                <a:latin typeface="Roboto"/>
                <a:ea typeface="Roboto"/>
                <a:cs typeface="Roboto"/>
                <a:sym typeface="Roboto"/>
              </a:endParaRPr>
            </a:p>
          </p:txBody>
        </p:sp>
        <p:sp>
          <p:nvSpPr>
            <p:cNvPr id="504" name="Google Shape;504;p14"/>
            <p:cNvSpPr txBox="1"/>
            <p:nvPr/>
          </p:nvSpPr>
          <p:spPr>
            <a:xfrm>
              <a:off x="3195450" y="1150750"/>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February</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05" name="Google Shape;505;p14"/>
          <p:cNvGrpSpPr/>
          <p:nvPr/>
        </p:nvGrpSpPr>
        <p:grpSpPr>
          <a:xfrm>
            <a:off x="5414115" y="1115004"/>
            <a:ext cx="1910037" cy="860386"/>
            <a:chOff x="933838" y="532900"/>
            <a:chExt cx="2079971" cy="979046"/>
          </a:xfrm>
        </p:grpSpPr>
        <p:sp>
          <p:nvSpPr>
            <p:cNvPr id="506" name="Google Shape;506;p14"/>
            <p:cNvSpPr/>
            <p:nvPr/>
          </p:nvSpPr>
          <p:spPr>
            <a:xfrm>
              <a:off x="1033115" y="551027"/>
              <a:ext cx="1980694" cy="960919"/>
            </a:xfrm>
            <a:custGeom>
              <a:avLst/>
              <a:gdLst/>
              <a:ahLst/>
              <a:cxnLst/>
              <a:rect l="l" t="t" r="r" b="b"/>
              <a:pathLst>
                <a:path w="51793" h="25127" extrusionOk="0">
                  <a:moveTo>
                    <a:pt x="33544" y="1"/>
                  </a:moveTo>
                  <a:cubicBezTo>
                    <a:pt x="33507" y="1"/>
                    <a:pt x="33470" y="1"/>
                    <a:pt x="33433" y="2"/>
                  </a:cubicBezTo>
                  <a:lnTo>
                    <a:pt x="3537" y="990"/>
                  </a:lnTo>
                  <a:cubicBezTo>
                    <a:pt x="1548" y="1050"/>
                    <a:pt x="0" y="2693"/>
                    <a:pt x="60" y="4658"/>
                  </a:cubicBezTo>
                  <a:lnTo>
                    <a:pt x="620" y="21695"/>
                  </a:lnTo>
                  <a:cubicBezTo>
                    <a:pt x="690" y="23611"/>
                    <a:pt x="2284" y="25126"/>
                    <a:pt x="4211" y="25126"/>
                  </a:cubicBezTo>
                  <a:cubicBezTo>
                    <a:pt x="4248" y="25126"/>
                    <a:pt x="4285" y="25126"/>
                    <a:pt x="4322" y="25124"/>
                  </a:cubicBezTo>
                  <a:lnTo>
                    <a:pt x="34231" y="24136"/>
                  </a:lnTo>
                  <a:cubicBezTo>
                    <a:pt x="36207" y="24077"/>
                    <a:pt x="37767" y="22434"/>
                    <a:pt x="37696" y="20469"/>
                  </a:cubicBezTo>
                  <a:lnTo>
                    <a:pt x="37636" y="18540"/>
                  </a:lnTo>
                  <a:cubicBezTo>
                    <a:pt x="37600" y="17409"/>
                    <a:pt x="38493" y="16469"/>
                    <a:pt x="39636" y="16433"/>
                  </a:cubicBezTo>
                  <a:lnTo>
                    <a:pt x="42982" y="16326"/>
                  </a:lnTo>
                  <a:cubicBezTo>
                    <a:pt x="43004" y="16325"/>
                    <a:pt x="43026" y="16325"/>
                    <a:pt x="43049" y="16325"/>
                  </a:cubicBezTo>
                  <a:cubicBezTo>
                    <a:pt x="43772" y="16325"/>
                    <a:pt x="44422" y="16700"/>
                    <a:pt x="44792" y="17266"/>
                  </a:cubicBezTo>
                  <a:cubicBezTo>
                    <a:pt x="45460" y="18291"/>
                    <a:pt x="46628" y="18959"/>
                    <a:pt x="47943" y="18959"/>
                  </a:cubicBezTo>
                  <a:cubicBezTo>
                    <a:pt x="47988" y="18959"/>
                    <a:pt x="48033" y="18959"/>
                    <a:pt x="48078" y="18957"/>
                  </a:cubicBezTo>
                  <a:cubicBezTo>
                    <a:pt x="50162" y="18886"/>
                    <a:pt x="51793" y="17159"/>
                    <a:pt x="51721" y="15099"/>
                  </a:cubicBezTo>
                  <a:cubicBezTo>
                    <a:pt x="51663" y="13077"/>
                    <a:pt x="49974" y="11490"/>
                    <a:pt x="47940" y="11490"/>
                  </a:cubicBezTo>
                  <a:cubicBezTo>
                    <a:pt x="47903" y="11490"/>
                    <a:pt x="47865" y="11491"/>
                    <a:pt x="47828" y="11492"/>
                  </a:cubicBezTo>
                  <a:cubicBezTo>
                    <a:pt x="46459" y="11539"/>
                    <a:pt x="45292" y="12301"/>
                    <a:pt x="44661" y="13397"/>
                  </a:cubicBezTo>
                  <a:cubicBezTo>
                    <a:pt x="44327" y="14004"/>
                    <a:pt x="43673" y="14433"/>
                    <a:pt x="42911" y="14456"/>
                  </a:cubicBezTo>
                  <a:lnTo>
                    <a:pt x="39577" y="14575"/>
                  </a:lnTo>
                  <a:cubicBezTo>
                    <a:pt x="39555" y="14576"/>
                    <a:pt x="39533" y="14577"/>
                    <a:pt x="39511" y="14577"/>
                  </a:cubicBezTo>
                  <a:cubicBezTo>
                    <a:pt x="38397" y="14577"/>
                    <a:pt x="37480" y="13697"/>
                    <a:pt x="37434" y="12599"/>
                  </a:cubicBezTo>
                  <a:lnTo>
                    <a:pt x="37136" y="3431"/>
                  </a:lnTo>
                  <a:cubicBezTo>
                    <a:pt x="37078" y="1515"/>
                    <a:pt x="35472" y="1"/>
                    <a:pt x="33544"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7" name="Google Shape;507;p14"/>
            <p:cNvSpPr/>
            <p:nvPr/>
          </p:nvSpPr>
          <p:spPr>
            <a:xfrm>
              <a:off x="933838" y="788897"/>
              <a:ext cx="177598" cy="256076"/>
            </a:xfrm>
            <a:custGeom>
              <a:avLst/>
              <a:gdLst/>
              <a:ahLst/>
              <a:cxnLst/>
              <a:rect l="l" t="t" r="r" b="b"/>
              <a:pathLst>
                <a:path w="4644" h="6014" extrusionOk="0">
                  <a:moveTo>
                    <a:pt x="3001" y="1"/>
                  </a:moveTo>
                  <a:cubicBezTo>
                    <a:pt x="2168" y="1"/>
                    <a:pt x="1417" y="334"/>
                    <a:pt x="882" y="882"/>
                  </a:cubicBezTo>
                  <a:cubicBezTo>
                    <a:pt x="334" y="1418"/>
                    <a:pt x="1" y="2180"/>
                    <a:pt x="1" y="3001"/>
                  </a:cubicBezTo>
                  <a:cubicBezTo>
                    <a:pt x="1" y="4668"/>
                    <a:pt x="1346" y="6014"/>
                    <a:pt x="3001" y="6014"/>
                  </a:cubicBezTo>
                  <a:lnTo>
                    <a:pt x="4644" y="6014"/>
                  </a:lnTo>
                  <a:lnTo>
                    <a:pt x="4644" y="1"/>
                  </a:lnTo>
                  <a:close/>
                </a:path>
              </a:pathLst>
            </a:custGeom>
            <a:solidFill>
              <a:srgbClr val="EB7D1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8" name="Google Shape;508;p14"/>
            <p:cNvSpPr/>
            <p:nvPr/>
          </p:nvSpPr>
          <p:spPr>
            <a:xfrm>
              <a:off x="1071816" y="532900"/>
              <a:ext cx="1939277" cy="923862"/>
            </a:xfrm>
            <a:custGeom>
              <a:avLst/>
              <a:gdLst/>
              <a:ahLst/>
              <a:cxnLst/>
              <a:rect l="l" t="t" r="r" b="b"/>
              <a:pathLst>
                <a:path w="50710" h="24158" extrusionOk="0">
                  <a:moveTo>
                    <a:pt x="3549" y="0"/>
                  </a:moveTo>
                  <a:cubicBezTo>
                    <a:pt x="1584" y="0"/>
                    <a:pt x="1" y="1595"/>
                    <a:pt x="1" y="3560"/>
                  </a:cubicBezTo>
                  <a:lnTo>
                    <a:pt x="1" y="20610"/>
                  </a:lnTo>
                  <a:cubicBezTo>
                    <a:pt x="1" y="22562"/>
                    <a:pt x="1584" y="24158"/>
                    <a:pt x="3549" y="24158"/>
                  </a:cubicBezTo>
                  <a:lnTo>
                    <a:pt x="33124" y="24158"/>
                  </a:lnTo>
                  <a:cubicBezTo>
                    <a:pt x="35088" y="24158"/>
                    <a:pt x="36684" y="22562"/>
                    <a:pt x="36684" y="20610"/>
                  </a:cubicBezTo>
                  <a:lnTo>
                    <a:pt x="36684" y="18669"/>
                  </a:lnTo>
                  <a:cubicBezTo>
                    <a:pt x="36684" y="17550"/>
                    <a:pt x="37600" y="16633"/>
                    <a:pt x="38720" y="16633"/>
                  </a:cubicBezTo>
                  <a:lnTo>
                    <a:pt x="42030" y="16633"/>
                  </a:lnTo>
                  <a:cubicBezTo>
                    <a:pt x="42780" y="16633"/>
                    <a:pt x="43435" y="17038"/>
                    <a:pt x="43792" y="17633"/>
                  </a:cubicBezTo>
                  <a:cubicBezTo>
                    <a:pt x="44447" y="18705"/>
                    <a:pt x="45625" y="19431"/>
                    <a:pt x="46983" y="19431"/>
                  </a:cubicBezTo>
                  <a:cubicBezTo>
                    <a:pt x="49042" y="19431"/>
                    <a:pt x="50709" y="17752"/>
                    <a:pt x="50709" y="15692"/>
                  </a:cubicBezTo>
                  <a:cubicBezTo>
                    <a:pt x="50709" y="13633"/>
                    <a:pt x="49042" y="11966"/>
                    <a:pt x="46983" y="11966"/>
                  </a:cubicBezTo>
                  <a:cubicBezTo>
                    <a:pt x="45625" y="11966"/>
                    <a:pt x="44447" y="12692"/>
                    <a:pt x="43792" y="13764"/>
                  </a:cubicBezTo>
                  <a:cubicBezTo>
                    <a:pt x="43435" y="14359"/>
                    <a:pt x="42780" y="14764"/>
                    <a:pt x="42030" y="14764"/>
                  </a:cubicBezTo>
                  <a:lnTo>
                    <a:pt x="38720" y="14764"/>
                  </a:lnTo>
                  <a:cubicBezTo>
                    <a:pt x="37600" y="14764"/>
                    <a:pt x="36684" y="13847"/>
                    <a:pt x="36684" y="12728"/>
                  </a:cubicBezTo>
                  <a:lnTo>
                    <a:pt x="36684" y="3560"/>
                  </a:lnTo>
                  <a:cubicBezTo>
                    <a:pt x="36684" y="1595"/>
                    <a:pt x="35088" y="0"/>
                    <a:pt x="33124" y="0"/>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09" name="Google Shape;509;p14"/>
            <p:cNvSpPr/>
            <p:nvPr/>
          </p:nvSpPr>
          <p:spPr>
            <a:xfrm>
              <a:off x="2752419" y="1016894"/>
              <a:ext cx="232247" cy="232706"/>
            </a:xfrm>
            <a:custGeom>
              <a:avLst/>
              <a:gdLst/>
              <a:ahLst/>
              <a:cxnLst/>
              <a:rect l="l" t="t" r="r" b="b"/>
              <a:pathLst>
                <a:path w="6073" h="6085" extrusionOk="0">
                  <a:moveTo>
                    <a:pt x="3037" y="0"/>
                  </a:moveTo>
                  <a:cubicBezTo>
                    <a:pt x="1358" y="0"/>
                    <a:pt x="0" y="1370"/>
                    <a:pt x="0" y="3036"/>
                  </a:cubicBezTo>
                  <a:cubicBezTo>
                    <a:pt x="0" y="4715"/>
                    <a:pt x="1358" y="6084"/>
                    <a:pt x="3037" y="6084"/>
                  </a:cubicBezTo>
                  <a:cubicBezTo>
                    <a:pt x="4715" y="6084"/>
                    <a:pt x="6073" y="4715"/>
                    <a:pt x="6073" y="3036"/>
                  </a:cubicBezTo>
                  <a:cubicBezTo>
                    <a:pt x="6073" y="1370"/>
                    <a:pt x="4715" y="0"/>
                    <a:pt x="3037"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0" name="Google Shape;510;p14"/>
            <p:cNvSpPr/>
            <p:nvPr/>
          </p:nvSpPr>
          <p:spPr>
            <a:xfrm>
              <a:off x="935214" y="562799"/>
              <a:ext cx="1606414" cy="369126"/>
            </a:xfrm>
            <a:custGeom>
              <a:avLst/>
              <a:gdLst/>
              <a:ahLst/>
              <a:cxnLst/>
              <a:rect l="l" t="t" r="r" b="b"/>
              <a:pathLst>
                <a:path w="42006" h="8669" extrusionOk="0">
                  <a:moveTo>
                    <a:pt x="3001" y="1"/>
                  </a:moveTo>
                  <a:cubicBezTo>
                    <a:pt x="2168" y="1"/>
                    <a:pt x="1417" y="346"/>
                    <a:pt x="882" y="882"/>
                  </a:cubicBezTo>
                  <a:cubicBezTo>
                    <a:pt x="334" y="1429"/>
                    <a:pt x="1" y="2180"/>
                    <a:pt x="1" y="3013"/>
                  </a:cubicBezTo>
                  <a:lnTo>
                    <a:pt x="1" y="8311"/>
                  </a:lnTo>
                  <a:lnTo>
                    <a:pt x="24" y="8668"/>
                  </a:lnTo>
                  <a:cubicBezTo>
                    <a:pt x="108" y="7978"/>
                    <a:pt x="417" y="7371"/>
                    <a:pt x="882" y="6894"/>
                  </a:cubicBezTo>
                  <a:cubicBezTo>
                    <a:pt x="1417" y="6359"/>
                    <a:pt x="2168" y="6013"/>
                    <a:pt x="3001" y="6013"/>
                  </a:cubicBezTo>
                  <a:lnTo>
                    <a:pt x="39006" y="6013"/>
                  </a:lnTo>
                  <a:cubicBezTo>
                    <a:pt x="40660" y="6013"/>
                    <a:pt x="42006" y="4668"/>
                    <a:pt x="42006" y="3013"/>
                  </a:cubicBezTo>
                  <a:cubicBezTo>
                    <a:pt x="42006" y="2894"/>
                    <a:pt x="42006" y="2775"/>
                    <a:pt x="41982" y="2656"/>
                  </a:cubicBezTo>
                  <a:cubicBezTo>
                    <a:pt x="41815" y="1168"/>
                    <a:pt x="40541" y="1"/>
                    <a:pt x="39006" y="1"/>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1" name="Google Shape;511;p14"/>
            <p:cNvSpPr/>
            <p:nvPr/>
          </p:nvSpPr>
          <p:spPr>
            <a:xfrm>
              <a:off x="935214" y="532909"/>
              <a:ext cx="1606414" cy="383816"/>
            </a:xfrm>
            <a:custGeom>
              <a:avLst/>
              <a:gdLst/>
              <a:ahLst/>
              <a:cxnLst/>
              <a:rect l="l" t="t" r="r" b="b"/>
              <a:pathLst>
                <a:path w="42006" h="9014" extrusionOk="0">
                  <a:moveTo>
                    <a:pt x="3001" y="0"/>
                  </a:moveTo>
                  <a:cubicBezTo>
                    <a:pt x="2168" y="0"/>
                    <a:pt x="1417" y="334"/>
                    <a:pt x="882" y="881"/>
                  </a:cubicBezTo>
                  <a:cubicBezTo>
                    <a:pt x="334" y="1417"/>
                    <a:pt x="1" y="2167"/>
                    <a:pt x="1" y="3001"/>
                  </a:cubicBezTo>
                  <a:lnTo>
                    <a:pt x="1" y="9013"/>
                  </a:lnTo>
                  <a:cubicBezTo>
                    <a:pt x="1" y="8192"/>
                    <a:pt x="334" y="7430"/>
                    <a:pt x="882" y="6894"/>
                  </a:cubicBezTo>
                  <a:cubicBezTo>
                    <a:pt x="1417" y="6346"/>
                    <a:pt x="2168" y="6013"/>
                    <a:pt x="3001" y="6013"/>
                  </a:cubicBezTo>
                  <a:lnTo>
                    <a:pt x="39006" y="6013"/>
                  </a:lnTo>
                  <a:cubicBezTo>
                    <a:pt x="40660" y="6013"/>
                    <a:pt x="42006" y="4667"/>
                    <a:pt x="42006" y="3001"/>
                  </a:cubicBezTo>
                  <a:cubicBezTo>
                    <a:pt x="42006" y="1346"/>
                    <a:pt x="40660" y="0"/>
                    <a:pt x="39006" y="0"/>
                  </a:cubicBezTo>
                  <a:close/>
                </a:path>
              </a:pathLst>
            </a:custGeom>
            <a:solidFill>
              <a:srgbClr val="FCBD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Fira Sans Extra Condensed"/>
                <a:ea typeface="Fira Sans Extra Condensed"/>
                <a:cs typeface="Fira Sans Extra Condensed"/>
                <a:sym typeface="Fira Sans Extra Condensed"/>
              </a:endParaRPr>
            </a:p>
          </p:txBody>
        </p:sp>
        <p:sp>
          <p:nvSpPr>
            <p:cNvPr id="512" name="Google Shape;512;p14"/>
            <p:cNvSpPr txBox="1"/>
            <p:nvPr/>
          </p:nvSpPr>
          <p:spPr>
            <a:xfrm>
              <a:off x="1081172" y="857225"/>
              <a:ext cx="1390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learning about web frontend</a:t>
              </a:r>
              <a:endParaRPr sz="1200">
                <a:solidFill>
                  <a:srgbClr val="434343"/>
                </a:solidFill>
                <a:latin typeface="Roboto"/>
                <a:ea typeface="Roboto"/>
                <a:cs typeface="Roboto"/>
                <a:sym typeface="Roboto"/>
              </a:endParaRPr>
            </a:p>
          </p:txBody>
        </p:sp>
        <p:sp>
          <p:nvSpPr>
            <p:cNvPr id="513" name="Google Shape;513;p14"/>
            <p:cNvSpPr txBox="1"/>
            <p:nvPr/>
          </p:nvSpPr>
          <p:spPr>
            <a:xfrm>
              <a:off x="1071825" y="532900"/>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January</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14" name="Google Shape;514;p14"/>
          <p:cNvGrpSpPr/>
          <p:nvPr/>
        </p:nvGrpSpPr>
        <p:grpSpPr>
          <a:xfrm>
            <a:off x="5414115" y="2201367"/>
            <a:ext cx="1910037" cy="860412"/>
            <a:chOff x="933838" y="1769089"/>
            <a:chExt cx="2079971" cy="979076"/>
          </a:xfrm>
        </p:grpSpPr>
        <p:sp>
          <p:nvSpPr>
            <p:cNvPr id="515" name="Google Shape;515;p14"/>
            <p:cNvSpPr/>
            <p:nvPr/>
          </p:nvSpPr>
          <p:spPr>
            <a:xfrm>
              <a:off x="1033115" y="1787667"/>
              <a:ext cx="1980694" cy="960499"/>
            </a:xfrm>
            <a:custGeom>
              <a:avLst/>
              <a:gdLst/>
              <a:ahLst/>
              <a:cxnLst/>
              <a:rect l="l" t="t" r="r" b="b"/>
              <a:pathLst>
                <a:path w="51793" h="25116" extrusionOk="0">
                  <a:moveTo>
                    <a:pt x="33566" y="0"/>
                  </a:moveTo>
                  <a:cubicBezTo>
                    <a:pt x="33522" y="0"/>
                    <a:pt x="33478" y="1"/>
                    <a:pt x="33433" y="3"/>
                  </a:cubicBezTo>
                  <a:lnTo>
                    <a:pt x="3537" y="979"/>
                  </a:lnTo>
                  <a:cubicBezTo>
                    <a:pt x="1548" y="1050"/>
                    <a:pt x="0" y="2693"/>
                    <a:pt x="60" y="4646"/>
                  </a:cubicBezTo>
                  <a:lnTo>
                    <a:pt x="620" y="21684"/>
                  </a:lnTo>
                  <a:cubicBezTo>
                    <a:pt x="689" y="23604"/>
                    <a:pt x="2273" y="25115"/>
                    <a:pt x="4190" y="25115"/>
                  </a:cubicBezTo>
                  <a:cubicBezTo>
                    <a:pt x="4234" y="25115"/>
                    <a:pt x="4278" y="25114"/>
                    <a:pt x="4322" y="25113"/>
                  </a:cubicBezTo>
                  <a:lnTo>
                    <a:pt x="34231" y="24136"/>
                  </a:lnTo>
                  <a:cubicBezTo>
                    <a:pt x="36207" y="24065"/>
                    <a:pt x="37767" y="22422"/>
                    <a:pt x="37696" y="20469"/>
                  </a:cubicBezTo>
                  <a:lnTo>
                    <a:pt x="37636" y="18541"/>
                  </a:lnTo>
                  <a:cubicBezTo>
                    <a:pt x="37600" y="17409"/>
                    <a:pt x="38493" y="16469"/>
                    <a:pt x="39636" y="16433"/>
                  </a:cubicBezTo>
                  <a:lnTo>
                    <a:pt x="42982" y="16314"/>
                  </a:lnTo>
                  <a:cubicBezTo>
                    <a:pt x="43004" y="16313"/>
                    <a:pt x="43026" y="16313"/>
                    <a:pt x="43048" y="16313"/>
                  </a:cubicBezTo>
                  <a:cubicBezTo>
                    <a:pt x="43772" y="16313"/>
                    <a:pt x="44422" y="16689"/>
                    <a:pt x="44792" y="17267"/>
                  </a:cubicBezTo>
                  <a:cubicBezTo>
                    <a:pt x="45460" y="18280"/>
                    <a:pt x="46628" y="18948"/>
                    <a:pt x="47943" y="18948"/>
                  </a:cubicBezTo>
                  <a:cubicBezTo>
                    <a:pt x="47988" y="18948"/>
                    <a:pt x="48033" y="18947"/>
                    <a:pt x="48078" y="18945"/>
                  </a:cubicBezTo>
                  <a:cubicBezTo>
                    <a:pt x="50162" y="18886"/>
                    <a:pt x="51793" y="17159"/>
                    <a:pt x="51721" y="15100"/>
                  </a:cubicBezTo>
                  <a:cubicBezTo>
                    <a:pt x="51663" y="13084"/>
                    <a:pt x="49985" y="11490"/>
                    <a:pt x="47961" y="11490"/>
                  </a:cubicBezTo>
                  <a:cubicBezTo>
                    <a:pt x="47916" y="11490"/>
                    <a:pt x="47872" y="11491"/>
                    <a:pt x="47828" y="11492"/>
                  </a:cubicBezTo>
                  <a:cubicBezTo>
                    <a:pt x="46459" y="11540"/>
                    <a:pt x="45292" y="12290"/>
                    <a:pt x="44661" y="13397"/>
                  </a:cubicBezTo>
                  <a:cubicBezTo>
                    <a:pt x="44327" y="14004"/>
                    <a:pt x="43673" y="14433"/>
                    <a:pt x="42911" y="14457"/>
                  </a:cubicBezTo>
                  <a:lnTo>
                    <a:pt x="39577" y="14564"/>
                  </a:lnTo>
                  <a:cubicBezTo>
                    <a:pt x="39554" y="14565"/>
                    <a:pt x="39532" y="14565"/>
                    <a:pt x="39510" y="14565"/>
                  </a:cubicBezTo>
                  <a:cubicBezTo>
                    <a:pt x="38397" y="14565"/>
                    <a:pt x="37480" y="13696"/>
                    <a:pt x="37434" y="12587"/>
                  </a:cubicBezTo>
                  <a:lnTo>
                    <a:pt x="37136" y="3432"/>
                  </a:lnTo>
                  <a:cubicBezTo>
                    <a:pt x="37078" y="1511"/>
                    <a:pt x="35484" y="0"/>
                    <a:pt x="33566"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6" name="Google Shape;516;p14"/>
            <p:cNvSpPr/>
            <p:nvPr/>
          </p:nvSpPr>
          <p:spPr>
            <a:xfrm>
              <a:off x="933838" y="2025120"/>
              <a:ext cx="177598" cy="256034"/>
            </a:xfrm>
            <a:custGeom>
              <a:avLst/>
              <a:gdLst/>
              <a:ahLst/>
              <a:cxnLst/>
              <a:rect l="l" t="t" r="r" b="b"/>
              <a:pathLst>
                <a:path w="4644" h="6013" extrusionOk="0">
                  <a:moveTo>
                    <a:pt x="3001" y="0"/>
                  </a:moveTo>
                  <a:cubicBezTo>
                    <a:pt x="2168" y="0"/>
                    <a:pt x="1417" y="346"/>
                    <a:pt x="882" y="881"/>
                  </a:cubicBezTo>
                  <a:cubicBezTo>
                    <a:pt x="334" y="1429"/>
                    <a:pt x="1" y="2179"/>
                    <a:pt x="1" y="3013"/>
                  </a:cubicBezTo>
                  <a:cubicBezTo>
                    <a:pt x="1" y="4668"/>
                    <a:pt x="1346" y="6013"/>
                    <a:pt x="3001" y="6013"/>
                  </a:cubicBezTo>
                  <a:lnTo>
                    <a:pt x="4644" y="6013"/>
                  </a:lnTo>
                  <a:lnTo>
                    <a:pt x="4644" y="0"/>
                  </a:lnTo>
                  <a:close/>
                </a:path>
              </a:pathLst>
            </a:custGeom>
            <a:solidFill>
              <a:srgbClr val="268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7" name="Google Shape;517;p14"/>
            <p:cNvSpPr/>
            <p:nvPr/>
          </p:nvSpPr>
          <p:spPr>
            <a:xfrm>
              <a:off x="1071816" y="1769540"/>
              <a:ext cx="1939277" cy="923442"/>
            </a:xfrm>
            <a:custGeom>
              <a:avLst/>
              <a:gdLst/>
              <a:ahLst/>
              <a:cxnLst/>
              <a:rect l="l" t="t" r="r" b="b"/>
              <a:pathLst>
                <a:path w="50710" h="24147" extrusionOk="0">
                  <a:moveTo>
                    <a:pt x="3549" y="0"/>
                  </a:moveTo>
                  <a:cubicBezTo>
                    <a:pt x="1584" y="0"/>
                    <a:pt x="1" y="1596"/>
                    <a:pt x="1" y="3548"/>
                  </a:cubicBezTo>
                  <a:lnTo>
                    <a:pt x="1" y="20598"/>
                  </a:lnTo>
                  <a:cubicBezTo>
                    <a:pt x="1" y="22563"/>
                    <a:pt x="1584" y="24146"/>
                    <a:pt x="3549" y="24146"/>
                  </a:cubicBezTo>
                  <a:lnTo>
                    <a:pt x="33124" y="24146"/>
                  </a:lnTo>
                  <a:cubicBezTo>
                    <a:pt x="35088" y="24146"/>
                    <a:pt x="36684" y="22563"/>
                    <a:pt x="36684" y="20598"/>
                  </a:cubicBezTo>
                  <a:lnTo>
                    <a:pt x="36684" y="18669"/>
                  </a:lnTo>
                  <a:cubicBezTo>
                    <a:pt x="36684" y="17538"/>
                    <a:pt x="37600" y="16621"/>
                    <a:pt x="38720" y="16621"/>
                  </a:cubicBezTo>
                  <a:lnTo>
                    <a:pt x="42030" y="16621"/>
                  </a:lnTo>
                  <a:cubicBezTo>
                    <a:pt x="42780" y="16621"/>
                    <a:pt x="43435" y="17026"/>
                    <a:pt x="43792" y="17633"/>
                  </a:cubicBezTo>
                  <a:cubicBezTo>
                    <a:pt x="44447" y="18705"/>
                    <a:pt x="45625" y="19419"/>
                    <a:pt x="46983" y="19419"/>
                  </a:cubicBezTo>
                  <a:cubicBezTo>
                    <a:pt x="49042" y="19419"/>
                    <a:pt x="50709" y="17753"/>
                    <a:pt x="50709" y="15693"/>
                  </a:cubicBezTo>
                  <a:cubicBezTo>
                    <a:pt x="50709" y="13633"/>
                    <a:pt x="49042" y="11954"/>
                    <a:pt x="46983" y="11954"/>
                  </a:cubicBezTo>
                  <a:cubicBezTo>
                    <a:pt x="45625" y="11954"/>
                    <a:pt x="44447" y="12680"/>
                    <a:pt x="43792" y="13752"/>
                  </a:cubicBezTo>
                  <a:cubicBezTo>
                    <a:pt x="43435" y="14359"/>
                    <a:pt x="42780" y="14764"/>
                    <a:pt x="42030" y="14764"/>
                  </a:cubicBezTo>
                  <a:lnTo>
                    <a:pt x="38720" y="14764"/>
                  </a:lnTo>
                  <a:cubicBezTo>
                    <a:pt x="37600" y="14764"/>
                    <a:pt x="36684" y="13847"/>
                    <a:pt x="36684" y="12716"/>
                  </a:cubicBezTo>
                  <a:lnTo>
                    <a:pt x="36684" y="3548"/>
                  </a:lnTo>
                  <a:cubicBezTo>
                    <a:pt x="36684" y="1596"/>
                    <a:pt x="35088" y="0"/>
                    <a:pt x="33124" y="0"/>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8" name="Google Shape;518;p14"/>
            <p:cNvSpPr/>
            <p:nvPr/>
          </p:nvSpPr>
          <p:spPr>
            <a:xfrm>
              <a:off x="2752419" y="2253534"/>
              <a:ext cx="232247" cy="232247"/>
            </a:xfrm>
            <a:custGeom>
              <a:avLst/>
              <a:gdLst/>
              <a:ahLst/>
              <a:cxnLst/>
              <a:rect l="l" t="t" r="r" b="b"/>
              <a:pathLst>
                <a:path w="6073" h="6073" extrusionOk="0">
                  <a:moveTo>
                    <a:pt x="3037" y="1"/>
                  </a:moveTo>
                  <a:cubicBezTo>
                    <a:pt x="1358" y="1"/>
                    <a:pt x="0" y="1358"/>
                    <a:pt x="0" y="3037"/>
                  </a:cubicBezTo>
                  <a:cubicBezTo>
                    <a:pt x="0" y="4716"/>
                    <a:pt x="1358" y="6073"/>
                    <a:pt x="3037" y="6073"/>
                  </a:cubicBezTo>
                  <a:cubicBezTo>
                    <a:pt x="4715" y="6073"/>
                    <a:pt x="6073" y="4716"/>
                    <a:pt x="6073" y="3037"/>
                  </a:cubicBezTo>
                  <a:cubicBezTo>
                    <a:pt x="6073" y="1358"/>
                    <a:pt x="4715" y="1"/>
                    <a:pt x="3037"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19" name="Google Shape;519;p14"/>
            <p:cNvSpPr/>
            <p:nvPr/>
          </p:nvSpPr>
          <p:spPr>
            <a:xfrm>
              <a:off x="935214" y="1799534"/>
              <a:ext cx="1606414" cy="368572"/>
            </a:xfrm>
            <a:custGeom>
              <a:avLst/>
              <a:gdLst/>
              <a:ahLst/>
              <a:cxnLst/>
              <a:rect l="l" t="t" r="r" b="b"/>
              <a:pathLst>
                <a:path w="42006" h="8656" extrusionOk="0">
                  <a:moveTo>
                    <a:pt x="3001" y="0"/>
                  </a:moveTo>
                  <a:cubicBezTo>
                    <a:pt x="2168" y="0"/>
                    <a:pt x="1417" y="333"/>
                    <a:pt x="882" y="881"/>
                  </a:cubicBezTo>
                  <a:cubicBezTo>
                    <a:pt x="334" y="1429"/>
                    <a:pt x="1" y="2179"/>
                    <a:pt x="1" y="3012"/>
                  </a:cubicBezTo>
                  <a:lnTo>
                    <a:pt x="1" y="8311"/>
                  </a:lnTo>
                  <a:lnTo>
                    <a:pt x="24" y="8656"/>
                  </a:lnTo>
                  <a:cubicBezTo>
                    <a:pt x="108" y="7977"/>
                    <a:pt x="417" y="7358"/>
                    <a:pt x="882" y="6894"/>
                  </a:cubicBezTo>
                  <a:cubicBezTo>
                    <a:pt x="1417" y="6346"/>
                    <a:pt x="2168" y="6013"/>
                    <a:pt x="3001" y="6013"/>
                  </a:cubicBezTo>
                  <a:lnTo>
                    <a:pt x="39006" y="6013"/>
                  </a:lnTo>
                  <a:cubicBezTo>
                    <a:pt x="40660" y="6013"/>
                    <a:pt x="42006" y="4667"/>
                    <a:pt x="42006" y="3012"/>
                  </a:cubicBezTo>
                  <a:cubicBezTo>
                    <a:pt x="42006" y="2881"/>
                    <a:pt x="42006" y="2774"/>
                    <a:pt x="41982" y="2655"/>
                  </a:cubicBezTo>
                  <a:cubicBezTo>
                    <a:pt x="41815" y="1155"/>
                    <a:pt x="40541" y="0"/>
                    <a:pt x="39006"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0" name="Google Shape;520;p14"/>
            <p:cNvSpPr/>
            <p:nvPr/>
          </p:nvSpPr>
          <p:spPr>
            <a:xfrm>
              <a:off x="935214" y="1769089"/>
              <a:ext cx="1606414" cy="384327"/>
            </a:xfrm>
            <a:custGeom>
              <a:avLst/>
              <a:gdLst/>
              <a:ahLst/>
              <a:cxnLst/>
              <a:rect l="l" t="t" r="r" b="b"/>
              <a:pathLst>
                <a:path w="42006" h="9026" extrusionOk="0">
                  <a:moveTo>
                    <a:pt x="3001" y="1"/>
                  </a:moveTo>
                  <a:cubicBezTo>
                    <a:pt x="2168" y="1"/>
                    <a:pt x="1417" y="334"/>
                    <a:pt x="882" y="882"/>
                  </a:cubicBezTo>
                  <a:cubicBezTo>
                    <a:pt x="334" y="1429"/>
                    <a:pt x="1" y="2179"/>
                    <a:pt x="1" y="3013"/>
                  </a:cubicBezTo>
                  <a:lnTo>
                    <a:pt x="1" y="9026"/>
                  </a:lnTo>
                  <a:cubicBezTo>
                    <a:pt x="1" y="8192"/>
                    <a:pt x="334" y="7442"/>
                    <a:pt x="882" y="6894"/>
                  </a:cubicBezTo>
                  <a:cubicBezTo>
                    <a:pt x="1417" y="6359"/>
                    <a:pt x="2168" y="6013"/>
                    <a:pt x="3001" y="6013"/>
                  </a:cubicBezTo>
                  <a:lnTo>
                    <a:pt x="39006" y="6013"/>
                  </a:lnTo>
                  <a:cubicBezTo>
                    <a:pt x="40660" y="6013"/>
                    <a:pt x="42006" y="4668"/>
                    <a:pt x="42006" y="3013"/>
                  </a:cubicBezTo>
                  <a:cubicBezTo>
                    <a:pt x="42006" y="1346"/>
                    <a:pt x="40660" y="1"/>
                    <a:pt x="39006" y="1"/>
                  </a:cubicBezTo>
                  <a:close/>
                </a:path>
              </a:pathLst>
            </a:cu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1" name="Google Shape;521;p14"/>
            <p:cNvSpPr txBox="1"/>
            <p:nvPr/>
          </p:nvSpPr>
          <p:spPr>
            <a:xfrm>
              <a:off x="1001663" y="2097657"/>
              <a:ext cx="14697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completing website</a:t>
              </a:r>
              <a:endParaRPr sz="1200">
                <a:solidFill>
                  <a:srgbClr val="434343"/>
                </a:solidFill>
                <a:latin typeface="Roboto"/>
                <a:ea typeface="Roboto"/>
                <a:cs typeface="Roboto"/>
                <a:sym typeface="Roboto"/>
              </a:endParaRPr>
            </a:p>
          </p:txBody>
        </p:sp>
        <p:sp>
          <p:nvSpPr>
            <p:cNvPr id="522" name="Google Shape;522;p14"/>
            <p:cNvSpPr txBox="1"/>
            <p:nvPr/>
          </p:nvSpPr>
          <p:spPr>
            <a:xfrm>
              <a:off x="1071825" y="1769313"/>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24th March</a:t>
              </a:r>
              <a:endParaRPr>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23" name="Google Shape;523;p14"/>
          <p:cNvGrpSpPr/>
          <p:nvPr/>
        </p:nvGrpSpPr>
        <p:grpSpPr>
          <a:xfrm>
            <a:off x="5414115" y="3288118"/>
            <a:ext cx="1910037" cy="860386"/>
            <a:chOff x="933838" y="3005721"/>
            <a:chExt cx="2079971" cy="979046"/>
          </a:xfrm>
        </p:grpSpPr>
        <p:sp>
          <p:nvSpPr>
            <p:cNvPr id="524" name="Google Shape;524;p14"/>
            <p:cNvSpPr/>
            <p:nvPr/>
          </p:nvSpPr>
          <p:spPr>
            <a:xfrm>
              <a:off x="1033115" y="3023886"/>
              <a:ext cx="1980694" cy="960881"/>
            </a:xfrm>
            <a:custGeom>
              <a:avLst/>
              <a:gdLst/>
              <a:ahLst/>
              <a:cxnLst/>
              <a:rect l="l" t="t" r="r" b="b"/>
              <a:pathLst>
                <a:path w="51793" h="25126" extrusionOk="0">
                  <a:moveTo>
                    <a:pt x="33544" y="0"/>
                  </a:moveTo>
                  <a:cubicBezTo>
                    <a:pt x="33507" y="0"/>
                    <a:pt x="33470" y="1"/>
                    <a:pt x="33433" y="2"/>
                  </a:cubicBezTo>
                  <a:lnTo>
                    <a:pt x="3537" y="990"/>
                  </a:lnTo>
                  <a:cubicBezTo>
                    <a:pt x="1548" y="1050"/>
                    <a:pt x="0" y="2693"/>
                    <a:pt x="60" y="4657"/>
                  </a:cubicBezTo>
                  <a:lnTo>
                    <a:pt x="620" y="21695"/>
                  </a:lnTo>
                  <a:cubicBezTo>
                    <a:pt x="690" y="23611"/>
                    <a:pt x="2284" y="25126"/>
                    <a:pt x="4211" y="25126"/>
                  </a:cubicBezTo>
                  <a:cubicBezTo>
                    <a:pt x="4248" y="25126"/>
                    <a:pt x="4285" y="25125"/>
                    <a:pt x="4322" y="25124"/>
                  </a:cubicBezTo>
                  <a:lnTo>
                    <a:pt x="34231" y="24136"/>
                  </a:lnTo>
                  <a:cubicBezTo>
                    <a:pt x="36207" y="24076"/>
                    <a:pt x="37767" y="22433"/>
                    <a:pt x="37696" y="20469"/>
                  </a:cubicBezTo>
                  <a:lnTo>
                    <a:pt x="37636" y="18540"/>
                  </a:lnTo>
                  <a:cubicBezTo>
                    <a:pt x="37600" y="17409"/>
                    <a:pt x="38493" y="16468"/>
                    <a:pt x="39636" y="16433"/>
                  </a:cubicBezTo>
                  <a:lnTo>
                    <a:pt x="42982" y="16325"/>
                  </a:lnTo>
                  <a:cubicBezTo>
                    <a:pt x="43004" y="16325"/>
                    <a:pt x="43026" y="16324"/>
                    <a:pt x="43049" y="16324"/>
                  </a:cubicBezTo>
                  <a:cubicBezTo>
                    <a:pt x="43772" y="16324"/>
                    <a:pt x="44422" y="16700"/>
                    <a:pt x="44792" y="17266"/>
                  </a:cubicBezTo>
                  <a:cubicBezTo>
                    <a:pt x="45460" y="18291"/>
                    <a:pt x="46628" y="18959"/>
                    <a:pt x="47943" y="18959"/>
                  </a:cubicBezTo>
                  <a:cubicBezTo>
                    <a:pt x="47988" y="18959"/>
                    <a:pt x="48033" y="18958"/>
                    <a:pt x="48078" y="18957"/>
                  </a:cubicBezTo>
                  <a:cubicBezTo>
                    <a:pt x="50162" y="18885"/>
                    <a:pt x="51793" y="17159"/>
                    <a:pt x="51721" y="15099"/>
                  </a:cubicBezTo>
                  <a:cubicBezTo>
                    <a:pt x="51663" y="13076"/>
                    <a:pt x="49974" y="11490"/>
                    <a:pt x="47940" y="11490"/>
                  </a:cubicBezTo>
                  <a:cubicBezTo>
                    <a:pt x="47903" y="11490"/>
                    <a:pt x="47865" y="11490"/>
                    <a:pt x="47828" y="11491"/>
                  </a:cubicBezTo>
                  <a:cubicBezTo>
                    <a:pt x="46459" y="11539"/>
                    <a:pt x="45292" y="12301"/>
                    <a:pt x="44661" y="13396"/>
                  </a:cubicBezTo>
                  <a:cubicBezTo>
                    <a:pt x="44327" y="14004"/>
                    <a:pt x="43673" y="14432"/>
                    <a:pt x="42911" y="14456"/>
                  </a:cubicBezTo>
                  <a:lnTo>
                    <a:pt x="39577" y="14575"/>
                  </a:lnTo>
                  <a:cubicBezTo>
                    <a:pt x="39555" y="14576"/>
                    <a:pt x="39533" y="14576"/>
                    <a:pt x="39511" y="14576"/>
                  </a:cubicBezTo>
                  <a:cubicBezTo>
                    <a:pt x="38397" y="14576"/>
                    <a:pt x="37480" y="13696"/>
                    <a:pt x="37434" y="12599"/>
                  </a:cubicBezTo>
                  <a:lnTo>
                    <a:pt x="37136" y="3431"/>
                  </a:lnTo>
                  <a:cubicBezTo>
                    <a:pt x="37078" y="1515"/>
                    <a:pt x="35472" y="0"/>
                    <a:pt x="33544"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5" name="Google Shape;525;p14"/>
            <p:cNvSpPr/>
            <p:nvPr/>
          </p:nvSpPr>
          <p:spPr>
            <a:xfrm>
              <a:off x="933838" y="3261739"/>
              <a:ext cx="177598" cy="256061"/>
            </a:xfrm>
            <a:custGeom>
              <a:avLst/>
              <a:gdLst/>
              <a:ahLst/>
              <a:cxnLst/>
              <a:rect l="l" t="t" r="r" b="b"/>
              <a:pathLst>
                <a:path w="4644" h="6014" extrusionOk="0">
                  <a:moveTo>
                    <a:pt x="3001" y="1"/>
                  </a:moveTo>
                  <a:cubicBezTo>
                    <a:pt x="2168" y="1"/>
                    <a:pt x="1417" y="334"/>
                    <a:pt x="882" y="882"/>
                  </a:cubicBezTo>
                  <a:cubicBezTo>
                    <a:pt x="334" y="1417"/>
                    <a:pt x="1" y="2179"/>
                    <a:pt x="1" y="3001"/>
                  </a:cubicBezTo>
                  <a:cubicBezTo>
                    <a:pt x="1" y="4668"/>
                    <a:pt x="1346" y="6013"/>
                    <a:pt x="3001" y="6013"/>
                  </a:cubicBezTo>
                  <a:lnTo>
                    <a:pt x="4644" y="6013"/>
                  </a:lnTo>
                  <a:lnTo>
                    <a:pt x="4644" y="1"/>
                  </a:lnTo>
                  <a:close/>
                </a:path>
              </a:pathLst>
            </a:custGeom>
            <a:solidFill>
              <a:srgbClr val="CF12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6" name="Google Shape;526;p14"/>
            <p:cNvSpPr/>
            <p:nvPr/>
          </p:nvSpPr>
          <p:spPr>
            <a:xfrm>
              <a:off x="1071816" y="3005721"/>
              <a:ext cx="1939277" cy="923901"/>
            </a:xfrm>
            <a:custGeom>
              <a:avLst/>
              <a:gdLst/>
              <a:ahLst/>
              <a:cxnLst/>
              <a:rect l="l" t="t" r="r" b="b"/>
              <a:pathLst>
                <a:path w="50710" h="24159" extrusionOk="0">
                  <a:moveTo>
                    <a:pt x="3549" y="1"/>
                  </a:moveTo>
                  <a:cubicBezTo>
                    <a:pt x="1584" y="1"/>
                    <a:pt x="1" y="1596"/>
                    <a:pt x="1" y="3561"/>
                  </a:cubicBezTo>
                  <a:lnTo>
                    <a:pt x="1" y="20610"/>
                  </a:lnTo>
                  <a:cubicBezTo>
                    <a:pt x="1" y="22563"/>
                    <a:pt x="1584" y="24158"/>
                    <a:pt x="3549" y="24158"/>
                  </a:cubicBezTo>
                  <a:lnTo>
                    <a:pt x="33124" y="24158"/>
                  </a:lnTo>
                  <a:cubicBezTo>
                    <a:pt x="35088" y="24158"/>
                    <a:pt x="36684" y="22563"/>
                    <a:pt x="36684" y="20610"/>
                  </a:cubicBezTo>
                  <a:lnTo>
                    <a:pt x="36684" y="18670"/>
                  </a:lnTo>
                  <a:cubicBezTo>
                    <a:pt x="36684" y="17550"/>
                    <a:pt x="37600" y="16634"/>
                    <a:pt x="38720" y="16634"/>
                  </a:cubicBezTo>
                  <a:lnTo>
                    <a:pt x="42030" y="16634"/>
                  </a:lnTo>
                  <a:cubicBezTo>
                    <a:pt x="42780" y="16634"/>
                    <a:pt x="43435" y="17039"/>
                    <a:pt x="43792" y="17634"/>
                  </a:cubicBezTo>
                  <a:cubicBezTo>
                    <a:pt x="44447" y="18705"/>
                    <a:pt x="45625" y="19432"/>
                    <a:pt x="46983" y="19432"/>
                  </a:cubicBezTo>
                  <a:cubicBezTo>
                    <a:pt x="49042" y="19432"/>
                    <a:pt x="50709" y="17765"/>
                    <a:pt x="50709" y="15693"/>
                  </a:cubicBezTo>
                  <a:cubicBezTo>
                    <a:pt x="50709" y="13633"/>
                    <a:pt x="49042" y="11966"/>
                    <a:pt x="46983" y="11966"/>
                  </a:cubicBezTo>
                  <a:cubicBezTo>
                    <a:pt x="45625" y="11966"/>
                    <a:pt x="44447" y="12693"/>
                    <a:pt x="43792" y="13764"/>
                  </a:cubicBezTo>
                  <a:cubicBezTo>
                    <a:pt x="43435" y="14360"/>
                    <a:pt x="42780" y="14764"/>
                    <a:pt x="42030" y="14764"/>
                  </a:cubicBezTo>
                  <a:lnTo>
                    <a:pt x="38720" y="14764"/>
                  </a:lnTo>
                  <a:cubicBezTo>
                    <a:pt x="37600" y="14764"/>
                    <a:pt x="36684" y="13848"/>
                    <a:pt x="36684" y="12728"/>
                  </a:cubicBezTo>
                  <a:lnTo>
                    <a:pt x="36684" y="3561"/>
                  </a:lnTo>
                  <a:cubicBezTo>
                    <a:pt x="36684" y="1596"/>
                    <a:pt x="35088" y="1"/>
                    <a:pt x="33124" y="1"/>
                  </a:cubicBezTo>
                  <a:close/>
                </a:path>
              </a:pathLst>
            </a:custGeom>
            <a:solidFill>
              <a:srgbClr val="FDFDF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7" name="Google Shape;527;p14"/>
            <p:cNvSpPr/>
            <p:nvPr/>
          </p:nvSpPr>
          <p:spPr>
            <a:xfrm>
              <a:off x="2752419" y="3489753"/>
              <a:ext cx="232247" cy="232706"/>
            </a:xfrm>
            <a:custGeom>
              <a:avLst/>
              <a:gdLst/>
              <a:ahLst/>
              <a:cxnLst/>
              <a:rect l="l" t="t" r="r" b="b"/>
              <a:pathLst>
                <a:path w="6073" h="6085" extrusionOk="0">
                  <a:moveTo>
                    <a:pt x="3037" y="0"/>
                  </a:moveTo>
                  <a:cubicBezTo>
                    <a:pt x="1358" y="0"/>
                    <a:pt x="0" y="1369"/>
                    <a:pt x="0" y="3036"/>
                  </a:cubicBezTo>
                  <a:cubicBezTo>
                    <a:pt x="0" y="4715"/>
                    <a:pt x="1358" y="6084"/>
                    <a:pt x="3037" y="6084"/>
                  </a:cubicBezTo>
                  <a:cubicBezTo>
                    <a:pt x="4715" y="6084"/>
                    <a:pt x="6073" y="4715"/>
                    <a:pt x="6073" y="3036"/>
                  </a:cubicBezTo>
                  <a:cubicBezTo>
                    <a:pt x="6073" y="1369"/>
                    <a:pt x="4715" y="0"/>
                    <a:pt x="3037" y="0"/>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8" name="Google Shape;528;p14"/>
            <p:cNvSpPr/>
            <p:nvPr/>
          </p:nvSpPr>
          <p:spPr>
            <a:xfrm>
              <a:off x="935214" y="3035660"/>
              <a:ext cx="1606414" cy="369104"/>
            </a:xfrm>
            <a:custGeom>
              <a:avLst/>
              <a:gdLst/>
              <a:ahLst/>
              <a:cxnLst/>
              <a:rect l="l" t="t" r="r" b="b"/>
              <a:pathLst>
                <a:path w="42006" h="8669" extrusionOk="0">
                  <a:moveTo>
                    <a:pt x="3001" y="0"/>
                  </a:moveTo>
                  <a:cubicBezTo>
                    <a:pt x="2168" y="0"/>
                    <a:pt x="1417" y="346"/>
                    <a:pt x="882" y="881"/>
                  </a:cubicBezTo>
                  <a:cubicBezTo>
                    <a:pt x="334" y="1429"/>
                    <a:pt x="1" y="2179"/>
                    <a:pt x="1" y="3013"/>
                  </a:cubicBezTo>
                  <a:lnTo>
                    <a:pt x="1" y="8311"/>
                  </a:lnTo>
                  <a:lnTo>
                    <a:pt x="24" y="8668"/>
                  </a:lnTo>
                  <a:cubicBezTo>
                    <a:pt x="108" y="7978"/>
                    <a:pt x="417" y="7370"/>
                    <a:pt x="882" y="6894"/>
                  </a:cubicBezTo>
                  <a:cubicBezTo>
                    <a:pt x="1417" y="6358"/>
                    <a:pt x="2168" y="6013"/>
                    <a:pt x="3001" y="6013"/>
                  </a:cubicBezTo>
                  <a:lnTo>
                    <a:pt x="39006" y="6013"/>
                  </a:lnTo>
                  <a:cubicBezTo>
                    <a:pt x="40660" y="6013"/>
                    <a:pt x="42006" y="4668"/>
                    <a:pt x="42006" y="3013"/>
                  </a:cubicBezTo>
                  <a:cubicBezTo>
                    <a:pt x="42006" y="2894"/>
                    <a:pt x="42006" y="2775"/>
                    <a:pt x="41982" y="2655"/>
                  </a:cubicBezTo>
                  <a:cubicBezTo>
                    <a:pt x="41815" y="1167"/>
                    <a:pt x="40541" y="0"/>
                    <a:pt x="39006" y="0"/>
                  </a:cubicBezTo>
                  <a:close/>
                </a:path>
              </a:pathLst>
            </a:custGeom>
            <a:solidFill>
              <a:srgbClr val="B7B7B7">
                <a:alpha val="55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29" name="Google Shape;529;p14"/>
            <p:cNvSpPr/>
            <p:nvPr/>
          </p:nvSpPr>
          <p:spPr>
            <a:xfrm>
              <a:off x="935214" y="3005729"/>
              <a:ext cx="1606414" cy="383794"/>
            </a:xfrm>
            <a:custGeom>
              <a:avLst/>
              <a:gdLst/>
              <a:ahLst/>
              <a:cxnLst/>
              <a:rect l="l" t="t" r="r" b="b"/>
              <a:pathLst>
                <a:path w="42006" h="9014" extrusionOk="0">
                  <a:moveTo>
                    <a:pt x="3001" y="1"/>
                  </a:moveTo>
                  <a:cubicBezTo>
                    <a:pt x="2168" y="1"/>
                    <a:pt x="1417" y="334"/>
                    <a:pt x="882" y="882"/>
                  </a:cubicBezTo>
                  <a:cubicBezTo>
                    <a:pt x="334" y="1418"/>
                    <a:pt x="1" y="2168"/>
                    <a:pt x="1" y="3001"/>
                  </a:cubicBezTo>
                  <a:lnTo>
                    <a:pt x="1" y="9014"/>
                  </a:lnTo>
                  <a:cubicBezTo>
                    <a:pt x="1" y="8192"/>
                    <a:pt x="334" y="7430"/>
                    <a:pt x="882" y="6895"/>
                  </a:cubicBezTo>
                  <a:cubicBezTo>
                    <a:pt x="1417" y="6347"/>
                    <a:pt x="2168" y="6014"/>
                    <a:pt x="3001" y="6014"/>
                  </a:cubicBezTo>
                  <a:lnTo>
                    <a:pt x="39006" y="6014"/>
                  </a:lnTo>
                  <a:cubicBezTo>
                    <a:pt x="40660" y="6014"/>
                    <a:pt x="42006" y="4668"/>
                    <a:pt x="42006" y="3001"/>
                  </a:cubicBezTo>
                  <a:cubicBezTo>
                    <a:pt x="42006" y="1346"/>
                    <a:pt x="40660" y="1"/>
                    <a:pt x="39006" y="1"/>
                  </a:cubicBezTo>
                  <a:close/>
                </a:path>
              </a:pathLst>
            </a:custGeom>
            <a:solidFill>
              <a:srgbClr val="EC3A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Extra Condensed"/>
                <a:ea typeface="Fira Sans Extra Condensed"/>
                <a:cs typeface="Fira Sans Extra Condensed"/>
                <a:sym typeface="Fira Sans Extra Condensed"/>
              </a:endParaRPr>
            </a:p>
          </p:txBody>
        </p:sp>
        <p:sp>
          <p:nvSpPr>
            <p:cNvPr id="530" name="Google Shape;530;p14"/>
            <p:cNvSpPr txBox="1"/>
            <p:nvPr/>
          </p:nvSpPr>
          <p:spPr>
            <a:xfrm>
              <a:off x="1081172" y="3338113"/>
              <a:ext cx="13902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434343"/>
                  </a:solidFill>
                  <a:latin typeface="Roboto"/>
                  <a:ea typeface="Roboto"/>
                  <a:cs typeface="Roboto"/>
                  <a:sym typeface="Roboto"/>
                </a:rPr>
                <a:t>Debugging and Documentation</a:t>
              </a:r>
              <a:endParaRPr sz="1200">
                <a:solidFill>
                  <a:srgbClr val="434343"/>
                </a:solidFill>
                <a:latin typeface="Roboto"/>
                <a:ea typeface="Roboto"/>
                <a:cs typeface="Roboto"/>
                <a:sym typeface="Roboto"/>
              </a:endParaRPr>
            </a:p>
          </p:txBody>
        </p:sp>
        <p:sp>
          <p:nvSpPr>
            <p:cNvPr id="531" name="Google Shape;531;p14"/>
            <p:cNvSpPr txBox="1"/>
            <p:nvPr/>
          </p:nvSpPr>
          <p:spPr>
            <a:xfrm>
              <a:off x="1071825" y="3005788"/>
              <a:ext cx="1469700" cy="2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latin typeface="Fira Sans Extra Condensed Medium"/>
                  <a:ea typeface="Fira Sans Extra Condensed Medium"/>
                  <a:cs typeface="Fira Sans Extra Condensed Medium"/>
                  <a:sym typeface="Fira Sans Extra Condensed Medium"/>
                </a:rPr>
                <a:t>24th April</a:t>
              </a:r>
              <a:endParaRPr>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532" name="Google Shape;532;p14"/>
          <p:cNvSpPr txBox="1"/>
          <p:nvPr/>
        </p:nvSpPr>
        <p:spPr>
          <a:xfrm>
            <a:off x="984425" y="1954313"/>
            <a:ext cx="27474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a:solidFill>
                  <a:schemeClr val="dk1"/>
                </a:solidFill>
                <a:latin typeface="Georgia"/>
                <a:ea typeface="Georgia"/>
                <a:cs typeface="Georgia"/>
                <a:sym typeface="Georgia"/>
              </a:rPr>
              <a:t>Technology Stack</a:t>
            </a:r>
            <a:endParaRPr sz="3800">
              <a:solidFill>
                <a:schemeClr val="dk1"/>
              </a:solidFill>
              <a:latin typeface="Georgia"/>
              <a:ea typeface="Georgia"/>
              <a:cs typeface="Georgia"/>
              <a:sym typeface="Georgia"/>
            </a:endParaRPr>
          </a:p>
        </p:txBody>
      </p:sp>
      <p:sp>
        <p:nvSpPr>
          <p:cNvPr id="533" name="Google Shape;533;p14"/>
          <p:cNvSpPr txBox="1"/>
          <p:nvPr/>
        </p:nvSpPr>
        <p:spPr>
          <a:xfrm>
            <a:off x="73051" y="3238284"/>
            <a:ext cx="5910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t>	</a:t>
            </a:r>
            <a:r>
              <a:rPr lang="en-US" sz="1100" dirty="0"/>
              <a:t>Back end: </a:t>
            </a:r>
            <a:r>
              <a:rPr lang="en-US" sz="1100" dirty="0" err="1"/>
              <a:t>ASP.Net</a:t>
            </a:r>
            <a:r>
              <a:rPr lang="en-US" sz="1100" dirty="0"/>
              <a:t> Core API | Node JS | </a:t>
            </a:r>
            <a:r>
              <a:rPr lang="en-US" sz="1100" dirty="0" err="1"/>
              <a:t>ASP.Net</a:t>
            </a:r>
            <a:r>
              <a:rPr lang="en-US" sz="1100" dirty="0"/>
              <a:t> MVC | PHP 7</a:t>
            </a:r>
            <a:endParaRPr sz="1100" dirty="0"/>
          </a:p>
          <a:p>
            <a:pPr marL="0" lvl="0" indent="0" algn="l" rtl="0">
              <a:spcBef>
                <a:spcPts val="0"/>
              </a:spcBef>
              <a:spcAft>
                <a:spcPts val="0"/>
              </a:spcAft>
              <a:buNone/>
            </a:pPr>
            <a:r>
              <a:rPr lang="en-US" sz="1100" dirty="0"/>
              <a:t>	Front end: React JS | Angular 11+ | Vue JS | </a:t>
            </a:r>
            <a:r>
              <a:rPr lang="en-US" sz="1100" dirty="0" err="1">
                <a:highlight>
                  <a:srgbClr val="FFFF00"/>
                </a:highlight>
              </a:rPr>
              <a:t>ASP.Net</a:t>
            </a:r>
            <a:r>
              <a:rPr lang="en-US" sz="1100" dirty="0">
                <a:highlight>
                  <a:srgbClr val="FFFF00"/>
                </a:highlight>
              </a:rPr>
              <a:t> MVC</a:t>
            </a:r>
            <a:r>
              <a:rPr lang="en-US" sz="1100" dirty="0"/>
              <a:t> | PHP 7</a:t>
            </a:r>
            <a:endParaRPr sz="1100" dirty="0"/>
          </a:p>
          <a:p>
            <a:pPr marL="0" lvl="0" indent="0" algn="l" rtl="0">
              <a:spcBef>
                <a:spcPts val="0"/>
              </a:spcBef>
              <a:spcAft>
                <a:spcPts val="0"/>
              </a:spcAft>
              <a:buNone/>
            </a:pPr>
            <a:r>
              <a:rPr lang="en-US" sz="1100" dirty="0"/>
              <a:t>	</a:t>
            </a:r>
            <a:r>
              <a:rPr lang="en-US" sz="1100" dirty="0">
                <a:highlight>
                  <a:srgbClr val="FFFF00"/>
                </a:highlight>
              </a:rPr>
              <a:t>Database: SQL Server 2017</a:t>
            </a:r>
            <a:r>
              <a:rPr lang="en-US" sz="1100" dirty="0"/>
              <a:t> | Mongo | Postgres | </a:t>
            </a:r>
            <a:r>
              <a:rPr lang="en-US" sz="1100" dirty="0" err="1">
                <a:highlight>
                  <a:srgbClr val="FFFF00"/>
                </a:highlight>
              </a:rPr>
              <a:t>Mysql</a:t>
            </a:r>
            <a:endParaRPr sz="1100" dirty="0">
              <a:highlight>
                <a:srgbClr val="FFFF00"/>
              </a:highlight>
            </a:endParaRPr>
          </a:p>
          <a:p>
            <a:pPr marL="0" lvl="0" indent="0" algn="l" rtl="0">
              <a:spcBef>
                <a:spcPts val="0"/>
              </a:spcBef>
              <a:spcAft>
                <a:spcPts val="0"/>
              </a:spcAft>
              <a:buNone/>
            </a:pPr>
            <a:r>
              <a:rPr lang="en-US" sz="1100" dirty="0"/>
              <a:t>	</a:t>
            </a:r>
            <a:r>
              <a:rPr lang="en-US" sz="1100" dirty="0">
                <a:highlight>
                  <a:srgbClr val="FFFF00"/>
                </a:highlight>
              </a:rPr>
              <a:t>Tools/IDE: Visual Studio 2019 | Visual Studio Code</a:t>
            </a:r>
            <a:endParaRPr sz="1100" dirty="0">
              <a:highlight>
                <a:srgbClr val="FFFF00"/>
              </a:highlight>
            </a:endParaRPr>
          </a:p>
          <a:p>
            <a:pPr marL="0" lvl="0" indent="0" algn="l" rtl="0">
              <a:spcBef>
                <a:spcPts val="0"/>
              </a:spcBef>
              <a:spcAft>
                <a:spcPts val="0"/>
              </a:spcAft>
              <a:buNone/>
            </a:pPr>
            <a:r>
              <a:rPr lang="en-US" sz="1100" dirty="0"/>
              <a:t>	</a:t>
            </a:r>
            <a:r>
              <a:rPr lang="en-US" sz="1100" dirty="0">
                <a:highlight>
                  <a:srgbClr val="FFFF00"/>
                </a:highlight>
              </a:rPr>
              <a:t>Source Control Repository: GitHub</a:t>
            </a:r>
            <a:endParaRPr sz="1100" dirty="0">
              <a:highlight>
                <a:srgbClr val="FFFF00"/>
              </a:highlight>
            </a:endParaRPr>
          </a:p>
          <a:p>
            <a:pPr marL="0" lvl="0" indent="0" algn="l" rtl="0">
              <a:spcBef>
                <a:spcPts val="0"/>
              </a:spcBef>
              <a:spcAft>
                <a:spcPts val="0"/>
              </a:spcAft>
              <a:buNone/>
            </a:pPr>
            <a:r>
              <a:rPr lang="en-US" sz="1100" dirty="0"/>
              <a:t>	ORM (Object relational mapping): Entity Framework | </a:t>
            </a:r>
            <a:r>
              <a:rPr lang="en-US" sz="1100" dirty="0" err="1"/>
              <a:t>Sequelize</a:t>
            </a:r>
            <a:r>
              <a:rPr lang="en-US" sz="1100" dirty="0"/>
              <a:t> </a:t>
            </a:r>
            <a:endParaRPr sz="1100" dirty="0"/>
          </a:p>
          <a:p>
            <a:pPr marL="0" lvl="0" indent="0" algn="l" rtl="0">
              <a:spcBef>
                <a:spcPts val="0"/>
              </a:spcBef>
              <a:spcAft>
                <a:spcPts val="0"/>
              </a:spcAft>
              <a:buNone/>
            </a:pPr>
            <a:endParaRPr sz="1300"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2"/>
          <p:cNvGrpSpPr/>
          <p:nvPr/>
        </p:nvGrpSpPr>
        <p:grpSpPr>
          <a:xfrm>
            <a:off x="941070" y="1469644"/>
            <a:ext cx="3432175" cy="922020"/>
            <a:chOff x="0" y="0"/>
            <a:chExt cx="3792131" cy="1069725"/>
          </a:xfrm>
        </p:grpSpPr>
        <p:grpSp>
          <p:nvGrpSpPr>
            <p:cNvPr id="203" name="Google Shape;203;p2"/>
            <p:cNvGrpSpPr/>
            <p:nvPr/>
          </p:nvGrpSpPr>
          <p:grpSpPr>
            <a:xfrm>
              <a:off x="552131" y="200619"/>
              <a:ext cx="3240000" cy="788858"/>
              <a:chOff x="0" y="0"/>
              <a:chExt cx="3240000" cy="788858"/>
            </a:xfrm>
          </p:grpSpPr>
          <p:grpSp>
            <p:nvGrpSpPr>
              <p:cNvPr id="204" name="Google Shape;204;p2"/>
              <p:cNvGrpSpPr/>
              <p:nvPr/>
            </p:nvGrpSpPr>
            <p:grpSpPr>
              <a:xfrm rot="10800000" flipH="1">
                <a:off x="0" y="68857"/>
                <a:ext cx="3240000" cy="432000"/>
                <a:chOff x="0" y="0"/>
                <a:chExt cx="5525400" cy="736719"/>
              </a:xfrm>
            </p:grpSpPr>
            <p:sp>
              <p:nvSpPr>
                <p:cNvPr id="205" name="Google Shape;205;p2"/>
                <p:cNvSpPr/>
                <p:nvPr/>
              </p:nvSpPr>
              <p:spPr>
                <a:xfrm rot="10800000" flipH="1">
                  <a:off x="0" y="845"/>
                  <a:ext cx="4788673" cy="732121"/>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06" name="Google Shape;206;p2"/>
                <p:cNvSpPr/>
                <p:nvPr/>
              </p:nvSpPr>
              <p:spPr>
                <a:xfrm rot="10800000" flipH="1">
                  <a:off x="4788680" y="0"/>
                  <a:ext cx="736720" cy="736719"/>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207" name="Google Shape;207;p2"/>
              <p:cNvGrpSpPr/>
              <p:nvPr/>
            </p:nvGrpSpPr>
            <p:grpSpPr>
              <a:xfrm>
                <a:off x="0" y="0"/>
                <a:ext cx="3240000" cy="788858"/>
                <a:chOff x="0" y="0"/>
                <a:chExt cx="3240000" cy="788858"/>
              </a:xfrm>
            </p:grpSpPr>
            <p:sp>
              <p:nvSpPr>
                <p:cNvPr id="208" name="Google Shape;208;p2"/>
                <p:cNvSpPr/>
                <p:nvPr/>
              </p:nvSpPr>
              <p:spPr>
                <a:xfrm rot="-5400000" flipH="1">
                  <a:off x="0" y="500858"/>
                  <a:ext cx="288000" cy="288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09" name="Google Shape;209;p2"/>
                <p:cNvSpPr/>
                <p:nvPr/>
              </p:nvSpPr>
              <p:spPr>
                <a:xfrm flipH="1">
                  <a:off x="284400" y="501219"/>
                  <a:ext cx="2955600" cy="2844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10" name="Google Shape;210;p2"/>
                <p:cNvSpPr/>
                <p:nvPr/>
              </p:nvSpPr>
              <p:spPr>
                <a:xfrm flipH="1">
                  <a:off x="1801" y="0"/>
                  <a:ext cx="284398" cy="72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11" name="Google Shape;211;p2"/>
            <p:cNvSpPr/>
            <p:nvPr/>
          </p:nvSpPr>
          <p:spPr>
            <a:xfrm>
              <a:off x="590434" y="331417"/>
              <a:ext cx="2597652" cy="355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a:solidFill>
                    <a:schemeClr val="lt1"/>
                  </a:solidFill>
                  <a:latin typeface="Microsoft YaHei"/>
                  <a:ea typeface="Microsoft YaHei"/>
                  <a:cs typeface="Microsoft YaHei"/>
                  <a:sym typeface="Microsoft YaHei"/>
                </a:rPr>
                <a:t>Introduction</a:t>
              </a:r>
              <a:endParaRPr/>
            </a:p>
          </p:txBody>
        </p:sp>
        <p:sp>
          <p:nvSpPr>
            <p:cNvPr id="212" name="Google Shape;212;p2"/>
            <p:cNvSpPr/>
            <p:nvPr/>
          </p:nvSpPr>
          <p:spPr>
            <a:xfrm>
              <a:off x="836531" y="709893"/>
              <a:ext cx="2060179" cy="279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rgbClr val="7F6000"/>
                </a:solidFill>
                <a:latin typeface="Microsoft YaHei"/>
                <a:ea typeface="Microsoft YaHei"/>
                <a:cs typeface="Microsoft YaHei"/>
                <a:sym typeface="Microsoft YaHei"/>
              </a:endParaRPr>
            </a:p>
          </p:txBody>
        </p:sp>
        <p:sp>
          <p:nvSpPr>
            <p:cNvPr id="213" name="Google Shape;213;p2"/>
            <p:cNvSpPr txBox="1"/>
            <p:nvPr/>
          </p:nvSpPr>
          <p:spPr>
            <a:xfrm>
              <a:off x="0" y="0"/>
              <a:ext cx="590226" cy="1069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5400"/>
                <a:buFont typeface="Arial"/>
                <a:buNone/>
              </a:pPr>
              <a:r>
                <a:rPr lang="en-US" sz="5400" b="0" i="0" u="none">
                  <a:solidFill>
                    <a:srgbClr val="A6A6A6"/>
                  </a:solidFill>
                  <a:latin typeface="Microsoft YaHei"/>
                  <a:ea typeface="Microsoft YaHei"/>
                  <a:cs typeface="Microsoft YaHei"/>
                  <a:sym typeface="Microsoft YaHei"/>
                </a:rPr>
                <a:t>1</a:t>
              </a:r>
              <a:endParaRPr sz="5400" b="0" i="0" u="none">
                <a:solidFill>
                  <a:srgbClr val="A6A6A6"/>
                </a:solidFill>
                <a:latin typeface="Microsoft YaHei"/>
                <a:ea typeface="Microsoft YaHei"/>
                <a:cs typeface="Microsoft YaHei"/>
                <a:sym typeface="Microsoft YaHei"/>
              </a:endParaRPr>
            </a:p>
          </p:txBody>
        </p:sp>
      </p:grpSp>
      <p:grpSp>
        <p:nvGrpSpPr>
          <p:cNvPr id="214" name="Google Shape;214;p2"/>
          <p:cNvGrpSpPr/>
          <p:nvPr/>
        </p:nvGrpSpPr>
        <p:grpSpPr>
          <a:xfrm>
            <a:off x="0" y="0"/>
            <a:ext cx="9144000" cy="711200"/>
            <a:chOff x="0" y="0"/>
            <a:chExt cx="9144001" cy="711548"/>
          </a:xfrm>
        </p:grpSpPr>
        <p:grpSp>
          <p:nvGrpSpPr>
            <p:cNvPr id="215" name="Google Shape;215;p2"/>
            <p:cNvGrpSpPr/>
            <p:nvPr/>
          </p:nvGrpSpPr>
          <p:grpSpPr>
            <a:xfrm>
              <a:off x="0" y="0"/>
              <a:ext cx="9144001" cy="711548"/>
              <a:chOff x="0" y="0"/>
              <a:chExt cx="9144001" cy="711548"/>
            </a:xfrm>
          </p:grpSpPr>
          <p:sp>
            <p:nvSpPr>
              <p:cNvPr id="216" name="Google Shape;216;p2"/>
              <p:cNvSpPr/>
              <p:nvPr/>
            </p:nvSpPr>
            <p:spPr>
              <a:xfrm flipH="1">
                <a:off x="0" y="133902"/>
                <a:ext cx="9144001" cy="144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217" name="Google Shape;217;p2"/>
              <p:cNvGrpSpPr/>
              <p:nvPr/>
            </p:nvGrpSpPr>
            <p:grpSpPr>
              <a:xfrm rot="10800000" flipH="1">
                <a:off x="2896975" y="0"/>
                <a:ext cx="3384000" cy="711548"/>
                <a:chOff x="0" y="0"/>
                <a:chExt cx="5770972" cy="1324512"/>
              </a:xfrm>
            </p:grpSpPr>
            <p:sp>
              <p:nvSpPr>
                <p:cNvPr id="218" name="Google Shape;218;p2"/>
                <p:cNvSpPr/>
                <p:nvPr/>
              </p:nvSpPr>
              <p:spPr>
                <a:xfrm rot="10800000" flipH="1">
                  <a:off x="736720" y="0"/>
                  <a:ext cx="4297533" cy="804146"/>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19" name="Google Shape;219;p2"/>
                <p:cNvSpPr/>
                <p:nvPr/>
              </p:nvSpPr>
              <p:spPr>
                <a:xfrm>
                  <a:off x="5034252" y="0"/>
                  <a:ext cx="736720" cy="804146"/>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20" name="Google Shape;220;p2"/>
                <p:cNvSpPr/>
                <p:nvPr/>
              </p:nvSpPr>
              <p:spPr>
                <a:xfrm rot="10800000" flipH="1">
                  <a:off x="5034252" y="1076858"/>
                  <a:ext cx="736720" cy="247653"/>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21" name="Google Shape;221;p2"/>
                <p:cNvSpPr/>
                <p:nvPr/>
              </p:nvSpPr>
              <p:spPr>
                <a:xfrm flipH="1">
                  <a:off x="0" y="0"/>
                  <a:ext cx="736720" cy="804146"/>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22" name="Google Shape;222;p2"/>
                <p:cNvSpPr/>
                <p:nvPr/>
              </p:nvSpPr>
              <p:spPr>
                <a:xfrm rot="10800000" flipH="1">
                  <a:off x="0" y="805744"/>
                  <a:ext cx="736720" cy="518768"/>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23" name="Google Shape;223;p2"/>
            <p:cNvSpPr/>
            <p:nvPr/>
          </p:nvSpPr>
          <p:spPr>
            <a:xfrm>
              <a:off x="3946651" y="326271"/>
              <a:ext cx="128464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0" i="0" u="none">
                  <a:solidFill>
                    <a:schemeClr val="lt1"/>
                  </a:solidFill>
                  <a:latin typeface="Microsoft YaHei"/>
                  <a:ea typeface="Microsoft YaHei"/>
                  <a:cs typeface="Microsoft YaHei"/>
                  <a:sym typeface="Microsoft YaHei"/>
                </a:rPr>
                <a:t>CONTENTS</a:t>
              </a:r>
              <a:endParaRPr sz="1600" b="0" i="0" u="none">
                <a:solidFill>
                  <a:schemeClr val="lt1"/>
                </a:solidFill>
                <a:latin typeface="Microsoft YaHei"/>
                <a:ea typeface="Microsoft YaHei"/>
                <a:cs typeface="Microsoft YaHei"/>
                <a:sym typeface="Microsoft YaHei"/>
              </a:endParaRPr>
            </a:p>
          </p:txBody>
        </p:sp>
      </p:grpSp>
      <p:grpSp>
        <p:nvGrpSpPr>
          <p:cNvPr id="224" name="Google Shape;224;p2"/>
          <p:cNvGrpSpPr/>
          <p:nvPr/>
        </p:nvGrpSpPr>
        <p:grpSpPr>
          <a:xfrm>
            <a:off x="948690" y="2276729"/>
            <a:ext cx="3432175" cy="922020"/>
            <a:chOff x="0" y="0"/>
            <a:chExt cx="3792131" cy="1129497"/>
          </a:xfrm>
        </p:grpSpPr>
        <p:grpSp>
          <p:nvGrpSpPr>
            <p:cNvPr id="225" name="Google Shape;225;p2"/>
            <p:cNvGrpSpPr/>
            <p:nvPr/>
          </p:nvGrpSpPr>
          <p:grpSpPr>
            <a:xfrm>
              <a:off x="552131" y="200619"/>
              <a:ext cx="3240000" cy="788858"/>
              <a:chOff x="0" y="0"/>
              <a:chExt cx="3240000" cy="788858"/>
            </a:xfrm>
          </p:grpSpPr>
          <p:grpSp>
            <p:nvGrpSpPr>
              <p:cNvPr id="226" name="Google Shape;226;p2"/>
              <p:cNvGrpSpPr/>
              <p:nvPr/>
            </p:nvGrpSpPr>
            <p:grpSpPr>
              <a:xfrm rot="10800000" flipH="1">
                <a:off x="0" y="68857"/>
                <a:ext cx="3240000" cy="432000"/>
                <a:chOff x="0" y="0"/>
                <a:chExt cx="5525400" cy="736719"/>
              </a:xfrm>
            </p:grpSpPr>
            <p:sp>
              <p:nvSpPr>
                <p:cNvPr id="227" name="Google Shape;227;p2"/>
                <p:cNvSpPr/>
                <p:nvPr/>
              </p:nvSpPr>
              <p:spPr>
                <a:xfrm rot="10800000" flipH="1">
                  <a:off x="0" y="845"/>
                  <a:ext cx="4788673" cy="732121"/>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28" name="Google Shape;228;p2"/>
                <p:cNvSpPr/>
                <p:nvPr/>
              </p:nvSpPr>
              <p:spPr>
                <a:xfrm rot="10800000" flipH="1">
                  <a:off x="4788680" y="0"/>
                  <a:ext cx="736720" cy="736719"/>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229" name="Google Shape;229;p2"/>
              <p:cNvGrpSpPr/>
              <p:nvPr/>
            </p:nvGrpSpPr>
            <p:grpSpPr>
              <a:xfrm>
                <a:off x="0" y="0"/>
                <a:ext cx="3240000" cy="788858"/>
                <a:chOff x="0" y="0"/>
                <a:chExt cx="3240000" cy="788858"/>
              </a:xfrm>
            </p:grpSpPr>
            <p:sp>
              <p:nvSpPr>
                <p:cNvPr id="230" name="Google Shape;230;p2"/>
                <p:cNvSpPr/>
                <p:nvPr/>
              </p:nvSpPr>
              <p:spPr>
                <a:xfrm rot="-5400000" flipH="1">
                  <a:off x="0" y="500858"/>
                  <a:ext cx="288000" cy="288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31" name="Google Shape;231;p2"/>
                <p:cNvSpPr/>
                <p:nvPr/>
              </p:nvSpPr>
              <p:spPr>
                <a:xfrm flipH="1">
                  <a:off x="284400" y="501219"/>
                  <a:ext cx="2955600" cy="2844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32" name="Google Shape;232;p2"/>
                <p:cNvSpPr/>
                <p:nvPr/>
              </p:nvSpPr>
              <p:spPr>
                <a:xfrm flipH="1">
                  <a:off x="1801" y="0"/>
                  <a:ext cx="284398" cy="72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33" name="Google Shape;233;p2"/>
            <p:cNvSpPr/>
            <p:nvPr/>
          </p:nvSpPr>
          <p:spPr>
            <a:xfrm>
              <a:off x="590230" y="331589"/>
              <a:ext cx="309977" cy="3063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a:solidFill>
                  <a:schemeClr val="lt1"/>
                </a:solidFill>
                <a:latin typeface="Microsoft YaHei"/>
                <a:ea typeface="Microsoft YaHei"/>
                <a:cs typeface="Microsoft YaHei"/>
                <a:sym typeface="Microsoft YaHei"/>
              </a:endParaRPr>
            </a:p>
          </p:txBody>
        </p:sp>
        <p:sp>
          <p:nvSpPr>
            <p:cNvPr id="234" name="Google Shape;234;p2"/>
            <p:cNvSpPr/>
            <p:nvPr/>
          </p:nvSpPr>
          <p:spPr>
            <a:xfrm>
              <a:off x="836531" y="709893"/>
              <a:ext cx="2060179" cy="318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rgbClr val="7F6000"/>
                </a:solidFill>
                <a:latin typeface="Microsoft YaHei"/>
                <a:ea typeface="Microsoft YaHei"/>
                <a:cs typeface="Microsoft YaHei"/>
                <a:sym typeface="Microsoft YaHei"/>
              </a:endParaRPr>
            </a:p>
          </p:txBody>
        </p:sp>
        <p:sp>
          <p:nvSpPr>
            <p:cNvPr id="235" name="Google Shape;235;p2"/>
            <p:cNvSpPr txBox="1"/>
            <p:nvPr/>
          </p:nvSpPr>
          <p:spPr>
            <a:xfrm>
              <a:off x="0" y="0"/>
              <a:ext cx="590226" cy="11294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5400"/>
                <a:buFont typeface="Arial"/>
                <a:buNone/>
              </a:pPr>
              <a:r>
                <a:rPr lang="en-US" sz="5400" b="0" i="0" u="none">
                  <a:solidFill>
                    <a:srgbClr val="A6A6A6"/>
                  </a:solidFill>
                  <a:latin typeface="Microsoft YaHei"/>
                  <a:ea typeface="Microsoft YaHei"/>
                  <a:cs typeface="Microsoft YaHei"/>
                  <a:sym typeface="Microsoft YaHei"/>
                </a:rPr>
                <a:t>2</a:t>
              </a:r>
              <a:endParaRPr sz="5400" b="0" i="0" u="none">
                <a:solidFill>
                  <a:srgbClr val="A6A6A6"/>
                </a:solidFill>
                <a:latin typeface="Microsoft YaHei"/>
                <a:ea typeface="Microsoft YaHei"/>
                <a:cs typeface="Microsoft YaHei"/>
                <a:sym typeface="Microsoft YaHei"/>
              </a:endParaRPr>
            </a:p>
          </p:txBody>
        </p:sp>
      </p:grpSp>
      <p:grpSp>
        <p:nvGrpSpPr>
          <p:cNvPr id="236" name="Google Shape;236;p2"/>
          <p:cNvGrpSpPr/>
          <p:nvPr/>
        </p:nvGrpSpPr>
        <p:grpSpPr>
          <a:xfrm>
            <a:off x="941705" y="3267964"/>
            <a:ext cx="3427095" cy="922020"/>
            <a:chOff x="0" y="0"/>
            <a:chExt cx="3792131" cy="1242397"/>
          </a:xfrm>
        </p:grpSpPr>
        <p:grpSp>
          <p:nvGrpSpPr>
            <p:cNvPr id="237" name="Google Shape;237;p2"/>
            <p:cNvGrpSpPr/>
            <p:nvPr/>
          </p:nvGrpSpPr>
          <p:grpSpPr>
            <a:xfrm>
              <a:off x="552131" y="200619"/>
              <a:ext cx="3240000" cy="788858"/>
              <a:chOff x="0" y="0"/>
              <a:chExt cx="3240000" cy="788858"/>
            </a:xfrm>
          </p:grpSpPr>
          <p:grpSp>
            <p:nvGrpSpPr>
              <p:cNvPr id="238" name="Google Shape;238;p2"/>
              <p:cNvGrpSpPr/>
              <p:nvPr/>
            </p:nvGrpSpPr>
            <p:grpSpPr>
              <a:xfrm rot="10800000" flipH="1">
                <a:off x="0" y="68857"/>
                <a:ext cx="3240000" cy="432000"/>
                <a:chOff x="0" y="0"/>
                <a:chExt cx="5525400" cy="736719"/>
              </a:xfrm>
            </p:grpSpPr>
            <p:sp>
              <p:nvSpPr>
                <p:cNvPr id="239" name="Google Shape;239;p2"/>
                <p:cNvSpPr/>
                <p:nvPr/>
              </p:nvSpPr>
              <p:spPr>
                <a:xfrm rot="10800000" flipH="1">
                  <a:off x="0" y="845"/>
                  <a:ext cx="4788673" cy="732121"/>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40" name="Google Shape;240;p2"/>
                <p:cNvSpPr/>
                <p:nvPr/>
              </p:nvSpPr>
              <p:spPr>
                <a:xfrm rot="10800000" flipH="1">
                  <a:off x="4788680" y="0"/>
                  <a:ext cx="736720" cy="736719"/>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241" name="Google Shape;241;p2"/>
              <p:cNvGrpSpPr/>
              <p:nvPr/>
            </p:nvGrpSpPr>
            <p:grpSpPr>
              <a:xfrm>
                <a:off x="0" y="0"/>
                <a:ext cx="3240000" cy="788858"/>
                <a:chOff x="0" y="0"/>
                <a:chExt cx="3240000" cy="788858"/>
              </a:xfrm>
            </p:grpSpPr>
            <p:sp>
              <p:nvSpPr>
                <p:cNvPr id="242" name="Google Shape;242;p2"/>
                <p:cNvSpPr/>
                <p:nvPr/>
              </p:nvSpPr>
              <p:spPr>
                <a:xfrm rot="-5400000" flipH="1">
                  <a:off x="0" y="500858"/>
                  <a:ext cx="288000" cy="288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43" name="Google Shape;243;p2"/>
                <p:cNvSpPr/>
                <p:nvPr/>
              </p:nvSpPr>
              <p:spPr>
                <a:xfrm flipH="1">
                  <a:off x="284400" y="501219"/>
                  <a:ext cx="2955600" cy="2844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44" name="Google Shape;244;p2"/>
                <p:cNvSpPr/>
                <p:nvPr/>
              </p:nvSpPr>
              <p:spPr>
                <a:xfrm flipH="1">
                  <a:off x="1801" y="0"/>
                  <a:ext cx="284398" cy="72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45" name="Google Shape;245;p2"/>
            <p:cNvSpPr/>
            <p:nvPr/>
          </p:nvSpPr>
          <p:spPr>
            <a:xfrm>
              <a:off x="590230" y="331589"/>
              <a:ext cx="309847" cy="3063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a:solidFill>
                  <a:schemeClr val="lt1"/>
                </a:solidFill>
                <a:latin typeface="Microsoft YaHei"/>
                <a:ea typeface="Microsoft YaHei"/>
                <a:cs typeface="Microsoft YaHei"/>
                <a:sym typeface="Microsoft YaHei"/>
              </a:endParaRPr>
            </a:p>
          </p:txBody>
        </p:sp>
        <p:sp>
          <p:nvSpPr>
            <p:cNvPr id="246" name="Google Shape;246;p2"/>
            <p:cNvSpPr/>
            <p:nvPr/>
          </p:nvSpPr>
          <p:spPr>
            <a:xfrm>
              <a:off x="836531" y="709893"/>
              <a:ext cx="2060179" cy="3508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rgbClr val="7F6000"/>
                </a:solidFill>
                <a:latin typeface="Microsoft YaHei"/>
                <a:ea typeface="Microsoft YaHei"/>
                <a:cs typeface="Microsoft YaHei"/>
                <a:sym typeface="Microsoft YaHei"/>
              </a:endParaRPr>
            </a:p>
          </p:txBody>
        </p:sp>
        <p:sp>
          <p:nvSpPr>
            <p:cNvPr id="247" name="Google Shape;247;p2"/>
            <p:cNvSpPr txBox="1"/>
            <p:nvPr/>
          </p:nvSpPr>
          <p:spPr>
            <a:xfrm>
              <a:off x="0" y="0"/>
              <a:ext cx="590226" cy="12423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5400"/>
                <a:buFont typeface="Arial"/>
                <a:buNone/>
              </a:pPr>
              <a:r>
                <a:rPr lang="en-US" sz="5400" b="0" i="0" u="none">
                  <a:solidFill>
                    <a:srgbClr val="A6A6A6"/>
                  </a:solidFill>
                  <a:latin typeface="Microsoft YaHei"/>
                  <a:ea typeface="Microsoft YaHei"/>
                  <a:cs typeface="Microsoft YaHei"/>
                  <a:sym typeface="Microsoft YaHei"/>
                </a:rPr>
                <a:t>3</a:t>
              </a:r>
              <a:endParaRPr sz="5400" b="0" i="0" u="none">
                <a:solidFill>
                  <a:srgbClr val="A6A6A6"/>
                </a:solidFill>
                <a:latin typeface="Microsoft YaHei"/>
                <a:ea typeface="Microsoft YaHei"/>
                <a:cs typeface="Microsoft YaHei"/>
                <a:sym typeface="Microsoft YaHei"/>
              </a:endParaRPr>
            </a:p>
          </p:txBody>
        </p:sp>
      </p:grpSp>
      <p:grpSp>
        <p:nvGrpSpPr>
          <p:cNvPr id="248" name="Google Shape;248;p2"/>
          <p:cNvGrpSpPr/>
          <p:nvPr/>
        </p:nvGrpSpPr>
        <p:grpSpPr>
          <a:xfrm>
            <a:off x="4909061" y="2211440"/>
            <a:ext cx="3505200" cy="922020"/>
            <a:chOff x="0" y="0"/>
            <a:chExt cx="3956258" cy="1065816"/>
          </a:xfrm>
        </p:grpSpPr>
        <p:grpSp>
          <p:nvGrpSpPr>
            <p:cNvPr id="249" name="Google Shape;249;p2"/>
            <p:cNvGrpSpPr/>
            <p:nvPr/>
          </p:nvGrpSpPr>
          <p:grpSpPr>
            <a:xfrm>
              <a:off x="552131" y="200619"/>
              <a:ext cx="3240000" cy="788858"/>
              <a:chOff x="0" y="0"/>
              <a:chExt cx="3240000" cy="788858"/>
            </a:xfrm>
          </p:grpSpPr>
          <p:grpSp>
            <p:nvGrpSpPr>
              <p:cNvPr id="250" name="Google Shape;250;p2"/>
              <p:cNvGrpSpPr/>
              <p:nvPr/>
            </p:nvGrpSpPr>
            <p:grpSpPr>
              <a:xfrm rot="10800000" flipH="1">
                <a:off x="0" y="68857"/>
                <a:ext cx="3240000" cy="432000"/>
                <a:chOff x="0" y="0"/>
                <a:chExt cx="5525400" cy="736719"/>
              </a:xfrm>
            </p:grpSpPr>
            <p:sp>
              <p:nvSpPr>
                <p:cNvPr id="251" name="Google Shape;251;p2"/>
                <p:cNvSpPr/>
                <p:nvPr/>
              </p:nvSpPr>
              <p:spPr>
                <a:xfrm rot="10800000" flipH="1">
                  <a:off x="0" y="845"/>
                  <a:ext cx="4788673" cy="732121"/>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dirty="0">
                    <a:solidFill>
                      <a:srgbClr val="FFFFFF"/>
                    </a:solidFill>
                    <a:latin typeface="Calibri"/>
                    <a:ea typeface="Calibri"/>
                    <a:cs typeface="Calibri"/>
                    <a:sym typeface="Calibri"/>
                  </a:endParaRPr>
                </a:p>
              </p:txBody>
            </p:sp>
            <p:sp>
              <p:nvSpPr>
                <p:cNvPr id="252" name="Google Shape;252;p2"/>
                <p:cNvSpPr/>
                <p:nvPr/>
              </p:nvSpPr>
              <p:spPr>
                <a:xfrm rot="10800000" flipH="1">
                  <a:off x="4788680" y="0"/>
                  <a:ext cx="736720" cy="736719"/>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253" name="Google Shape;253;p2"/>
              <p:cNvGrpSpPr/>
              <p:nvPr/>
            </p:nvGrpSpPr>
            <p:grpSpPr>
              <a:xfrm>
                <a:off x="0" y="0"/>
                <a:ext cx="3240000" cy="788858"/>
                <a:chOff x="0" y="0"/>
                <a:chExt cx="3240000" cy="788858"/>
              </a:xfrm>
            </p:grpSpPr>
            <p:sp>
              <p:nvSpPr>
                <p:cNvPr id="254" name="Google Shape;254;p2"/>
                <p:cNvSpPr/>
                <p:nvPr/>
              </p:nvSpPr>
              <p:spPr>
                <a:xfrm rot="-5400000" flipH="1">
                  <a:off x="0" y="500858"/>
                  <a:ext cx="288000" cy="288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55" name="Google Shape;255;p2"/>
                <p:cNvSpPr/>
                <p:nvPr/>
              </p:nvSpPr>
              <p:spPr>
                <a:xfrm flipH="1">
                  <a:off x="284400" y="501219"/>
                  <a:ext cx="2955600" cy="2844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56" name="Google Shape;256;p2"/>
                <p:cNvSpPr/>
                <p:nvPr/>
              </p:nvSpPr>
              <p:spPr>
                <a:xfrm flipH="1">
                  <a:off x="1801" y="0"/>
                  <a:ext cx="284398" cy="72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57" name="Google Shape;257;p2"/>
            <p:cNvSpPr/>
            <p:nvPr/>
          </p:nvSpPr>
          <p:spPr>
            <a:xfrm>
              <a:off x="590572" y="331783"/>
              <a:ext cx="3365686" cy="354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dirty="0">
                  <a:solidFill>
                    <a:schemeClr val="lt1"/>
                  </a:solidFill>
                  <a:latin typeface="Microsoft YaHei"/>
                  <a:ea typeface="Microsoft YaHei"/>
                  <a:cs typeface="Microsoft YaHei"/>
                  <a:sym typeface="Microsoft YaHei"/>
                </a:rPr>
                <a:t>Features</a:t>
              </a:r>
              <a:r>
                <a:rPr lang="en-US" sz="1400" b="1" dirty="0">
                  <a:solidFill>
                    <a:schemeClr val="lt1"/>
                  </a:solidFill>
                  <a:latin typeface="Microsoft YaHei"/>
                  <a:ea typeface="Microsoft YaHei"/>
                  <a:cs typeface="Microsoft YaHei"/>
                  <a:sym typeface="Microsoft YaHei"/>
                </a:rPr>
                <a:t> </a:t>
              </a:r>
              <a:endParaRPr sz="1400" b="0" i="0" u="none" dirty="0">
                <a:solidFill>
                  <a:schemeClr val="lt1"/>
                </a:solidFill>
                <a:latin typeface="Microsoft YaHei"/>
                <a:ea typeface="Microsoft YaHei"/>
                <a:cs typeface="Microsoft YaHei"/>
                <a:sym typeface="Microsoft YaHei"/>
              </a:endParaRPr>
            </a:p>
          </p:txBody>
        </p:sp>
        <p:sp>
          <p:nvSpPr>
            <p:cNvPr id="258" name="Google Shape;258;p2"/>
            <p:cNvSpPr/>
            <p:nvPr/>
          </p:nvSpPr>
          <p:spPr>
            <a:xfrm>
              <a:off x="836531" y="709893"/>
              <a:ext cx="2060179" cy="300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rgbClr val="7F6000"/>
                </a:solidFill>
                <a:latin typeface="Microsoft YaHei"/>
                <a:ea typeface="Microsoft YaHei"/>
                <a:cs typeface="Microsoft YaHei"/>
                <a:sym typeface="Microsoft YaHei"/>
              </a:endParaRPr>
            </a:p>
          </p:txBody>
        </p:sp>
        <p:sp>
          <p:nvSpPr>
            <p:cNvPr id="259" name="Google Shape;259;p2"/>
            <p:cNvSpPr txBox="1"/>
            <p:nvPr/>
          </p:nvSpPr>
          <p:spPr>
            <a:xfrm>
              <a:off x="0" y="0"/>
              <a:ext cx="590226" cy="10658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5400"/>
                <a:buFont typeface="Arial"/>
                <a:buNone/>
              </a:pPr>
              <a:r>
                <a:rPr lang="en-US" sz="5400" b="0" i="0" u="none">
                  <a:solidFill>
                    <a:srgbClr val="A6A6A6"/>
                  </a:solidFill>
                  <a:latin typeface="Microsoft YaHei"/>
                  <a:ea typeface="Microsoft YaHei"/>
                  <a:cs typeface="Microsoft YaHei"/>
                  <a:sym typeface="Microsoft YaHei"/>
                </a:rPr>
                <a:t>4</a:t>
              </a:r>
              <a:endParaRPr sz="5400" b="0" i="0" u="none">
                <a:solidFill>
                  <a:srgbClr val="A6A6A6"/>
                </a:solidFill>
                <a:latin typeface="Microsoft YaHei"/>
                <a:ea typeface="Microsoft YaHei"/>
                <a:cs typeface="Microsoft YaHei"/>
                <a:sym typeface="Microsoft YaHei"/>
              </a:endParaRPr>
            </a:p>
          </p:txBody>
        </p:sp>
      </p:grpSp>
      <p:grpSp>
        <p:nvGrpSpPr>
          <p:cNvPr id="260" name="Google Shape;260;p2"/>
          <p:cNvGrpSpPr/>
          <p:nvPr/>
        </p:nvGrpSpPr>
        <p:grpSpPr>
          <a:xfrm>
            <a:off x="4905622" y="3294275"/>
            <a:ext cx="3394108" cy="1200150"/>
            <a:chOff x="-4262" y="127634"/>
            <a:chExt cx="3796393" cy="931386"/>
          </a:xfrm>
        </p:grpSpPr>
        <p:grpSp>
          <p:nvGrpSpPr>
            <p:cNvPr id="261" name="Google Shape;261;p2"/>
            <p:cNvGrpSpPr/>
            <p:nvPr/>
          </p:nvGrpSpPr>
          <p:grpSpPr>
            <a:xfrm>
              <a:off x="531260" y="200619"/>
              <a:ext cx="3260871" cy="562453"/>
              <a:chOff x="-20871" y="0"/>
              <a:chExt cx="3260871" cy="562453"/>
            </a:xfrm>
          </p:grpSpPr>
          <p:grpSp>
            <p:nvGrpSpPr>
              <p:cNvPr id="262" name="Google Shape;262;p2"/>
              <p:cNvGrpSpPr/>
              <p:nvPr/>
            </p:nvGrpSpPr>
            <p:grpSpPr>
              <a:xfrm rot="10800000" flipH="1">
                <a:off x="0" y="68858"/>
                <a:ext cx="3240000" cy="290832"/>
                <a:chOff x="0" y="240742"/>
                <a:chExt cx="5525400" cy="495975"/>
              </a:xfrm>
            </p:grpSpPr>
            <p:sp>
              <p:nvSpPr>
                <p:cNvPr id="263" name="Google Shape;263;p2"/>
                <p:cNvSpPr/>
                <p:nvPr/>
              </p:nvSpPr>
              <p:spPr>
                <a:xfrm rot="10800000" flipH="1">
                  <a:off x="0" y="240742"/>
                  <a:ext cx="4788672" cy="492224"/>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64" name="Google Shape;264;p2"/>
                <p:cNvSpPr/>
                <p:nvPr/>
              </p:nvSpPr>
              <p:spPr>
                <a:xfrm rot="10800000" flipH="1">
                  <a:off x="4788680" y="244492"/>
                  <a:ext cx="736720" cy="492225"/>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265" name="Google Shape;265;p2"/>
              <p:cNvGrpSpPr/>
              <p:nvPr/>
            </p:nvGrpSpPr>
            <p:grpSpPr>
              <a:xfrm>
                <a:off x="-20871" y="0"/>
                <a:ext cx="3233133" cy="562453"/>
                <a:chOff x="-20871" y="0"/>
                <a:chExt cx="3233133" cy="562453"/>
              </a:xfrm>
            </p:grpSpPr>
            <p:sp>
              <p:nvSpPr>
                <p:cNvPr id="266" name="Google Shape;266;p2"/>
                <p:cNvSpPr/>
                <p:nvPr/>
              </p:nvSpPr>
              <p:spPr>
                <a:xfrm rot="-5400000" flipH="1">
                  <a:off x="12583" y="324401"/>
                  <a:ext cx="204598" cy="271506"/>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67" name="Google Shape;267;p2"/>
                <p:cNvSpPr/>
                <p:nvPr/>
              </p:nvSpPr>
              <p:spPr>
                <a:xfrm flipH="1">
                  <a:off x="256663" y="358861"/>
                  <a:ext cx="2955599" cy="197442"/>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68" name="Google Shape;268;p2"/>
                <p:cNvSpPr/>
                <p:nvPr/>
              </p:nvSpPr>
              <p:spPr>
                <a:xfrm flipH="1">
                  <a:off x="1801" y="0"/>
                  <a:ext cx="284398" cy="72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sp>
          <p:nvSpPr>
            <p:cNvPr id="269" name="Google Shape;269;p2"/>
            <p:cNvSpPr/>
            <p:nvPr/>
          </p:nvSpPr>
          <p:spPr>
            <a:xfrm>
              <a:off x="565470" y="296626"/>
              <a:ext cx="2781300" cy="4060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dirty="0">
                  <a:solidFill>
                    <a:schemeClr val="lt1"/>
                  </a:solidFill>
                  <a:latin typeface="Microsoft YaHei"/>
                  <a:ea typeface="Microsoft YaHei"/>
                  <a:cs typeface="Microsoft YaHei"/>
                  <a:sym typeface="Microsoft YaHei"/>
                </a:rPr>
                <a:t>Progress</a:t>
              </a:r>
              <a:endParaRPr lang="en-US" sz="1400" b="0" i="0" u="none" dirty="0">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lt1"/>
                </a:buClr>
                <a:buSzPts val="1400"/>
                <a:buFont typeface="Arial"/>
                <a:buNone/>
              </a:pPr>
              <a:endParaRPr sz="1400" b="0" i="0" u="none" dirty="0">
                <a:solidFill>
                  <a:schemeClr val="lt1"/>
                </a:solidFill>
                <a:latin typeface="Microsoft YaHei"/>
                <a:ea typeface="Microsoft YaHei"/>
                <a:cs typeface="Microsoft YaHei"/>
                <a:sym typeface="Microsoft YaHei"/>
              </a:endParaRPr>
            </a:p>
          </p:txBody>
        </p:sp>
        <p:sp>
          <p:nvSpPr>
            <p:cNvPr id="270" name="Google Shape;270;p2"/>
            <p:cNvSpPr/>
            <p:nvPr/>
          </p:nvSpPr>
          <p:spPr>
            <a:xfrm>
              <a:off x="836531" y="709893"/>
              <a:ext cx="2060179" cy="3491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rgbClr val="7F6000"/>
                </a:solidFill>
                <a:latin typeface="Microsoft YaHei"/>
                <a:ea typeface="Microsoft YaHei"/>
                <a:cs typeface="Microsoft YaHei"/>
                <a:sym typeface="Microsoft YaHei"/>
              </a:endParaRPr>
            </a:p>
          </p:txBody>
        </p:sp>
        <p:sp>
          <p:nvSpPr>
            <p:cNvPr id="271" name="Google Shape;271;p2"/>
            <p:cNvSpPr txBox="1"/>
            <p:nvPr/>
          </p:nvSpPr>
          <p:spPr>
            <a:xfrm>
              <a:off x="-4262" y="127634"/>
              <a:ext cx="590100" cy="716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5400"/>
                <a:buFont typeface="Arial"/>
                <a:buNone/>
              </a:pPr>
              <a:r>
                <a:rPr lang="en-US" sz="5400">
                  <a:solidFill>
                    <a:srgbClr val="A6A6A6"/>
                  </a:solidFill>
                  <a:latin typeface="Microsoft YaHei"/>
                  <a:ea typeface="Microsoft YaHei"/>
                  <a:cs typeface="Microsoft YaHei"/>
                  <a:sym typeface="Microsoft YaHei"/>
                </a:rPr>
                <a:t>5</a:t>
              </a:r>
              <a:endParaRPr sz="5400" b="0" i="0" u="none">
                <a:solidFill>
                  <a:srgbClr val="A6A6A6"/>
                </a:solidFill>
                <a:latin typeface="Microsoft YaHei"/>
                <a:ea typeface="Microsoft YaHei"/>
                <a:cs typeface="Microsoft YaHei"/>
                <a:sym typeface="Microsoft YaHei"/>
              </a:endParaRPr>
            </a:p>
          </p:txBody>
        </p:sp>
      </p:grpSp>
      <p:sp>
        <p:nvSpPr>
          <p:cNvPr id="272" name="Google Shape;272;p2"/>
          <p:cNvSpPr txBox="1"/>
          <p:nvPr/>
        </p:nvSpPr>
        <p:spPr>
          <a:xfrm>
            <a:off x="1440815" y="2520569"/>
            <a:ext cx="25007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a:solidFill>
                  <a:schemeClr val="lt1"/>
                </a:solidFill>
                <a:latin typeface="Microsoft YaHei"/>
                <a:ea typeface="Microsoft YaHei"/>
                <a:cs typeface="Microsoft YaHei"/>
                <a:sym typeface="Microsoft YaHei"/>
              </a:rPr>
              <a:t>Literature Review</a:t>
            </a:r>
            <a:endParaRPr sz="1400" b="0" i="0" u="none">
              <a:solidFill>
                <a:schemeClr val="lt1"/>
              </a:solidFill>
              <a:latin typeface="Microsoft YaHei"/>
              <a:ea typeface="Microsoft YaHei"/>
              <a:cs typeface="Microsoft YaHei"/>
              <a:sym typeface="Microsoft YaHei"/>
            </a:endParaRPr>
          </a:p>
        </p:txBody>
      </p:sp>
      <p:sp>
        <p:nvSpPr>
          <p:cNvPr id="273" name="Google Shape;273;p2"/>
          <p:cNvSpPr txBox="1"/>
          <p:nvPr/>
        </p:nvSpPr>
        <p:spPr>
          <a:xfrm>
            <a:off x="1448435" y="3474339"/>
            <a:ext cx="2628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a:solidFill>
                  <a:schemeClr val="lt1"/>
                </a:solidFill>
                <a:latin typeface="Microsoft YaHei"/>
                <a:ea typeface="Microsoft YaHei"/>
                <a:cs typeface="Microsoft YaHei"/>
                <a:sym typeface="Microsoft YaHei"/>
              </a:rPr>
              <a:t>Working Diagram </a:t>
            </a:r>
            <a:endParaRPr>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dk1"/>
              </a:buClr>
              <a:buSzPts val="1100"/>
              <a:buFont typeface="Arial"/>
              <a:buNone/>
            </a:pPr>
            <a:endParaRPr>
              <a:solidFill>
                <a:schemeClr val="lt1"/>
              </a:solidFill>
              <a:latin typeface="Microsoft YaHei"/>
              <a:ea typeface="Microsoft YaHei"/>
              <a:cs typeface="Microsoft YaHei"/>
              <a:sym typeface="Microsoft YaHei"/>
            </a:endParaRPr>
          </a:p>
          <a:p>
            <a:pPr marL="0" marR="0" lvl="0" indent="0" algn="l" rtl="0">
              <a:lnSpc>
                <a:spcPct val="100000"/>
              </a:lnSpc>
              <a:spcBef>
                <a:spcPts val="0"/>
              </a:spcBef>
              <a:spcAft>
                <a:spcPts val="0"/>
              </a:spcAft>
              <a:buClr>
                <a:schemeClr val="lt1"/>
              </a:buClr>
              <a:buSzPts val="1400"/>
              <a:buFont typeface="Arial"/>
              <a:buNone/>
            </a:pPr>
            <a:endParaRPr>
              <a:solidFill>
                <a:schemeClr val="lt1"/>
              </a:solidFill>
              <a:latin typeface="Microsoft YaHei"/>
              <a:ea typeface="Microsoft YaHei"/>
              <a:cs typeface="Microsoft YaHei"/>
              <a:sym typeface="Microsoft YaHe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7"/>
          <p:cNvSpPr/>
          <p:nvPr/>
        </p:nvSpPr>
        <p:spPr>
          <a:xfrm flipH="1">
            <a:off x="762952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570" name="Google Shape;570;p17"/>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571" name="Google Shape;571;p17"/>
          <p:cNvGrpSpPr/>
          <p:nvPr/>
        </p:nvGrpSpPr>
        <p:grpSpPr>
          <a:xfrm>
            <a:off x="857250" y="1431925"/>
            <a:ext cx="8286750" cy="901700"/>
            <a:chOff x="0" y="0"/>
            <a:chExt cx="8286663" cy="902064"/>
          </a:xfrm>
        </p:grpSpPr>
        <p:grpSp>
          <p:nvGrpSpPr>
            <p:cNvPr id="572" name="Google Shape;572;p17"/>
            <p:cNvGrpSpPr/>
            <p:nvPr/>
          </p:nvGrpSpPr>
          <p:grpSpPr>
            <a:xfrm>
              <a:off x="0" y="0"/>
              <a:ext cx="8286663" cy="902064"/>
              <a:chOff x="0" y="0"/>
              <a:chExt cx="8286663" cy="902064"/>
            </a:xfrm>
          </p:grpSpPr>
          <p:sp>
            <p:nvSpPr>
              <p:cNvPr id="573" name="Google Shape;573;p17"/>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574" name="Google Shape;574;p17"/>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575" name="Google Shape;575;p17"/>
            <p:cNvSpPr/>
            <p:nvPr/>
          </p:nvSpPr>
          <p:spPr>
            <a:xfrm>
              <a:off x="1056721" y="156583"/>
              <a:ext cx="275145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i="0" u="none">
                  <a:solidFill>
                    <a:schemeClr val="lt1"/>
                  </a:solidFill>
                  <a:latin typeface="Microsoft YaHei"/>
                  <a:ea typeface="Microsoft YaHei"/>
                  <a:cs typeface="Microsoft YaHei"/>
                  <a:sym typeface="Microsoft YaHei"/>
                </a:rPr>
                <a:t>THANK YOU</a:t>
              </a:r>
              <a:endParaRPr sz="3200" b="1" i="0" u="none">
                <a:solidFill>
                  <a:schemeClr val="lt1"/>
                </a:solidFill>
                <a:latin typeface="Microsoft YaHei"/>
                <a:ea typeface="Microsoft YaHei"/>
                <a:cs typeface="Microsoft YaHei"/>
                <a:sym typeface="Microsoft YaHei"/>
              </a:endParaRPr>
            </a:p>
          </p:txBody>
        </p:sp>
      </p:grpSp>
      <p:grpSp>
        <p:nvGrpSpPr>
          <p:cNvPr id="576" name="Google Shape;576;p17"/>
          <p:cNvGrpSpPr/>
          <p:nvPr/>
        </p:nvGrpSpPr>
        <p:grpSpPr>
          <a:xfrm>
            <a:off x="0" y="2328863"/>
            <a:ext cx="8205788" cy="577850"/>
            <a:chOff x="0" y="0"/>
            <a:chExt cx="8205524" cy="578062"/>
          </a:xfrm>
        </p:grpSpPr>
        <p:grpSp>
          <p:nvGrpSpPr>
            <p:cNvPr id="577" name="Google Shape;577;p17"/>
            <p:cNvGrpSpPr/>
            <p:nvPr/>
          </p:nvGrpSpPr>
          <p:grpSpPr>
            <a:xfrm>
              <a:off x="0" y="0"/>
              <a:ext cx="8205524" cy="578062"/>
              <a:chOff x="0" y="0"/>
              <a:chExt cx="8205524" cy="578062"/>
            </a:xfrm>
          </p:grpSpPr>
          <p:sp>
            <p:nvSpPr>
              <p:cNvPr id="578" name="Google Shape;578;p17"/>
              <p:cNvSpPr/>
              <p:nvPr/>
            </p:nvSpPr>
            <p:spPr>
              <a:xfrm rot="10800000" flipH="1">
                <a:off x="7629524"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579" name="Google Shape;579;p17"/>
              <p:cNvSpPr/>
              <p:nvPr/>
            </p:nvSpPr>
            <p:spPr>
              <a:xfrm flipH="1">
                <a:off x="0" y="0"/>
                <a:ext cx="7629523"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580" name="Google Shape;580;p17"/>
            <p:cNvSpPr/>
            <p:nvPr/>
          </p:nvSpPr>
          <p:spPr>
            <a:xfrm>
              <a:off x="1914057" y="115366"/>
              <a:ext cx="309870" cy="3068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a:solidFill>
                  <a:srgbClr val="7F6000"/>
                </a:solidFill>
                <a:latin typeface="Microsoft YaHei"/>
                <a:ea typeface="Microsoft YaHei"/>
                <a:cs typeface="Microsoft YaHei"/>
                <a:sym typeface="Microsoft YaHei"/>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
          <p:cNvSpPr/>
          <p:nvPr/>
        </p:nvSpPr>
        <p:spPr>
          <a:xfrm flipH="1">
            <a:off x="280987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90" name="Google Shape;290;p3"/>
          <p:cNvSpPr txBox="1"/>
          <p:nvPr/>
        </p:nvSpPr>
        <p:spPr>
          <a:xfrm>
            <a:off x="1824213" y="276388"/>
            <a:ext cx="9060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9600"/>
              <a:buFont typeface="Arial"/>
              <a:buNone/>
            </a:pPr>
            <a:r>
              <a:rPr lang="en-US" sz="9600" b="0" i="0" u="none">
                <a:solidFill>
                  <a:srgbClr val="A6A6A6"/>
                </a:solidFill>
                <a:latin typeface="Microsoft YaHei"/>
                <a:ea typeface="Microsoft YaHei"/>
                <a:cs typeface="Microsoft YaHei"/>
                <a:sym typeface="Microsoft YaHei"/>
              </a:rPr>
              <a:t>1</a:t>
            </a:r>
            <a:endParaRPr/>
          </a:p>
        </p:txBody>
      </p:sp>
      <p:sp>
        <p:nvSpPr>
          <p:cNvPr id="291" name="Google Shape;291;p3"/>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292" name="Google Shape;292;p3"/>
          <p:cNvGrpSpPr/>
          <p:nvPr/>
        </p:nvGrpSpPr>
        <p:grpSpPr>
          <a:xfrm>
            <a:off x="857250" y="1431925"/>
            <a:ext cx="8286750" cy="901700"/>
            <a:chOff x="0" y="0"/>
            <a:chExt cx="8286663" cy="902064"/>
          </a:xfrm>
        </p:grpSpPr>
        <p:grpSp>
          <p:nvGrpSpPr>
            <p:cNvPr id="293" name="Google Shape;293;p3"/>
            <p:cNvGrpSpPr/>
            <p:nvPr/>
          </p:nvGrpSpPr>
          <p:grpSpPr>
            <a:xfrm>
              <a:off x="0" y="0"/>
              <a:ext cx="8286663" cy="902064"/>
              <a:chOff x="0" y="0"/>
              <a:chExt cx="8286663" cy="902064"/>
            </a:xfrm>
          </p:grpSpPr>
          <p:sp>
            <p:nvSpPr>
              <p:cNvPr id="294" name="Google Shape;294;p3"/>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95" name="Google Shape;295;p3"/>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296" name="Google Shape;296;p3"/>
            <p:cNvSpPr/>
            <p:nvPr/>
          </p:nvSpPr>
          <p:spPr>
            <a:xfrm>
              <a:off x="1108727" y="157613"/>
              <a:ext cx="3231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a:solidFill>
                    <a:schemeClr val="lt1"/>
                  </a:solidFill>
                  <a:latin typeface="Microsoft YaHei"/>
                  <a:ea typeface="Microsoft YaHei"/>
                  <a:cs typeface="Microsoft YaHei"/>
                  <a:sym typeface="Microsoft YaHei"/>
                </a:rPr>
                <a:t>Introduction</a:t>
              </a:r>
              <a:endParaRPr/>
            </a:p>
          </p:txBody>
        </p:sp>
      </p:grpSp>
      <p:grpSp>
        <p:nvGrpSpPr>
          <p:cNvPr id="297" name="Google Shape;297;p3"/>
          <p:cNvGrpSpPr/>
          <p:nvPr/>
        </p:nvGrpSpPr>
        <p:grpSpPr>
          <a:xfrm>
            <a:off x="0" y="2328863"/>
            <a:ext cx="3386138" cy="577850"/>
            <a:chOff x="0" y="0"/>
            <a:chExt cx="3385877" cy="578062"/>
          </a:xfrm>
        </p:grpSpPr>
        <p:sp>
          <p:nvSpPr>
            <p:cNvPr id="298" name="Google Shape;298;p3"/>
            <p:cNvSpPr/>
            <p:nvPr/>
          </p:nvSpPr>
          <p:spPr>
            <a:xfrm rot="10800000" flipH="1">
              <a:off x="2809877"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299" name="Google Shape;299;p3"/>
            <p:cNvSpPr/>
            <p:nvPr/>
          </p:nvSpPr>
          <p:spPr>
            <a:xfrm flipH="1">
              <a:off x="0" y="0"/>
              <a:ext cx="2809876"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
          <p:cNvSpPr/>
          <p:nvPr/>
        </p:nvSpPr>
        <p:spPr>
          <a:xfrm flipH="1">
            <a:off x="593725" y="596900"/>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05" name="Google Shape;305;p4"/>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06" name="Google Shape;306;p4"/>
          <p:cNvGrpSpPr/>
          <p:nvPr/>
        </p:nvGrpSpPr>
        <p:grpSpPr>
          <a:xfrm>
            <a:off x="593725" y="238125"/>
            <a:ext cx="8550275" cy="361950"/>
            <a:chOff x="0" y="0"/>
            <a:chExt cx="8550524" cy="362139"/>
          </a:xfrm>
        </p:grpSpPr>
        <p:sp>
          <p:nvSpPr>
            <p:cNvPr id="307" name="Google Shape;307;p4"/>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08" name="Google Shape;308;p4"/>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309" name="Google Shape;309;p4"/>
          <p:cNvGrpSpPr/>
          <p:nvPr/>
        </p:nvGrpSpPr>
        <p:grpSpPr>
          <a:xfrm>
            <a:off x="0" y="600075"/>
            <a:ext cx="3806825" cy="539750"/>
            <a:chOff x="0" y="0"/>
            <a:chExt cx="3807075" cy="540000"/>
          </a:xfrm>
        </p:grpSpPr>
        <p:grpSp>
          <p:nvGrpSpPr>
            <p:cNvPr id="310" name="Google Shape;310;p4"/>
            <p:cNvGrpSpPr/>
            <p:nvPr/>
          </p:nvGrpSpPr>
          <p:grpSpPr>
            <a:xfrm>
              <a:off x="0" y="0"/>
              <a:ext cx="3807075" cy="540000"/>
              <a:chOff x="0" y="0"/>
              <a:chExt cx="3807075" cy="540000"/>
            </a:xfrm>
          </p:grpSpPr>
          <p:sp>
            <p:nvSpPr>
              <p:cNvPr id="311" name="Google Shape;311;p4"/>
              <p:cNvSpPr/>
              <p:nvPr/>
            </p:nvSpPr>
            <p:spPr>
              <a:xfrm rot="10800000" flipH="1">
                <a:off x="0"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12" name="Google Shape;312;p4"/>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13" name="Google Shape;313;p4"/>
            <p:cNvSpPr/>
            <p:nvPr/>
          </p:nvSpPr>
          <p:spPr>
            <a:xfrm>
              <a:off x="773478" y="100725"/>
              <a:ext cx="18090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a:solidFill>
                    <a:schemeClr val="lt1"/>
                  </a:solidFill>
                  <a:latin typeface="Microsoft YaHei"/>
                  <a:ea typeface="Microsoft YaHei"/>
                  <a:cs typeface="Microsoft YaHei"/>
                  <a:sym typeface="Microsoft YaHei"/>
                </a:rPr>
                <a:t>Introduction</a:t>
              </a:r>
              <a:r>
                <a:rPr lang="en-US" sz="1600" b="1" i="0" u="none">
                  <a:solidFill>
                    <a:schemeClr val="lt1"/>
                  </a:solidFill>
                  <a:latin typeface="Microsoft YaHei"/>
                  <a:ea typeface="Microsoft YaHei"/>
                  <a:cs typeface="Microsoft YaHei"/>
                  <a:sym typeface="Microsoft YaHei"/>
                </a:rPr>
                <a:t>:-</a:t>
              </a:r>
              <a:endParaRPr sz="1600" b="1" i="0" u="none">
                <a:solidFill>
                  <a:schemeClr val="lt1"/>
                </a:solidFill>
                <a:latin typeface="Microsoft YaHei"/>
                <a:ea typeface="Microsoft YaHei"/>
                <a:cs typeface="Microsoft YaHei"/>
                <a:sym typeface="Microsoft YaHei"/>
              </a:endParaRPr>
            </a:p>
          </p:txBody>
        </p:sp>
      </p:grpSp>
      <p:sp>
        <p:nvSpPr>
          <p:cNvPr id="314" name="Google Shape;314;p4"/>
          <p:cNvSpPr/>
          <p:nvPr/>
        </p:nvSpPr>
        <p:spPr>
          <a:xfrm>
            <a:off x="1046045" y="1285160"/>
            <a:ext cx="8098200" cy="31701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CI (Community investment / corporate social investment / Community social investment) platform can also be called employee volunteer program, workplace volunteer programs, corporate volunteer programs, company volunteer programs, and other iterations. </a:t>
            </a:r>
            <a:endParaRPr sz="200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2000">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Usually, a company's bigger corporate social responsibility (CSR), community engagement, or community investment activities are supported by these programmes. </a:t>
            </a:r>
            <a:endParaRPr sz="2000">
              <a:solidFill>
                <a:schemeClr val="dk1"/>
              </a:solidFill>
              <a:latin typeface="Calibri"/>
              <a:ea typeface="Calibri"/>
              <a:cs typeface="Calibri"/>
              <a:sym typeface="Calibri"/>
            </a:endParaRPr>
          </a:p>
          <a:p>
            <a:pPr marL="0" lvl="0" indent="0" algn="just"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Building such platforms may be done for specific business purposes, such as enhancing employee participation in the community or enhancing brand reputation.</a:t>
            </a:r>
            <a:endParaRPr sz="200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
          <p:cNvSpPr/>
          <p:nvPr/>
        </p:nvSpPr>
        <p:spPr>
          <a:xfrm flipH="1">
            <a:off x="593725" y="596900"/>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20" name="Google Shape;320;p5"/>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21" name="Google Shape;321;p5"/>
          <p:cNvGrpSpPr/>
          <p:nvPr/>
        </p:nvGrpSpPr>
        <p:grpSpPr>
          <a:xfrm>
            <a:off x="593725" y="238125"/>
            <a:ext cx="8550275" cy="361950"/>
            <a:chOff x="0" y="0"/>
            <a:chExt cx="8550524" cy="362139"/>
          </a:xfrm>
        </p:grpSpPr>
        <p:sp>
          <p:nvSpPr>
            <p:cNvPr id="322" name="Google Shape;322;p5"/>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23" name="Google Shape;323;p5"/>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324" name="Google Shape;324;p5"/>
          <p:cNvGrpSpPr/>
          <p:nvPr/>
        </p:nvGrpSpPr>
        <p:grpSpPr>
          <a:xfrm>
            <a:off x="0" y="600075"/>
            <a:ext cx="3806825" cy="539750"/>
            <a:chOff x="0" y="0"/>
            <a:chExt cx="3807075" cy="540000"/>
          </a:xfrm>
        </p:grpSpPr>
        <p:grpSp>
          <p:nvGrpSpPr>
            <p:cNvPr id="325" name="Google Shape;325;p5"/>
            <p:cNvGrpSpPr/>
            <p:nvPr/>
          </p:nvGrpSpPr>
          <p:grpSpPr>
            <a:xfrm>
              <a:off x="0" y="0"/>
              <a:ext cx="3807075" cy="540000"/>
              <a:chOff x="0" y="0"/>
              <a:chExt cx="3807075" cy="540000"/>
            </a:xfrm>
          </p:grpSpPr>
          <p:sp>
            <p:nvSpPr>
              <p:cNvPr id="326" name="Google Shape;326;p5"/>
              <p:cNvSpPr/>
              <p:nvPr/>
            </p:nvSpPr>
            <p:spPr>
              <a:xfrm rot="10800000" flipH="1">
                <a:off x="0"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27" name="Google Shape;327;p5"/>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28" name="Google Shape;328;p5"/>
            <p:cNvSpPr/>
            <p:nvPr/>
          </p:nvSpPr>
          <p:spPr>
            <a:xfrm>
              <a:off x="773475" y="100723"/>
              <a:ext cx="1319679" cy="33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sp>
        <p:nvSpPr>
          <p:cNvPr id="329" name="Google Shape;329;p5"/>
          <p:cNvSpPr/>
          <p:nvPr/>
        </p:nvSpPr>
        <p:spPr>
          <a:xfrm>
            <a:off x="1045800" y="1285875"/>
            <a:ext cx="8098200" cy="3604200"/>
          </a:xfrm>
          <a:prstGeom prst="rect">
            <a:avLst/>
          </a:prstGeom>
          <a:noFill/>
          <a:ln>
            <a:noFill/>
          </a:ln>
        </p:spPr>
        <p:txBody>
          <a:bodyPr spcFirstLastPara="1" wrap="square" lIns="91425" tIns="45700" rIns="91425" bIns="45700" anchor="t" anchorCtr="0">
            <a:spAutoFit/>
          </a:bodyPr>
          <a:lstStyle/>
          <a:p>
            <a:pPr marL="457200" lvl="0" indent="-355600" algn="just" rtl="0">
              <a:lnSpc>
                <a:spcPct val="115000"/>
              </a:lnSpc>
              <a:spcBef>
                <a:spcPts val="1200"/>
              </a:spcBef>
              <a:spcAft>
                <a:spcPts val="0"/>
              </a:spcAft>
              <a:buClr>
                <a:schemeClr val="dk1"/>
              </a:buClr>
              <a:buSzPts val="2000"/>
              <a:buChar char="•"/>
            </a:pPr>
            <a:r>
              <a:rPr lang="en-US" sz="2000">
                <a:solidFill>
                  <a:schemeClr val="dk1"/>
                </a:solidFill>
                <a:latin typeface="Calibri"/>
                <a:ea typeface="Calibri"/>
                <a:cs typeface="Calibri"/>
                <a:sym typeface="Calibri"/>
              </a:rPr>
              <a:t>Through the employer's leadership, the platform will enable the business to "plan and oversee effort that strives to inspire and enable employees to effectively address community needs."</a:t>
            </a:r>
            <a:endParaRPr sz="2000">
              <a:solidFill>
                <a:schemeClr val="dk1"/>
              </a:solidFill>
              <a:latin typeface="Calibri"/>
              <a:ea typeface="Calibri"/>
              <a:cs typeface="Calibri"/>
              <a:sym typeface="Calibri"/>
            </a:endParaRPr>
          </a:p>
          <a:p>
            <a:pPr marL="457200" marR="0" lvl="0" indent="0" algn="just" rtl="0">
              <a:lnSpc>
                <a:spcPct val="150000"/>
              </a:lnSpc>
              <a:spcBef>
                <a:spcPts val="1200"/>
              </a:spcBef>
              <a:spcAft>
                <a:spcPts val="0"/>
              </a:spcAft>
              <a:buNone/>
            </a:pPr>
            <a:endParaRPr sz="2000">
              <a:solidFill>
                <a:schemeClr val="dk1"/>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
          <p:cNvSpPr/>
          <p:nvPr/>
        </p:nvSpPr>
        <p:spPr>
          <a:xfrm flipH="1">
            <a:off x="2809875" y="0"/>
            <a:ext cx="576263" cy="2335213"/>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35" name="Google Shape;335;p6"/>
          <p:cNvSpPr txBox="1"/>
          <p:nvPr/>
        </p:nvSpPr>
        <p:spPr>
          <a:xfrm>
            <a:off x="1830388" y="230188"/>
            <a:ext cx="906017"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9600"/>
              <a:buFont typeface="Arial"/>
              <a:buNone/>
            </a:pPr>
            <a:r>
              <a:rPr lang="en-US" sz="9600" b="0" i="0" u="none">
                <a:solidFill>
                  <a:srgbClr val="A6A6A6"/>
                </a:solidFill>
                <a:latin typeface="Microsoft YaHei"/>
                <a:ea typeface="Microsoft YaHei"/>
                <a:cs typeface="Microsoft YaHei"/>
                <a:sym typeface="Microsoft YaHei"/>
              </a:rPr>
              <a:t>2</a:t>
            </a:r>
            <a:endParaRPr/>
          </a:p>
        </p:txBody>
      </p:sp>
      <p:sp>
        <p:nvSpPr>
          <p:cNvPr id="336" name="Google Shape;336;p6"/>
          <p:cNvSpPr/>
          <p:nvPr/>
        </p:nvSpPr>
        <p:spPr>
          <a:xfrm>
            <a:off x="857250" y="2335213"/>
            <a:ext cx="900113" cy="2808287"/>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37" name="Google Shape;337;p6"/>
          <p:cNvGrpSpPr/>
          <p:nvPr/>
        </p:nvGrpSpPr>
        <p:grpSpPr>
          <a:xfrm>
            <a:off x="857250" y="1499658"/>
            <a:ext cx="8286750" cy="901700"/>
            <a:chOff x="0" y="0"/>
            <a:chExt cx="8286663" cy="902064"/>
          </a:xfrm>
        </p:grpSpPr>
        <p:grpSp>
          <p:nvGrpSpPr>
            <p:cNvPr id="338" name="Google Shape;338;p6"/>
            <p:cNvGrpSpPr/>
            <p:nvPr/>
          </p:nvGrpSpPr>
          <p:grpSpPr>
            <a:xfrm>
              <a:off x="0" y="0"/>
              <a:ext cx="8286663" cy="902064"/>
              <a:chOff x="0" y="0"/>
              <a:chExt cx="8286663" cy="902064"/>
            </a:xfrm>
          </p:grpSpPr>
          <p:sp>
            <p:nvSpPr>
              <p:cNvPr id="339" name="Google Shape;339;p6"/>
              <p:cNvSpPr/>
              <p:nvPr/>
            </p:nvSpPr>
            <p:spPr>
              <a:xfrm>
                <a:off x="900001" y="2064"/>
                <a:ext cx="7386662" cy="90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40" name="Google Shape;340;p6"/>
              <p:cNvSpPr/>
              <p:nvPr/>
            </p:nvSpPr>
            <p:spPr>
              <a:xfrm rot="-5400000">
                <a:off x="0" y="0"/>
                <a:ext cx="900000" cy="90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41" name="Google Shape;341;p6"/>
            <p:cNvSpPr/>
            <p:nvPr/>
          </p:nvSpPr>
          <p:spPr>
            <a:xfrm>
              <a:off x="1108720" y="157611"/>
              <a:ext cx="5519017" cy="5850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200"/>
                <a:buFont typeface="Arial"/>
                <a:buNone/>
              </a:pPr>
              <a:r>
                <a:rPr lang="en-US" sz="3200" b="1">
                  <a:solidFill>
                    <a:schemeClr val="lt1"/>
                  </a:solidFill>
                  <a:latin typeface="Microsoft YaHei"/>
                  <a:ea typeface="Microsoft YaHei"/>
                  <a:cs typeface="Microsoft YaHei"/>
                  <a:sym typeface="Microsoft YaHei"/>
                </a:rPr>
                <a:t>Literature Review</a:t>
              </a:r>
              <a:endParaRPr sz="3200" b="1" i="0" u="none">
                <a:solidFill>
                  <a:schemeClr val="lt1"/>
                </a:solidFill>
                <a:latin typeface="Microsoft YaHei"/>
                <a:ea typeface="Microsoft YaHei"/>
                <a:cs typeface="Microsoft YaHei"/>
                <a:sym typeface="Microsoft YaHei"/>
              </a:endParaRPr>
            </a:p>
          </p:txBody>
        </p:sp>
      </p:grpSp>
      <p:grpSp>
        <p:nvGrpSpPr>
          <p:cNvPr id="342" name="Google Shape;342;p6"/>
          <p:cNvGrpSpPr/>
          <p:nvPr/>
        </p:nvGrpSpPr>
        <p:grpSpPr>
          <a:xfrm>
            <a:off x="0" y="2328863"/>
            <a:ext cx="3386138" cy="577850"/>
            <a:chOff x="0" y="0"/>
            <a:chExt cx="3385877" cy="578062"/>
          </a:xfrm>
        </p:grpSpPr>
        <p:sp>
          <p:nvSpPr>
            <p:cNvPr id="343" name="Google Shape;343;p6"/>
            <p:cNvSpPr/>
            <p:nvPr/>
          </p:nvSpPr>
          <p:spPr>
            <a:xfrm rot="10800000" flipH="1">
              <a:off x="2809877" y="2062"/>
              <a:ext cx="576000" cy="576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44" name="Google Shape;344;p6"/>
            <p:cNvSpPr/>
            <p:nvPr/>
          </p:nvSpPr>
          <p:spPr>
            <a:xfrm flipH="1">
              <a:off x="0" y="0"/>
              <a:ext cx="2809876" cy="5760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
          <p:cNvSpPr/>
          <p:nvPr/>
        </p:nvSpPr>
        <p:spPr>
          <a:xfrm flipH="1">
            <a:off x="593725" y="630151"/>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50" name="Google Shape;350;p7"/>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51" name="Google Shape;351;p7"/>
          <p:cNvGrpSpPr/>
          <p:nvPr/>
        </p:nvGrpSpPr>
        <p:grpSpPr>
          <a:xfrm>
            <a:off x="593725" y="238125"/>
            <a:ext cx="8550275" cy="361950"/>
            <a:chOff x="0" y="0"/>
            <a:chExt cx="8550524" cy="362139"/>
          </a:xfrm>
        </p:grpSpPr>
        <p:sp>
          <p:nvSpPr>
            <p:cNvPr id="352" name="Google Shape;352;p7"/>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53" name="Google Shape;353;p7"/>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354" name="Google Shape;354;p7"/>
          <p:cNvGrpSpPr/>
          <p:nvPr/>
        </p:nvGrpSpPr>
        <p:grpSpPr>
          <a:xfrm>
            <a:off x="-107" y="596900"/>
            <a:ext cx="3806932" cy="539750"/>
            <a:chOff x="-107" y="0"/>
            <a:chExt cx="3807182" cy="540000"/>
          </a:xfrm>
        </p:grpSpPr>
        <p:grpSp>
          <p:nvGrpSpPr>
            <p:cNvPr id="355" name="Google Shape;355;p7"/>
            <p:cNvGrpSpPr/>
            <p:nvPr/>
          </p:nvGrpSpPr>
          <p:grpSpPr>
            <a:xfrm>
              <a:off x="-107" y="0"/>
              <a:ext cx="3807182" cy="540000"/>
              <a:chOff x="-107" y="0"/>
              <a:chExt cx="3807182" cy="540000"/>
            </a:xfrm>
          </p:grpSpPr>
          <p:sp>
            <p:nvSpPr>
              <p:cNvPr id="356" name="Google Shape;356;p7"/>
              <p:cNvSpPr/>
              <p:nvPr/>
            </p:nvSpPr>
            <p:spPr>
              <a:xfrm rot="10800000" flipH="1">
                <a:off x="-107"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57" name="Google Shape;357;p7"/>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58" name="Google Shape;358;p7"/>
            <p:cNvSpPr/>
            <p:nvPr/>
          </p:nvSpPr>
          <p:spPr>
            <a:xfrm>
              <a:off x="460473" y="100723"/>
              <a:ext cx="2888491" cy="33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a:solidFill>
                    <a:schemeClr val="lt1"/>
                  </a:solidFill>
                  <a:latin typeface="Microsoft YaHei"/>
                  <a:ea typeface="Microsoft YaHei"/>
                  <a:cs typeface="Microsoft YaHei"/>
                  <a:sym typeface="Microsoft YaHei"/>
                </a:rPr>
                <a:t>Literature Reviewed</a:t>
              </a:r>
              <a:r>
                <a:rPr lang="en-US" sz="1600" b="1" i="0" u="none">
                  <a:solidFill>
                    <a:schemeClr val="lt1"/>
                  </a:solidFill>
                  <a:latin typeface="Microsoft YaHei"/>
                  <a:ea typeface="Microsoft YaHei"/>
                  <a:cs typeface="Microsoft YaHei"/>
                  <a:sym typeface="Microsoft YaHei"/>
                </a:rPr>
                <a:t>:-</a:t>
              </a:r>
              <a:endParaRPr sz="1600" b="1" i="0" u="none">
                <a:solidFill>
                  <a:schemeClr val="lt1"/>
                </a:solidFill>
                <a:latin typeface="Microsoft YaHei"/>
                <a:ea typeface="Microsoft YaHei"/>
                <a:cs typeface="Microsoft YaHei"/>
                <a:sym typeface="Microsoft YaHei"/>
              </a:endParaRPr>
            </a:p>
          </p:txBody>
        </p:sp>
      </p:grpSp>
      <p:sp>
        <p:nvSpPr>
          <p:cNvPr id="359" name="Google Shape;359;p7"/>
          <p:cNvSpPr txBox="1"/>
          <p:nvPr/>
        </p:nvSpPr>
        <p:spPr>
          <a:xfrm>
            <a:off x="1087370" y="1260966"/>
            <a:ext cx="7853400" cy="3647112"/>
          </a:xfrm>
          <a:prstGeom prst="rect">
            <a:avLst/>
          </a:prstGeom>
          <a:noFill/>
          <a:ln>
            <a:noFill/>
          </a:ln>
        </p:spPr>
        <p:txBody>
          <a:bodyPr spcFirstLastPara="1" wrap="square" lIns="91425" tIns="45700" rIns="91425" bIns="45700" anchor="t" anchorCtr="0">
            <a:spAutoFit/>
          </a:bodyPr>
          <a:lstStyle/>
          <a:p>
            <a:pPr marL="482600" marR="0" lvl="0" indent="-342900" algn="just" rtl="0">
              <a:lnSpc>
                <a:spcPct val="150000"/>
              </a:lnSpc>
              <a:spcBef>
                <a:spcPts val="0"/>
              </a:spcBef>
              <a:spcAft>
                <a:spcPts val="0"/>
              </a:spcAft>
              <a:buClr>
                <a:schemeClr val="dk1"/>
              </a:buClr>
              <a:buSzPts val="1400"/>
              <a:buFont typeface="+mj-lt"/>
              <a:buAutoNum type="arabicPeriod"/>
            </a:pPr>
            <a:r>
              <a:rPr lang="en-US" dirty="0">
                <a:solidFill>
                  <a:schemeClr val="dk1"/>
                </a:solidFill>
                <a:latin typeface="Calibri"/>
                <a:ea typeface="Calibri"/>
                <a:cs typeface="Calibri"/>
                <a:sym typeface="Calibri"/>
              </a:rPr>
              <a:t>10.1109/ISECon.2019.8881998F. </a:t>
            </a:r>
            <a:r>
              <a:rPr lang="en-US" dirty="0" err="1">
                <a:solidFill>
                  <a:schemeClr val="dk1"/>
                </a:solidFill>
                <a:latin typeface="Calibri"/>
                <a:ea typeface="Calibri"/>
                <a:cs typeface="Calibri"/>
                <a:sym typeface="Calibri"/>
              </a:rPr>
              <a:t>Alassery</a:t>
            </a:r>
            <a:r>
              <a:rPr lang="en-US" dirty="0">
                <a:solidFill>
                  <a:schemeClr val="dk1"/>
                </a:solidFill>
                <a:latin typeface="Calibri"/>
                <a:ea typeface="Calibri"/>
                <a:cs typeface="Calibri"/>
                <a:sym typeface="Calibri"/>
              </a:rPr>
              <a:t>, “A Smart Classroom of Wireless Sensor Networks for Students Time Attendance System,” 2019 IEEE Integrated STEM Education Conference (ISEC). IEEE, Mar. 2019. </a:t>
            </a:r>
            <a:r>
              <a:rPr lang="en-US" dirty="0" err="1">
                <a:solidFill>
                  <a:schemeClr val="dk1"/>
                </a:solidFill>
                <a:latin typeface="Calibri"/>
                <a:ea typeface="Calibri"/>
                <a:cs typeface="Calibri"/>
                <a:sym typeface="Calibri"/>
              </a:rPr>
              <a:t>doi</a:t>
            </a:r>
            <a:r>
              <a:rPr lang="en-US" dirty="0">
                <a:solidFill>
                  <a:schemeClr val="dk1"/>
                </a:solidFill>
                <a:latin typeface="Calibri"/>
                <a:ea typeface="Calibri"/>
                <a:cs typeface="Calibri"/>
                <a:sym typeface="Calibri"/>
              </a:rPr>
              <a:t>: 10.1109/isecon.2019.8881998.</a:t>
            </a:r>
            <a:endParaRPr dirty="0">
              <a:solidFill>
                <a:schemeClr val="dk1"/>
              </a:solidFill>
              <a:latin typeface="Calibri"/>
              <a:ea typeface="Calibri"/>
              <a:cs typeface="Calibri"/>
              <a:sym typeface="Calibri"/>
            </a:endParaRPr>
          </a:p>
          <a:p>
            <a:pPr marL="482600" marR="0" lvl="0" indent="-342900" algn="just" rtl="0">
              <a:lnSpc>
                <a:spcPct val="150000"/>
              </a:lnSpc>
              <a:spcBef>
                <a:spcPts val="0"/>
              </a:spcBef>
              <a:spcAft>
                <a:spcPts val="0"/>
              </a:spcAft>
              <a:buClr>
                <a:schemeClr val="dk1"/>
              </a:buClr>
              <a:buSzPts val="1400"/>
              <a:buFont typeface="+mj-lt"/>
              <a:buAutoNum type="arabicPeriod"/>
            </a:pPr>
            <a:r>
              <a:rPr lang="en-US" dirty="0">
                <a:solidFill>
                  <a:schemeClr val="dk1"/>
                </a:solidFill>
                <a:latin typeface="Calibri"/>
                <a:ea typeface="Calibri"/>
                <a:cs typeface="Calibri"/>
                <a:sym typeface="Calibri"/>
              </a:rPr>
              <a:t>Aamir Nizam Ansari, A. </a:t>
            </a:r>
            <a:r>
              <a:rPr lang="en-US" dirty="0" err="1">
                <a:solidFill>
                  <a:schemeClr val="dk1"/>
                </a:solidFill>
                <a:latin typeface="Calibri"/>
                <a:ea typeface="Calibri"/>
                <a:cs typeface="Calibri"/>
                <a:sym typeface="Calibri"/>
              </a:rPr>
              <a:t>Navada</a:t>
            </a:r>
            <a:r>
              <a:rPr lang="en-US" dirty="0">
                <a:solidFill>
                  <a:schemeClr val="dk1"/>
                </a:solidFill>
                <a:latin typeface="Calibri"/>
                <a:ea typeface="Calibri"/>
                <a:cs typeface="Calibri"/>
                <a:sym typeface="Calibri"/>
              </a:rPr>
              <a:t>, S. Agarwal, S. Patil, and B. A. </a:t>
            </a:r>
            <a:r>
              <a:rPr lang="en-US" dirty="0" err="1">
                <a:solidFill>
                  <a:schemeClr val="dk1"/>
                </a:solidFill>
                <a:latin typeface="Calibri"/>
                <a:ea typeface="Calibri"/>
                <a:cs typeface="Calibri"/>
                <a:sym typeface="Calibri"/>
              </a:rPr>
              <a:t>Sonkamble</a:t>
            </a:r>
            <a:r>
              <a:rPr lang="en-US" dirty="0">
                <a:solidFill>
                  <a:schemeClr val="dk1"/>
                </a:solidFill>
                <a:latin typeface="Calibri"/>
                <a:ea typeface="Calibri"/>
                <a:cs typeface="Calibri"/>
                <a:sym typeface="Calibri"/>
              </a:rPr>
              <a:t>, “Automation of attendance system using RFID, biometrics, GSM Modem with </a:t>
            </a:r>
            <a:r>
              <a:rPr lang="en-US" dirty="0" err="1">
                <a:solidFill>
                  <a:schemeClr val="dk1"/>
                </a:solidFill>
                <a:latin typeface="Calibri"/>
                <a:ea typeface="Calibri"/>
                <a:cs typeface="Calibri"/>
                <a:sym typeface="Calibri"/>
              </a:rPr>
              <a:t>.Net</a:t>
            </a:r>
            <a:r>
              <a:rPr lang="en-US" dirty="0">
                <a:solidFill>
                  <a:schemeClr val="dk1"/>
                </a:solidFill>
                <a:latin typeface="Calibri"/>
                <a:ea typeface="Calibri"/>
                <a:cs typeface="Calibri"/>
                <a:sym typeface="Calibri"/>
              </a:rPr>
              <a:t> framework,” 2011 International Conference on Multimedia Technology. IEEE, Jul. 2011. </a:t>
            </a:r>
            <a:r>
              <a:rPr lang="en-US" dirty="0" err="1">
                <a:solidFill>
                  <a:schemeClr val="dk1"/>
                </a:solidFill>
                <a:latin typeface="Calibri"/>
                <a:ea typeface="Calibri"/>
                <a:cs typeface="Calibri"/>
                <a:sym typeface="Calibri"/>
              </a:rPr>
              <a:t>doi</a:t>
            </a:r>
            <a:r>
              <a:rPr lang="en-US" dirty="0">
                <a:solidFill>
                  <a:schemeClr val="dk1"/>
                </a:solidFill>
                <a:latin typeface="Calibri"/>
                <a:ea typeface="Calibri"/>
                <a:cs typeface="Calibri"/>
                <a:sym typeface="Calibri"/>
              </a:rPr>
              <a:t>: 10.1109/icmt.2011.6002032.</a:t>
            </a:r>
            <a:endParaRPr dirty="0">
              <a:solidFill>
                <a:schemeClr val="dk1"/>
              </a:solidFill>
              <a:latin typeface="Calibri"/>
              <a:ea typeface="Calibri"/>
              <a:cs typeface="Calibri"/>
              <a:sym typeface="Calibri"/>
            </a:endParaRPr>
          </a:p>
          <a:p>
            <a:pPr marL="482600" marR="0" lvl="0" indent="-342900" algn="just" rtl="0">
              <a:lnSpc>
                <a:spcPct val="150000"/>
              </a:lnSpc>
              <a:spcBef>
                <a:spcPts val="0"/>
              </a:spcBef>
              <a:spcAft>
                <a:spcPts val="0"/>
              </a:spcAft>
              <a:buClr>
                <a:schemeClr val="dk1"/>
              </a:buClr>
              <a:buSzPts val="1400"/>
              <a:buFont typeface="+mj-lt"/>
              <a:buAutoNum type="arabicPeriod"/>
            </a:pPr>
            <a:r>
              <a:rPr lang="en-US" dirty="0">
                <a:solidFill>
                  <a:schemeClr val="dk1"/>
                </a:solidFill>
                <a:latin typeface="Calibri"/>
                <a:ea typeface="Calibri"/>
                <a:cs typeface="Calibri"/>
                <a:sym typeface="Calibri"/>
              </a:rPr>
              <a:t>S. N. Shah and A. </a:t>
            </a:r>
            <a:r>
              <a:rPr lang="en-US" dirty="0" err="1">
                <a:solidFill>
                  <a:schemeClr val="dk1"/>
                </a:solidFill>
                <a:latin typeface="Calibri"/>
                <a:ea typeface="Calibri"/>
                <a:cs typeface="Calibri"/>
                <a:sym typeface="Calibri"/>
              </a:rPr>
              <a:t>Abuzneid</a:t>
            </a:r>
            <a:r>
              <a:rPr lang="en-US" dirty="0">
                <a:solidFill>
                  <a:schemeClr val="dk1"/>
                </a:solidFill>
                <a:latin typeface="Calibri"/>
                <a:ea typeface="Calibri"/>
                <a:cs typeface="Calibri"/>
                <a:sym typeface="Calibri"/>
              </a:rPr>
              <a:t>, “IoT Based Smart Attendance System (SAS) Using RFID,” 2019 IEEE Long Island Systems, Applications and Technology Conference (LISAT). IEEE, May 2019. </a:t>
            </a:r>
            <a:r>
              <a:rPr lang="en-US" dirty="0" err="1">
                <a:solidFill>
                  <a:schemeClr val="dk1"/>
                </a:solidFill>
                <a:latin typeface="Calibri"/>
                <a:ea typeface="Calibri"/>
                <a:cs typeface="Calibri"/>
                <a:sym typeface="Calibri"/>
              </a:rPr>
              <a:t>doi</a:t>
            </a:r>
            <a:r>
              <a:rPr lang="en-US" dirty="0">
                <a:solidFill>
                  <a:schemeClr val="dk1"/>
                </a:solidFill>
                <a:latin typeface="Calibri"/>
                <a:ea typeface="Calibri"/>
                <a:cs typeface="Calibri"/>
                <a:sym typeface="Calibri"/>
              </a:rPr>
              <a:t>: 10.1109/lisat.2019.8817339.</a:t>
            </a:r>
            <a:endParaRPr dirty="0">
              <a:solidFill>
                <a:schemeClr val="dk1"/>
              </a:solidFill>
              <a:latin typeface="Calibri"/>
              <a:ea typeface="Calibri"/>
              <a:cs typeface="Calibri"/>
              <a:sym typeface="Calibri"/>
            </a:endParaRPr>
          </a:p>
          <a:p>
            <a:pPr marL="482600" marR="0" lvl="0" indent="-342900" algn="just" rtl="0">
              <a:lnSpc>
                <a:spcPct val="150000"/>
              </a:lnSpc>
              <a:spcBef>
                <a:spcPts val="0"/>
              </a:spcBef>
              <a:spcAft>
                <a:spcPts val="0"/>
              </a:spcAft>
              <a:buClr>
                <a:schemeClr val="dk1"/>
              </a:buClr>
              <a:buSzPts val="1400"/>
              <a:buFont typeface="+mj-lt"/>
              <a:buAutoNum type="arabicPeriod"/>
            </a:pPr>
            <a:r>
              <a:rPr lang="en-US" dirty="0">
                <a:solidFill>
                  <a:schemeClr val="dk1"/>
                </a:solidFill>
                <a:latin typeface="Calibri"/>
                <a:ea typeface="Calibri"/>
                <a:cs typeface="Calibri"/>
                <a:sym typeface="Calibri"/>
              </a:rPr>
              <a:t>A. </a:t>
            </a:r>
            <a:r>
              <a:rPr lang="en-US" dirty="0" err="1">
                <a:solidFill>
                  <a:schemeClr val="dk1"/>
                </a:solidFill>
                <a:latin typeface="Calibri"/>
                <a:ea typeface="Calibri"/>
                <a:cs typeface="Calibri"/>
                <a:sym typeface="Calibri"/>
              </a:rPr>
              <a:t>Qaiser</a:t>
            </a:r>
            <a:r>
              <a:rPr lang="en-US" dirty="0">
                <a:solidFill>
                  <a:schemeClr val="dk1"/>
                </a:solidFill>
                <a:latin typeface="Calibri"/>
                <a:ea typeface="Calibri"/>
                <a:cs typeface="Calibri"/>
                <a:sym typeface="Calibri"/>
              </a:rPr>
              <a:t> and S. Khan, “Automation of Time and Attendance using RFID Systems,” 2006 International Conference on Emerging Technologies. IEEE, 2006. </a:t>
            </a:r>
            <a:r>
              <a:rPr lang="en-US" dirty="0" err="1">
                <a:solidFill>
                  <a:schemeClr val="dk1"/>
                </a:solidFill>
                <a:latin typeface="Calibri"/>
                <a:ea typeface="Calibri"/>
                <a:cs typeface="Calibri"/>
                <a:sym typeface="Calibri"/>
              </a:rPr>
              <a:t>doi</a:t>
            </a:r>
            <a:r>
              <a:rPr lang="en-US" dirty="0">
                <a:solidFill>
                  <a:schemeClr val="dk1"/>
                </a:solidFill>
                <a:latin typeface="Calibri"/>
                <a:ea typeface="Calibri"/>
                <a:cs typeface="Calibri"/>
                <a:sym typeface="Calibri"/>
              </a:rPr>
              <a:t>: 10.1109/icet.2006.335928.</a:t>
            </a:r>
            <a:endParaRPr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8"/>
          <p:cNvSpPr/>
          <p:nvPr/>
        </p:nvSpPr>
        <p:spPr>
          <a:xfrm flipH="1">
            <a:off x="593725" y="596900"/>
            <a:ext cx="360363" cy="454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65" name="Google Shape;365;p8"/>
          <p:cNvSpPr/>
          <p:nvPr/>
        </p:nvSpPr>
        <p:spPr>
          <a:xfrm rot="10800000" flipH="1">
            <a:off x="3267075" y="0"/>
            <a:ext cx="539750" cy="5969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66" name="Google Shape;366;p8"/>
          <p:cNvGrpSpPr/>
          <p:nvPr/>
        </p:nvGrpSpPr>
        <p:grpSpPr>
          <a:xfrm>
            <a:off x="593725" y="238125"/>
            <a:ext cx="8550275" cy="361950"/>
            <a:chOff x="0" y="0"/>
            <a:chExt cx="8550524" cy="362139"/>
          </a:xfrm>
        </p:grpSpPr>
        <p:sp>
          <p:nvSpPr>
            <p:cNvPr id="367" name="Google Shape;367;p8"/>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68" name="Google Shape;368;p8"/>
            <p:cNvSpPr/>
            <p:nvPr/>
          </p:nvSpPr>
          <p:spPr>
            <a:xfrm flipH="1">
              <a:off x="359999" y="714"/>
              <a:ext cx="8190525" cy="361425"/>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369" name="Google Shape;369;p8"/>
          <p:cNvGrpSpPr/>
          <p:nvPr/>
        </p:nvGrpSpPr>
        <p:grpSpPr>
          <a:xfrm>
            <a:off x="0" y="600075"/>
            <a:ext cx="3806825" cy="539750"/>
            <a:chOff x="0" y="0"/>
            <a:chExt cx="3807076" cy="540000"/>
          </a:xfrm>
        </p:grpSpPr>
        <p:grpSp>
          <p:nvGrpSpPr>
            <p:cNvPr id="370" name="Google Shape;370;p8"/>
            <p:cNvGrpSpPr/>
            <p:nvPr/>
          </p:nvGrpSpPr>
          <p:grpSpPr>
            <a:xfrm>
              <a:off x="0" y="0"/>
              <a:ext cx="3807076" cy="540000"/>
              <a:chOff x="0" y="0"/>
              <a:chExt cx="3807076" cy="540000"/>
            </a:xfrm>
          </p:grpSpPr>
          <p:sp>
            <p:nvSpPr>
              <p:cNvPr id="371" name="Google Shape;371;p8"/>
              <p:cNvSpPr/>
              <p:nvPr/>
            </p:nvSpPr>
            <p:spPr>
              <a:xfrm rot="10800000" flipH="1">
                <a:off x="0" y="0"/>
                <a:ext cx="3267075"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72" name="Google Shape;372;p8"/>
              <p:cNvSpPr/>
              <p:nvPr/>
            </p:nvSpPr>
            <p:spPr>
              <a:xfrm rot="10800000" flipH="1">
                <a:off x="3267075" y="0"/>
                <a:ext cx="540001"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73" name="Google Shape;373;p8"/>
            <p:cNvSpPr/>
            <p:nvPr/>
          </p:nvSpPr>
          <p:spPr>
            <a:xfrm>
              <a:off x="773475" y="100723"/>
              <a:ext cx="1319679" cy="3387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sp>
        <p:nvSpPr>
          <p:cNvPr id="374" name="Google Shape;374;p8"/>
          <p:cNvSpPr/>
          <p:nvPr/>
        </p:nvSpPr>
        <p:spPr>
          <a:xfrm>
            <a:off x="1045845" y="1247140"/>
            <a:ext cx="7945755" cy="3993361"/>
          </a:xfrm>
          <a:prstGeom prst="rect">
            <a:avLst/>
          </a:prstGeom>
          <a:noFill/>
          <a:ln>
            <a:noFill/>
          </a:ln>
        </p:spPr>
        <p:txBody>
          <a:bodyPr spcFirstLastPara="1" wrap="square" lIns="91425" tIns="45700" rIns="91425" bIns="45700" anchor="t" anchorCtr="0">
            <a:spAutoFit/>
          </a:bodyPr>
          <a:lstStyle/>
          <a:p>
            <a:pPr marL="488950" lvl="0" indent="-342900" algn="just" rtl="0">
              <a:lnSpc>
                <a:spcPct val="150000"/>
              </a:lnSpc>
              <a:spcBef>
                <a:spcPts val="0"/>
              </a:spcBef>
              <a:spcAft>
                <a:spcPts val="0"/>
              </a:spcAft>
              <a:buClr>
                <a:schemeClr val="dk1"/>
              </a:buClr>
              <a:buSzPts val="1300"/>
              <a:buFont typeface="+mj-lt"/>
              <a:buAutoNum type="arabicPeriod" startAt="5"/>
            </a:pPr>
            <a:r>
              <a:rPr lang="en-US" sz="1300" dirty="0">
                <a:solidFill>
                  <a:schemeClr val="dk1"/>
                </a:solidFill>
                <a:latin typeface="Calibri"/>
                <a:ea typeface="Calibri"/>
                <a:cs typeface="Calibri"/>
                <a:sym typeface="Calibri"/>
              </a:rPr>
              <a:t>T. Sharma and S. L. </a:t>
            </a:r>
            <a:r>
              <a:rPr lang="en-US" sz="1300" dirty="0" err="1">
                <a:solidFill>
                  <a:schemeClr val="dk1"/>
                </a:solidFill>
                <a:latin typeface="Calibri"/>
                <a:ea typeface="Calibri"/>
                <a:cs typeface="Calibri"/>
                <a:sym typeface="Calibri"/>
              </a:rPr>
              <a:t>Aarthy</a:t>
            </a:r>
            <a:r>
              <a:rPr lang="en-US" sz="1300" dirty="0">
                <a:solidFill>
                  <a:schemeClr val="dk1"/>
                </a:solidFill>
                <a:latin typeface="Calibri"/>
                <a:ea typeface="Calibri"/>
                <a:cs typeface="Calibri"/>
                <a:sym typeface="Calibri"/>
              </a:rPr>
              <a:t>, “An automatic attendance monitoring system using RFID and IOT using Cloud,” 2016 Online International Conference on Green Engineering and Technologies (IC-GET). IEEE, Nov. 2016. </a:t>
            </a:r>
            <a:r>
              <a:rPr lang="en-US" sz="1300" dirty="0" err="1">
                <a:solidFill>
                  <a:schemeClr val="dk1"/>
                </a:solidFill>
                <a:latin typeface="Calibri"/>
                <a:ea typeface="Calibri"/>
                <a:cs typeface="Calibri"/>
                <a:sym typeface="Calibri"/>
              </a:rPr>
              <a:t>doi</a:t>
            </a:r>
            <a:r>
              <a:rPr lang="en-US" sz="1300" dirty="0">
                <a:solidFill>
                  <a:schemeClr val="dk1"/>
                </a:solidFill>
                <a:latin typeface="Calibri"/>
                <a:ea typeface="Calibri"/>
                <a:cs typeface="Calibri"/>
                <a:sym typeface="Calibri"/>
              </a:rPr>
              <a:t>: 10.1109/get.2016.7916851.</a:t>
            </a:r>
            <a:endParaRPr sz="1300" dirty="0">
              <a:solidFill>
                <a:schemeClr val="dk1"/>
              </a:solidFill>
              <a:latin typeface="Calibri"/>
              <a:ea typeface="Calibri"/>
              <a:cs typeface="Calibri"/>
              <a:sym typeface="Calibri"/>
            </a:endParaRPr>
          </a:p>
          <a:p>
            <a:pPr marL="488950" lvl="0" indent="-342900" algn="just" rtl="0">
              <a:lnSpc>
                <a:spcPct val="150000"/>
              </a:lnSpc>
              <a:spcBef>
                <a:spcPts val="0"/>
              </a:spcBef>
              <a:spcAft>
                <a:spcPts val="0"/>
              </a:spcAft>
              <a:buClr>
                <a:schemeClr val="dk1"/>
              </a:buClr>
              <a:buSzPts val="1300"/>
              <a:buFont typeface="+mj-lt"/>
              <a:buAutoNum type="arabicPeriod" startAt="5"/>
            </a:pPr>
            <a:r>
              <a:rPr lang="en-US" sz="1300" dirty="0">
                <a:solidFill>
                  <a:schemeClr val="dk1"/>
                </a:solidFill>
                <a:latin typeface="Calibri"/>
                <a:ea typeface="Calibri"/>
                <a:cs typeface="Calibri"/>
                <a:sym typeface="Calibri"/>
              </a:rPr>
              <a:t>W. Muhamad, N. B. Kurniawan, </a:t>
            </a:r>
            <a:r>
              <a:rPr lang="en-US" sz="1300" dirty="0" err="1">
                <a:solidFill>
                  <a:schemeClr val="dk1"/>
                </a:solidFill>
                <a:latin typeface="Calibri"/>
                <a:ea typeface="Calibri"/>
                <a:cs typeface="Calibri"/>
                <a:sym typeface="Calibri"/>
              </a:rPr>
              <a:t>Suhardi</a:t>
            </a:r>
            <a:r>
              <a:rPr lang="en-US" sz="1300" dirty="0">
                <a:solidFill>
                  <a:schemeClr val="dk1"/>
                </a:solidFill>
                <a:latin typeface="Calibri"/>
                <a:ea typeface="Calibri"/>
                <a:cs typeface="Calibri"/>
                <a:sym typeface="Calibri"/>
              </a:rPr>
              <a:t>, and S. Yazid, “Smart campus features, technologies, and applications: A systematic literature review,” 2017 International Conference on Information Technology Systems and Innovation (ICITSI). IEEE, Oct. 2017. </a:t>
            </a:r>
            <a:r>
              <a:rPr lang="en-US" sz="1300" dirty="0" err="1">
                <a:solidFill>
                  <a:schemeClr val="dk1"/>
                </a:solidFill>
                <a:latin typeface="Calibri"/>
                <a:ea typeface="Calibri"/>
                <a:cs typeface="Calibri"/>
                <a:sym typeface="Calibri"/>
              </a:rPr>
              <a:t>doi</a:t>
            </a:r>
            <a:r>
              <a:rPr lang="en-US" sz="1300" dirty="0">
                <a:solidFill>
                  <a:schemeClr val="dk1"/>
                </a:solidFill>
                <a:latin typeface="Calibri"/>
                <a:ea typeface="Calibri"/>
                <a:cs typeface="Calibri"/>
                <a:sym typeface="Calibri"/>
              </a:rPr>
              <a:t>: 10.1109/icitsi.2017.8267975.</a:t>
            </a:r>
            <a:endParaRPr sz="1300" dirty="0">
              <a:solidFill>
                <a:schemeClr val="dk1"/>
              </a:solidFill>
              <a:latin typeface="Calibri"/>
              <a:ea typeface="Calibri"/>
              <a:cs typeface="Calibri"/>
              <a:sym typeface="Calibri"/>
            </a:endParaRPr>
          </a:p>
          <a:p>
            <a:pPr marL="488950" lvl="0" indent="-342900" algn="just" rtl="0">
              <a:lnSpc>
                <a:spcPct val="150000"/>
              </a:lnSpc>
              <a:spcBef>
                <a:spcPts val="0"/>
              </a:spcBef>
              <a:spcAft>
                <a:spcPts val="0"/>
              </a:spcAft>
              <a:buClr>
                <a:schemeClr val="dk1"/>
              </a:buClr>
              <a:buSzPts val="1300"/>
              <a:buFont typeface="+mj-lt"/>
              <a:buAutoNum type="arabicPeriod" startAt="5"/>
            </a:pPr>
            <a:r>
              <a:rPr lang="en-US" sz="1300" dirty="0">
                <a:solidFill>
                  <a:schemeClr val="dk1"/>
                </a:solidFill>
                <a:latin typeface="Calibri"/>
                <a:ea typeface="Calibri"/>
                <a:cs typeface="Calibri"/>
                <a:sym typeface="Calibri"/>
              </a:rPr>
              <a:t>P. </a:t>
            </a:r>
            <a:r>
              <a:rPr lang="en-US" sz="1300" dirty="0" err="1">
                <a:solidFill>
                  <a:schemeClr val="dk1"/>
                </a:solidFill>
                <a:latin typeface="Calibri"/>
                <a:ea typeface="Calibri"/>
                <a:cs typeface="Calibri"/>
                <a:sym typeface="Calibri"/>
              </a:rPr>
              <a:t>Kovelan</a:t>
            </a:r>
            <a:r>
              <a:rPr lang="en-US" sz="1300" dirty="0">
                <a:solidFill>
                  <a:schemeClr val="dk1"/>
                </a:solidFill>
                <a:latin typeface="Calibri"/>
                <a:ea typeface="Calibri"/>
                <a:cs typeface="Calibri"/>
                <a:sym typeface="Calibri"/>
              </a:rPr>
              <a:t>, N. </a:t>
            </a:r>
            <a:r>
              <a:rPr lang="en-US" sz="1300" dirty="0" err="1">
                <a:solidFill>
                  <a:schemeClr val="dk1"/>
                </a:solidFill>
                <a:latin typeface="Calibri"/>
                <a:ea typeface="Calibri"/>
                <a:cs typeface="Calibri"/>
                <a:sym typeface="Calibri"/>
              </a:rPr>
              <a:t>Thisenthira</a:t>
            </a:r>
            <a:r>
              <a:rPr lang="en-US" sz="1300" dirty="0">
                <a:solidFill>
                  <a:schemeClr val="dk1"/>
                </a:solidFill>
                <a:latin typeface="Calibri"/>
                <a:ea typeface="Calibri"/>
                <a:cs typeface="Calibri"/>
                <a:sym typeface="Calibri"/>
              </a:rPr>
              <a:t>, and T. </a:t>
            </a:r>
            <a:r>
              <a:rPr lang="en-US" sz="1300" dirty="0" err="1">
                <a:solidFill>
                  <a:schemeClr val="dk1"/>
                </a:solidFill>
                <a:latin typeface="Calibri"/>
                <a:ea typeface="Calibri"/>
                <a:cs typeface="Calibri"/>
                <a:sym typeface="Calibri"/>
              </a:rPr>
              <a:t>Kartheeswaran</a:t>
            </a:r>
            <a:r>
              <a:rPr lang="en-US" sz="1300" dirty="0">
                <a:solidFill>
                  <a:schemeClr val="dk1"/>
                </a:solidFill>
                <a:latin typeface="Calibri"/>
                <a:ea typeface="Calibri"/>
                <a:cs typeface="Calibri"/>
                <a:sym typeface="Calibri"/>
              </a:rPr>
              <a:t>, “Automated Attendance Monitoring System Using IoT,” 2019 International Conference on Advancements in Computing (ICAC). IEEE, Dec. 2019. </a:t>
            </a:r>
            <a:r>
              <a:rPr lang="en-US" sz="1300" dirty="0" err="1">
                <a:solidFill>
                  <a:schemeClr val="dk1"/>
                </a:solidFill>
                <a:latin typeface="Calibri"/>
                <a:ea typeface="Calibri"/>
                <a:cs typeface="Calibri"/>
                <a:sym typeface="Calibri"/>
              </a:rPr>
              <a:t>doi</a:t>
            </a:r>
            <a:r>
              <a:rPr lang="en-US" sz="1300" dirty="0">
                <a:solidFill>
                  <a:schemeClr val="dk1"/>
                </a:solidFill>
                <a:latin typeface="Calibri"/>
                <a:ea typeface="Calibri"/>
                <a:cs typeface="Calibri"/>
                <a:sym typeface="Calibri"/>
              </a:rPr>
              <a:t>: 10.1109/icac49085.2019.9103412.</a:t>
            </a:r>
          </a:p>
          <a:p>
            <a:pPr marL="488950" indent="-342900" algn="just">
              <a:lnSpc>
                <a:spcPct val="150000"/>
              </a:lnSpc>
              <a:buClr>
                <a:schemeClr val="dk1"/>
              </a:buClr>
              <a:buSzPts val="1300"/>
              <a:buFont typeface="+mj-lt"/>
              <a:buAutoNum type="arabicPeriod" startAt="5"/>
            </a:pPr>
            <a:r>
              <a:rPr lang="en-US" sz="1300" dirty="0">
                <a:solidFill>
                  <a:schemeClr val="dk1"/>
                </a:solidFill>
                <a:latin typeface="Calibri"/>
                <a:ea typeface="Calibri"/>
                <a:cs typeface="Calibri"/>
                <a:sym typeface="Calibri"/>
              </a:rPr>
              <a:t>B. M. Sri Madhu, K. </a:t>
            </a:r>
            <a:r>
              <a:rPr lang="en-US" sz="1300" dirty="0" err="1">
                <a:solidFill>
                  <a:schemeClr val="dk1"/>
                </a:solidFill>
                <a:latin typeface="Calibri"/>
                <a:ea typeface="Calibri"/>
                <a:cs typeface="Calibri"/>
                <a:sym typeface="Calibri"/>
              </a:rPr>
              <a:t>Kanagotagi</a:t>
            </a:r>
            <a:r>
              <a:rPr lang="en-US" sz="1300" dirty="0">
                <a:solidFill>
                  <a:schemeClr val="dk1"/>
                </a:solidFill>
                <a:latin typeface="Calibri"/>
                <a:ea typeface="Calibri"/>
                <a:cs typeface="Calibri"/>
                <a:sym typeface="Calibri"/>
              </a:rPr>
              <a:t>, and </a:t>
            </a:r>
            <a:r>
              <a:rPr lang="en-US" sz="1300" dirty="0" err="1">
                <a:solidFill>
                  <a:schemeClr val="dk1"/>
                </a:solidFill>
                <a:latin typeface="Calibri"/>
                <a:ea typeface="Calibri"/>
                <a:cs typeface="Calibri"/>
                <a:sym typeface="Calibri"/>
              </a:rPr>
              <a:t>Devansh</a:t>
            </a:r>
            <a:r>
              <a:rPr lang="en-US" sz="1300" dirty="0">
                <a:solidFill>
                  <a:schemeClr val="dk1"/>
                </a:solidFill>
                <a:latin typeface="Calibri"/>
                <a:ea typeface="Calibri"/>
                <a:cs typeface="Calibri"/>
                <a:sym typeface="Calibri"/>
              </a:rPr>
              <a:t>, “IoT based Automatic Attendance Management System,” 2017 International Conference on Current Trends in Computer, Electrical, Electronics and Communication (CTCEEC). IEEE, Sep. 2017. </a:t>
            </a:r>
            <a:r>
              <a:rPr lang="en-US" sz="1300" dirty="0" err="1">
                <a:solidFill>
                  <a:schemeClr val="dk1"/>
                </a:solidFill>
                <a:latin typeface="Calibri"/>
                <a:ea typeface="Calibri"/>
                <a:cs typeface="Calibri"/>
                <a:sym typeface="Calibri"/>
              </a:rPr>
              <a:t>doi</a:t>
            </a:r>
            <a:r>
              <a:rPr lang="en-US" sz="1300" dirty="0">
                <a:solidFill>
                  <a:schemeClr val="dk1"/>
                </a:solidFill>
                <a:latin typeface="Calibri"/>
                <a:ea typeface="Calibri"/>
                <a:cs typeface="Calibri"/>
                <a:sym typeface="Calibri"/>
              </a:rPr>
              <a:t>: 10.1109/ctceec.2017.8455099.</a:t>
            </a:r>
          </a:p>
          <a:p>
            <a:pPr marL="488950" lvl="0" indent="-342900" algn="just" rtl="0">
              <a:lnSpc>
                <a:spcPct val="150000"/>
              </a:lnSpc>
              <a:spcBef>
                <a:spcPts val="0"/>
              </a:spcBef>
              <a:spcAft>
                <a:spcPts val="0"/>
              </a:spcAft>
              <a:buClr>
                <a:schemeClr val="dk1"/>
              </a:buClr>
              <a:buSzPts val="1300"/>
              <a:buFont typeface="+mj-lt"/>
              <a:buAutoNum type="arabicPeriod" startAt="5"/>
            </a:pPr>
            <a:endParaRPr sz="13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f25947c76d_3_547"/>
          <p:cNvSpPr/>
          <p:nvPr/>
        </p:nvSpPr>
        <p:spPr>
          <a:xfrm flipH="1">
            <a:off x="593788" y="596900"/>
            <a:ext cx="360300" cy="4546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80" name="Google Shape;380;g1f25947c76d_3_547"/>
          <p:cNvSpPr/>
          <p:nvPr/>
        </p:nvSpPr>
        <p:spPr>
          <a:xfrm rot="10800000" flipH="1">
            <a:off x="3267075" y="-100"/>
            <a:ext cx="539700" cy="597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nvGrpSpPr>
          <p:cNvPr id="381" name="Google Shape;381;g1f25947c76d_3_547"/>
          <p:cNvGrpSpPr/>
          <p:nvPr/>
        </p:nvGrpSpPr>
        <p:grpSpPr>
          <a:xfrm>
            <a:off x="593725" y="238125"/>
            <a:ext cx="8550524" cy="362033"/>
            <a:chOff x="0" y="0"/>
            <a:chExt cx="8550524" cy="362214"/>
          </a:xfrm>
        </p:grpSpPr>
        <p:sp>
          <p:nvSpPr>
            <p:cNvPr id="382" name="Google Shape;382;g1f25947c76d_3_547"/>
            <p:cNvSpPr/>
            <p:nvPr/>
          </p:nvSpPr>
          <p:spPr>
            <a:xfrm rot="-5400000">
              <a:off x="0" y="0"/>
              <a:ext cx="360000" cy="360000"/>
            </a:xfrm>
            <a:prstGeom prst="rtTriangle">
              <a:avLst/>
            </a:prstGeom>
            <a:solidFill>
              <a:srgbClr val="D09E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83" name="Google Shape;383;g1f25947c76d_3_547"/>
            <p:cNvSpPr/>
            <p:nvPr/>
          </p:nvSpPr>
          <p:spPr>
            <a:xfrm flipH="1">
              <a:off x="359924" y="714"/>
              <a:ext cx="8190600" cy="3615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grpSp>
        <p:nvGrpSpPr>
          <p:cNvPr id="384" name="Google Shape;384;g1f25947c76d_3_547"/>
          <p:cNvGrpSpPr/>
          <p:nvPr/>
        </p:nvGrpSpPr>
        <p:grpSpPr>
          <a:xfrm>
            <a:off x="0" y="600075"/>
            <a:ext cx="3806694" cy="539730"/>
            <a:chOff x="0" y="0"/>
            <a:chExt cx="3807075" cy="540000"/>
          </a:xfrm>
        </p:grpSpPr>
        <p:grpSp>
          <p:nvGrpSpPr>
            <p:cNvPr id="385" name="Google Shape;385;g1f25947c76d_3_547"/>
            <p:cNvGrpSpPr/>
            <p:nvPr/>
          </p:nvGrpSpPr>
          <p:grpSpPr>
            <a:xfrm>
              <a:off x="0" y="0"/>
              <a:ext cx="3807075" cy="540000"/>
              <a:chOff x="0" y="0"/>
              <a:chExt cx="3807075" cy="540000"/>
            </a:xfrm>
          </p:grpSpPr>
          <p:sp>
            <p:nvSpPr>
              <p:cNvPr id="386" name="Google Shape;386;g1f25947c76d_3_547"/>
              <p:cNvSpPr/>
              <p:nvPr/>
            </p:nvSpPr>
            <p:spPr>
              <a:xfrm rot="10800000" flipH="1">
                <a:off x="0" y="0"/>
                <a:ext cx="3267000" cy="540000"/>
              </a:xfrm>
              <a:prstGeom prst="rect">
                <a:avLst/>
              </a:prstGeom>
              <a:solidFill>
                <a:srgbClr val="20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sp>
            <p:nvSpPr>
              <p:cNvPr id="387" name="Google Shape;387;g1f25947c76d_3_547"/>
              <p:cNvSpPr/>
              <p:nvPr/>
            </p:nvSpPr>
            <p:spPr>
              <a:xfrm rot="10800000" flipH="1">
                <a:off x="3267075" y="0"/>
                <a:ext cx="540000" cy="540000"/>
              </a:xfrm>
              <a:prstGeom prst="rtTriangle">
                <a:avLst/>
              </a:prstGeom>
              <a:solidFill>
                <a:srgbClr val="111E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300"/>
                  <a:buFont typeface="Arial"/>
                  <a:buNone/>
                </a:pPr>
                <a:endParaRPr sz="1300" b="0" i="0" u="none">
                  <a:solidFill>
                    <a:srgbClr val="FFFFFF"/>
                  </a:solidFill>
                  <a:latin typeface="Calibri"/>
                  <a:ea typeface="Calibri"/>
                  <a:cs typeface="Calibri"/>
                  <a:sym typeface="Calibri"/>
                </a:endParaRPr>
              </a:p>
            </p:txBody>
          </p:sp>
        </p:grpSp>
        <p:sp>
          <p:nvSpPr>
            <p:cNvPr id="388" name="Google Shape;388;g1f25947c76d_3_547"/>
            <p:cNvSpPr/>
            <p:nvPr/>
          </p:nvSpPr>
          <p:spPr>
            <a:xfrm>
              <a:off x="773475" y="100723"/>
              <a:ext cx="13197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Microsoft YaHei"/>
                  <a:ea typeface="Microsoft YaHei"/>
                  <a:cs typeface="Microsoft YaHei"/>
                  <a:sym typeface="Microsoft YaHei"/>
                </a:rPr>
                <a:t>Continue…</a:t>
              </a:r>
              <a:endParaRPr sz="1600" b="1" i="0" u="none">
                <a:solidFill>
                  <a:schemeClr val="lt1"/>
                </a:solidFill>
                <a:latin typeface="Microsoft YaHei"/>
                <a:ea typeface="Microsoft YaHei"/>
                <a:cs typeface="Microsoft YaHei"/>
                <a:sym typeface="Microsoft YaHei"/>
              </a:endParaRPr>
            </a:p>
          </p:txBody>
        </p:sp>
      </p:grpSp>
      <p:sp>
        <p:nvSpPr>
          <p:cNvPr id="389" name="Google Shape;389;g1f25947c76d_3_547"/>
          <p:cNvSpPr/>
          <p:nvPr/>
        </p:nvSpPr>
        <p:spPr>
          <a:xfrm>
            <a:off x="1045845" y="1247140"/>
            <a:ext cx="7945800" cy="3277800"/>
          </a:xfrm>
          <a:prstGeom prst="rect">
            <a:avLst/>
          </a:prstGeom>
          <a:noFill/>
          <a:ln>
            <a:noFill/>
          </a:ln>
        </p:spPr>
        <p:txBody>
          <a:bodyPr spcFirstLastPara="1" wrap="square" lIns="91425" tIns="45700" rIns="91425" bIns="45700" anchor="t" anchorCtr="0">
            <a:noAutofit/>
          </a:bodyPr>
          <a:lstStyle/>
          <a:p>
            <a:pPr marL="488950" lvl="0" indent="-342900" algn="just" rtl="0">
              <a:lnSpc>
                <a:spcPct val="150000"/>
              </a:lnSpc>
              <a:spcBef>
                <a:spcPts val="0"/>
              </a:spcBef>
              <a:spcAft>
                <a:spcPts val="0"/>
              </a:spcAft>
              <a:buClr>
                <a:schemeClr val="dk1"/>
              </a:buClr>
              <a:buSzPts val="1300"/>
              <a:buFont typeface="+mj-lt"/>
              <a:buAutoNum type="arabicPeriod" startAt="9"/>
            </a:pPr>
            <a:r>
              <a:rPr lang="en-US" sz="1300" dirty="0">
                <a:solidFill>
                  <a:schemeClr val="dk1"/>
                </a:solidFill>
                <a:latin typeface="Calibri"/>
                <a:ea typeface="Calibri"/>
                <a:cs typeface="Calibri"/>
                <a:sym typeface="Calibri"/>
              </a:rPr>
              <a:t>G. </a:t>
            </a:r>
            <a:r>
              <a:rPr lang="en-US" sz="1300" dirty="0" err="1">
                <a:solidFill>
                  <a:schemeClr val="dk1"/>
                </a:solidFill>
                <a:latin typeface="Calibri"/>
                <a:ea typeface="Calibri"/>
                <a:cs typeface="Calibri"/>
                <a:sym typeface="Calibri"/>
              </a:rPr>
              <a:t>Sittampalam</a:t>
            </a:r>
            <a:r>
              <a:rPr lang="en-US" sz="1300" dirty="0">
                <a:solidFill>
                  <a:schemeClr val="dk1"/>
                </a:solidFill>
                <a:latin typeface="Calibri"/>
                <a:ea typeface="Calibri"/>
                <a:cs typeface="Calibri"/>
                <a:sym typeface="Calibri"/>
              </a:rPr>
              <a:t> and N. </a:t>
            </a:r>
            <a:r>
              <a:rPr lang="en-US" sz="1300" dirty="0" err="1">
                <a:solidFill>
                  <a:schemeClr val="dk1"/>
                </a:solidFill>
                <a:latin typeface="Calibri"/>
                <a:ea typeface="Calibri"/>
                <a:cs typeface="Calibri"/>
                <a:sym typeface="Calibri"/>
              </a:rPr>
              <a:t>Ratnarajah</a:t>
            </a:r>
            <a:r>
              <a:rPr lang="en-US" sz="1300" dirty="0">
                <a:solidFill>
                  <a:schemeClr val="dk1"/>
                </a:solidFill>
                <a:latin typeface="Calibri"/>
                <a:ea typeface="Calibri"/>
                <a:cs typeface="Calibri"/>
                <a:sym typeface="Calibri"/>
              </a:rPr>
              <a:t>, “SAMS: An IoT Solution for Attendance Management in Universities,” TENCON 2019 - 2019 IEEE Region 10 Conference (TENCON). IEEE, Oct. 2019. </a:t>
            </a:r>
            <a:r>
              <a:rPr lang="en-US" sz="1300" dirty="0" err="1">
                <a:solidFill>
                  <a:schemeClr val="dk1"/>
                </a:solidFill>
                <a:latin typeface="Calibri"/>
                <a:ea typeface="Calibri"/>
                <a:cs typeface="Calibri"/>
                <a:sym typeface="Calibri"/>
              </a:rPr>
              <a:t>doi</a:t>
            </a:r>
            <a:r>
              <a:rPr lang="en-US" sz="1300" dirty="0">
                <a:solidFill>
                  <a:schemeClr val="dk1"/>
                </a:solidFill>
                <a:latin typeface="Calibri"/>
                <a:ea typeface="Calibri"/>
                <a:cs typeface="Calibri"/>
                <a:sym typeface="Calibri"/>
              </a:rPr>
              <a:t>: 10.1109/tencon.2019.8929616.</a:t>
            </a:r>
            <a:endParaRPr sz="1300" dirty="0">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1433</Words>
  <Application>Microsoft Office PowerPoint</Application>
  <PresentationFormat>On-screen Show (16:9)</PresentationFormat>
  <Paragraphs>112</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Microsoft YaHei</vt:lpstr>
      <vt:lpstr>Fira Sans Extra Condensed</vt:lpstr>
      <vt:lpstr>Calibri</vt:lpstr>
      <vt:lpstr>Arial</vt:lpstr>
      <vt:lpstr>Georgia</vt:lpstr>
      <vt:lpstr>Fira Sans Extra Condensed Medium</vt:lpstr>
      <vt:lpstr>Roboto</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用户</dc:creator>
  <cp:lastModifiedBy>JAVAHARLAL TEKCHANDANI</cp:lastModifiedBy>
  <cp:revision>6</cp:revision>
  <dcterms:created xsi:type="dcterms:W3CDTF">2014-09-05T03:09:00Z</dcterms:created>
  <dcterms:modified xsi:type="dcterms:W3CDTF">2023-02-15T18:02:40Z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F96C53282FB74C23AAA83BCCC63C47DF</vt:lpwstr>
  </property>
</Properties>
</file>