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20"/>
  </p:notesMasterIdLst>
  <p:sldIdLst>
    <p:sldId id="256" r:id="rId2"/>
    <p:sldId id="258" r:id="rId3"/>
    <p:sldId id="261" r:id="rId4"/>
    <p:sldId id="264" r:id="rId5"/>
    <p:sldId id="266" r:id="rId6"/>
    <p:sldId id="271" r:id="rId7"/>
    <p:sldId id="259" r:id="rId8"/>
    <p:sldId id="262" r:id="rId9"/>
    <p:sldId id="263" r:id="rId10"/>
    <p:sldId id="267" r:id="rId11"/>
    <p:sldId id="269" r:id="rId12"/>
    <p:sldId id="275" r:id="rId13"/>
    <p:sldId id="276" r:id="rId14"/>
    <p:sldId id="273" r:id="rId15"/>
    <p:sldId id="274" r:id="rId16"/>
    <p:sldId id="277" r:id="rId17"/>
    <p:sldId id="268"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A4D5"/>
    <a:srgbClr val="76B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14E17-6298-4A93-9088-184A72216B0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BE6DAAC4-DF0F-4088-9E10-A9C7EED34844}">
      <dgm:prSet phldrT="[Text]"/>
      <dgm:spPr>
        <a:solidFill>
          <a:schemeClr val="accent5">
            <a:lumMod val="75000"/>
          </a:schemeClr>
        </a:solidFill>
        <a:ln>
          <a:solidFill>
            <a:schemeClr val="bg1">
              <a:lumMod val="95000"/>
              <a:lumOff val="5000"/>
            </a:schemeClr>
          </a:solidFill>
        </a:ln>
      </dgm:spPr>
      <dgm:t>
        <a:bodyPr/>
        <a:lstStyle/>
        <a:p>
          <a:r>
            <a:rPr lang="en-US" b="1" dirty="0" smtClean="0">
              <a:solidFill>
                <a:schemeClr val="bg1">
                  <a:lumMod val="95000"/>
                  <a:lumOff val="5000"/>
                </a:schemeClr>
              </a:solidFill>
            </a:rPr>
            <a:t>INPUT IMAGE	</a:t>
          </a:r>
          <a:endParaRPr lang="en-US" b="1" dirty="0">
            <a:solidFill>
              <a:schemeClr val="bg1">
                <a:lumMod val="95000"/>
                <a:lumOff val="5000"/>
              </a:schemeClr>
            </a:solidFill>
          </a:endParaRPr>
        </a:p>
      </dgm:t>
    </dgm:pt>
    <dgm:pt modelId="{17CE239F-419A-4602-88A2-9758E5990F8C}" type="parTrans" cxnId="{58D67CFA-12A7-4C86-A8CC-C4D347D70C47}">
      <dgm:prSet/>
      <dgm:spPr/>
      <dgm:t>
        <a:bodyPr/>
        <a:lstStyle/>
        <a:p>
          <a:endParaRPr lang="en-US"/>
        </a:p>
      </dgm:t>
    </dgm:pt>
    <dgm:pt modelId="{CC068406-9B61-4096-B7DB-D562C56BC868}" type="sibTrans" cxnId="{58D67CFA-12A7-4C86-A8CC-C4D347D70C47}">
      <dgm:prSet/>
      <dgm:spPr>
        <a:solidFill>
          <a:schemeClr val="tx1"/>
        </a:solidFill>
        <a:ln>
          <a:solidFill>
            <a:schemeClr val="bg1">
              <a:lumMod val="95000"/>
              <a:lumOff val="5000"/>
            </a:schemeClr>
          </a:solidFill>
        </a:ln>
      </dgm:spPr>
      <dgm:t>
        <a:bodyPr/>
        <a:lstStyle/>
        <a:p>
          <a:endParaRPr lang="en-US" b="1" dirty="0">
            <a:solidFill>
              <a:schemeClr val="bg1">
                <a:lumMod val="95000"/>
                <a:lumOff val="5000"/>
              </a:schemeClr>
            </a:solidFill>
          </a:endParaRPr>
        </a:p>
      </dgm:t>
    </dgm:pt>
    <dgm:pt modelId="{4CD5463D-22CC-40F5-9772-86A577BD6BD2}">
      <dgm:prSet phldrT="[Text]"/>
      <dgm:spPr>
        <a:solidFill>
          <a:srgbClr val="FF0000"/>
        </a:solidFill>
        <a:ln>
          <a:solidFill>
            <a:schemeClr val="bg1">
              <a:lumMod val="95000"/>
              <a:lumOff val="5000"/>
            </a:schemeClr>
          </a:solidFill>
        </a:ln>
      </dgm:spPr>
      <dgm:t>
        <a:bodyPr/>
        <a:lstStyle/>
        <a:p>
          <a:r>
            <a:rPr lang="en-US" b="1" dirty="0" smtClean="0">
              <a:solidFill>
                <a:schemeClr val="bg1">
                  <a:lumMod val="95000"/>
                  <a:lumOff val="5000"/>
                </a:schemeClr>
              </a:solidFill>
            </a:rPr>
            <a:t>MATRIX GENERATION</a:t>
          </a:r>
          <a:endParaRPr lang="en-US" b="1" dirty="0">
            <a:solidFill>
              <a:schemeClr val="bg1">
                <a:lumMod val="95000"/>
                <a:lumOff val="5000"/>
              </a:schemeClr>
            </a:solidFill>
          </a:endParaRPr>
        </a:p>
      </dgm:t>
    </dgm:pt>
    <dgm:pt modelId="{08BAC90A-2A6F-4AAA-9DD5-D5EE58ABD1F8}" type="parTrans" cxnId="{10A7C153-19BB-41E7-B327-74FC0C95CA8F}">
      <dgm:prSet/>
      <dgm:spPr/>
      <dgm:t>
        <a:bodyPr/>
        <a:lstStyle/>
        <a:p>
          <a:endParaRPr lang="en-US"/>
        </a:p>
      </dgm:t>
    </dgm:pt>
    <dgm:pt modelId="{895A2F27-4572-4266-A376-A77A7AEF76C5}" type="sibTrans" cxnId="{10A7C153-19BB-41E7-B327-74FC0C95CA8F}">
      <dgm:prSet/>
      <dgm:spPr>
        <a:solidFill>
          <a:schemeClr val="tx1"/>
        </a:solidFill>
        <a:ln>
          <a:solidFill>
            <a:schemeClr val="tx1"/>
          </a:solidFill>
        </a:ln>
      </dgm:spPr>
      <dgm:t>
        <a:bodyPr/>
        <a:lstStyle/>
        <a:p>
          <a:endParaRPr lang="en-US" b="1" dirty="0">
            <a:solidFill>
              <a:schemeClr val="bg1">
                <a:lumMod val="95000"/>
                <a:lumOff val="5000"/>
              </a:schemeClr>
            </a:solidFill>
          </a:endParaRPr>
        </a:p>
      </dgm:t>
    </dgm:pt>
    <dgm:pt modelId="{B665A067-A25E-476F-A344-6BC812DF772D}">
      <dgm:prSet phldrT="[Text]"/>
      <dgm:spPr>
        <a:solidFill>
          <a:srgbClr val="76B826"/>
        </a:solidFill>
        <a:ln>
          <a:solidFill>
            <a:schemeClr val="bg1">
              <a:lumMod val="95000"/>
              <a:lumOff val="5000"/>
            </a:schemeClr>
          </a:solidFill>
        </a:ln>
      </dgm:spPr>
      <dgm:t>
        <a:bodyPr/>
        <a:lstStyle/>
        <a:p>
          <a:r>
            <a:rPr lang="en-US" b="1" dirty="0" smtClean="0">
              <a:solidFill>
                <a:schemeClr val="bg1">
                  <a:lumMod val="95000"/>
                  <a:lumOff val="5000"/>
                </a:schemeClr>
              </a:solidFill>
            </a:rPr>
            <a:t>CONVOLUTION</a:t>
          </a:r>
          <a:endParaRPr lang="en-US" b="1" dirty="0">
            <a:solidFill>
              <a:schemeClr val="bg1">
                <a:lumMod val="95000"/>
                <a:lumOff val="5000"/>
              </a:schemeClr>
            </a:solidFill>
          </a:endParaRPr>
        </a:p>
      </dgm:t>
    </dgm:pt>
    <dgm:pt modelId="{B1DB1C46-D4E7-4782-8D2F-697C5A0F0439}" type="parTrans" cxnId="{38E496CD-31AA-49D1-98B1-77A2858FF068}">
      <dgm:prSet/>
      <dgm:spPr/>
      <dgm:t>
        <a:bodyPr/>
        <a:lstStyle/>
        <a:p>
          <a:endParaRPr lang="en-US"/>
        </a:p>
      </dgm:t>
    </dgm:pt>
    <dgm:pt modelId="{D916D0F9-6C56-4400-AE7C-B077978BD88B}" type="sibTrans" cxnId="{38E496CD-31AA-49D1-98B1-77A2858FF068}">
      <dgm:prSet/>
      <dgm:spPr>
        <a:solidFill>
          <a:schemeClr val="tx1"/>
        </a:solidFill>
        <a:ln>
          <a:solidFill>
            <a:schemeClr val="bg1">
              <a:lumMod val="95000"/>
              <a:lumOff val="5000"/>
            </a:schemeClr>
          </a:solidFill>
        </a:ln>
      </dgm:spPr>
      <dgm:t>
        <a:bodyPr/>
        <a:lstStyle/>
        <a:p>
          <a:endParaRPr lang="en-US" b="1" dirty="0">
            <a:solidFill>
              <a:schemeClr val="bg1">
                <a:lumMod val="95000"/>
                <a:lumOff val="5000"/>
              </a:schemeClr>
            </a:solidFill>
          </a:endParaRPr>
        </a:p>
      </dgm:t>
    </dgm:pt>
    <dgm:pt modelId="{AE55D22B-093A-4A7F-B47D-C05BFDBD872D}">
      <dgm:prSet phldrT="[Text]"/>
      <dgm:spPr>
        <a:ln>
          <a:solidFill>
            <a:schemeClr val="bg1">
              <a:lumMod val="95000"/>
              <a:lumOff val="5000"/>
            </a:schemeClr>
          </a:solidFill>
        </a:ln>
      </dgm:spPr>
      <dgm:t>
        <a:bodyPr/>
        <a:lstStyle/>
        <a:p>
          <a:r>
            <a:rPr lang="en-US" b="1" dirty="0" smtClean="0">
              <a:solidFill>
                <a:schemeClr val="bg1">
                  <a:lumMod val="95000"/>
                  <a:lumOff val="5000"/>
                </a:schemeClr>
              </a:solidFill>
            </a:rPr>
            <a:t>FLATTENING</a:t>
          </a:r>
          <a:endParaRPr lang="en-US" b="1" dirty="0">
            <a:solidFill>
              <a:schemeClr val="bg1">
                <a:lumMod val="95000"/>
                <a:lumOff val="5000"/>
              </a:schemeClr>
            </a:solidFill>
          </a:endParaRPr>
        </a:p>
      </dgm:t>
    </dgm:pt>
    <dgm:pt modelId="{DB03D4D7-87C6-4B29-ADE6-42247ADE21DA}" type="parTrans" cxnId="{25749FE2-E65F-45F3-8992-F98066A78B76}">
      <dgm:prSet/>
      <dgm:spPr/>
      <dgm:t>
        <a:bodyPr/>
        <a:lstStyle/>
        <a:p>
          <a:endParaRPr lang="en-US"/>
        </a:p>
      </dgm:t>
    </dgm:pt>
    <dgm:pt modelId="{DF722F26-FC3C-4BC4-95A8-18B9A1A916B7}" type="sibTrans" cxnId="{25749FE2-E65F-45F3-8992-F98066A78B76}">
      <dgm:prSet/>
      <dgm:spPr>
        <a:solidFill>
          <a:schemeClr val="tx1"/>
        </a:solidFill>
        <a:ln>
          <a:solidFill>
            <a:schemeClr val="bg1">
              <a:lumMod val="95000"/>
              <a:lumOff val="5000"/>
            </a:schemeClr>
          </a:solidFill>
        </a:ln>
      </dgm:spPr>
      <dgm:t>
        <a:bodyPr/>
        <a:lstStyle/>
        <a:p>
          <a:endParaRPr lang="en-US" b="1" dirty="0">
            <a:solidFill>
              <a:schemeClr val="bg1">
                <a:lumMod val="95000"/>
                <a:lumOff val="5000"/>
              </a:schemeClr>
            </a:solidFill>
          </a:endParaRPr>
        </a:p>
      </dgm:t>
    </dgm:pt>
    <dgm:pt modelId="{5A57D533-A62B-41D4-86E3-AD56FF7D64E4}">
      <dgm:prSet phldrT="[Text]"/>
      <dgm:spPr>
        <a:solidFill>
          <a:schemeClr val="accent6">
            <a:lumMod val="75000"/>
          </a:schemeClr>
        </a:solidFill>
        <a:ln>
          <a:solidFill>
            <a:schemeClr val="bg1">
              <a:lumMod val="95000"/>
              <a:lumOff val="5000"/>
            </a:schemeClr>
          </a:solidFill>
        </a:ln>
      </dgm:spPr>
      <dgm:t>
        <a:bodyPr/>
        <a:lstStyle/>
        <a:p>
          <a:r>
            <a:rPr lang="en-US" b="1" dirty="0" smtClean="0">
              <a:solidFill>
                <a:schemeClr val="bg1">
                  <a:lumMod val="95000"/>
                  <a:lumOff val="5000"/>
                </a:schemeClr>
              </a:solidFill>
            </a:rPr>
            <a:t>POOLLING</a:t>
          </a:r>
          <a:endParaRPr lang="en-US" b="1" dirty="0">
            <a:solidFill>
              <a:schemeClr val="bg1">
                <a:lumMod val="95000"/>
                <a:lumOff val="5000"/>
              </a:schemeClr>
            </a:solidFill>
          </a:endParaRPr>
        </a:p>
      </dgm:t>
    </dgm:pt>
    <dgm:pt modelId="{1A2C3C9C-ADD3-4EEB-A519-6672E3BCDD9C}" type="parTrans" cxnId="{71760DA4-3024-48A3-8F37-4116CD47EFFC}">
      <dgm:prSet/>
      <dgm:spPr/>
      <dgm:t>
        <a:bodyPr/>
        <a:lstStyle/>
        <a:p>
          <a:endParaRPr lang="en-US"/>
        </a:p>
      </dgm:t>
    </dgm:pt>
    <dgm:pt modelId="{40F30EC7-0D0D-48F0-878E-6CE94513CACD}" type="sibTrans" cxnId="{71760DA4-3024-48A3-8F37-4116CD47EFFC}">
      <dgm:prSet/>
      <dgm:spPr>
        <a:solidFill>
          <a:schemeClr val="tx1"/>
        </a:solidFill>
        <a:ln>
          <a:solidFill>
            <a:schemeClr val="bg1">
              <a:lumMod val="95000"/>
              <a:lumOff val="5000"/>
            </a:schemeClr>
          </a:solidFill>
        </a:ln>
      </dgm:spPr>
      <dgm:t>
        <a:bodyPr/>
        <a:lstStyle/>
        <a:p>
          <a:endParaRPr lang="en-US" b="1" dirty="0">
            <a:solidFill>
              <a:schemeClr val="bg1">
                <a:lumMod val="95000"/>
                <a:lumOff val="5000"/>
              </a:schemeClr>
            </a:solidFill>
          </a:endParaRPr>
        </a:p>
      </dgm:t>
    </dgm:pt>
    <dgm:pt modelId="{8650E27A-9237-46B1-8D12-E3899A1821CE}">
      <dgm:prSet phldrT="[Text]"/>
      <dgm:spPr>
        <a:solidFill>
          <a:srgbClr val="00B0F0"/>
        </a:solidFill>
        <a:ln>
          <a:solidFill>
            <a:schemeClr val="bg1">
              <a:lumMod val="95000"/>
              <a:lumOff val="5000"/>
            </a:schemeClr>
          </a:solidFill>
        </a:ln>
      </dgm:spPr>
      <dgm:t>
        <a:bodyPr/>
        <a:lstStyle/>
        <a:p>
          <a:r>
            <a:rPr lang="en-US" b="1" dirty="0" smtClean="0">
              <a:solidFill>
                <a:schemeClr val="bg1">
                  <a:lumMod val="95000"/>
                  <a:lumOff val="5000"/>
                </a:schemeClr>
              </a:solidFill>
            </a:rPr>
            <a:t>STORING(H5PY)</a:t>
          </a:r>
          <a:endParaRPr lang="en-US" b="1" dirty="0">
            <a:solidFill>
              <a:schemeClr val="bg1">
                <a:lumMod val="95000"/>
                <a:lumOff val="5000"/>
              </a:schemeClr>
            </a:solidFill>
          </a:endParaRPr>
        </a:p>
      </dgm:t>
    </dgm:pt>
    <dgm:pt modelId="{B407150F-418A-4217-AEAD-886E4E40A239}" type="parTrans" cxnId="{DA842970-0177-42F0-8F24-968AC1444A6A}">
      <dgm:prSet/>
      <dgm:spPr/>
      <dgm:t>
        <a:bodyPr/>
        <a:lstStyle/>
        <a:p>
          <a:endParaRPr lang="en-US"/>
        </a:p>
      </dgm:t>
    </dgm:pt>
    <dgm:pt modelId="{F9915268-E390-4B42-9655-065DF1CD8B58}" type="sibTrans" cxnId="{DA842970-0177-42F0-8F24-968AC1444A6A}">
      <dgm:prSet/>
      <dgm:spPr/>
      <dgm:t>
        <a:bodyPr/>
        <a:lstStyle/>
        <a:p>
          <a:endParaRPr lang="en-US"/>
        </a:p>
      </dgm:t>
    </dgm:pt>
    <dgm:pt modelId="{DBF028D6-BF6D-456D-9CB1-DE6AA07A4324}" type="pres">
      <dgm:prSet presAssocID="{C3514E17-6298-4A93-9088-184A72216B00}" presName="diagram" presStyleCnt="0">
        <dgm:presLayoutVars>
          <dgm:dir/>
          <dgm:resizeHandles val="exact"/>
        </dgm:presLayoutVars>
      </dgm:prSet>
      <dgm:spPr/>
      <dgm:t>
        <a:bodyPr/>
        <a:lstStyle/>
        <a:p>
          <a:endParaRPr lang="en-US"/>
        </a:p>
      </dgm:t>
    </dgm:pt>
    <dgm:pt modelId="{85743BAB-B895-43AE-B596-294533E58B5F}" type="pres">
      <dgm:prSet presAssocID="{BE6DAAC4-DF0F-4088-9E10-A9C7EED34844}" presName="node" presStyleLbl="node1" presStyleIdx="0" presStyleCnt="6">
        <dgm:presLayoutVars>
          <dgm:bulletEnabled val="1"/>
        </dgm:presLayoutVars>
      </dgm:prSet>
      <dgm:spPr/>
      <dgm:t>
        <a:bodyPr/>
        <a:lstStyle/>
        <a:p>
          <a:endParaRPr lang="en-US"/>
        </a:p>
      </dgm:t>
    </dgm:pt>
    <dgm:pt modelId="{39DF1BBD-27F2-4EC9-BACC-5CDCE22AD3E9}" type="pres">
      <dgm:prSet presAssocID="{CC068406-9B61-4096-B7DB-D562C56BC868}" presName="sibTrans" presStyleLbl="sibTrans2D1" presStyleIdx="0" presStyleCnt="5"/>
      <dgm:spPr/>
      <dgm:t>
        <a:bodyPr/>
        <a:lstStyle/>
        <a:p>
          <a:endParaRPr lang="en-US"/>
        </a:p>
      </dgm:t>
    </dgm:pt>
    <dgm:pt modelId="{3616C34C-A144-482B-BAB3-4F535C0C9199}" type="pres">
      <dgm:prSet presAssocID="{CC068406-9B61-4096-B7DB-D562C56BC868}" presName="connectorText" presStyleLbl="sibTrans2D1" presStyleIdx="0" presStyleCnt="5"/>
      <dgm:spPr/>
      <dgm:t>
        <a:bodyPr/>
        <a:lstStyle/>
        <a:p>
          <a:endParaRPr lang="en-US"/>
        </a:p>
      </dgm:t>
    </dgm:pt>
    <dgm:pt modelId="{E0D9CB1F-5429-47BA-9A3E-754BE6F186A3}" type="pres">
      <dgm:prSet presAssocID="{4CD5463D-22CC-40F5-9772-86A577BD6BD2}" presName="node" presStyleLbl="node1" presStyleIdx="1" presStyleCnt="6">
        <dgm:presLayoutVars>
          <dgm:bulletEnabled val="1"/>
        </dgm:presLayoutVars>
      </dgm:prSet>
      <dgm:spPr/>
      <dgm:t>
        <a:bodyPr/>
        <a:lstStyle/>
        <a:p>
          <a:endParaRPr lang="en-US"/>
        </a:p>
      </dgm:t>
    </dgm:pt>
    <dgm:pt modelId="{85F8B230-6D84-4007-A85E-DBC988E09825}" type="pres">
      <dgm:prSet presAssocID="{895A2F27-4572-4266-A376-A77A7AEF76C5}" presName="sibTrans" presStyleLbl="sibTrans2D1" presStyleIdx="1" presStyleCnt="5"/>
      <dgm:spPr/>
      <dgm:t>
        <a:bodyPr/>
        <a:lstStyle/>
        <a:p>
          <a:endParaRPr lang="en-US"/>
        </a:p>
      </dgm:t>
    </dgm:pt>
    <dgm:pt modelId="{7D0CFDDA-A113-451E-A644-952BF0594FE8}" type="pres">
      <dgm:prSet presAssocID="{895A2F27-4572-4266-A376-A77A7AEF76C5}" presName="connectorText" presStyleLbl="sibTrans2D1" presStyleIdx="1" presStyleCnt="5"/>
      <dgm:spPr/>
      <dgm:t>
        <a:bodyPr/>
        <a:lstStyle/>
        <a:p>
          <a:endParaRPr lang="en-US"/>
        </a:p>
      </dgm:t>
    </dgm:pt>
    <dgm:pt modelId="{8216E694-8504-4AE0-9361-D5D8EECEF69D}" type="pres">
      <dgm:prSet presAssocID="{B665A067-A25E-476F-A344-6BC812DF772D}" presName="node" presStyleLbl="node1" presStyleIdx="2" presStyleCnt="6">
        <dgm:presLayoutVars>
          <dgm:bulletEnabled val="1"/>
        </dgm:presLayoutVars>
      </dgm:prSet>
      <dgm:spPr/>
      <dgm:t>
        <a:bodyPr/>
        <a:lstStyle/>
        <a:p>
          <a:endParaRPr lang="en-US"/>
        </a:p>
      </dgm:t>
    </dgm:pt>
    <dgm:pt modelId="{B1D71252-FD78-432C-91F8-8B19621999FA}" type="pres">
      <dgm:prSet presAssocID="{D916D0F9-6C56-4400-AE7C-B077978BD88B}" presName="sibTrans" presStyleLbl="sibTrans2D1" presStyleIdx="2" presStyleCnt="5"/>
      <dgm:spPr/>
      <dgm:t>
        <a:bodyPr/>
        <a:lstStyle/>
        <a:p>
          <a:endParaRPr lang="en-US"/>
        </a:p>
      </dgm:t>
    </dgm:pt>
    <dgm:pt modelId="{94804D34-D06B-4827-BCC8-7CC7081F8082}" type="pres">
      <dgm:prSet presAssocID="{D916D0F9-6C56-4400-AE7C-B077978BD88B}" presName="connectorText" presStyleLbl="sibTrans2D1" presStyleIdx="2" presStyleCnt="5"/>
      <dgm:spPr/>
      <dgm:t>
        <a:bodyPr/>
        <a:lstStyle/>
        <a:p>
          <a:endParaRPr lang="en-US"/>
        </a:p>
      </dgm:t>
    </dgm:pt>
    <dgm:pt modelId="{0E1E8AB3-CA3F-42D8-AE55-7BFA74916F54}" type="pres">
      <dgm:prSet presAssocID="{AE55D22B-093A-4A7F-B47D-C05BFDBD872D}" presName="node" presStyleLbl="node1" presStyleIdx="3" presStyleCnt="6">
        <dgm:presLayoutVars>
          <dgm:bulletEnabled val="1"/>
        </dgm:presLayoutVars>
      </dgm:prSet>
      <dgm:spPr/>
      <dgm:t>
        <a:bodyPr/>
        <a:lstStyle/>
        <a:p>
          <a:endParaRPr lang="en-US"/>
        </a:p>
      </dgm:t>
    </dgm:pt>
    <dgm:pt modelId="{812B163F-96D0-4EAA-8911-572105020982}" type="pres">
      <dgm:prSet presAssocID="{DF722F26-FC3C-4BC4-95A8-18B9A1A916B7}" presName="sibTrans" presStyleLbl="sibTrans2D1" presStyleIdx="3" presStyleCnt="5"/>
      <dgm:spPr/>
      <dgm:t>
        <a:bodyPr/>
        <a:lstStyle/>
        <a:p>
          <a:endParaRPr lang="en-US"/>
        </a:p>
      </dgm:t>
    </dgm:pt>
    <dgm:pt modelId="{D84AEE3B-39E5-4CA2-B466-327626D98EDD}" type="pres">
      <dgm:prSet presAssocID="{DF722F26-FC3C-4BC4-95A8-18B9A1A916B7}" presName="connectorText" presStyleLbl="sibTrans2D1" presStyleIdx="3" presStyleCnt="5"/>
      <dgm:spPr/>
      <dgm:t>
        <a:bodyPr/>
        <a:lstStyle/>
        <a:p>
          <a:endParaRPr lang="en-US"/>
        </a:p>
      </dgm:t>
    </dgm:pt>
    <dgm:pt modelId="{2D391FC9-23F9-489E-897B-1C05062CC005}" type="pres">
      <dgm:prSet presAssocID="{5A57D533-A62B-41D4-86E3-AD56FF7D64E4}" presName="node" presStyleLbl="node1" presStyleIdx="4" presStyleCnt="6">
        <dgm:presLayoutVars>
          <dgm:bulletEnabled val="1"/>
        </dgm:presLayoutVars>
      </dgm:prSet>
      <dgm:spPr/>
      <dgm:t>
        <a:bodyPr/>
        <a:lstStyle/>
        <a:p>
          <a:endParaRPr lang="en-US"/>
        </a:p>
      </dgm:t>
    </dgm:pt>
    <dgm:pt modelId="{D20716D5-9785-47B9-85BB-A1D6F2B6A217}" type="pres">
      <dgm:prSet presAssocID="{40F30EC7-0D0D-48F0-878E-6CE94513CACD}" presName="sibTrans" presStyleLbl="sibTrans2D1" presStyleIdx="4" presStyleCnt="5"/>
      <dgm:spPr/>
      <dgm:t>
        <a:bodyPr/>
        <a:lstStyle/>
        <a:p>
          <a:endParaRPr lang="en-US"/>
        </a:p>
      </dgm:t>
    </dgm:pt>
    <dgm:pt modelId="{228025B1-9778-40E7-985D-01C71F82D902}" type="pres">
      <dgm:prSet presAssocID="{40F30EC7-0D0D-48F0-878E-6CE94513CACD}" presName="connectorText" presStyleLbl="sibTrans2D1" presStyleIdx="4" presStyleCnt="5"/>
      <dgm:spPr/>
      <dgm:t>
        <a:bodyPr/>
        <a:lstStyle/>
        <a:p>
          <a:endParaRPr lang="en-US"/>
        </a:p>
      </dgm:t>
    </dgm:pt>
    <dgm:pt modelId="{42453A97-0E2B-4FE3-9ECB-8C96CC76ABBC}" type="pres">
      <dgm:prSet presAssocID="{8650E27A-9237-46B1-8D12-E3899A1821CE}" presName="node" presStyleLbl="node1" presStyleIdx="5" presStyleCnt="6">
        <dgm:presLayoutVars>
          <dgm:bulletEnabled val="1"/>
        </dgm:presLayoutVars>
      </dgm:prSet>
      <dgm:spPr/>
      <dgm:t>
        <a:bodyPr/>
        <a:lstStyle/>
        <a:p>
          <a:endParaRPr lang="en-US"/>
        </a:p>
      </dgm:t>
    </dgm:pt>
  </dgm:ptLst>
  <dgm:cxnLst>
    <dgm:cxn modelId="{91212D2C-B72D-4D31-A686-341F957E3D12}" type="presOf" srcId="{8650E27A-9237-46B1-8D12-E3899A1821CE}" destId="{42453A97-0E2B-4FE3-9ECB-8C96CC76ABBC}" srcOrd="0" destOrd="0" presId="urn:microsoft.com/office/officeart/2005/8/layout/process5"/>
    <dgm:cxn modelId="{4838AC0A-2DCF-422F-BF76-1469DE49D3C3}" type="presOf" srcId="{CC068406-9B61-4096-B7DB-D562C56BC868}" destId="{3616C34C-A144-482B-BAB3-4F535C0C9199}" srcOrd="1" destOrd="0" presId="urn:microsoft.com/office/officeart/2005/8/layout/process5"/>
    <dgm:cxn modelId="{C60D76B4-3BE2-498D-834F-31852912E16B}" type="presOf" srcId="{D916D0F9-6C56-4400-AE7C-B077978BD88B}" destId="{94804D34-D06B-4827-BCC8-7CC7081F8082}" srcOrd="1" destOrd="0" presId="urn:microsoft.com/office/officeart/2005/8/layout/process5"/>
    <dgm:cxn modelId="{C29F940D-5CBE-45EF-89AC-C8749E8128E2}" type="presOf" srcId="{AE55D22B-093A-4A7F-B47D-C05BFDBD872D}" destId="{0E1E8AB3-CA3F-42D8-AE55-7BFA74916F54}" srcOrd="0" destOrd="0" presId="urn:microsoft.com/office/officeart/2005/8/layout/process5"/>
    <dgm:cxn modelId="{71760DA4-3024-48A3-8F37-4116CD47EFFC}" srcId="{C3514E17-6298-4A93-9088-184A72216B00}" destId="{5A57D533-A62B-41D4-86E3-AD56FF7D64E4}" srcOrd="4" destOrd="0" parTransId="{1A2C3C9C-ADD3-4EEB-A519-6672E3BCDD9C}" sibTransId="{40F30EC7-0D0D-48F0-878E-6CE94513CACD}"/>
    <dgm:cxn modelId="{D90C311E-2419-4C51-8F6D-0497EB0179E1}" type="presOf" srcId="{BE6DAAC4-DF0F-4088-9E10-A9C7EED34844}" destId="{85743BAB-B895-43AE-B596-294533E58B5F}" srcOrd="0" destOrd="0" presId="urn:microsoft.com/office/officeart/2005/8/layout/process5"/>
    <dgm:cxn modelId="{0C2ED834-6095-4A9F-946D-F967CF0492CA}" type="presOf" srcId="{DF722F26-FC3C-4BC4-95A8-18B9A1A916B7}" destId="{812B163F-96D0-4EAA-8911-572105020982}" srcOrd="0" destOrd="0" presId="urn:microsoft.com/office/officeart/2005/8/layout/process5"/>
    <dgm:cxn modelId="{E22BE5D4-3537-4856-B309-B97BA3C43249}" type="presOf" srcId="{895A2F27-4572-4266-A376-A77A7AEF76C5}" destId="{7D0CFDDA-A113-451E-A644-952BF0594FE8}" srcOrd="1" destOrd="0" presId="urn:microsoft.com/office/officeart/2005/8/layout/process5"/>
    <dgm:cxn modelId="{FA6665AA-496B-4C52-B638-84B18A6A0853}" type="presOf" srcId="{D916D0F9-6C56-4400-AE7C-B077978BD88B}" destId="{B1D71252-FD78-432C-91F8-8B19621999FA}" srcOrd="0" destOrd="0" presId="urn:microsoft.com/office/officeart/2005/8/layout/process5"/>
    <dgm:cxn modelId="{DA842970-0177-42F0-8F24-968AC1444A6A}" srcId="{C3514E17-6298-4A93-9088-184A72216B00}" destId="{8650E27A-9237-46B1-8D12-E3899A1821CE}" srcOrd="5" destOrd="0" parTransId="{B407150F-418A-4217-AEAD-886E4E40A239}" sibTransId="{F9915268-E390-4B42-9655-065DF1CD8B58}"/>
    <dgm:cxn modelId="{702E1B0C-1340-45DD-ACD7-EBC0006A2196}" type="presOf" srcId="{40F30EC7-0D0D-48F0-878E-6CE94513CACD}" destId="{D20716D5-9785-47B9-85BB-A1D6F2B6A217}" srcOrd="0" destOrd="0" presId="urn:microsoft.com/office/officeart/2005/8/layout/process5"/>
    <dgm:cxn modelId="{10A7C153-19BB-41E7-B327-74FC0C95CA8F}" srcId="{C3514E17-6298-4A93-9088-184A72216B00}" destId="{4CD5463D-22CC-40F5-9772-86A577BD6BD2}" srcOrd="1" destOrd="0" parTransId="{08BAC90A-2A6F-4AAA-9DD5-D5EE58ABD1F8}" sibTransId="{895A2F27-4572-4266-A376-A77A7AEF76C5}"/>
    <dgm:cxn modelId="{76B5EBC5-6555-43F1-BA09-775514A9E7C3}" type="presOf" srcId="{895A2F27-4572-4266-A376-A77A7AEF76C5}" destId="{85F8B230-6D84-4007-A85E-DBC988E09825}" srcOrd="0" destOrd="0" presId="urn:microsoft.com/office/officeart/2005/8/layout/process5"/>
    <dgm:cxn modelId="{38E496CD-31AA-49D1-98B1-77A2858FF068}" srcId="{C3514E17-6298-4A93-9088-184A72216B00}" destId="{B665A067-A25E-476F-A344-6BC812DF772D}" srcOrd="2" destOrd="0" parTransId="{B1DB1C46-D4E7-4782-8D2F-697C5A0F0439}" sibTransId="{D916D0F9-6C56-4400-AE7C-B077978BD88B}"/>
    <dgm:cxn modelId="{58D67CFA-12A7-4C86-A8CC-C4D347D70C47}" srcId="{C3514E17-6298-4A93-9088-184A72216B00}" destId="{BE6DAAC4-DF0F-4088-9E10-A9C7EED34844}" srcOrd="0" destOrd="0" parTransId="{17CE239F-419A-4602-88A2-9758E5990F8C}" sibTransId="{CC068406-9B61-4096-B7DB-D562C56BC868}"/>
    <dgm:cxn modelId="{F8D98FE4-B457-4F67-AE70-A76B3E702CD9}" type="presOf" srcId="{DF722F26-FC3C-4BC4-95A8-18B9A1A916B7}" destId="{D84AEE3B-39E5-4CA2-B466-327626D98EDD}" srcOrd="1" destOrd="0" presId="urn:microsoft.com/office/officeart/2005/8/layout/process5"/>
    <dgm:cxn modelId="{AA9F9595-2D65-4204-96FC-E8CBF27F23D4}" type="presOf" srcId="{B665A067-A25E-476F-A344-6BC812DF772D}" destId="{8216E694-8504-4AE0-9361-D5D8EECEF69D}" srcOrd="0" destOrd="0" presId="urn:microsoft.com/office/officeart/2005/8/layout/process5"/>
    <dgm:cxn modelId="{05DC77CB-1224-44A1-AD64-F72581A57588}" type="presOf" srcId="{CC068406-9B61-4096-B7DB-D562C56BC868}" destId="{39DF1BBD-27F2-4EC9-BACC-5CDCE22AD3E9}" srcOrd="0" destOrd="0" presId="urn:microsoft.com/office/officeart/2005/8/layout/process5"/>
    <dgm:cxn modelId="{25749FE2-E65F-45F3-8992-F98066A78B76}" srcId="{C3514E17-6298-4A93-9088-184A72216B00}" destId="{AE55D22B-093A-4A7F-B47D-C05BFDBD872D}" srcOrd="3" destOrd="0" parTransId="{DB03D4D7-87C6-4B29-ADE6-42247ADE21DA}" sibTransId="{DF722F26-FC3C-4BC4-95A8-18B9A1A916B7}"/>
    <dgm:cxn modelId="{286F25C6-1539-4EDF-9666-3C9066FDEF34}" type="presOf" srcId="{40F30EC7-0D0D-48F0-878E-6CE94513CACD}" destId="{228025B1-9778-40E7-985D-01C71F82D902}" srcOrd="1" destOrd="0" presId="urn:microsoft.com/office/officeart/2005/8/layout/process5"/>
    <dgm:cxn modelId="{ADAC35EF-D04C-4B98-923D-BD3EE2BCC1E4}" type="presOf" srcId="{C3514E17-6298-4A93-9088-184A72216B00}" destId="{DBF028D6-BF6D-456D-9CB1-DE6AA07A4324}" srcOrd="0" destOrd="0" presId="urn:microsoft.com/office/officeart/2005/8/layout/process5"/>
    <dgm:cxn modelId="{7EC5D759-A742-43CD-848C-3EA987838424}" type="presOf" srcId="{4CD5463D-22CC-40F5-9772-86A577BD6BD2}" destId="{E0D9CB1F-5429-47BA-9A3E-754BE6F186A3}" srcOrd="0" destOrd="0" presId="urn:microsoft.com/office/officeart/2005/8/layout/process5"/>
    <dgm:cxn modelId="{B5B1EE8C-2AAF-4A5A-A97D-28BFCA64A2E7}" type="presOf" srcId="{5A57D533-A62B-41D4-86E3-AD56FF7D64E4}" destId="{2D391FC9-23F9-489E-897B-1C05062CC005}" srcOrd="0" destOrd="0" presId="urn:microsoft.com/office/officeart/2005/8/layout/process5"/>
    <dgm:cxn modelId="{69C94A72-442B-4D82-AAE4-4801256BE0B4}" type="presParOf" srcId="{DBF028D6-BF6D-456D-9CB1-DE6AA07A4324}" destId="{85743BAB-B895-43AE-B596-294533E58B5F}" srcOrd="0" destOrd="0" presId="urn:microsoft.com/office/officeart/2005/8/layout/process5"/>
    <dgm:cxn modelId="{35CE9A2A-00A0-4846-B697-60F87EC2AFE0}" type="presParOf" srcId="{DBF028D6-BF6D-456D-9CB1-DE6AA07A4324}" destId="{39DF1BBD-27F2-4EC9-BACC-5CDCE22AD3E9}" srcOrd="1" destOrd="0" presId="urn:microsoft.com/office/officeart/2005/8/layout/process5"/>
    <dgm:cxn modelId="{864C3487-DDA7-40DB-A9A3-09B8F48B75D8}" type="presParOf" srcId="{39DF1BBD-27F2-4EC9-BACC-5CDCE22AD3E9}" destId="{3616C34C-A144-482B-BAB3-4F535C0C9199}" srcOrd="0" destOrd="0" presId="urn:microsoft.com/office/officeart/2005/8/layout/process5"/>
    <dgm:cxn modelId="{A5D11FB1-37C1-4C19-B117-21FF889E2D14}" type="presParOf" srcId="{DBF028D6-BF6D-456D-9CB1-DE6AA07A4324}" destId="{E0D9CB1F-5429-47BA-9A3E-754BE6F186A3}" srcOrd="2" destOrd="0" presId="urn:microsoft.com/office/officeart/2005/8/layout/process5"/>
    <dgm:cxn modelId="{5259ED52-5001-4A01-B954-5FD11506370E}" type="presParOf" srcId="{DBF028D6-BF6D-456D-9CB1-DE6AA07A4324}" destId="{85F8B230-6D84-4007-A85E-DBC988E09825}" srcOrd="3" destOrd="0" presId="urn:microsoft.com/office/officeart/2005/8/layout/process5"/>
    <dgm:cxn modelId="{77143C35-CD5B-4F8D-B30C-052D3E1C4E43}" type="presParOf" srcId="{85F8B230-6D84-4007-A85E-DBC988E09825}" destId="{7D0CFDDA-A113-451E-A644-952BF0594FE8}" srcOrd="0" destOrd="0" presId="urn:microsoft.com/office/officeart/2005/8/layout/process5"/>
    <dgm:cxn modelId="{11F29D6F-A8FB-494A-B728-3984B6F06ABF}" type="presParOf" srcId="{DBF028D6-BF6D-456D-9CB1-DE6AA07A4324}" destId="{8216E694-8504-4AE0-9361-D5D8EECEF69D}" srcOrd="4" destOrd="0" presId="urn:microsoft.com/office/officeart/2005/8/layout/process5"/>
    <dgm:cxn modelId="{DAF0405C-8108-418A-83D1-D93BDE4FD78F}" type="presParOf" srcId="{DBF028D6-BF6D-456D-9CB1-DE6AA07A4324}" destId="{B1D71252-FD78-432C-91F8-8B19621999FA}" srcOrd="5" destOrd="0" presId="urn:microsoft.com/office/officeart/2005/8/layout/process5"/>
    <dgm:cxn modelId="{55585692-562D-416D-B66E-21D7822883CD}" type="presParOf" srcId="{B1D71252-FD78-432C-91F8-8B19621999FA}" destId="{94804D34-D06B-4827-BCC8-7CC7081F8082}" srcOrd="0" destOrd="0" presId="urn:microsoft.com/office/officeart/2005/8/layout/process5"/>
    <dgm:cxn modelId="{DFF18DBE-B98E-42B1-ACFA-0608EA2BDE82}" type="presParOf" srcId="{DBF028D6-BF6D-456D-9CB1-DE6AA07A4324}" destId="{0E1E8AB3-CA3F-42D8-AE55-7BFA74916F54}" srcOrd="6" destOrd="0" presId="urn:microsoft.com/office/officeart/2005/8/layout/process5"/>
    <dgm:cxn modelId="{EC57502F-4DF1-4A6F-9489-DA1FAAF739F8}" type="presParOf" srcId="{DBF028D6-BF6D-456D-9CB1-DE6AA07A4324}" destId="{812B163F-96D0-4EAA-8911-572105020982}" srcOrd="7" destOrd="0" presId="urn:microsoft.com/office/officeart/2005/8/layout/process5"/>
    <dgm:cxn modelId="{EE413BDB-55D4-447B-8218-62F4E6829823}" type="presParOf" srcId="{812B163F-96D0-4EAA-8911-572105020982}" destId="{D84AEE3B-39E5-4CA2-B466-327626D98EDD}" srcOrd="0" destOrd="0" presId="urn:microsoft.com/office/officeart/2005/8/layout/process5"/>
    <dgm:cxn modelId="{34ABAC3C-648C-4884-8DE7-3A6DDB8DFA32}" type="presParOf" srcId="{DBF028D6-BF6D-456D-9CB1-DE6AA07A4324}" destId="{2D391FC9-23F9-489E-897B-1C05062CC005}" srcOrd="8" destOrd="0" presId="urn:microsoft.com/office/officeart/2005/8/layout/process5"/>
    <dgm:cxn modelId="{8FD731CD-DC1F-462F-950C-02530FCDACFC}" type="presParOf" srcId="{DBF028D6-BF6D-456D-9CB1-DE6AA07A4324}" destId="{D20716D5-9785-47B9-85BB-A1D6F2B6A217}" srcOrd="9" destOrd="0" presId="urn:microsoft.com/office/officeart/2005/8/layout/process5"/>
    <dgm:cxn modelId="{460180E1-0D5C-40BF-83E6-F9047BBDA6DC}" type="presParOf" srcId="{D20716D5-9785-47B9-85BB-A1D6F2B6A217}" destId="{228025B1-9778-40E7-985D-01C71F82D902}" srcOrd="0" destOrd="0" presId="urn:microsoft.com/office/officeart/2005/8/layout/process5"/>
    <dgm:cxn modelId="{2EE061A8-2FCD-4E34-8891-C52FE1F4630C}" type="presParOf" srcId="{DBF028D6-BF6D-456D-9CB1-DE6AA07A4324}" destId="{42453A97-0E2B-4FE3-9ECB-8C96CC76ABBC}"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CA487C-6AA8-445E-940F-2DA7B6EC4997}" type="doc">
      <dgm:prSet loTypeId="urn:microsoft.com/office/officeart/2005/8/layout/process2" loCatId="process" qsTypeId="urn:microsoft.com/office/officeart/2005/8/quickstyle/simple1" qsCatId="simple" csTypeId="urn:microsoft.com/office/officeart/2005/8/colors/accent1_2" csCatId="accent1" phldr="1"/>
      <dgm:spPr/>
    </dgm:pt>
    <dgm:pt modelId="{D698D305-8EDF-4090-95E1-3EAB247B1300}">
      <dgm:prSet phldrT="[Text]"/>
      <dgm:spPr>
        <a:solidFill>
          <a:schemeClr val="accent3">
            <a:lumMod val="50000"/>
          </a:schemeClr>
        </a:solidFill>
      </dgm:spPr>
      <dgm:t>
        <a:bodyPr/>
        <a:lstStyle/>
        <a:p>
          <a:r>
            <a:rPr lang="en-US" dirty="0" smtClean="0"/>
            <a:t>Data Collection</a:t>
          </a:r>
          <a:endParaRPr lang="en-US" dirty="0"/>
        </a:p>
      </dgm:t>
    </dgm:pt>
    <dgm:pt modelId="{FAF5FE4C-50D9-48E6-ACB1-2967F02FB85E}" type="parTrans" cxnId="{2485D7E7-1C80-4FEB-85B8-527FDD0A6494}">
      <dgm:prSet/>
      <dgm:spPr/>
      <dgm:t>
        <a:bodyPr/>
        <a:lstStyle/>
        <a:p>
          <a:endParaRPr lang="en-US"/>
        </a:p>
      </dgm:t>
    </dgm:pt>
    <dgm:pt modelId="{6F2C0B14-DA21-41FD-8E49-20BDEEA7C964}" type="sibTrans" cxnId="{2485D7E7-1C80-4FEB-85B8-527FDD0A6494}">
      <dgm:prSet/>
      <dgm:spPr>
        <a:solidFill>
          <a:schemeClr val="accent3">
            <a:lumMod val="50000"/>
          </a:schemeClr>
        </a:solidFill>
      </dgm:spPr>
      <dgm:t>
        <a:bodyPr/>
        <a:lstStyle/>
        <a:p>
          <a:endParaRPr lang="en-US" dirty="0"/>
        </a:p>
      </dgm:t>
    </dgm:pt>
    <dgm:pt modelId="{AE421249-7342-4766-825E-5AB0C7661D4C}">
      <dgm:prSet phldrT="[Text]"/>
      <dgm:spPr>
        <a:solidFill>
          <a:schemeClr val="accent3">
            <a:lumMod val="50000"/>
          </a:schemeClr>
        </a:solidFill>
      </dgm:spPr>
      <dgm:t>
        <a:bodyPr/>
        <a:lstStyle/>
        <a:p>
          <a:r>
            <a:rPr lang="en-US" dirty="0" smtClean="0"/>
            <a:t>Data Preprocessing</a:t>
          </a:r>
          <a:endParaRPr lang="en-US" dirty="0"/>
        </a:p>
      </dgm:t>
    </dgm:pt>
    <dgm:pt modelId="{AC78B807-E587-41FA-A82B-A201391ABCF7}" type="parTrans" cxnId="{405C08CD-C205-46D0-BCBF-755CF1237087}">
      <dgm:prSet/>
      <dgm:spPr/>
      <dgm:t>
        <a:bodyPr/>
        <a:lstStyle/>
        <a:p>
          <a:endParaRPr lang="en-US"/>
        </a:p>
      </dgm:t>
    </dgm:pt>
    <dgm:pt modelId="{CB55E46D-E794-40D6-9CAB-47741AEBBD78}" type="sibTrans" cxnId="{405C08CD-C205-46D0-BCBF-755CF1237087}">
      <dgm:prSet/>
      <dgm:spPr>
        <a:solidFill>
          <a:schemeClr val="accent3">
            <a:lumMod val="50000"/>
          </a:schemeClr>
        </a:solidFill>
      </dgm:spPr>
      <dgm:t>
        <a:bodyPr/>
        <a:lstStyle/>
        <a:p>
          <a:endParaRPr lang="en-US" dirty="0"/>
        </a:p>
      </dgm:t>
    </dgm:pt>
    <dgm:pt modelId="{69D04306-0C61-4828-96E5-E57375737906}">
      <dgm:prSet phldrT="[Text]"/>
      <dgm:spPr>
        <a:solidFill>
          <a:schemeClr val="accent3">
            <a:lumMod val="50000"/>
          </a:schemeClr>
        </a:solidFill>
      </dgm:spPr>
      <dgm:t>
        <a:bodyPr/>
        <a:lstStyle/>
        <a:p>
          <a:r>
            <a:rPr lang="en-US" dirty="0" smtClean="0"/>
            <a:t>Model Selection</a:t>
          </a:r>
          <a:endParaRPr lang="en-US" dirty="0"/>
        </a:p>
      </dgm:t>
    </dgm:pt>
    <dgm:pt modelId="{E60DC5E1-3529-46E0-8BEC-E6831AC62110}" type="parTrans" cxnId="{3BFC937E-ED6F-4045-B47C-48668A7DBA50}">
      <dgm:prSet/>
      <dgm:spPr/>
      <dgm:t>
        <a:bodyPr/>
        <a:lstStyle/>
        <a:p>
          <a:endParaRPr lang="en-US"/>
        </a:p>
      </dgm:t>
    </dgm:pt>
    <dgm:pt modelId="{101A6AE0-9019-4739-A327-EFCEE4DDF65D}" type="sibTrans" cxnId="{3BFC937E-ED6F-4045-B47C-48668A7DBA50}">
      <dgm:prSet/>
      <dgm:spPr>
        <a:solidFill>
          <a:schemeClr val="accent3">
            <a:lumMod val="50000"/>
          </a:schemeClr>
        </a:solidFill>
      </dgm:spPr>
      <dgm:t>
        <a:bodyPr/>
        <a:lstStyle/>
        <a:p>
          <a:endParaRPr lang="en-US" dirty="0"/>
        </a:p>
      </dgm:t>
    </dgm:pt>
    <dgm:pt modelId="{A4581C2E-3031-4BC9-81A1-5D63685DC881}">
      <dgm:prSet phldrT="[Text]"/>
      <dgm:spPr>
        <a:solidFill>
          <a:schemeClr val="accent3">
            <a:lumMod val="50000"/>
          </a:schemeClr>
        </a:solidFill>
      </dgm:spPr>
      <dgm:t>
        <a:bodyPr/>
        <a:lstStyle/>
        <a:p>
          <a:r>
            <a:rPr lang="en-US" dirty="0" smtClean="0"/>
            <a:t>Training and Validation</a:t>
          </a:r>
          <a:endParaRPr lang="en-US" dirty="0"/>
        </a:p>
      </dgm:t>
    </dgm:pt>
    <dgm:pt modelId="{4237ABA3-CE11-46BE-92C6-3896D9F71C81}" type="parTrans" cxnId="{503407E7-6856-4D50-B1CE-3CC1AD1CAB71}">
      <dgm:prSet/>
      <dgm:spPr/>
      <dgm:t>
        <a:bodyPr/>
        <a:lstStyle/>
        <a:p>
          <a:endParaRPr lang="en-US"/>
        </a:p>
      </dgm:t>
    </dgm:pt>
    <dgm:pt modelId="{C326B68B-1AE6-4D0F-A0DD-7B099DB27E33}" type="sibTrans" cxnId="{503407E7-6856-4D50-B1CE-3CC1AD1CAB71}">
      <dgm:prSet/>
      <dgm:spPr>
        <a:solidFill>
          <a:schemeClr val="accent3">
            <a:lumMod val="50000"/>
          </a:schemeClr>
        </a:solidFill>
      </dgm:spPr>
      <dgm:t>
        <a:bodyPr/>
        <a:lstStyle/>
        <a:p>
          <a:endParaRPr lang="en-US" dirty="0"/>
        </a:p>
      </dgm:t>
    </dgm:pt>
    <dgm:pt modelId="{38BEF295-55DE-413A-8A25-FD78491083F5}">
      <dgm:prSet phldrT="[Text]"/>
      <dgm:spPr>
        <a:solidFill>
          <a:schemeClr val="accent3">
            <a:lumMod val="50000"/>
          </a:schemeClr>
        </a:solidFill>
      </dgm:spPr>
      <dgm:t>
        <a:bodyPr/>
        <a:lstStyle/>
        <a:p>
          <a:r>
            <a:rPr lang="en-US" dirty="0" smtClean="0"/>
            <a:t>Evaluation</a:t>
          </a:r>
          <a:endParaRPr lang="en-US" dirty="0"/>
        </a:p>
      </dgm:t>
    </dgm:pt>
    <dgm:pt modelId="{8D06518C-8DDD-4039-8E24-2D02759B30CC}" type="parTrans" cxnId="{19BA5184-E5BF-42DD-87F4-656EABD8184E}">
      <dgm:prSet/>
      <dgm:spPr/>
      <dgm:t>
        <a:bodyPr/>
        <a:lstStyle/>
        <a:p>
          <a:endParaRPr lang="en-US"/>
        </a:p>
      </dgm:t>
    </dgm:pt>
    <dgm:pt modelId="{C8AF5036-2216-4600-821F-60E419453B89}" type="sibTrans" cxnId="{19BA5184-E5BF-42DD-87F4-656EABD8184E}">
      <dgm:prSet/>
      <dgm:spPr>
        <a:solidFill>
          <a:schemeClr val="accent3">
            <a:lumMod val="50000"/>
          </a:schemeClr>
        </a:solidFill>
      </dgm:spPr>
      <dgm:t>
        <a:bodyPr/>
        <a:lstStyle/>
        <a:p>
          <a:endParaRPr lang="en-US" dirty="0"/>
        </a:p>
      </dgm:t>
    </dgm:pt>
    <dgm:pt modelId="{898F8EC7-F3C5-48AD-88F0-AB1B3356E037}">
      <dgm:prSet phldrT="[Text]"/>
      <dgm:spPr>
        <a:solidFill>
          <a:schemeClr val="accent3">
            <a:lumMod val="50000"/>
          </a:schemeClr>
        </a:solidFill>
      </dgm:spPr>
      <dgm:t>
        <a:bodyPr/>
        <a:lstStyle/>
        <a:p>
          <a:r>
            <a:rPr lang="en-US" dirty="0" smtClean="0"/>
            <a:t>Final  Model</a:t>
          </a:r>
          <a:endParaRPr lang="en-US" dirty="0"/>
        </a:p>
      </dgm:t>
    </dgm:pt>
    <dgm:pt modelId="{4FF198B2-F0A2-4732-AEDC-953716C977B1}" type="parTrans" cxnId="{C26F672F-797E-48D9-A917-DB7DC147C73C}">
      <dgm:prSet/>
      <dgm:spPr/>
      <dgm:t>
        <a:bodyPr/>
        <a:lstStyle/>
        <a:p>
          <a:endParaRPr lang="en-US"/>
        </a:p>
      </dgm:t>
    </dgm:pt>
    <dgm:pt modelId="{158FD4DA-E5E1-4DCC-8647-D7DDE2056EE8}" type="sibTrans" cxnId="{C26F672F-797E-48D9-A917-DB7DC147C73C}">
      <dgm:prSet/>
      <dgm:spPr/>
      <dgm:t>
        <a:bodyPr/>
        <a:lstStyle/>
        <a:p>
          <a:endParaRPr lang="en-US"/>
        </a:p>
      </dgm:t>
    </dgm:pt>
    <dgm:pt modelId="{199E1E87-E065-4E37-AE59-E5224AB2B401}" type="pres">
      <dgm:prSet presAssocID="{E4CA487C-6AA8-445E-940F-2DA7B6EC4997}" presName="linearFlow" presStyleCnt="0">
        <dgm:presLayoutVars>
          <dgm:resizeHandles val="exact"/>
        </dgm:presLayoutVars>
      </dgm:prSet>
      <dgm:spPr/>
    </dgm:pt>
    <dgm:pt modelId="{B1CED093-ED8F-47CE-9CE1-B2ED4C8D5E99}" type="pres">
      <dgm:prSet presAssocID="{D698D305-8EDF-4090-95E1-3EAB247B1300}" presName="node" presStyleLbl="node1" presStyleIdx="0" presStyleCnt="6">
        <dgm:presLayoutVars>
          <dgm:bulletEnabled val="1"/>
        </dgm:presLayoutVars>
      </dgm:prSet>
      <dgm:spPr/>
      <dgm:t>
        <a:bodyPr/>
        <a:lstStyle/>
        <a:p>
          <a:endParaRPr lang="en-US"/>
        </a:p>
      </dgm:t>
    </dgm:pt>
    <dgm:pt modelId="{E0CF432E-4B2E-4818-81CF-10E7AEC0DCBD}" type="pres">
      <dgm:prSet presAssocID="{6F2C0B14-DA21-41FD-8E49-20BDEEA7C964}" presName="sibTrans" presStyleLbl="sibTrans2D1" presStyleIdx="0" presStyleCnt="5"/>
      <dgm:spPr/>
      <dgm:t>
        <a:bodyPr/>
        <a:lstStyle/>
        <a:p>
          <a:endParaRPr lang="en-US"/>
        </a:p>
      </dgm:t>
    </dgm:pt>
    <dgm:pt modelId="{9EA85E4F-8032-40C4-A019-F9DCB290F6FA}" type="pres">
      <dgm:prSet presAssocID="{6F2C0B14-DA21-41FD-8E49-20BDEEA7C964}" presName="connectorText" presStyleLbl="sibTrans2D1" presStyleIdx="0" presStyleCnt="5"/>
      <dgm:spPr/>
      <dgm:t>
        <a:bodyPr/>
        <a:lstStyle/>
        <a:p>
          <a:endParaRPr lang="en-US"/>
        </a:p>
      </dgm:t>
    </dgm:pt>
    <dgm:pt modelId="{5BBDC647-F753-4FF6-8F56-19BD9A2FAA30}" type="pres">
      <dgm:prSet presAssocID="{AE421249-7342-4766-825E-5AB0C7661D4C}" presName="node" presStyleLbl="node1" presStyleIdx="1" presStyleCnt="6">
        <dgm:presLayoutVars>
          <dgm:bulletEnabled val="1"/>
        </dgm:presLayoutVars>
      </dgm:prSet>
      <dgm:spPr/>
      <dgm:t>
        <a:bodyPr/>
        <a:lstStyle/>
        <a:p>
          <a:endParaRPr lang="en-US"/>
        </a:p>
      </dgm:t>
    </dgm:pt>
    <dgm:pt modelId="{7A5F6865-5015-407F-A319-072733C71527}" type="pres">
      <dgm:prSet presAssocID="{CB55E46D-E794-40D6-9CAB-47741AEBBD78}" presName="sibTrans" presStyleLbl="sibTrans2D1" presStyleIdx="1" presStyleCnt="5"/>
      <dgm:spPr/>
      <dgm:t>
        <a:bodyPr/>
        <a:lstStyle/>
        <a:p>
          <a:endParaRPr lang="en-US"/>
        </a:p>
      </dgm:t>
    </dgm:pt>
    <dgm:pt modelId="{6FD702A1-DDEB-4489-BDBA-7081795F3EC2}" type="pres">
      <dgm:prSet presAssocID="{CB55E46D-E794-40D6-9CAB-47741AEBBD78}" presName="connectorText" presStyleLbl="sibTrans2D1" presStyleIdx="1" presStyleCnt="5"/>
      <dgm:spPr/>
      <dgm:t>
        <a:bodyPr/>
        <a:lstStyle/>
        <a:p>
          <a:endParaRPr lang="en-US"/>
        </a:p>
      </dgm:t>
    </dgm:pt>
    <dgm:pt modelId="{9301011E-24F7-49CB-AE35-4B99F1A60585}" type="pres">
      <dgm:prSet presAssocID="{69D04306-0C61-4828-96E5-E57375737906}" presName="node" presStyleLbl="node1" presStyleIdx="2" presStyleCnt="6">
        <dgm:presLayoutVars>
          <dgm:bulletEnabled val="1"/>
        </dgm:presLayoutVars>
      </dgm:prSet>
      <dgm:spPr/>
      <dgm:t>
        <a:bodyPr/>
        <a:lstStyle/>
        <a:p>
          <a:endParaRPr lang="en-US"/>
        </a:p>
      </dgm:t>
    </dgm:pt>
    <dgm:pt modelId="{D4829B70-93AF-48C7-B900-A0397E822C5F}" type="pres">
      <dgm:prSet presAssocID="{101A6AE0-9019-4739-A327-EFCEE4DDF65D}" presName="sibTrans" presStyleLbl="sibTrans2D1" presStyleIdx="2" presStyleCnt="5"/>
      <dgm:spPr/>
      <dgm:t>
        <a:bodyPr/>
        <a:lstStyle/>
        <a:p>
          <a:endParaRPr lang="en-US"/>
        </a:p>
      </dgm:t>
    </dgm:pt>
    <dgm:pt modelId="{C175DC9D-E970-4949-B4D3-6661881CFFAC}" type="pres">
      <dgm:prSet presAssocID="{101A6AE0-9019-4739-A327-EFCEE4DDF65D}" presName="connectorText" presStyleLbl="sibTrans2D1" presStyleIdx="2" presStyleCnt="5"/>
      <dgm:spPr/>
      <dgm:t>
        <a:bodyPr/>
        <a:lstStyle/>
        <a:p>
          <a:endParaRPr lang="en-US"/>
        </a:p>
      </dgm:t>
    </dgm:pt>
    <dgm:pt modelId="{F90ACFD1-224D-4628-B6CC-C0233AFAAF8E}" type="pres">
      <dgm:prSet presAssocID="{A4581C2E-3031-4BC9-81A1-5D63685DC881}" presName="node" presStyleLbl="node1" presStyleIdx="3" presStyleCnt="6">
        <dgm:presLayoutVars>
          <dgm:bulletEnabled val="1"/>
        </dgm:presLayoutVars>
      </dgm:prSet>
      <dgm:spPr/>
      <dgm:t>
        <a:bodyPr/>
        <a:lstStyle/>
        <a:p>
          <a:endParaRPr lang="en-US"/>
        </a:p>
      </dgm:t>
    </dgm:pt>
    <dgm:pt modelId="{9F42B605-41AB-4A6A-AC70-5F6AAFE0C5EF}" type="pres">
      <dgm:prSet presAssocID="{C326B68B-1AE6-4D0F-A0DD-7B099DB27E33}" presName="sibTrans" presStyleLbl="sibTrans2D1" presStyleIdx="3" presStyleCnt="5"/>
      <dgm:spPr/>
      <dgm:t>
        <a:bodyPr/>
        <a:lstStyle/>
        <a:p>
          <a:endParaRPr lang="en-US"/>
        </a:p>
      </dgm:t>
    </dgm:pt>
    <dgm:pt modelId="{0D0DF5C9-747F-4522-A1C2-DACAEF33FA8D}" type="pres">
      <dgm:prSet presAssocID="{C326B68B-1AE6-4D0F-A0DD-7B099DB27E33}" presName="connectorText" presStyleLbl="sibTrans2D1" presStyleIdx="3" presStyleCnt="5"/>
      <dgm:spPr/>
      <dgm:t>
        <a:bodyPr/>
        <a:lstStyle/>
        <a:p>
          <a:endParaRPr lang="en-US"/>
        </a:p>
      </dgm:t>
    </dgm:pt>
    <dgm:pt modelId="{BC4F91EA-9383-40E0-952C-2041CA30824D}" type="pres">
      <dgm:prSet presAssocID="{38BEF295-55DE-413A-8A25-FD78491083F5}" presName="node" presStyleLbl="node1" presStyleIdx="4" presStyleCnt="6">
        <dgm:presLayoutVars>
          <dgm:bulletEnabled val="1"/>
        </dgm:presLayoutVars>
      </dgm:prSet>
      <dgm:spPr/>
      <dgm:t>
        <a:bodyPr/>
        <a:lstStyle/>
        <a:p>
          <a:endParaRPr lang="en-US"/>
        </a:p>
      </dgm:t>
    </dgm:pt>
    <dgm:pt modelId="{08101CE7-D20D-4B52-8F2C-0EABEEA43853}" type="pres">
      <dgm:prSet presAssocID="{C8AF5036-2216-4600-821F-60E419453B89}" presName="sibTrans" presStyleLbl="sibTrans2D1" presStyleIdx="4" presStyleCnt="5"/>
      <dgm:spPr/>
      <dgm:t>
        <a:bodyPr/>
        <a:lstStyle/>
        <a:p>
          <a:endParaRPr lang="en-US"/>
        </a:p>
      </dgm:t>
    </dgm:pt>
    <dgm:pt modelId="{A44D06AE-7EED-48EA-BB91-06A41EA67DC7}" type="pres">
      <dgm:prSet presAssocID="{C8AF5036-2216-4600-821F-60E419453B89}" presName="connectorText" presStyleLbl="sibTrans2D1" presStyleIdx="4" presStyleCnt="5"/>
      <dgm:spPr/>
      <dgm:t>
        <a:bodyPr/>
        <a:lstStyle/>
        <a:p>
          <a:endParaRPr lang="en-US"/>
        </a:p>
      </dgm:t>
    </dgm:pt>
    <dgm:pt modelId="{5DD3715F-582D-4F77-B62B-B472BDA5098B}" type="pres">
      <dgm:prSet presAssocID="{898F8EC7-F3C5-48AD-88F0-AB1B3356E037}" presName="node" presStyleLbl="node1" presStyleIdx="5" presStyleCnt="6">
        <dgm:presLayoutVars>
          <dgm:bulletEnabled val="1"/>
        </dgm:presLayoutVars>
      </dgm:prSet>
      <dgm:spPr/>
      <dgm:t>
        <a:bodyPr/>
        <a:lstStyle/>
        <a:p>
          <a:endParaRPr lang="en-US"/>
        </a:p>
      </dgm:t>
    </dgm:pt>
  </dgm:ptLst>
  <dgm:cxnLst>
    <dgm:cxn modelId="{503407E7-6856-4D50-B1CE-3CC1AD1CAB71}" srcId="{E4CA487C-6AA8-445E-940F-2DA7B6EC4997}" destId="{A4581C2E-3031-4BC9-81A1-5D63685DC881}" srcOrd="3" destOrd="0" parTransId="{4237ABA3-CE11-46BE-92C6-3896D9F71C81}" sibTransId="{C326B68B-1AE6-4D0F-A0DD-7B099DB27E33}"/>
    <dgm:cxn modelId="{17A8653B-D63D-4321-A81F-44727371A972}" type="presOf" srcId="{69D04306-0C61-4828-96E5-E57375737906}" destId="{9301011E-24F7-49CB-AE35-4B99F1A60585}" srcOrd="0" destOrd="0" presId="urn:microsoft.com/office/officeart/2005/8/layout/process2"/>
    <dgm:cxn modelId="{42942A6B-B3C2-484E-89CF-75EA720916FF}" type="presOf" srcId="{C8AF5036-2216-4600-821F-60E419453B89}" destId="{08101CE7-D20D-4B52-8F2C-0EABEEA43853}" srcOrd="0" destOrd="0" presId="urn:microsoft.com/office/officeart/2005/8/layout/process2"/>
    <dgm:cxn modelId="{2B29FB27-A506-4A45-BE50-73E8DB45E833}" type="presOf" srcId="{38BEF295-55DE-413A-8A25-FD78491083F5}" destId="{BC4F91EA-9383-40E0-952C-2041CA30824D}" srcOrd="0" destOrd="0" presId="urn:microsoft.com/office/officeart/2005/8/layout/process2"/>
    <dgm:cxn modelId="{2485D7E7-1C80-4FEB-85B8-527FDD0A6494}" srcId="{E4CA487C-6AA8-445E-940F-2DA7B6EC4997}" destId="{D698D305-8EDF-4090-95E1-3EAB247B1300}" srcOrd="0" destOrd="0" parTransId="{FAF5FE4C-50D9-48E6-ACB1-2967F02FB85E}" sibTransId="{6F2C0B14-DA21-41FD-8E49-20BDEEA7C964}"/>
    <dgm:cxn modelId="{405C08CD-C205-46D0-BCBF-755CF1237087}" srcId="{E4CA487C-6AA8-445E-940F-2DA7B6EC4997}" destId="{AE421249-7342-4766-825E-5AB0C7661D4C}" srcOrd="1" destOrd="0" parTransId="{AC78B807-E587-41FA-A82B-A201391ABCF7}" sibTransId="{CB55E46D-E794-40D6-9CAB-47741AEBBD78}"/>
    <dgm:cxn modelId="{F3B2745C-636F-4896-834C-7FB0D8BD8A52}" type="presOf" srcId="{6F2C0B14-DA21-41FD-8E49-20BDEEA7C964}" destId="{E0CF432E-4B2E-4818-81CF-10E7AEC0DCBD}" srcOrd="0" destOrd="0" presId="urn:microsoft.com/office/officeart/2005/8/layout/process2"/>
    <dgm:cxn modelId="{F450C58C-4B7F-40F3-A095-F23D018EA427}" type="presOf" srcId="{898F8EC7-F3C5-48AD-88F0-AB1B3356E037}" destId="{5DD3715F-582D-4F77-B62B-B472BDA5098B}" srcOrd="0" destOrd="0" presId="urn:microsoft.com/office/officeart/2005/8/layout/process2"/>
    <dgm:cxn modelId="{BC1E2889-4072-4C04-B296-96EF3125546D}" type="presOf" srcId="{6F2C0B14-DA21-41FD-8E49-20BDEEA7C964}" destId="{9EA85E4F-8032-40C4-A019-F9DCB290F6FA}" srcOrd="1" destOrd="0" presId="urn:microsoft.com/office/officeart/2005/8/layout/process2"/>
    <dgm:cxn modelId="{162311D0-CB0D-4BE5-9CA6-6665D7E4D104}" type="presOf" srcId="{E4CA487C-6AA8-445E-940F-2DA7B6EC4997}" destId="{199E1E87-E065-4E37-AE59-E5224AB2B401}" srcOrd="0" destOrd="0" presId="urn:microsoft.com/office/officeart/2005/8/layout/process2"/>
    <dgm:cxn modelId="{7359B39F-8B68-4DEC-8E07-CA149BA1D05F}" type="presOf" srcId="{C326B68B-1AE6-4D0F-A0DD-7B099DB27E33}" destId="{9F42B605-41AB-4A6A-AC70-5F6AAFE0C5EF}" srcOrd="0" destOrd="0" presId="urn:microsoft.com/office/officeart/2005/8/layout/process2"/>
    <dgm:cxn modelId="{DE1D14D2-24C9-4AD8-979D-02DC5C259860}" type="presOf" srcId="{CB55E46D-E794-40D6-9CAB-47741AEBBD78}" destId="{6FD702A1-DDEB-4489-BDBA-7081795F3EC2}" srcOrd="1" destOrd="0" presId="urn:microsoft.com/office/officeart/2005/8/layout/process2"/>
    <dgm:cxn modelId="{FD9FD56F-6689-4780-99ED-87473693CF89}" type="presOf" srcId="{CB55E46D-E794-40D6-9CAB-47741AEBBD78}" destId="{7A5F6865-5015-407F-A319-072733C71527}" srcOrd="0" destOrd="0" presId="urn:microsoft.com/office/officeart/2005/8/layout/process2"/>
    <dgm:cxn modelId="{A14BB2CD-EE60-4494-9F32-2FFA5DDF3D0C}" type="presOf" srcId="{C8AF5036-2216-4600-821F-60E419453B89}" destId="{A44D06AE-7EED-48EA-BB91-06A41EA67DC7}" srcOrd="1" destOrd="0" presId="urn:microsoft.com/office/officeart/2005/8/layout/process2"/>
    <dgm:cxn modelId="{B6BF43CB-0B5F-4B67-88FF-80CE29B1DA42}" type="presOf" srcId="{AE421249-7342-4766-825E-5AB0C7661D4C}" destId="{5BBDC647-F753-4FF6-8F56-19BD9A2FAA30}" srcOrd="0" destOrd="0" presId="urn:microsoft.com/office/officeart/2005/8/layout/process2"/>
    <dgm:cxn modelId="{41F88118-C3DE-4045-AAF8-52557CE49ED5}" type="presOf" srcId="{101A6AE0-9019-4739-A327-EFCEE4DDF65D}" destId="{C175DC9D-E970-4949-B4D3-6661881CFFAC}" srcOrd="1" destOrd="0" presId="urn:microsoft.com/office/officeart/2005/8/layout/process2"/>
    <dgm:cxn modelId="{C26F672F-797E-48D9-A917-DB7DC147C73C}" srcId="{E4CA487C-6AA8-445E-940F-2DA7B6EC4997}" destId="{898F8EC7-F3C5-48AD-88F0-AB1B3356E037}" srcOrd="5" destOrd="0" parTransId="{4FF198B2-F0A2-4732-AEDC-953716C977B1}" sibTransId="{158FD4DA-E5E1-4DCC-8647-D7DDE2056EE8}"/>
    <dgm:cxn modelId="{3BFC937E-ED6F-4045-B47C-48668A7DBA50}" srcId="{E4CA487C-6AA8-445E-940F-2DA7B6EC4997}" destId="{69D04306-0C61-4828-96E5-E57375737906}" srcOrd="2" destOrd="0" parTransId="{E60DC5E1-3529-46E0-8BEC-E6831AC62110}" sibTransId="{101A6AE0-9019-4739-A327-EFCEE4DDF65D}"/>
    <dgm:cxn modelId="{49BE9B1F-0161-4EA5-9C65-B27C798001E4}" type="presOf" srcId="{D698D305-8EDF-4090-95E1-3EAB247B1300}" destId="{B1CED093-ED8F-47CE-9CE1-B2ED4C8D5E99}" srcOrd="0" destOrd="0" presId="urn:microsoft.com/office/officeart/2005/8/layout/process2"/>
    <dgm:cxn modelId="{142268AD-286A-4D0C-A8EE-99D68EC9003A}" type="presOf" srcId="{A4581C2E-3031-4BC9-81A1-5D63685DC881}" destId="{F90ACFD1-224D-4628-B6CC-C0233AFAAF8E}" srcOrd="0" destOrd="0" presId="urn:microsoft.com/office/officeart/2005/8/layout/process2"/>
    <dgm:cxn modelId="{5E9C2AF9-212D-4B0E-B7A6-24337D9DA17A}" type="presOf" srcId="{101A6AE0-9019-4739-A327-EFCEE4DDF65D}" destId="{D4829B70-93AF-48C7-B900-A0397E822C5F}" srcOrd="0" destOrd="0" presId="urn:microsoft.com/office/officeart/2005/8/layout/process2"/>
    <dgm:cxn modelId="{1A0A1EE0-1E26-477F-AC4E-E46EDC33938B}" type="presOf" srcId="{C326B68B-1AE6-4D0F-A0DD-7B099DB27E33}" destId="{0D0DF5C9-747F-4522-A1C2-DACAEF33FA8D}" srcOrd="1" destOrd="0" presId="urn:microsoft.com/office/officeart/2005/8/layout/process2"/>
    <dgm:cxn modelId="{19BA5184-E5BF-42DD-87F4-656EABD8184E}" srcId="{E4CA487C-6AA8-445E-940F-2DA7B6EC4997}" destId="{38BEF295-55DE-413A-8A25-FD78491083F5}" srcOrd="4" destOrd="0" parTransId="{8D06518C-8DDD-4039-8E24-2D02759B30CC}" sibTransId="{C8AF5036-2216-4600-821F-60E419453B89}"/>
    <dgm:cxn modelId="{E1F70CDF-CBCB-421C-ACB5-F472A6F9C5A6}" type="presParOf" srcId="{199E1E87-E065-4E37-AE59-E5224AB2B401}" destId="{B1CED093-ED8F-47CE-9CE1-B2ED4C8D5E99}" srcOrd="0" destOrd="0" presId="urn:microsoft.com/office/officeart/2005/8/layout/process2"/>
    <dgm:cxn modelId="{70284EAE-98AE-4608-B746-EA19863A4AAC}" type="presParOf" srcId="{199E1E87-E065-4E37-AE59-E5224AB2B401}" destId="{E0CF432E-4B2E-4818-81CF-10E7AEC0DCBD}" srcOrd="1" destOrd="0" presId="urn:microsoft.com/office/officeart/2005/8/layout/process2"/>
    <dgm:cxn modelId="{F5C48331-3199-4B8F-ABC8-8A810C7EEB06}" type="presParOf" srcId="{E0CF432E-4B2E-4818-81CF-10E7AEC0DCBD}" destId="{9EA85E4F-8032-40C4-A019-F9DCB290F6FA}" srcOrd="0" destOrd="0" presId="urn:microsoft.com/office/officeart/2005/8/layout/process2"/>
    <dgm:cxn modelId="{8351EC28-4553-4C5A-B293-984086812A05}" type="presParOf" srcId="{199E1E87-E065-4E37-AE59-E5224AB2B401}" destId="{5BBDC647-F753-4FF6-8F56-19BD9A2FAA30}" srcOrd="2" destOrd="0" presId="urn:microsoft.com/office/officeart/2005/8/layout/process2"/>
    <dgm:cxn modelId="{250E5013-66EF-40BB-A481-7912DAEE3DC4}" type="presParOf" srcId="{199E1E87-E065-4E37-AE59-E5224AB2B401}" destId="{7A5F6865-5015-407F-A319-072733C71527}" srcOrd="3" destOrd="0" presId="urn:microsoft.com/office/officeart/2005/8/layout/process2"/>
    <dgm:cxn modelId="{D60E2795-A854-4FC9-AA7D-29AEC3BA1630}" type="presParOf" srcId="{7A5F6865-5015-407F-A319-072733C71527}" destId="{6FD702A1-DDEB-4489-BDBA-7081795F3EC2}" srcOrd="0" destOrd="0" presId="urn:microsoft.com/office/officeart/2005/8/layout/process2"/>
    <dgm:cxn modelId="{A9D1B220-436A-4FE7-B158-C554F21DD1C6}" type="presParOf" srcId="{199E1E87-E065-4E37-AE59-E5224AB2B401}" destId="{9301011E-24F7-49CB-AE35-4B99F1A60585}" srcOrd="4" destOrd="0" presId="urn:microsoft.com/office/officeart/2005/8/layout/process2"/>
    <dgm:cxn modelId="{14F59725-775E-49B8-B0B3-EEC9D8DDBF6E}" type="presParOf" srcId="{199E1E87-E065-4E37-AE59-E5224AB2B401}" destId="{D4829B70-93AF-48C7-B900-A0397E822C5F}" srcOrd="5" destOrd="0" presId="urn:microsoft.com/office/officeart/2005/8/layout/process2"/>
    <dgm:cxn modelId="{C2D87931-AC0A-480C-A452-8E99FD6B1226}" type="presParOf" srcId="{D4829B70-93AF-48C7-B900-A0397E822C5F}" destId="{C175DC9D-E970-4949-B4D3-6661881CFFAC}" srcOrd="0" destOrd="0" presId="urn:microsoft.com/office/officeart/2005/8/layout/process2"/>
    <dgm:cxn modelId="{73C099BE-F851-4E9A-8E6E-628C9108BD98}" type="presParOf" srcId="{199E1E87-E065-4E37-AE59-E5224AB2B401}" destId="{F90ACFD1-224D-4628-B6CC-C0233AFAAF8E}" srcOrd="6" destOrd="0" presId="urn:microsoft.com/office/officeart/2005/8/layout/process2"/>
    <dgm:cxn modelId="{46721ADC-CBA0-4E38-811B-3EA797C87B6B}" type="presParOf" srcId="{199E1E87-E065-4E37-AE59-E5224AB2B401}" destId="{9F42B605-41AB-4A6A-AC70-5F6AAFE0C5EF}" srcOrd="7" destOrd="0" presId="urn:microsoft.com/office/officeart/2005/8/layout/process2"/>
    <dgm:cxn modelId="{CFA386DB-6BA1-4E3A-9BE4-9F545D67F9ED}" type="presParOf" srcId="{9F42B605-41AB-4A6A-AC70-5F6AAFE0C5EF}" destId="{0D0DF5C9-747F-4522-A1C2-DACAEF33FA8D}" srcOrd="0" destOrd="0" presId="urn:microsoft.com/office/officeart/2005/8/layout/process2"/>
    <dgm:cxn modelId="{4C68AA41-AB17-47AE-A5CB-56FF40F38871}" type="presParOf" srcId="{199E1E87-E065-4E37-AE59-E5224AB2B401}" destId="{BC4F91EA-9383-40E0-952C-2041CA30824D}" srcOrd="8" destOrd="0" presId="urn:microsoft.com/office/officeart/2005/8/layout/process2"/>
    <dgm:cxn modelId="{E73C0DFE-3947-48CA-9376-1D8402D31A5F}" type="presParOf" srcId="{199E1E87-E065-4E37-AE59-E5224AB2B401}" destId="{08101CE7-D20D-4B52-8F2C-0EABEEA43853}" srcOrd="9" destOrd="0" presId="urn:microsoft.com/office/officeart/2005/8/layout/process2"/>
    <dgm:cxn modelId="{27FC9AC1-D70C-4D9A-A9A8-AD3D09CEC131}" type="presParOf" srcId="{08101CE7-D20D-4B52-8F2C-0EABEEA43853}" destId="{A44D06AE-7EED-48EA-BB91-06A41EA67DC7}" srcOrd="0" destOrd="0" presId="urn:microsoft.com/office/officeart/2005/8/layout/process2"/>
    <dgm:cxn modelId="{1479306C-8EC0-4826-8BD9-B5798358F095}" type="presParOf" srcId="{199E1E87-E065-4E37-AE59-E5224AB2B401}" destId="{5DD3715F-582D-4F77-B62B-B472BDA5098B}"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43BAB-B895-43AE-B596-294533E58B5F}">
      <dsp:nvSpPr>
        <dsp:cNvPr id="0" name=""/>
        <dsp:cNvSpPr/>
      </dsp:nvSpPr>
      <dsp:spPr>
        <a:xfrm>
          <a:off x="7703" y="349422"/>
          <a:ext cx="2302570" cy="1381542"/>
        </a:xfrm>
        <a:prstGeom prst="roundRect">
          <a:avLst>
            <a:gd name="adj" fmla="val 10000"/>
          </a:avLst>
        </a:prstGeom>
        <a:solidFill>
          <a:schemeClr val="accent5">
            <a:lumMod val="75000"/>
          </a:schemeClr>
        </a:solidFill>
        <a:ln w="1905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lumMod val="95000"/>
                  <a:lumOff val="5000"/>
                </a:schemeClr>
              </a:solidFill>
            </a:rPr>
            <a:t>INPUT IMAGE	</a:t>
          </a:r>
          <a:endParaRPr lang="en-US" sz="1900" b="1" kern="1200" dirty="0">
            <a:solidFill>
              <a:schemeClr val="bg1">
                <a:lumMod val="95000"/>
                <a:lumOff val="5000"/>
              </a:schemeClr>
            </a:solidFill>
          </a:endParaRPr>
        </a:p>
      </dsp:txBody>
      <dsp:txXfrm>
        <a:off x="48167" y="389886"/>
        <a:ext cx="2221642" cy="1300614"/>
      </dsp:txXfrm>
    </dsp:sp>
    <dsp:sp modelId="{39DF1BBD-27F2-4EC9-BACC-5CDCE22AD3E9}">
      <dsp:nvSpPr>
        <dsp:cNvPr id="0" name=""/>
        <dsp:cNvSpPr/>
      </dsp:nvSpPr>
      <dsp:spPr>
        <a:xfrm>
          <a:off x="2512900" y="754674"/>
          <a:ext cx="488145" cy="571037"/>
        </a:xfrm>
        <a:prstGeom prst="rightArrow">
          <a:avLst>
            <a:gd name="adj1" fmla="val 60000"/>
            <a:gd name="adj2" fmla="val 50000"/>
          </a:avLst>
        </a:prstGeom>
        <a:solidFill>
          <a:schemeClr val="tx1"/>
        </a:solidFill>
        <a:ln>
          <a:solidFill>
            <a:schemeClr val="bg1">
              <a:lumMod val="95000"/>
              <a:lumOff val="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dirty="0">
            <a:solidFill>
              <a:schemeClr val="bg1">
                <a:lumMod val="95000"/>
                <a:lumOff val="5000"/>
              </a:schemeClr>
            </a:solidFill>
          </a:endParaRPr>
        </a:p>
      </dsp:txBody>
      <dsp:txXfrm>
        <a:off x="2512900" y="868881"/>
        <a:ext cx="341702" cy="342623"/>
      </dsp:txXfrm>
    </dsp:sp>
    <dsp:sp modelId="{E0D9CB1F-5429-47BA-9A3E-754BE6F186A3}">
      <dsp:nvSpPr>
        <dsp:cNvPr id="0" name=""/>
        <dsp:cNvSpPr/>
      </dsp:nvSpPr>
      <dsp:spPr>
        <a:xfrm>
          <a:off x="3231303" y="349422"/>
          <a:ext cx="2302570" cy="1381542"/>
        </a:xfrm>
        <a:prstGeom prst="roundRect">
          <a:avLst>
            <a:gd name="adj" fmla="val 10000"/>
          </a:avLst>
        </a:prstGeom>
        <a:solidFill>
          <a:srgbClr val="FF0000"/>
        </a:solidFill>
        <a:ln w="1905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lumMod val="95000"/>
                  <a:lumOff val="5000"/>
                </a:schemeClr>
              </a:solidFill>
            </a:rPr>
            <a:t>MATRIX GENERATION</a:t>
          </a:r>
          <a:endParaRPr lang="en-US" sz="1900" b="1" kern="1200" dirty="0">
            <a:solidFill>
              <a:schemeClr val="bg1">
                <a:lumMod val="95000"/>
                <a:lumOff val="5000"/>
              </a:schemeClr>
            </a:solidFill>
          </a:endParaRPr>
        </a:p>
      </dsp:txBody>
      <dsp:txXfrm>
        <a:off x="3271767" y="389886"/>
        <a:ext cx="2221642" cy="1300614"/>
      </dsp:txXfrm>
    </dsp:sp>
    <dsp:sp modelId="{85F8B230-6D84-4007-A85E-DBC988E09825}">
      <dsp:nvSpPr>
        <dsp:cNvPr id="0" name=""/>
        <dsp:cNvSpPr/>
      </dsp:nvSpPr>
      <dsp:spPr>
        <a:xfrm>
          <a:off x="5736500" y="754674"/>
          <a:ext cx="488145" cy="571037"/>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dirty="0">
            <a:solidFill>
              <a:schemeClr val="bg1">
                <a:lumMod val="95000"/>
                <a:lumOff val="5000"/>
              </a:schemeClr>
            </a:solidFill>
          </a:endParaRPr>
        </a:p>
      </dsp:txBody>
      <dsp:txXfrm>
        <a:off x="5736500" y="868881"/>
        <a:ext cx="341702" cy="342623"/>
      </dsp:txXfrm>
    </dsp:sp>
    <dsp:sp modelId="{8216E694-8504-4AE0-9361-D5D8EECEF69D}">
      <dsp:nvSpPr>
        <dsp:cNvPr id="0" name=""/>
        <dsp:cNvSpPr/>
      </dsp:nvSpPr>
      <dsp:spPr>
        <a:xfrm>
          <a:off x="6454902" y="349422"/>
          <a:ext cx="2302570" cy="1381542"/>
        </a:xfrm>
        <a:prstGeom prst="roundRect">
          <a:avLst>
            <a:gd name="adj" fmla="val 10000"/>
          </a:avLst>
        </a:prstGeom>
        <a:solidFill>
          <a:srgbClr val="76B826"/>
        </a:solidFill>
        <a:ln w="1905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lumMod val="95000"/>
                  <a:lumOff val="5000"/>
                </a:schemeClr>
              </a:solidFill>
            </a:rPr>
            <a:t>CONVOLUTION</a:t>
          </a:r>
          <a:endParaRPr lang="en-US" sz="1900" b="1" kern="1200" dirty="0">
            <a:solidFill>
              <a:schemeClr val="bg1">
                <a:lumMod val="95000"/>
                <a:lumOff val="5000"/>
              </a:schemeClr>
            </a:solidFill>
          </a:endParaRPr>
        </a:p>
      </dsp:txBody>
      <dsp:txXfrm>
        <a:off x="6495366" y="389886"/>
        <a:ext cx="2221642" cy="1300614"/>
      </dsp:txXfrm>
    </dsp:sp>
    <dsp:sp modelId="{B1D71252-FD78-432C-91F8-8B19621999FA}">
      <dsp:nvSpPr>
        <dsp:cNvPr id="0" name=""/>
        <dsp:cNvSpPr/>
      </dsp:nvSpPr>
      <dsp:spPr>
        <a:xfrm rot="5400000">
          <a:off x="7362115" y="1892144"/>
          <a:ext cx="488145" cy="571037"/>
        </a:xfrm>
        <a:prstGeom prst="rightArrow">
          <a:avLst>
            <a:gd name="adj1" fmla="val 60000"/>
            <a:gd name="adj2" fmla="val 50000"/>
          </a:avLst>
        </a:prstGeom>
        <a:solidFill>
          <a:schemeClr val="tx1"/>
        </a:solidFill>
        <a:ln>
          <a:solidFill>
            <a:schemeClr val="bg1">
              <a:lumMod val="95000"/>
              <a:lumOff val="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dirty="0">
            <a:solidFill>
              <a:schemeClr val="bg1">
                <a:lumMod val="95000"/>
                <a:lumOff val="5000"/>
              </a:schemeClr>
            </a:solidFill>
          </a:endParaRPr>
        </a:p>
      </dsp:txBody>
      <dsp:txXfrm rot="-5400000">
        <a:off x="7434877" y="1933590"/>
        <a:ext cx="342623" cy="341702"/>
      </dsp:txXfrm>
    </dsp:sp>
    <dsp:sp modelId="{0E1E8AB3-CA3F-42D8-AE55-7BFA74916F54}">
      <dsp:nvSpPr>
        <dsp:cNvPr id="0" name=""/>
        <dsp:cNvSpPr/>
      </dsp:nvSpPr>
      <dsp:spPr>
        <a:xfrm>
          <a:off x="6454902" y="2651993"/>
          <a:ext cx="2302570" cy="1381542"/>
        </a:xfrm>
        <a:prstGeom prst="roundRect">
          <a:avLst>
            <a:gd name="adj" fmla="val 10000"/>
          </a:avLst>
        </a:prstGeom>
        <a:solidFill>
          <a:schemeClr val="accent1">
            <a:hueOff val="0"/>
            <a:satOff val="0"/>
            <a:lumOff val="0"/>
            <a:alphaOff val="0"/>
          </a:schemeClr>
        </a:solidFill>
        <a:ln w="1905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lumMod val="95000"/>
                  <a:lumOff val="5000"/>
                </a:schemeClr>
              </a:solidFill>
            </a:rPr>
            <a:t>FLATTENING</a:t>
          </a:r>
          <a:endParaRPr lang="en-US" sz="1900" b="1" kern="1200" dirty="0">
            <a:solidFill>
              <a:schemeClr val="bg1">
                <a:lumMod val="95000"/>
                <a:lumOff val="5000"/>
              </a:schemeClr>
            </a:solidFill>
          </a:endParaRPr>
        </a:p>
      </dsp:txBody>
      <dsp:txXfrm>
        <a:off x="6495366" y="2692457"/>
        <a:ext cx="2221642" cy="1300614"/>
      </dsp:txXfrm>
    </dsp:sp>
    <dsp:sp modelId="{812B163F-96D0-4EAA-8911-572105020982}">
      <dsp:nvSpPr>
        <dsp:cNvPr id="0" name=""/>
        <dsp:cNvSpPr/>
      </dsp:nvSpPr>
      <dsp:spPr>
        <a:xfrm rot="10800000">
          <a:off x="5764131" y="3057245"/>
          <a:ext cx="488145" cy="571037"/>
        </a:xfrm>
        <a:prstGeom prst="rightArrow">
          <a:avLst>
            <a:gd name="adj1" fmla="val 60000"/>
            <a:gd name="adj2" fmla="val 50000"/>
          </a:avLst>
        </a:prstGeom>
        <a:solidFill>
          <a:schemeClr val="tx1"/>
        </a:solidFill>
        <a:ln>
          <a:solidFill>
            <a:schemeClr val="bg1">
              <a:lumMod val="95000"/>
              <a:lumOff val="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dirty="0">
            <a:solidFill>
              <a:schemeClr val="bg1">
                <a:lumMod val="95000"/>
                <a:lumOff val="5000"/>
              </a:schemeClr>
            </a:solidFill>
          </a:endParaRPr>
        </a:p>
      </dsp:txBody>
      <dsp:txXfrm rot="10800000">
        <a:off x="5910574" y="3171452"/>
        <a:ext cx="341702" cy="342623"/>
      </dsp:txXfrm>
    </dsp:sp>
    <dsp:sp modelId="{2D391FC9-23F9-489E-897B-1C05062CC005}">
      <dsp:nvSpPr>
        <dsp:cNvPr id="0" name=""/>
        <dsp:cNvSpPr/>
      </dsp:nvSpPr>
      <dsp:spPr>
        <a:xfrm>
          <a:off x="3231303" y="2651993"/>
          <a:ext cx="2302570" cy="1381542"/>
        </a:xfrm>
        <a:prstGeom prst="roundRect">
          <a:avLst>
            <a:gd name="adj" fmla="val 10000"/>
          </a:avLst>
        </a:prstGeom>
        <a:solidFill>
          <a:schemeClr val="accent6">
            <a:lumMod val="75000"/>
          </a:schemeClr>
        </a:solidFill>
        <a:ln w="1905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lumMod val="95000"/>
                  <a:lumOff val="5000"/>
                </a:schemeClr>
              </a:solidFill>
            </a:rPr>
            <a:t>POOLLING</a:t>
          </a:r>
          <a:endParaRPr lang="en-US" sz="1900" b="1" kern="1200" dirty="0">
            <a:solidFill>
              <a:schemeClr val="bg1">
                <a:lumMod val="95000"/>
                <a:lumOff val="5000"/>
              </a:schemeClr>
            </a:solidFill>
          </a:endParaRPr>
        </a:p>
      </dsp:txBody>
      <dsp:txXfrm>
        <a:off x="3271767" y="2692457"/>
        <a:ext cx="2221642" cy="1300614"/>
      </dsp:txXfrm>
    </dsp:sp>
    <dsp:sp modelId="{D20716D5-9785-47B9-85BB-A1D6F2B6A217}">
      <dsp:nvSpPr>
        <dsp:cNvPr id="0" name=""/>
        <dsp:cNvSpPr/>
      </dsp:nvSpPr>
      <dsp:spPr>
        <a:xfrm rot="10800000">
          <a:off x="2540531" y="3057245"/>
          <a:ext cx="488145" cy="571037"/>
        </a:xfrm>
        <a:prstGeom prst="rightArrow">
          <a:avLst>
            <a:gd name="adj1" fmla="val 60000"/>
            <a:gd name="adj2" fmla="val 50000"/>
          </a:avLst>
        </a:prstGeom>
        <a:solidFill>
          <a:schemeClr val="tx1"/>
        </a:solidFill>
        <a:ln>
          <a:solidFill>
            <a:schemeClr val="bg1">
              <a:lumMod val="95000"/>
              <a:lumOff val="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dirty="0">
            <a:solidFill>
              <a:schemeClr val="bg1">
                <a:lumMod val="95000"/>
                <a:lumOff val="5000"/>
              </a:schemeClr>
            </a:solidFill>
          </a:endParaRPr>
        </a:p>
      </dsp:txBody>
      <dsp:txXfrm rot="10800000">
        <a:off x="2686974" y="3171452"/>
        <a:ext cx="341702" cy="342623"/>
      </dsp:txXfrm>
    </dsp:sp>
    <dsp:sp modelId="{42453A97-0E2B-4FE3-9ECB-8C96CC76ABBC}">
      <dsp:nvSpPr>
        <dsp:cNvPr id="0" name=""/>
        <dsp:cNvSpPr/>
      </dsp:nvSpPr>
      <dsp:spPr>
        <a:xfrm>
          <a:off x="7703" y="2651993"/>
          <a:ext cx="2302570" cy="1381542"/>
        </a:xfrm>
        <a:prstGeom prst="roundRect">
          <a:avLst>
            <a:gd name="adj" fmla="val 10000"/>
          </a:avLst>
        </a:prstGeom>
        <a:solidFill>
          <a:srgbClr val="00B0F0"/>
        </a:solidFill>
        <a:ln w="19050" cap="flat" cmpd="sng" algn="ctr">
          <a:solidFill>
            <a:schemeClr val="bg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lumMod val="95000"/>
                  <a:lumOff val="5000"/>
                </a:schemeClr>
              </a:solidFill>
            </a:rPr>
            <a:t>STORING(H5PY)</a:t>
          </a:r>
          <a:endParaRPr lang="en-US" sz="1900" b="1" kern="1200" dirty="0">
            <a:solidFill>
              <a:schemeClr val="bg1">
                <a:lumMod val="95000"/>
                <a:lumOff val="5000"/>
              </a:schemeClr>
            </a:solidFill>
          </a:endParaRPr>
        </a:p>
      </dsp:txBody>
      <dsp:txXfrm>
        <a:off x="48167" y="2692457"/>
        <a:ext cx="2221642" cy="13006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ED093-ED8F-47CE-9CE1-B2ED4C8D5E99}">
      <dsp:nvSpPr>
        <dsp:cNvPr id="0" name=""/>
        <dsp:cNvSpPr/>
      </dsp:nvSpPr>
      <dsp:spPr>
        <a:xfrm>
          <a:off x="1709435" y="2349"/>
          <a:ext cx="1718554" cy="69628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 Collection</a:t>
          </a:r>
          <a:endParaRPr lang="en-US" sz="1800" kern="1200" dirty="0"/>
        </a:p>
      </dsp:txBody>
      <dsp:txXfrm>
        <a:off x="1729829" y="22743"/>
        <a:ext cx="1677766" cy="655500"/>
      </dsp:txXfrm>
    </dsp:sp>
    <dsp:sp modelId="{E0CF432E-4B2E-4818-81CF-10E7AEC0DCBD}">
      <dsp:nvSpPr>
        <dsp:cNvPr id="0" name=""/>
        <dsp:cNvSpPr/>
      </dsp:nvSpPr>
      <dsp:spPr>
        <a:xfrm rot="5400000">
          <a:off x="2438158" y="716045"/>
          <a:ext cx="261108" cy="313329"/>
        </a:xfrm>
        <a:prstGeom prst="rightArrow">
          <a:avLst>
            <a:gd name="adj1" fmla="val 60000"/>
            <a:gd name="adj2" fmla="val 50000"/>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5400000">
        <a:off x="2474714" y="742155"/>
        <a:ext cx="187997" cy="182776"/>
      </dsp:txXfrm>
    </dsp:sp>
    <dsp:sp modelId="{5BBDC647-F753-4FF6-8F56-19BD9A2FAA30}">
      <dsp:nvSpPr>
        <dsp:cNvPr id="0" name=""/>
        <dsp:cNvSpPr/>
      </dsp:nvSpPr>
      <dsp:spPr>
        <a:xfrm>
          <a:off x="1709435" y="1046782"/>
          <a:ext cx="1718554" cy="69628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 Preprocessing</a:t>
          </a:r>
          <a:endParaRPr lang="en-US" sz="1800" kern="1200" dirty="0"/>
        </a:p>
      </dsp:txBody>
      <dsp:txXfrm>
        <a:off x="1729829" y="1067176"/>
        <a:ext cx="1677766" cy="655500"/>
      </dsp:txXfrm>
    </dsp:sp>
    <dsp:sp modelId="{7A5F6865-5015-407F-A319-072733C71527}">
      <dsp:nvSpPr>
        <dsp:cNvPr id="0" name=""/>
        <dsp:cNvSpPr/>
      </dsp:nvSpPr>
      <dsp:spPr>
        <a:xfrm rot="5400000">
          <a:off x="2438158" y="1760478"/>
          <a:ext cx="261108" cy="313329"/>
        </a:xfrm>
        <a:prstGeom prst="rightArrow">
          <a:avLst>
            <a:gd name="adj1" fmla="val 60000"/>
            <a:gd name="adj2" fmla="val 50000"/>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5400000">
        <a:off x="2474714" y="1786588"/>
        <a:ext cx="187997" cy="182776"/>
      </dsp:txXfrm>
    </dsp:sp>
    <dsp:sp modelId="{9301011E-24F7-49CB-AE35-4B99F1A60585}">
      <dsp:nvSpPr>
        <dsp:cNvPr id="0" name=""/>
        <dsp:cNvSpPr/>
      </dsp:nvSpPr>
      <dsp:spPr>
        <a:xfrm>
          <a:off x="1709435" y="2091216"/>
          <a:ext cx="1718554" cy="69628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Model Selection</a:t>
          </a:r>
          <a:endParaRPr lang="en-US" sz="1800" kern="1200" dirty="0"/>
        </a:p>
      </dsp:txBody>
      <dsp:txXfrm>
        <a:off x="1729829" y="2111610"/>
        <a:ext cx="1677766" cy="655500"/>
      </dsp:txXfrm>
    </dsp:sp>
    <dsp:sp modelId="{D4829B70-93AF-48C7-B900-A0397E822C5F}">
      <dsp:nvSpPr>
        <dsp:cNvPr id="0" name=""/>
        <dsp:cNvSpPr/>
      </dsp:nvSpPr>
      <dsp:spPr>
        <a:xfrm rot="5400000">
          <a:off x="2438158" y="2804912"/>
          <a:ext cx="261108" cy="313329"/>
        </a:xfrm>
        <a:prstGeom prst="rightArrow">
          <a:avLst>
            <a:gd name="adj1" fmla="val 60000"/>
            <a:gd name="adj2" fmla="val 50000"/>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5400000">
        <a:off x="2474714" y="2831022"/>
        <a:ext cx="187997" cy="182776"/>
      </dsp:txXfrm>
    </dsp:sp>
    <dsp:sp modelId="{F90ACFD1-224D-4628-B6CC-C0233AFAAF8E}">
      <dsp:nvSpPr>
        <dsp:cNvPr id="0" name=""/>
        <dsp:cNvSpPr/>
      </dsp:nvSpPr>
      <dsp:spPr>
        <a:xfrm>
          <a:off x="1709435" y="3135649"/>
          <a:ext cx="1718554" cy="69628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Training and Validation</a:t>
          </a:r>
          <a:endParaRPr lang="en-US" sz="1800" kern="1200" dirty="0"/>
        </a:p>
      </dsp:txBody>
      <dsp:txXfrm>
        <a:off x="1729829" y="3156043"/>
        <a:ext cx="1677766" cy="655500"/>
      </dsp:txXfrm>
    </dsp:sp>
    <dsp:sp modelId="{9F42B605-41AB-4A6A-AC70-5F6AAFE0C5EF}">
      <dsp:nvSpPr>
        <dsp:cNvPr id="0" name=""/>
        <dsp:cNvSpPr/>
      </dsp:nvSpPr>
      <dsp:spPr>
        <a:xfrm rot="5400000">
          <a:off x="2438158" y="3849345"/>
          <a:ext cx="261108" cy="313329"/>
        </a:xfrm>
        <a:prstGeom prst="rightArrow">
          <a:avLst>
            <a:gd name="adj1" fmla="val 60000"/>
            <a:gd name="adj2" fmla="val 50000"/>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5400000">
        <a:off x="2474714" y="3875455"/>
        <a:ext cx="187997" cy="182776"/>
      </dsp:txXfrm>
    </dsp:sp>
    <dsp:sp modelId="{BC4F91EA-9383-40E0-952C-2041CA30824D}">
      <dsp:nvSpPr>
        <dsp:cNvPr id="0" name=""/>
        <dsp:cNvSpPr/>
      </dsp:nvSpPr>
      <dsp:spPr>
        <a:xfrm>
          <a:off x="1709435" y="4180082"/>
          <a:ext cx="1718554" cy="69628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Evaluation</a:t>
          </a:r>
          <a:endParaRPr lang="en-US" sz="1800" kern="1200" dirty="0"/>
        </a:p>
      </dsp:txBody>
      <dsp:txXfrm>
        <a:off x="1729829" y="4200476"/>
        <a:ext cx="1677766" cy="655500"/>
      </dsp:txXfrm>
    </dsp:sp>
    <dsp:sp modelId="{08101CE7-D20D-4B52-8F2C-0EABEEA43853}">
      <dsp:nvSpPr>
        <dsp:cNvPr id="0" name=""/>
        <dsp:cNvSpPr/>
      </dsp:nvSpPr>
      <dsp:spPr>
        <a:xfrm rot="5400000">
          <a:off x="2438158" y="4893778"/>
          <a:ext cx="261108" cy="313329"/>
        </a:xfrm>
        <a:prstGeom prst="rightArrow">
          <a:avLst>
            <a:gd name="adj1" fmla="val 60000"/>
            <a:gd name="adj2" fmla="val 50000"/>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5400000">
        <a:off x="2474714" y="4919888"/>
        <a:ext cx="187997" cy="182776"/>
      </dsp:txXfrm>
    </dsp:sp>
    <dsp:sp modelId="{5DD3715F-582D-4F77-B62B-B472BDA5098B}">
      <dsp:nvSpPr>
        <dsp:cNvPr id="0" name=""/>
        <dsp:cNvSpPr/>
      </dsp:nvSpPr>
      <dsp:spPr>
        <a:xfrm>
          <a:off x="1709435" y="5224515"/>
          <a:ext cx="1718554" cy="696288"/>
        </a:xfrm>
        <a:prstGeom prst="roundRect">
          <a:avLst>
            <a:gd name="adj" fmla="val 10000"/>
          </a:avLst>
        </a:prstGeom>
        <a:solidFill>
          <a:schemeClr val="accent3">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Final  Model</a:t>
          </a:r>
          <a:endParaRPr lang="en-US" sz="1800" kern="1200" dirty="0"/>
        </a:p>
      </dsp:txBody>
      <dsp:txXfrm>
        <a:off x="1729829" y="5244909"/>
        <a:ext cx="1677766" cy="6555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C1B9A-75D1-4E99-A184-5FAC4362BB13}" type="datetimeFigureOut">
              <a:rPr lang="en-US" smtClean="0"/>
              <a:t>5/20/2023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CA12C-FA69-4183-868E-C915B88C535A}" type="slidenum">
              <a:rPr lang="en-US" smtClean="0"/>
              <a:t>‹#›</a:t>
            </a:fld>
            <a:endParaRPr lang="en-US" dirty="0"/>
          </a:p>
        </p:txBody>
      </p:sp>
    </p:spTree>
    <p:extLst>
      <p:ext uri="{BB962C8B-B14F-4D97-AF65-F5344CB8AC3E}">
        <p14:creationId xmlns:p14="http://schemas.microsoft.com/office/powerpoint/2010/main" val="12230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4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533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28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6101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521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481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246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292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89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22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8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98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07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11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2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303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35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5/20/2023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662836"/>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613954" y="2050516"/>
            <a:ext cx="10894422" cy="538609"/>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Under The Guidance Of Asst. Director-IQAC and </a:t>
            </a:r>
            <a:r>
              <a:rPr lang="en-US" sz="2900" dirty="0" smtClean="0">
                <a:latin typeface="Times New Roman" panose="02020603050405020304" pitchFamily="18" charset="0"/>
                <a:cs typeface="Times New Roman" panose="02020603050405020304" pitchFamily="18" charset="0"/>
              </a:rPr>
              <a:t>Asst. Prof. Dr. Neeraj Varshney</a:t>
            </a:r>
            <a:endParaRPr lang="en-US" sz="29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033126" y="355731"/>
            <a:ext cx="10083176" cy="195639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700" dirty="0">
                <a:solidFill>
                  <a:schemeClr val="accent3">
                    <a:lumMod val="75000"/>
                  </a:schemeClr>
                </a:solidFill>
                <a:latin typeface="Times New Roman" panose="02020603050405020304" pitchFamily="18" charset="0"/>
                <a:ea typeface="+mn-ea"/>
                <a:cs typeface="Times New Roman" panose="02020603050405020304" pitchFamily="18" charset="0"/>
              </a:rPr>
              <a:t>PRESENTATION on FACE EXPRESSION DETECTION USING CONVOLUTIONAL NEURAL NETWORK</a:t>
            </a:r>
            <a:br>
              <a:rPr lang="en-US" sz="3700" dirty="0">
                <a:solidFill>
                  <a:schemeClr val="accent3">
                    <a:lumMod val="75000"/>
                  </a:schemeClr>
                </a:solidFill>
                <a:latin typeface="Times New Roman" panose="02020603050405020304" pitchFamily="18" charset="0"/>
                <a:ea typeface="+mn-ea"/>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41684" y="3295630"/>
            <a:ext cx="5890189" cy="2985433"/>
          </a:xfrm>
          <a:prstGeom prst="rect">
            <a:avLst/>
          </a:prstGeom>
          <a:noFill/>
        </p:spPr>
        <p:txBody>
          <a:bodyPr wrap="square" rtlCol="0">
            <a:spAutoFit/>
          </a:bodyPr>
          <a:lstStyle/>
          <a:p>
            <a:r>
              <a:rPr lang="en-US" sz="2500" u="sng" dirty="0" smtClean="0">
                <a:latin typeface="Times New Roman" panose="02020603050405020304" pitchFamily="18" charset="0"/>
                <a:cs typeface="Times New Roman" panose="02020603050405020304" pitchFamily="18" charset="0"/>
              </a:rPr>
              <a:t>Presented </a:t>
            </a:r>
            <a:r>
              <a:rPr lang="en-US" sz="2500" u="sng" dirty="0">
                <a:latin typeface="Times New Roman" panose="02020603050405020304" pitchFamily="18" charset="0"/>
                <a:cs typeface="Times New Roman" panose="02020603050405020304" pitchFamily="18" charset="0"/>
              </a:rPr>
              <a:t>by </a:t>
            </a:r>
            <a:r>
              <a:rPr lang="en-US" sz="2500" u="sng" dirty="0" smtClean="0">
                <a:latin typeface="Times New Roman" panose="02020603050405020304" pitchFamily="18" charset="0"/>
                <a:cs typeface="Times New Roman" panose="02020603050405020304" pitchFamily="18" charset="0"/>
              </a:rPr>
              <a:t>Group-</a:t>
            </a:r>
            <a:r>
              <a:rPr lang="en-US" sz="2500" u="sng" dirty="0" smtClean="0">
                <a:latin typeface="Algerian" panose="04020705040A02060702" pitchFamily="82" charset="0"/>
                <a:cs typeface="Times New Roman" panose="02020603050405020304" pitchFamily="18" charset="0"/>
              </a:rPr>
              <a:t>VI</a:t>
            </a:r>
            <a:endParaRPr lang="en-US" sz="2500" dirty="0">
              <a:latin typeface="Times New Roman" panose="02020603050405020304" pitchFamily="18" charset="0"/>
              <a:cs typeface="Times New Roman" panose="02020603050405020304" pitchFamily="18" charset="0"/>
            </a:endParaRPr>
          </a:p>
          <a:p>
            <a:r>
              <a:rPr lang="en-US" sz="2500" u="sng" dirty="0" smtClean="0">
                <a:latin typeface="Times New Roman" panose="02020603050405020304" pitchFamily="18" charset="0"/>
                <a:cs typeface="Times New Roman" panose="02020603050405020304" pitchFamily="18" charset="0"/>
              </a:rPr>
              <a:t>Team </a:t>
            </a:r>
            <a:r>
              <a:rPr lang="en-US" sz="2200" u="sng" dirty="0" smtClean="0">
                <a:latin typeface="Times New Roman" panose="02020603050405020304" pitchFamily="18" charset="0"/>
                <a:cs typeface="Times New Roman" panose="02020603050405020304" pitchFamily="18" charset="0"/>
              </a:rPr>
              <a:t>Members</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285750" indent="-285750">
              <a:buBlip>
                <a:blip r:embed="rId2"/>
              </a:buBlip>
            </a:pPr>
            <a:r>
              <a:rPr lang="en-US" sz="2400" dirty="0" smtClean="0">
                <a:latin typeface="Times New Roman" panose="02020603050405020304" pitchFamily="18" charset="0"/>
                <a:cs typeface="Times New Roman" panose="02020603050405020304" pitchFamily="18" charset="0"/>
              </a:rPr>
              <a:t>Rohit Varshney (2284200178)</a:t>
            </a:r>
          </a:p>
          <a:p>
            <a:pPr marL="285750" indent="-285750">
              <a:buBlip>
                <a:blip r:embed="rId2"/>
              </a:buBlip>
            </a:pPr>
            <a:r>
              <a:rPr lang="en-US" sz="2400" dirty="0" smtClean="0">
                <a:latin typeface="Times New Roman" panose="02020603050405020304" pitchFamily="18" charset="0"/>
                <a:cs typeface="Times New Roman" panose="02020603050405020304" pitchFamily="18" charset="0"/>
              </a:rPr>
              <a:t>Munendra Kumar Kushwaha (2284200126)</a:t>
            </a:r>
          </a:p>
          <a:p>
            <a:pPr marL="285750" indent="-285750">
              <a:buBlip>
                <a:blip r:embed="rId2"/>
              </a:buBlip>
            </a:pPr>
            <a:r>
              <a:rPr lang="en-US" sz="2400" dirty="0" smtClean="0">
                <a:latin typeface="Times New Roman" panose="02020603050405020304" pitchFamily="18" charset="0"/>
                <a:cs typeface="Times New Roman" panose="02020603050405020304" pitchFamily="18" charset="0"/>
              </a:rPr>
              <a:t>Abhyudai Srivastava (2284200010)</a:t>
            </a:r>
          </a:p>
          <a:p>
            <a:endParaRPr lang="en-US"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67897" y="6030541"/>
            <a:ext cx="3840479" cy="430887"/>
          </a:xfrm>
          <a:prstGeom prst="rect">
            <a:avLst/>
          </a:prstGeom>
          <a:noFill/>
        </p:spPr>
        <p:txBody>
          <a:bodyPr wrap="square" rtlCol="0">
            <a:spAutoFit/>
          </a:bodyPr>
          <a:lstStyle/>
          <a:p>
            <a:pPr algn="ctr"/>
            <a:r>
              <a:rPr lang="en-US" sz="2200" dirty="0" smtClean="0">
                <a:latin typeface="Times New Roman" panose="02020603050405020304" pitchFamily="18" charset="0"/>
                <a:cs typeface="Times New Roman" panose="02020603050405020304" pitchFamily="18" charset="0"/>
              </a:rPr>
              <a:t>Dept. of Computer Applications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06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8575" y="291548"/>
            <a:ext cx="4333460"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PROJECT WORK</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1477477898"/>
              </p:ext>
            </p:extLst>
          </p:nvPr>
        </p:nvGraphicFramePr>
        <p:xfrm>
          <a:off x="1280161" y="1782711"/>
          <a:ext cx="8765177" cy="4382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4029987" y="1160240"/>
            <a:ext cx="3265524" cy="461665"/>
          </a:xfrm>
          <a:prstGeom prst="rect">
            <a:avLst/>
          </a:prstGeom>
          <a:noFill/>
        </p:spPr>
        <p:txBody>
          <a:bodyPr wrap="square" rtlCol="0">
            <a:spAutoFit/>
          </a:bodyPr>
          <a:lstStyle/>
          <a:p>
            <a:r>
              <a:rPr lang="en-US" sz="2400" b="1" dirty="0" smtClean="0">
                <a:solidFill>
                  <a:schemeClr val="accent3">
                    <a:lumMod val="75000"/>
                  </a:schemeClr>
                </a:solidFill>
                <a:latin typeface="Times New Roman" panose="02020603050405020304" pitchFamily="18" charset="0"/>
                <a:cs typeface="Times New Roman" panose="02020603050405020304" pitchFamily="18" charset="0"/>
              </a:rPr>
              <a:t>DATASET TRAINING</a:t>
            </a:r>
            <a:endParaRPr lang="en-US" sz="2400" b="1"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876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2937666794"/>
              </p:ext>
            </p:extLst>
          </p:nvPr>
        </p:nvGraphicFramePr>
        <p:xfrm>
          <a:off x="7699513" y="791238"/>
          <a:ext cx="5137426" cy="5923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835265" y="936659"/>
            <a:ext cx="8269546" cy="5632311"/>
          </a:xfrm>
          <a:prstGeom prst="rect">
            <a:avLst/>
          </a:prstGeom>
        </p:spPr>
        <p:txBody>
          <a:bodyPr wrap="square">
            <a:spAutoFit/>
          </a:bodyPr>
          <a:lstStyle/>
          <a:p>
            <a:pPr marL="285750" indent="-285750">
              <a:buBlip>
                <a:blip r:embed="rId7"/>
              </a:buBlip>
            </a:pPr>
            <a:r>
              <a:rPr lang="en-US" b="1" dirty="0">
                <a:solidFill>
                  <a:schemeClr val="accent3">
                    <a:lumMod val="75000"/>
                  </a:schemeClr>
                </a:solidFill>
                <a:latin typeface="Times New Roman" panose="02020603050405020304" pitchFamily="18" charset="0"/>
                <a:cs typeface="Times New Roman" panose="02020603050405020304" pitchFamily="18" charset="0"/>
              </a:rPr>
              <a:t>Data </a:t>
            </a:r>
            <a:r>
              <a:rPr lang="en-US" b="1" dirty="0" smtClean="0">
                <a:solidFill>
                  <a:schemeClr val="accent3">
                    <a:lumMod val="75000"/>
                  </a:schemeClr>
                </a:solidFill>
                <a:latin typeface="Times New Roman" panose="02020603050405020304" pitchFamily="18" charset="0"/>
                <a:cs typeface="Times New Roman" panose="02020603050405020304" pitchFamily="18" charset="0"/>
              </a:rPr>
              <a:t>Collection</a:t>
            </a:r>
          </a:p>
          <a:p>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is the process of gathering and measuring information on </a:t>
            </a: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 interest</a:t>
            </a:r>
          </a:p>
          <a:p>
            <a:endParaRPr lang="en-US" dirty="0" smtClean="0">
              <a:latin typeface="Times New Roman" panose="02020603050405020304" pitchFamily="18" charset="0"/>
              <a:cs typeface="Times New Roman" panose="02020603050405020304" pitchFamily="18" charset="0"/>
            </a:endParaRPr>
          </a:p>
          <a:p>
            <a:pPr marL="285750" indent="-285750">
              <a:buBlip>
                <a:blip r:embed="rId7"/>
              </a:buBlip>
            </a:pPr>
            <a:r>
              <a:rPr lang="en-US" b="1" dirty="0" smtClean="0">
                <a:solidFill>
                  <a:schemeClr val="accent3">
                    <a:lumMod val="75000"/>
                  </a:schemeClr>
                </a:solidFill>
                <a:latin typeface="Times New Roman" panose="02020603050405020304" pitchFamily="18" charset="0"/>
                <a:cs typeface="Times New Roman" panose="02020603050405020304" pitchFamily="18" charset="0"/>
              </a:rPr>
              <a:t>Data </a:t>
            </a:r>
            <a:r>
              <a:rPr lang="en-US" b="1" dirty="0">
                <a:solidFill>
                  <a:schemeClr val="accent3">
                    <a:lumMod val="75000"/>
                  </a:schemeClr>
                </a:solidFill>
                <a:latin typeface="Times New Roman" panose="02020603050405020304" pitchFamily="18" charset="0"/>
                <a:cs typeface="Times New Roman" panose="02020603050405020304" pitchFamily="18" charset="0"/>
              </a:rPr>
              <a:t>Preprocessing</a:t>
            </a:r>
          </a:p>
          <a:p>
            <a:pPr lvl="1"/>
            <a:r>
              <a:rPr lang="en-US" dirty="0">
                <a:latin typeface="Times New Roman" panose="02020603050405020304" pitchFamily="18" charset="0"/>
                <a:cs typeface="Times New Roman" panose="02020603050405020304" pitchFamily="18" charset="0"/>
              </a:rPr>
              <a:t>Data preprocessing, a component of data preparation, describes any type of processing performed on raw </a:t>
            </a:r>
            <a:r>
              <a:rPr lang="en-US" dirty="0" smtClean="0">
                <a:latin typeface="Times New Roman" panose="02020603050405020304" pitchFamily="18" charset="0"/>
                <a:cs typeface="Times New Roman" panose="02020603050405020304" pitchFamily="18" charset="0"/>
              </a:rPr>
              <a:t>data</a:t>
            </a:r>
          </a:p>
          <a:p>
            <a:endParaRPr lang="en-US" dirty="0" smtClean="0">
              <a:solidFill>
                <a:schemeClr val="accent3">
                  <a:lumMod val="75000"/>
                </a:schemeClr>
              </a:solidFill>
              <a:latin typeface="Times New Roman" panose="02020603050405020304" pitchFamily="18" charset="0"/>
              <a:cs typeface="Times New Roman" panose="02020603050405020304" pitchFamily="18" charset="0"/>
            </a:endParaRPr>
          </a:p>
          <a:p>
            <a:pPr marL="285750" indent="-285750">
              <a:buBlip>
                <a:blip r:embed="rId7"/>
              </a:buBlip>
            </a:pPr>
            <a:r>
              <a:rPr lang="en-US" b="1" dirty="0" smtClean="0">
                <a:solidFill>
                  <a:schemeClr val="accent3">
                    <a:lumMod val="75000"/>
                  </a:schemeClr>
                </a:solidFill>
                <a:latin typeface="Times New Roman" panose="02020603050405020304" pitchFamily="18" charset="0"/>
                <a:cs typeface="Times New Roman" panose="02020603050405020304" pitchFamily="18" charset="0"/>
              </a:rPr>
              <a:t>Model Selection</a:t>
            </a:r>
          </a:p>
          <a:p>
            <a:pPr lvl="1"/>
            <a:r>
              <a:rPr lang="en-US" dirty="0">
                <a:latin typeface="Times New Roman" panose="02020603050405020304" pitchFamily="18" charset="0"/>
                <a:cs typeface="Times New Roman" panose="02020603050405020304" pitchFamily="18" charset="0"/>
              </a:rPr>
              <a:t>Model selection is the process of selecting one final machine learning </a:t>
            </a:r>
            <a:r>
              <a:rPr lang="en-US" dirty="0" smtClean="0">
                <a:latin typeface="Times New Roman" panose="02020603050405020304" pitchFamily="18" charset="0"/>
                <a:cs typeface="Times New Roman" panose="02020603050405020304" pitchFamily="18" charset="0"/>
              </a:rPr>
              <a:t>model</a:t>
            </a:r>
          </a:p>
          <a:p>
            <a:endParaRPr lang="en-US" dirty="0" smtClean="0">
              <a:latin typeface="Times New Roman" panose="02020603050405020304" pitchFamily="18" charset="0"/>
              <a:cs typeface="Times New Roman" panose="02020603050405020304" pitchFamily="18" charset="0"/>
            </a:endParaRPr>
          </a:p>
          <a:p>
            <a:pPr marL="285750" indent="-285750">
              <a:buBlip>
                <a:blip r:embed="rId7"/>
              </a:buBlip>
            </a:pPr>
            <a:r>
              <a:rPr lang="en-US" b="1" dirty="0" smtClean="0">
                <a:solidFill>
                  <a:schemeClr val="accent3">
                    <a:lumMod val="75000"/>
                  </a:schemeClr>
                </a:solidFill>
                <a:latin typeface="Times New Roman" panose="02020603050405020304" pitchFamily="18" charset="0"/>
                <a:cs typeface="Times New Roman" panose="02020603050405020304" pitchFamily="18" charset="0"/>
              </a:rPr>
              <a:t>Training and Validation</a:t>
            </a:r>
          </a:p>
          <a:p>
            <a:pPr lvl="1"/>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do training data for machine analysis itself and we do one more step is a validation of training data, we test the model using cross-validation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Blip>
                <a:blip r:embed="rId7"/>
              </a:buBlip>
            </a:pPr>
            <a:r>
              <a:rPr lang="en-US" b="1" dirty="0" smtClean="0">
                <a:solidFill>
                  <a:schemeClr val="accent3">
                    <a:lumMod val="75000"/>
                  </a:schemeClr>
                </a:solidFill>
                <a:latin typeface="Times New Roman" panose="02020603050405020304" pitchFamily="18" charset="0"/>
                <a:cs typeface="Times New Roman" panose="02020603050405020304" pitchFamily="18" charset="0"/>
              </a:rPr>
              <a:t>Evaluation</a:t>
            </a:r>
          </a:p>
          <a:p>
            <a:pPr lvl="1"/>
            <a:r>
              <a:rPr lang="en-US" dirty="0">
                <a:latin typeface="Times New Roman" panose="02020603050405020304" pitchFamily="18" charset="0"/>
                <a:cs typeface="Times New Roman" panose="02020603050405020304" pitchFamily="18" charset="0"/>
              </a:rPr>
              <a:t>Model evaluation is the process of using different evaluation metrics to understand a machine learning model's </a:t>
            </a:r>
            <a:r>
              <a:rPr lang="en-US" dirty="0" smtClean="0">
                <a:latin typeface="Times New Roman" panose="02020603050405020304" pitchFamily="18" charset="0"/>
                <a:cs typeface="Times New Roman" panose="02020603050405020304" pitchFamily="18" charset="0"/>
              </a:rPr>
              <a:t>performance</a:t>
            </a:r>
          </a:p>
          <a:p>
            <a:endParaRPr lang="en-US" dirty="0" smtClean="0">
              <a:latin typeface="Times New Roman" panose="02020603050405020304" pitchFamily="18" charset="0"/>
              <a:cs typeface="Times New Roman" panose="02020603050405020304" pitchFamily="18" charset="0"/>
            </a:endParaRPr>
          </a:p>
          <a:p>
            <a:pPr marL="285750" indent="-285750">
              <a:buBlip>
                <a:blip r:embed="rId7"/>
              </a:buBlip>
            </a:pPr>
            <a:r>
              <a:rPr lang="en-US" b="1" dirty="0" smtClean="0">
                <a:solidFill>
                  <a:schemeClr val="accent3">
                    <a:lumMod val="75000"/>
                  </a:schemeClr>
                </a:solidFill>
                <a:latin typeface="Times New Roman" panose="02020603050405020304" pitchFamily="18" charset="0"/>
                <a:cs typeface="Times New Roman" panose="02020603050405020304" pitchFamily="18" charset="0"/>
              </a:rPr>
              <a:t>Final Model</a:t>
            </a:r>
          </a:p>
          <a:p>
            <a:pPr lvl="1"/>
            <a:r>
              <a:rPr lang="en-US" dirty="0" smtClean="0">
                <a:latin typeface="Times New Roman" panose="02020603050405020304" pitchFamily="18" charset="0"/>
                <a:cs typeface="Times New Roman" panose="02020603050405020304" pitchFamily="18" charset="0"/>
              </a:rPr>
              <a:t>A model </a:t>
            </a:r>
            <a:r>
              <a:rPr lang="en-US" dirty="0">
                <a:latin typeface="Times New Roman" panose="02020603050405020304" pitchFamily="18" charset="0"/>
                <a:cs typeface="Times New Roman" panose="02020603050405020304" pitchFamily="18" charset="0"/>
              </a:rPr>
              <a:t>that you use to make predictions on new </a:t>
            </a:r>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3140765" y="83352"/>
            <a:ext cx="4558748"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FLOWCHART</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10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904" y="463827"/>
            <a:ext cx="3260829" cy="707886"/>
          </a:xfrm>
          <a:prstGeom prst="rect">
            <a:avLst/>
          </a:prstGeom>
          <a:noFill/>
        </p:spPr>
        <p:txBody>
          <a:bodyPr wrap="none" rtlCol="0">
            <a:spAutoFit/>
          </a:bodyPr>
          <a:lstStyle/>
          <a:p>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ALGORITHM</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79443" y="1392130"/>
            <a:ext cx="9250018" cy="5028556"/>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Step 1: Take a still image of a normal expression pic1 (say) of a human </a:t>
            </a:r>
            <a:r>
              <a:rPr lang="en-US" dirty="0" smtClean="0">
                <a:latin typeface="Times New Roman" panose="02020603050405020304" pitchFamily="18" charset="0"/>
                <a:cs typeface="Times New Roman" panose="02020603050405020304" pitchFamily="18" charset="0"/>
              </a:rPr>
              <a:t>face</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Step 2: Converts the color image to </a:t>
            </a:r>
            <a:r>
              <a:rPr lang="en-US" dirty="0" smtClean="0">
                <a:latin typeface="Times New Roman" panose="02020603050405020304" pitchFamily="18" charset="0"/>
                <a:cs typeface="Times New Roman" panose="02020603050405020304" pitchFamily="18" charset="0"/>
              </a:rPr>
              <a:t>grayscale</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Step 3: Crop the five facial image region of interest (ROI) (eyes, eye brows and lip) from the image by defining </a:t>
            </a:r>
            <a:r>
              <a:rPr lang="en-US" dirty="0" smtClean="0">
                <a:latin typeface="Times New Roman" panose="02020603050405020304" pitchFamily="18" charset="0"/>
                <a:cs typeface="Times New Roman" panose="02020603050405020304" pitchFamily="18" charset="0"/>
              </a:rPr>
              <a:t>region.</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Step 4: Find edges of all image </a:t>
            </a:r>
            <a:r>
              <a:rPr lang="en-US" dirty="0" smtClean="0">
                <a:latin typeface="Times New Roman" panose="02020603050405020304" pitchFamily="18" charset="0"/>
                <a:cs typeface="Times New Roman" panose="02020603050405020304" pitchFamily="18" charset="0"/>
              </a:rPr>
              <a:t>region.</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5: Take a still image of a emotional face (angry or happy) pic2 (say) of same person and repeat step 2, 3 and </a:t>
            </a:r>
            <a:r>
              <a:rPr lang="en-US" dirty="0" smtClean="0">
                <a:latin typeface="Times New Roman" panose="02020603050405020304" pitchFamily="18" charset="0"/>
                <a:cs typeface="Times New Roman" panose="02020603050405020304" pitchFamily="18" charset="0"/>
              </a:rPr>
              <a:t>4</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Step 6: </a:t>
            </a:r>
            <a:r>
              <a:rPr lang="en-US" dirty="0">
                <a:latin typeface="Times New Roman" panose="02020603050405020304" pitchFamily="18" charset="0"/>
                <a:cs typeface="Times New Roman" panose="02020603050405020304" pitchFamily="18" charset="0"/>
              </a:rPr>
              <a:t>Comparing the deviation of edges of the specified region of pic1 with pic2 by finding the Euclidian distances of coordinate of each </a:t>
            </a:r>
            <a:r>
              <a:rPr lang="en-US" dirty="0" smtClean="0">
                <a:latin typeface="Times New Roman" panose="02020603050405020304" pitchFamily="18" charset="0"/>
                <a:cs typeface="Times New Roman" panose="02020603050405020304" pitchFamily="18" charset="0"/>
              </a:rPr>
              <a:t>pixel.</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Step 7: </a:t>
            </a:r>
            <a:r>
              <a:rPr lang="en-US" dirty="0">
                <a:latin typeface="Times New Roman" panose="02020603050405020304" pitchFamily="18" charset="0"/>
                <a:cs typeface="Times New Roman" panose="02020603050405020304" pitchFamily="18" charset="0"/>
              </a:rPr>
              <a:t>Put the Euclidian distances in a array k (say</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Step </a:t>
            </a:r>
            <a:r>
              <a:rPr lang="en-US"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Find the standard deviation (SD) from the elements of </a:t>
            </a:r>
            <a:r>
              <a:rPr lang="en-US" dirty="0" smtClean="0">
                <a:latin typeface="Times New Roman" panose="02020603050405020304" pitchFamily="18" charset="0"/>
                <a:cs typeface="Times New Roman" panose="02020603050405020304" pitchFamily="18" charset="0"/>
              </a:rPr>
              <a:t>array.</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Step 9: </a:t>
            </a:r>
            <a:r>
              <a:rPr lang="en-US" dirty="0">
                <a:latin typeface="Times New Roman" panose="02020603050405020304" pitchFamily="18" charset="0"/>
                <a:cs typeface="Times New Roman" panose="02020603050405020304" pitchFamily="18" charset="0"/>
              </a:rPr>
              <a:t>Comparing the SD with pre-define threshold and get the emotions.</a:t>
            </a:r>
          </a:p>
        </p:txBody>
      </p:sp>
    </p:spTree>
    <p:extLst>
      <p:ext uri="{BB962C8B-B14F-4D97-AF65-F5344CB8AC3E}">
        <p14:creationId xmlns:p14="http://schemas.microsoft.com/office/powerpoint/2010/main" val="112142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1431234" y="1827022"/>
            <a:ext cx="9806608" cy="4744278"/>
          </a:xfrm>
          <a:prstGeom prst="rect">
            <a:avLst/>
          </a:prstGeom>
        </p:spPr>
      </p:pic>
      <p:sp>
        <p:nvSpPr>
          <p:cNvPr id="4" name="TextBox 3"/>
          <p:cNvSpPr txBox="1"/>
          <p:nvPr/>
        </p:nvSpPr>
        <p:spPr>
          <a:xfrm>
            <a:off x="1338469" y="503583"/>
            <a:ext cx="9899373" cy="615553"/>
          </a:xfrm>
          <a:prstGeom prst="rect">
            <a:avLst/>
          </a:prstGeom>
          <a:noFill/>
        </p:spPr>
        <p:txBody>
          <a:bodyPr wrap="square" rtlCol="0">
            <a:spAutoFit/>
          </a:bodyPr>
          <a:lstStyle/>
          <a:p>
            <a:r>
              <a:rPr lang="en-US" sz="3400" u="sng" dirty="0" smtClean="0">
                <a:solidFill>
                  <a:schemeClr val="accent3">
                    <a:lumMod val="75000"/>
                  </a:schemeClr>
                </a:solidFill>
                <a:latin typeface="Times New Roman" panose="02020603050405020304" pitchFamily="18" charset="0"/>
                <a:cs typeface="Times New Roman" panose="02020603050405020304" pitchFamily="18" charset="0"/>
              </a:rPr>
              <a:t>CONVOLUTIONAL NEURAL NETWORK LAYERS</a:t>
            </a:r>
            <a:endParaRPr lang="en-US" sz="3400" u="sng"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59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14401" y="2083603"/>
            <a:ext cx="5070763" cy="4225636"/>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591451" y="2083603"/>
            <a:ext cx="4662055" cy="4225636"/>
          </a:xfrm>
          <a:prstGeom prst="rect">
            <a:avLst/>
          </a:prstGeom>
        </p:spPr>
      </p:pic>
      <p:sp>
        <p:nvSpPr>
          <p:cNvPr id="6" name="TextBox 5"/>
          <p:cNvSpPr txBox="1"/>
          <p:nvPr/>
        </p:nvSpPr>
        <p:spPr>
          <a:xfrm>
            <a:off x="4267201" y="429492"/>
            <a:ext cx="4087091" cy="707886"/>
          </a:xfrm>
          <a:prstGeom prst="rect">
            <a:avLst/>
          </a:prstGeom>
          <a:noFill/>
        </p:spPr>
        <p:txBody>
          <a:bodyPr wrap="square" rtlCol="0">
            <a:spAutoFit/>
          </a:bodyPr>
          <a:lstStyle/>
          <a:p>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Model Evaluation</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90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870363" y="1350818"/>
            <a:ext cx="7710055" cy="2202873"/>
          </a:xfrm>
          <a:prstGeom prst="rect">
            <a:avLst/>
          </a:prstGeom>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870363" y="3941618"/>
            <a:ext cx="7710055" cy="2590800"/>
          </a:xfrm>
          <a:prstGeom prst="rect">
            <a:avLst/>
          </a:prstGeom>
        </p:spPr>
      </p:pic>
      <p:sp>
        <p:nvSpPr>
          <p:cNvPr id="4" name="Rectangle 3"/>
          <p:cNvSpPr/>
          <p:nvPr/>
        </p:nvSpPr>
        <p:spPr>
          <a:xfrm>
            <a:off x="3827003" y="448969"/>
            <a:ext cx="4058040" cy="707886"/>
          </a:xfrm>
          <a:prstGeom prst="rect">
            <a:avLst/>
          </a:prstGeom>
        </p:spPr>
        <p:txBody>
          <a:bodyPr wrap="square">
            <a:spAutoFit/>
          </a:bodyPr>
          <a:lstStyle/>
          <a:p>
            <a:r>
              <a:rPr lang="en-US" sz="4000" u="sng" dirty="0">
                <a:solidFill>
                  <a:schemeClr val="accent3">
                    <a:lumMod val="75000"/>
                  </a:schemeClr>
                </a:solidFill>
                <a:latin typeface="Times New Roman" panose="02020603050405020304" pitchFamily="18" charset="0"/>
                <a:cs typeface="Times New Roman" panose="02020603050405020304" pitchFamily="18" charset="0"/>
              </a:rPr>
              <a:t>Model Evaluation</a:t>
            </a:r>
          </a:p>
        </p:txBody>
      </p:sp>
    </p:spTree>
    <p:extLst>
      <p:ext uri="{BB962C8B-B14F-4D97-AF65-F5344CB8AC3E}">
        <p14:creationId xmlns:p14="http://schemas.microsoft.com/office/powerpoint/2010/main" val="3169487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30" y="1476375"/>
            <a:ext cx="7248940" cy="4712390"/>
          </a:xfrm>
          <a:prstGeom prst="rect">
            <a:avLst/>
          </a:prstGeom>
        </p:spPr>
      </p:pic>
      <p:sp>
        <p:nvSpPr>
          <p:cNvPr id="3" name="TextBox 2"/>
          <p:cNvSpPr txBox="1"/>
          <p:nvPr/>
        </p:nvSpPr>
        <p:spPr>
          <a:xfrm>
            <a:off x="4253947" y="371061"/>
            <a:ext cx="3074505" cy="707886"/>
          </a:xfrm>
          <a:prstGeom prst="rect">
            <a:avLst/>
          </a:prstGeom>
          <a:noFill/>
        </p:spPr>
        <p:txBody>
          <a:bodyPr wrap="square" rtlCol="0">
            <a:spAutoFit/>
          </a:bodyPr>
          <a:lstStyle/>
          <a:p>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OUTPUT</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67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3861" y="357808"/>
            <a:ext cx="4134677"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CONCLUSION</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78225" y="1574470"/>
            <a:ext cx="8825947" cy="4493538"/>
          </a:xfrm>
          <a:prstGeom prst="rect">
            <a:avLst/>
          </a:prstGeom>
        </p:spPr>
        <p:txBody>
          <a:bodyPr wrap="square">
            <a:spAutoFit/>
          </a:bodyPr>
          <a:lstStyle/>
          <a:p>
            <a:r>
              <a:rPr lang="en-IN" sz="2200" dirty="0">
                <a:solidFill>
                  <a:schemeClr val="tx1">
                    <a:lumMod val="65000"/>
                    <a:lumOff val="35000"/>
                  </a:schemeClr>
                </a:solidFill>
                <a:latin typeface="Times New Roman" panose="02020603050405020304" pitchFamily="18" charset="0"/>
                <a:cs typeface="Times New Roman" panose="02020603050405020304" pitchFamily="18" charset="0"/>
              </a:rPr>
              <a:t>In this project, we studied what are the techniques used which are previously mentioned, what are the real time application for the proposed system which covered in objective and motivation</a:t>
            </a:r>
            <a:r>
              <a:rPr lang="en-IN" sz="2200" dirty="0" smtClean="0">
                <a:solidFill>
                  <a:schemeClr val="tx1">
                    <a:lumMod val="65000"/>
                    <a:lumOff val="35000"/>
                  </a:schemeClr>
                </a:solidFill>
                <a:latin typeface="Times New Roman" panose="02020603050405020304" pitchFamily="18" charset="0"/>
                <a:cs typeface="Times New Roman" panose="02020603050405020304" pitchFamily="18" charset="0"/>
              </a:rPr>
              <a:t>.</a:t>
            </a:r>
          </a:p>
          <a:p>
            <a:endParaRPr lang="en-IN" sz="22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200" dirty="0" smtClean="0">
                <a:solidFill>
                  <a:schemeClr val="tx1">
                    <a:lumMod val="65000"/>
                    <a:lumOff val="35000"/>
                  </a:schemeClr>
                </a:solidFill>
                <a:latin typeface="Times New Roman" panose="02020603050405020304" pitchFamily="18" charset="0"/>
                <a:cs typeface="Times New Roman" panose="02020603050405020304" pitchFamily="18" charset="0"/>
              </a:rPr>
              <a:t>We </a:t>
            </a:r>
            <a:r>
              <a:rPr lang="en-IN" sz="2200" dirty="0">
                <a:solidFill>
                  <a:schemeClr val="tx1">
                    <a:lumMod val="65000"/>
                    <a:lumOff val="35000"/>
                  </a:schemeClr>
                </a:solidFill>
                <a:latin typeface="Times New Roman" panose="02020603050405020304" pitchFamily="18" charset="0"/>
                <a:cs typeface="Times New Roman" panose="02020603050405020304" pitchFamily="18" charset="0"/>
              </a:rPr>
              <a:t>also conclude that face expression recognition technology has the potential to revolutionize various fields and improve our understanding of human emotions and behaviour</a:t>
            </a:r>
            <a:r>
              <a:rPr lang="en-IN" sz="2200" dirty="0" smtClean="0">
                <a:solidFill>
                  <a:schemeClr val="tx1">
                    <a:lumMod val="65000"/>
                    <a:lumOff val="35000"/>
                  </a:schemeClr>
                </a:solidFill>
                <a:latin typeface="Times New Roman" panose="02020603050405020304" pitchFamily="18" charset="0"/>
                <a:cs typeface="Times New Roman" panose="02020603050405020304" pitchFamily="18" charset="0"/>
              </a:rPr>
              <a:t>.</a:t>
            </a:r>
          </a:p>
          <a:p>
            <a:endParaRPr lang="en-IN" sz="22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IN" sz="2200" dirty="0" smtClean="0">
                <a:solidFill>
                  <a:schemeClr val="tx1">
                    <a:lumMod val="65000"/>
                    <a:lumOff val="35000"/>
                  </a:schemeClr>
                </a:solidFill>
                <a:latin typeface="Times New Roman" panose="02020603050405020304" pitchFamily="18" charset="0"/>
                <a:cs typeface="Times New Roman" panose="02020603050405020304" pitchFamily="18" charset="0"/>
              </a:rPr>
              <a:t>Overall</a:t>
            </a:r>
            <a:r>
              <a:rPr lang="en-IN" sz="2200" dirty="0">
                <a:solidFill>
                  <a:schemeClr val="tx1">
                    <a:lumMod val="65000"/>
                    <a:lumOff val="35000"/>
                  </a:schemeClr>
                </a:solidFill>
                <a:latin typeface="Times New Roman" panose="02020603050405020304" pitchFamily="18" charset="0"/>
                <a:cs typeface="Times New Roman" panose="02020603050405020304" pitchFamily="18" charset="0"/>
              </a:rPr>
              <a:t>, the future of face expression recognition technology is exciting and we can expect to see many innovative applications and advancements in the coming years.</a:t>
            </a:r>
          </a:p>
          <a:p>
            <a:endParaRPr lang="en-IN" sz="2200"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49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5721" y="2040835"/>
            <a:ext cx="4691269" cy="1938992"/>
          </a:xfrm>
          <a:prstGeom prst="rect">
            <a:avLst/>
          </a:prstGeom>
          <a:noFill/>
        </p:spPr>
        <p:txBody>
          <a:bodyPr wrap="square" rtlCol="0">
            <a:spAutoFit/>
          </a:bodyPr>
          <a:lstStyle/>
          <a:p>
            <a:pPr algn="ctr"/>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27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078" y="598619"/>
            <a:ext cx="7521745"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OUTLINE</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908313" y="1306505"/>
            <a:ext cx="6109252" cy="3539430"/>
          </a:xfrm>
          <a:prstGeom prst="rect">
            <a:avLst/>
          </a:prstGeom>
          <a:noFill/>
        </p:spPr>
        <p:txBody>
          <a:bodyPr wrap="square" rtlCol="0">
            <a:spAutoFit/>
          </a:bodyPr>
          <a:lstStyle/>
          <a:p>
            <a:endParaRPr lang="en-US" sz="3200" dirty="0" smtClean="0">
              <a:latin typeface="Times New Roman" panose="02020603050405020304" pitchFamily="18" charset="0"/>
              <a:cs typeface="Times New Roman" panose="02020603050405020304" pitchFamily="18" charset="0"/>
            </a:endParaRPr>
          </a:p>
          <a:p>
            <a:pPr marL="285750" indent="-285750">
              <a:buBlip>
                <a:blip r:embed="rId2"/>
              </a:buBlip>
            </a:pPr>
            <a:r>
              <a:rPr lang="en-US" sz="3200" dirty="0" smtClean="0">
                <a:latin typeface="Times New Roman" panose="02020603050405020304" pitchFamily="18" charset="0"/>
                <a:cs typeface="Times New Roman" panose="02020603050405020304" pitchFamily="18" charset="0"/>
              </a:rPr>
              <a:t> Introduction</a:t>
            </a:r>
          </a:p>
          <a:p>
            <a:pPr marL="285750" indent="-285750">
              <a:buBlip>
                <a:blip r:embed="rId2"/>
              </a:buBlip>
            </a:pPr>
            <a:r>
              <a:rPr lang="en-US" sz="3200" dirty="0" smtClean="0">
                <a:latin typeface="Times New Roman" panose="02020603050405020304" pitchFamily="18" charset="0"/>
                <a:cs typeface="Times New Roman" panose="02020603050405020304" pitchFamily="18" charset="0"/>
              </a:rPr>
              <a:t> Problem Definition</a:t>
            </a:r>
          </a:p>
          <a:p>
            <a:pPr marL="285750" indent="-285750">
              <a:buBlip>
                <a:blip r:embed="rId2"/>
              </a:buBlip>
            </a:pPr>
            <a:r>
              <a:rPr lang="en-US" sz="3200" dirty="0" smtClean="0">
                <a:latin typeface="Times New Roman" panose="02020603050405020304" pitchFamily="18" charset="0"/>
                <a:cs typeface="Times New Roman" panose="02020603050405020304" pitchFamily="18" charset="0"/>
              </a:rPr>
              <a:t> Application</a:t>
            </a:r>
          </a:p>
          <a:p>
            <a:pPr marL="285750" indent="-285750">
              <a:buBlip>
                <a:blip r:embed="rId2"/>
              </a:buBlip>
            </a:pPr>
            <a:r>
              <a:rPr lang="en-US" sz="3200" dirty="0" smtClean="0">
                <a:latin typeface="Times New Roman" panose="02020603050405020304" pitchFamily="18" charset="0"/>
                <a:cs typeface="Times New Roman" panose="02020603050405020304" pitchFamily="18" charset="0"/>
              </a:rPr>
              <a:t> Requirements</a:t>
            </a:r>
          </a:p>
          <a:p>
            <a:pPr marL="285750" indent="-285750">
              <a:buBlip>
                <a:blip r:embed="rId2"/>
              </a:buBlip>
            </a:pPr>
            <a:r>
              <a:rPr lang="en-US" sz="3200" dirty="0" smtClean="0">
                <a:latin typeface="Times New Roman" panose="02020603050405020304" pitchFamily="18" charset="0"/>
                <a:cs typeface="Times New Roman" panose="02020603050405020304" pitchFamily="18" charset="0"/>
              </a:rPr>
              <a:t> Project Work</a:t>
            </a:r>
          </a:p>
          <a:p>
            <a:pPr marL="285750" indent="-285750">
              <a:buBlip>
                <a:blip r:embed="rId2"/>
              </a:buBlip>
            </a:pPr>
            <a:r>
              <a:rPr lang="en-US" sz="3200" dirty="0" smtClean="0">
                <a:latin typeface="Times New Roman" panose="02020603050405020304" pitchFamily="18" charset="0"/>
                <a:cs typeface="Times New Roman" panose="02020603050405020304" pitchFamily="18" charset="0"/>
              </a:rPr>
              <a:t> Conclusion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632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2963" y="516078"/>
            <a:ext cx="5127266"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INTRODUCTION</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53243" y="1654913"/>
            <a:ext cx="10591452" cy="353943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Facial expression is an essential part of communication. For this reason, the issue of human emotions evaluation using a machine is a very interesting topic, which has gained more and more attention in recent years. It is mainly related to the possibility of applying facial expression recognition in many fields such as  HCI, video games, virtual reality, and analyzing customer satisfaction etc. Emotion’s determination ( recognition process) is often performed in 3 basic phases: </a:t>
            </a:r>
            <a:r>
              <a:rPr lang="en-US" sz="2800" dirty="0" smtClean="0">
                <a:solidFill>
                  <a:schemeClr val="accent6"/>
                </a:solidFill>
                <a:latin typeface="Times New Roman" panose="02020603050405020304" pitchFamily="18" charset="0"/>
                <a:cs typeface="Times New Roman" panose="02020603050405020304" pitchFamily="18" charset="0"/>
              </a:rPr>
              <a:t>face detection, facial features extraction</a:t>
            </a:r>
            <a:r>
              <a:rPr lang="en-US" sz="2800" dirty="0" smtClean="0">
                <a:latin typeface="Times New Roman" panose="02020603050405020304" pitchFamily="18" charset="0"/>
                <a:cs typeface="Times New Roman" panose="02020603050405020304" pitchFamily="18" charset="0"/>
              </a:rPr>
              <a:t>, and last stage – </a:t>
            </a:r>
            <a:r>
              <a:rPr lang="en-US" sz="2800" dirty="0" smtClean="0">
                <a:solidFill>
                  <a:schemeClr val="accent6"/>
                </a:solidFill>
                <a:latin typeface="Times New Roman" panose="02020603050405020304" pitchFamily="18" charset="0"/>
                <a:cs typeface="Times New Roman" panose="02020603050405020304" pitchFamily="18" charset="0"/>
              </a:rPr>
              <a:t>expression classification</a:t>
            </a:r>
            <a:endParaRPr lang="en-US" sz="28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914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1497" y="560697"/>
            <a:ext cx="7537269"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PROBLEM DEFINITON</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02882" y="1880046"/>
            <a:ext cx="10494497"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Face expression detection is the problem of automatically recognizing and categorizing the emotional states of a person based on their facial expressions. It involves analyzing visual data, such as images or videos, and using machine learning algorithms to identify patterns in the facial features and movements that correspond to different emotions, such as happiness, sadness, anger, or surprise. The goal of face expression detection is to provide a more natural and intuitive interface for human-computer interaction, as well as to enable applications in fields such as psychology, human-robot interaction, and marketing research.</a:t>
            </a:r>
          </a:p>
        </p:txBody>
      </p:sp>
    </p:spTree>
    <p:extLst>
      <p:ext uri="{BB962C8B-B14F-4D97-AF65-F5344CB8AC3E}">
        <p14:creationId xmlns:p14="http://schemas.microsoft.com/office/powerpoint/2010/main" val="3301295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9126" y="439112"/>
            <a:ext cx="4670474"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APPLICATION</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30728" y="1319349"/>
            <a:ext cx="9024062" cy="5262979"/>
          </a:xfrm>
          <a:prstGeom prst="rect">
            <a:avLst/>
          </a:prstGeom>
          <a:noFill/>
        </p:spPr>
        <p:txBody>
          <a:bodyPr wrap="square" rtlCol="0">
            <a:spAutoFit/>
          </a:bodyPr>
          <a:lstStyle/>
          <a:p>
            <a:endParaRPr lang="en-US" sz="2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Following are rapidly growing areas where the system can be used:</a:t>
            </a:r>
          </a:p>
          <a:p>
            <a:endParaRPr lang="en-US" sz="2000" dirty="0" smtClean="0">
              <a:latin typeface="Times New Roman" panose="02020603050405020304" pitchFamily="18" charset="0"/>
              <a:cs typeface="Times New Roman" panose="02020603050405020304" pitchFamily="18" charset="0"/>
            </a:endParaRP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Cameras or in Cell phone camera applications</a:t>
            </a: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For the Advertising</a:t>
            </a: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Content creators to sell product e.g. Affectiva company</a:t>
            </a: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Q-Sensor- to guise emotion of children</a:t>
            </a: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Learner emotion detection</a:t>
            </a: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Attitude and Action detection</a:t>
            </a: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Marketing and scientific research- Visage sdk</a:t>
            </a:r>
            <a:endParaRPr lang="en-US" sz="2400" dirty="0">
              <a:latin typeface="Times New Roman" panose="02020603050405020304" pitchFamily="18" charset="0"/>
              <a:cs typeface="Times New Roman" panose="02020603050405020304" pitchFamily="18" charset="0"/>
            </a:endParaRP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Face analytics and emotion recognition - Eyeris</a:t>
            </a:r>
          </a:p>
          <a:p>
            <a:pPr marL="342900" indent="-342900">
              <a:buBlip>
                <a:blip r:embed="rId2"/>
              </a:buBlip>
            </a:pPr>
            <a:r>
              <a:rPr lang="en-US" sz="2400" dirty="0" smtClean="0">
                <a:latin typeface="Times New Roman" panose="02020603050405020304" pitchFamily="18" charset="0"/>
                <a:cs typeface="Times New Roman" panose="02020603050405020304" pitchFamily="18" charset="0"/>
              </a:rPr>
              <a:t>Film industries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28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122" y="635725"/>
            <a:ext cx="10353761" cy="931817"/>
          </a:xfrm>
        </p:spPr>
        <p:txBody>
          <a:bodyPr/>
          <a:lstStyle/>
          <a:p>
            <a:r>
              <a:rPr lang="en-US" sz="3600" b="0" u="sng" dirty="0">
                <a:solidFill>
                  <a:schemeClr val="accent3">
                    <a:lumMod val="75000"/>
                  </a:schemeClr>
                </a:solidFill>
                <a:latin typeface="Times New Roman" panose="02020603050405020304" pitchFamily="18" charset="0"/>
                <a:cs typeface="Times New Roman" panose="02020603050405020304" pitchFamily="18" charset="0"/>
              </a:rPr>
              <a:t>REQUIREMENTS</a:t>
            </a:r>
            <a:endParaRPr lang="en-IN" sz="3600" b="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defTabSz="457200"/>
            <a:r>
              <a:rPr lang="en-US" sz="2800" dirty="0">
                <a:solidFill>
                  <a:schemeClr val="accent3">
                    <a:lumMod val="75000"/>
                  </a:schemeClr>
                </a:solidFill>
                <a:latin typeface="Times New Roman" panose="02020603050405020304" pitchFamily="18" charset="0"/>
                <a:cs typeface="Times New Roman" panose="02020603050405020304" pitchFamily="18" charset="0"/>
              </a:rPr>
              <a:t>HARDWARE</a:t>
            </a:r>
            <a:endParaRPr lang="en-IN" sz="28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pPr marL="285750" indent="-285750"/>
            <a:r>
              <a:rPr lang="en-US" dirty="0">
                <a:latin typeface="Times New Roman" panose="02020603050405020304" pitchFamily="18" charset="0"/>
                <a:cs typeface="Times New Roman" panose="02020603050405020304" pitchFamily="18" charset="0"/>
              </a:rPr>
              <a:t>System with min of </a:t>
            </a:r>
            <a:r>
              <a:rPr lang="en-US" dirty="0" smtClean="0">
                <a:latin typeface="Times New Roman" panose="02020603050405020304" pitchFamily="18" charset="0"/>
                <a:cs typeface="Times New Roman" panose="02020603050405020304" pitchFamily="18" charset="0"/>
              </a:rPr>
              <a:t>2GB of RAM</a:t>
            </a:r>
            <a:endParaRPr lang="en-US" dirty="0">
              <a:latin typeface="Times New Roman" panose="02020603050405020304" pitchFamily="18" charset="0"/>
              <a:cs typeface="Times New Roman" panose="02020603050405020304" pitchFamily="18" charset="0"/>
            </a:endParaRPr>
          </a:p>
          <a:p>
            <a:pPr marL="285750" indent="-285750"/>
            <a:r>
              <a:rPr lang="en-US" dirty="0">
                <a:latin typeface="Times New Roman" panose="02020603050405020304" pitchFamily="18" charset="0"/>
                <a:cs typeface="Times New Roman" panose="02020603050405020304" pitchFamily="18" charset="0"/>
              </a:rPr>
              <a:t>Processor </a:t>
            </a:r>
            <a:r>
              <a:rPr lang="en-US" dirty="0" smtClean="0">
                <a:latin typeface="Times New Roman" panose="02020603050405020304" pitchFamily="18" charset="0"/>
                <a:cs typeface="Times New Roman" panose="02020603050405020304" pitchFamily="18" charset="0"/>
              </a:rPr>
              <a:t>I3 </a:t>
            </a:r>
            <a:r>
              <a:rPr lang="en-US" dirty="0">
                <a:latin typeface="Times New Roman" panose="02020603050405020304" pitchFamily="18" charset="0"/>
                <a:cs typeface="Times New Roman" panose="02020603050405020304" pitchFamily="18" charset="0"/>
              </a:rPr>
              <a:t>or above</a:t>
            </a:r>
          </a:p>
          <a:p>
            <a:pPr marL="285750" indent="-285750"/>
            <a:r>
              <a:rPr lang="en-US" dirty="0">
                <a:latin typeface="Times New Roman" panose="02020603050405020304" pitchFamily="18" charset="0"/>
                <a:cs typeface="Times New Roman" panose="02020603050405020304" pitchFamily="18" charset="0"/>
              </a:rPr>
              <a:t>Minimum </a:t>
            </a:r>
            <a:r>
              <a:rPr lang="en-US" dirty="0" smtClean="0">
                <a:latin typeface="Times New Roman" panose="02020603050405020304" pitchFamily="18" charset="0"/>
                <a:cs typeface="Times New Roman" panose="02020603050405020304" pitchFamily="18" charset="0"/>
              </a:rPr>
              <a:t>5 GB </a:t>
            </a:r>
            <a:r>
              <a:rPr lang="en-US" dirty="0">
                <a:latin typeface="Times New Roman" panose="02020603050405020304" pitchFamily="18" charset="0"/>
                <a:cs typeface="Times New Roman" panose="02020603050405020304" pitchFamily="18" charset="0"/>
              </a:rPr>
              <a:t>memory </a:t>
            </a:r>
            <a:r>
              <a:rPr lang="en-US" dirty="0" smtClean="0">
                <a:latin typeface="Times New Roman" panose="02020603050405020304" pitchFamily="18" charset="0"/>
                <a:cs typeface="Times New Roman" panose="02020603050405020304" pitchFamily="18" charset="0"/>
              </a:rPr>
              <a:t>required</a:t>
            </a:r>
          </a:p>
          <a:p>
            <a:endParaRPr lang="en-IN" dirty="0"/>
          </a:p>
          <a:p>
            <a:endParaRPr lang="en-IN" dirty="0"/>
          </a:p>
        </p:txBody>
      </p:sp>
      <p:sp>
        <p:nvSpPr>
          <p:cNvPr id="5" name="Text Placeholder 4"/>
          <p:cNvSpPr>
            <a:spLocks noGrp="1"/>
          </p:cNvSpPr>
          <p:nvPr>
            <p:ph type="body" sz="quarter" idx="3"/>
          </p:nvPr>
        </p:nvSpPr>
        <p:spPr/>
        <p:txBody>
          <a:bodyPr>
            <a:normAutofit/>
          </a:bodyPr>
          <a:lstStyle/>
          <a:p>
            <a:pPr defTabSz="457200"/>
            <a:r>
              <a:rPr lang="en-US" sz="2800" dirty="0">
                <a:solidFill>
                  <a:schemeClr val="accent3">
                    <a:lumMod val="75000"/>
                  </a:schemeClr>
                </a:solidFill>
                <a:latin typeface="Times New Roman" panose="02020603050405020304" pitchFamily="18" charset="0"/>
                <a:cs typeface="Times New Roman" panose="02020603050405020304" pitchFamily="18" charset="0"/>
              </a:rPr>
              <a:t>SOFTWARE</a:t>
            </a:r>
            <a:endParaRPr lang="en-IN" sz="28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r>
              <a:rPr lang="en-US" dirty="0" smtClean="0"/>
              <a:t>Python versions: 3.7X or higher</a:t>
            </a:r>
          </a:p>
          <a:p>
            <a:r>
              <a:rPr lang="en-US" dirty="0">
                <a:latin typeface="Times New Roman" panose="02020603050405020304" pitchFamily="18" charset="0"/>
                <a:cs typeface="Times New Roman" panose="02020603050405020304" pitchFamily="18" charset="0"/>
              </a:rPr>
              <a:t>Operating systems: </a:t>
            </a:r>
            <a:r>
              <a:rPr lang="en-US" dirty="0" smtClean="0">
                <a:latin typeface="Times New Roman" panose="02020603050405020304" pitchFamily="18" charset="0"/>
                <a:cs typeface="Times New Roman" panose="02020603050405020304" pitchFamily="18" charset="0"/>
              </a:rPr>
              <a:t>Linux, </a:t>
            </a:r>
            <a:r>
              <a:rPr lang="en-US" dirty="0" err="1" smtClean="0">
                <a:latin typeface="Times New Roman" panose="02020603050405020304" pitchFamily="18" charset="0"/>
                <a:cs typeface="Times New Roman" panose="02020603050405020304" pitchFamily="18" charset="0"/>
              </a:rPr>
              <a:t>MacOS</a:t>
            </a:r>
            <a:r>
              <a:rPr lang="en-US" dirty="0" smtClean="0">
                <a:latin typeface="Times New Roman" panose="02020603050405020304" pitchFamily="18" charset="0"/>
                <a:cs typeface="Times New Roman" panose="02020603050405020304" pitchFamily="18" charset="0"/>
              </a:rPr>
              <a:t> and Windows7 or above</a:t>
            </a:r>
            <a:endParaRPr lang="en-US" dirty="0" smtClean="0"/>
          </a:p>
          <a:p>
            <a:r>
              <a:rPr lang="en-US" dirty="0" err="1" smtClean="0"/>
              <a:t>PyCharm</a:t>
            </a:r>
            <a:endParaRPr lang="en-US" dirty="0" smtClean="0"/>
          </a:p>
          <a:p>
            <a:r>
              <a:rPr lang="en-US" dirty="0" err="1" smtClean="0"/>
              <a:t>Jupyter</a:t>
            </a:r>
            <a:endParaRPr lang="en-US" dirty="0" smtClean="0"/>
          </a:p>
          <a:p>
            <a:endParaRPr lang="en-IN" dirty="0"/>
          </a:p>
        </p:txBody>
      </p:sp>
    </p:spTree>
    <p:extLst>
      <p:ext uri="{BB962C8B-B14F-4D97-AF65-F5344CB8AC3E}">
        <p14:creationId xmlns:p14="http://schemas.microsoft.com/office/powerpoint/2010/main" val="148951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2644" y="346735"/>
            <a:ext cx="184731" cy="1200329"/>
          </a:xfrm>
          <a:prstGeom prst="rect">
            <a:avLst/>
          </a:prstGeom>
          <a:noFill/>
        </p:spPr>
        <p:txBody>
          <a:bodyPr wrap="none" rtlCol="0" anchor="b">
            <a:spAutoFit/>
          </a:bodyPr>
          <a:lstStyle/>
          <a:p>
            <a:endParaRPr lang="en-US" sz="5400" u="sng" baseline="-25000" dirty="0" smtClean="0">
              <a:latin typeface="Times New Roman" panose="02020603050405020304" pitchFamily="18" charset="0"/>
              <a:cs typeface="Times New Roman" panose="02020603050405020304" pitchFamily="18" charset="0"/>
            </a:endParaRPr>
          </a:p>
          <a:p>
            <a:endParaRPr lang="en-US" sz="5400" baseline="-25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9564" y="1321805"/>
            <a:ext cx="3982277" cy="523220"/>
          </a:xfrm>
          <a:prstGeom prst="rect">
            <a:avLst/>
          </a:prstGeom>
          <a:noFill/>
        </p:spPr>
        <p:txBody>
          <a:bodyPr wrap="square" rtlCol="0">
            <a:spAutoFit/>
          </a:bodyPr>
          <a:lstStyle/>
          <a:p>
            <a:r>
              <a:rPr lang="en-US" sz="2800" b="1" dirty="0">
                <a:solidFill>
                  <a:schemeClr val="accent3">
                    <a:lumMod val="75000"/>
                  </a:schemeClr>
                </a:solidFill>
                <a:latin typeface="Times New Roman" panose="02020603050405020304" pitchFamily="18" charset="0"/>
                <a:cs typeface="Times New Roman" panose="02020603050405020304" pitchFamily="18" charset="0"/>
              </a:rPr>
              <a:t>Tools and Libraries used</a:t>
            </a:r>
          </a:p>
        </p:txBody>
      </p:sp>
      <p:sp>
        <p:nvSpPr>
          <p:cNvPr id="5" name="TextBox 4"/>
          <p:cNvSpPr txBox="1"/>
          <p:nvPr/>
        </p:nvSpPr>
        <p:spPr>
          <a:xfrm>
            <a:off x="1046923" y="2195859"/>
            <a:ext cx="1577008" cy="461665"/>
          </a:xfrm>
          <a:prstGeom prst="rect">
            <a:avLst/>
          </a:prstGeom>
          <a:noFill/>
          <a:ln>
            <a:solidFill>
              <a:schemeClr val="accent1">
                <a:lumMod val="40000"/>
                <a:lumOff val="60000"/>
              </a:schemeClr>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OpenCV</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19564" y="2666354"/>
            <a:ext cx="2820003" cy="1477328"/>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OpenCV is the library</a:t>
            </a:r>
          </a:p>
          <a:p>
            <a:r>
              <a:rPr lang="en-US" dirty="0" smtClean="0">
                <a:latin typeface="Times New Roman" panose="02020603050405020304" pitchFamily="18" charset="0"/>
                <a:cs typeface="Times New Roman" panose="02020603050405020304" pitchFamily="18" charset="0"/>
              </a:rPr>
              <a:t> we will be using for </a:t>
            </a:r>
          </a:p>
          <a:p>
            <a:r>
              <a:rPr lang="en-US" dirty="0" smtClean="0">
                <a:latin typeface="Times New Roman" panose="02020603050405020304" pitchFamily="18" charset="0"/>
                <a:cs typeface="Times New Roman" panose="02020603050405020304" pitchFamily="18" charset="0"/>
              </a:rPr>
              <a:t>image transformation </a:t>
            </a:r>
          </a:p>
          <a:p>
            <a:r>
              <a:rPr lang="en-US" dirty="0" smtClean="0">
                <a:latin typeface="Times New Roman" panose="02020603050405020304" pitchFamily="18" charset="0"/>
                <a:cs typeface="Times New Roman" panose="02020603050405020304" pitchFamily="18" charset="0"/>
              </a:rPr>
              <a:t>functions such as converting</a:t>
            </a:r>
          </a:p>
          <a:p>
            <a:r>
              <a:rPr lang="en-US" dirty="0" smtClean="0">
                <a:latin typeface="Times New Roman" panose="02020603050405020304" pitchFamily="18" charset="0"/>
                <a:cs typeface="Times New Roman" panose="02020603050405020304" pitchFamily="18" charset="0"/>
              </a:rPr>
              <a:t>the image to grayscale</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flipH="1">
            <a:off x="8219518" y="2152333"/>
            <a:ext cx="1436919" cy="461665"/>
          </a:xfrm>
          <a:prstGeom prst="rect">
            <a:avLst/>
          </a:prstGeom>
          <a:noFill/>
          <a:ln>
            <a:solidFill>
              <a:schemeClr val="bg2">
                <a:lumMod val="20000"/>
                <a:lumOff val="80000"/>
              </a:schemeClr>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Python</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153553" y="2604748"/>
            <a:ext cx="3167270"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Python is an advanced scripting language and is very useful for solving statistical problems involving machine learning algorithms</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046923" y="4359126"/>
            <a:ext cx="1152939" cy="461665"/>
          </a:xfrm>
          <a:prstGeom prst="rect">
            <a:avLst/>
          </a:prstGeom>
          <a:noFill/>
          <a:ln>
            <a:solidFill>
              <a:schemeClr val="bg2">
                <a:lumMod val="20000"/>
                <a:lumOff val="80000"/>
              </a:schemeClr>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Keras</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flipH="1">
            <a:off x="919564" y="4835543"/>
            <a:ext cx="3187811"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Keras is an open-source software library that provides a python interface for artificial neural networks</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242239" y="4163165"/>
            <a:ext cx="1391478" cy="461665"/>
          </a:xfrm>
          <a:prstGeom prst="rect">
            <a:avLst/>
          </a:prstGeom>
          <a:noFill/>
          <a:ln>
            <a:solidFill>
              <a:schemeClr val="tx1">
                <a:lumMod val="95000"/>
              </a:schemeClr>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NumPy</a:t>
            </a:r>
            <a:endParaRPr lang="en-US"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153553" y="4645241"/>
            <a:ext cx="2637183"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NumPy is a library for python programming</a:t>
            </a:r>
          </a:p>
          <a:p>
            <a:r>
              <a:rPr lang="en-US" dirty="0" smtClean="0">
                <a:latin typeface="Times New Roman" panose="02020603050405020304" pitchFamily="18" charset="0"/>
                <a:cs typeface="Times New Roman" panose="02020603050405020304" pitchFamily="18" charset="0"/>
              </a:rPr>
              <a:t>Language. Adding support for large multi-</a:t>
            </a:r>
          </a:p>
          <a:p>
            <a:r>
              <a:rPr lang="en-US" dirty="0" smtClean="0">
                <a:latin typeface="Times New Roman" panose="02020603050405020304" pitchFamily="18" charset="0"/>
                <a:cs typeface="Times New Roman" panose="02020603050405020304" pitchFamily="18" charset="0"/>
              </a:rPr>
              <a:t>Dimensional array</a:t>
            </a:r>
            <a:r>
              <a:rPr lang="en-US" dirty="0">
                <a:latin typeface="Times New Roman" panose="02020603050405020304" pitchFamily="18" charset="0"/>
                <a:cs typeface="Times New Roman" panose="02020603050405020304" pitchFamily="18" charset="0"/>
              </a:rPr>
              <a:t>s</a:t>
            </a:r>
            <a:endParaRPr lang="en-US" dirty="0" smtClean="0">
              <a:latin typeface="Times New Roman" panose="02020603050405020304" pitchFamily="18" charset="0"/>
              <a:cs typeface="Times New Roman" panose="02020603050405020304" pitchFamily="18" charset="0"/>
            </a:endParaRPr>
          </a:p>
        </p:txBody>
      </p:sp>
      <p:sp>
        <p:nvSpPr>
          <p:cNvPr id="13" name="TextBox 12"/>
          <p:cNvSpPr txBox="1"/>
          <p:nvPr/>
        </p:nvSpPr>
        <p:spPr>
          <a:xfrm>
            <a:off x="4545496" y="2323756"/>
            <a:ext cx="2252870" cy="461665"/>
          </a:xfrm>
          <a:prstGeom prst="rect">
            <a:avLst/>
          </a:prstGeom>
          <a:noFill/>
          <a:ln>
            <a:solidFill>
              <a:schemeClr val="tx1">
                <a:lumMod val="95000"/>
              </a:schemeClr>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Deep Learning</a:t>
            </a:r>
            <a:endParaRPr lang="en-US" sz="2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4545496" y="2870504"/>
            <a:ext cx="2931748" cy="2585323"/>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Deep learning is the</a:t>
            </a:r>
          </a:p>
          <a:p>
            <a:r>
              <a:rPr lang="en-US" dirty="0" smtClean="0">
                <a:latin typeface="Times New Roman" panose="02020603050405020304" pitchFamily="18" charset="0"/>
                <a:cs typeface="Times New Roman" panose="02020603050405020304" pitchFamily="18" charset="0"/>
              </a:rPr>
              <a:t>Subset of machine</a:t>
            </a:r>
          </a:p>
          <a:p>
            <a:r>
              <a:rPr lang="en-US" dirty="0" smtClean="0">
                <a:latin typeface="Times New Roman" panose="02020603050405020304" pitchFamily="18" charset="0"/>
                <a:cs typeface="Times New Roman" panose="02020603050405020304" pitchFamily="18" charset="0"/>
              </a:rPr>
              <a:t>Learning in artificial </a:t>
            </a:r>
          </a:p>
          <a:p>
            <a:r>
              <a:rPr lang="en-US" dirty="0" smtClean="0">
                <a:latin typeface="Times New Roman" panose="02020603050405020304" pitchFamily="18" charset="0"/>
                <a:cs typeface="Times New Roman" panose="02020603050405020304" pitchFamily="18" charset="0"/>
              </a:rPr>
              <a:t>Intelligence that has </a:t>
            </a:r>
          </a:p>
          <a:p>
            <a:r>
              <a:rPr lang="en-US" dirty="0" smtClean="0">
                <a:latin typeface="Times New Roman" panose="02020603050405020304" pitchFamily="18" charset="0"/>
                <a:cs typeface="Times New Roman" panose="02020603050405020304" pitchFamily="18" charset="0"/>
              </a:rPr>
              <a:t>Networks capable of </a:t>
            </a:r>
          </a:p>
          <a:p>
            <a:r>
              <a:rPr lang="en-US" dirty="0" smtClean="0">
                <a:latin typeface="Times New Roman" panose="02020603050405020304" pitchFamily="18" charset="0"/>
                <a:cs typeface="Times New Roman" panose="02020603050405020304" pitchFamily="18" charset="0"/>
              </a:rPr>
              <a:t>Learning unsupervised</a:t>
            </a:r>
          </a:p>
          <a:p>
            <a:r>
              <a:rPr lang="en-US" dirty="0" smtClean="0">
                <a:latin typeface="Times New Roman" panose="02020603050405020304" pitchFamily="18" charset="0"/>
                <a:cs typeface="Times New Roman" panose="02020603050405020304" pitchFamily="18" charset="0"/>
              </a:rPr>
              <a:t>From data that is </a:t>
            </a:r>
          </a:p>
          <a:p>
            <a:r>
              <a:rPr lang="en-US" dirty="0" smtClean="0">
                <a:latin typeface="Times New Roman" panose="02020603050405020304" pitchFamily="18" charset="0"/>
                <a:cs typeface="Times New Roman" panose="02020603050405020304" pitchFamily="18" charset="0"/>
              </a:rPr>
              <a:t>Unstructured and</a:t>
            </a:r>
          </a:p>
          <a:p>
            <a:r>
              <a:rPr lang="en-US" dirty="0" smtClean="0">
                <a:latin typeface="Times New Roman" panose="02020603050405020304" pitchFamily="18" charset="0"/>
                <a:cs typeface="Times New Roman" panose="02020603050405020304" pitchFamily="18" charset="0"/>
              </a:rPr>
              <a:t>unlabelled</a:t>
            </a:r>
          </a:p>
        </p:txBody>
      </p:sp>
      <p:sp>
        <p:nvSpPr>
          <p:cNvPr id="3" name="TextBox 2"/>
          <p:cNvSpPr txBox="1"/>
          <p:nvPr/>
        </p:nvSpPr>
        <p:spPr>
          <a:xfrm>
            <a:off x="3452744" y="346735"/>
            <a:ext cx="4024500" cy="707886"/>
          </a:xfrm>
          <a:prstGeom prst="rect">
            <a:avLst/>
          </a:prstGeom>
          <a:noFill/>
        </p:spPr>
        <p:txBody>
          <a:bodyPr wrap="non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PROJECT WORK</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780576"/>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07989" y="1072489"/>
            <a:ext cx="184731" cy="523220"/>
          </a:xfrm>
          <a:prstGeom prst="rect">
            <a:avLst/>
          </a:prstGeom>
          <a:noFill/>
        </p:spPr>
        <p:txBody>
          <a:bodyPr wrap="none" rtlCol="0">
            <a:spAutoFit/>
          </a:bodyPr>
          <a:lstStyle/>
          <a:p>
            <a:endParaRPr lang="en-US" sz="28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536628" y="160140"/>
            <a:ext cx="5035826"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PROJECT WORK</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44935" y="1072489"/>
            <a:ext cx="10019211" cy="3416320"/>
          </a:xfrm>
          <a:prstGeom prst="rect">
            <a:avLst/>
          </a:prstGeom>
          <a:noFill/>
        </p:spPr>
        <p:txBody>
          <a:bodyPr wrap="square" rtlCol="0">
            <a:spAutoFit/>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DATASET</a:t>
            </a:r>
          </a:p>
          <a:p>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With respect the task to recognize expression, a dataset required to train and test the network essentially has the following requirements :</a:t>
            </a:r>
          </a:p>
          <a:p>
            <a:pPr marL="800100" lvl="1" indent="-342900">
              <a:buBlip>
                <a:blip r:embed="rId2"/>
              </a:buBlip>
            </a:pPr>
            <a:r>
              <a:rPr lang="en-IN" sz="2400" dirty="0" smtClean="0">
                <a:solidFill>
                  <a:schemeClr val="tx1">
                    <a:lumMod val="65000"/>
                    <a:lumOff val="35000"/>
                  </a:schemeClr>
                </a:solidFill>
                <a:latin typeface="Times New Roman" panose="02020603050405020304" pitchFamily="18" charset="0"/>
                <a:cs typeface="Times New Roman" panose="02020603050405020304" pitchFamily="18" charset="0"/>
              </a:rPr>
              <a:t>Data </a:t>
            </a: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should be in the form of images in which most of the computer face is visible.</a:t>
            </a:r>
          </a:p>
          <a:p>
            <a:pPr marL="800100" lvl="1" indent="-342900">
              <a:buBlip>
                <a:blip r:embed="rId2"/>
              </a:buBlip>
            </a:pP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The faces must be mostly front-facing, i.e. the Y and Z axis rotation of faces must not be too high.</a:t>
            </a:r>
          </a:p>
          <a:p>
            <a:pPr marL="800100" lvl="1" indent="-342900">
              <a:buBlip>
                <a:blip r:embed="rId2"/>
              </a:buBlip>
            </a:pP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The resolution of images must be sufficiently large.</a:t>
            </a:r>
          </a:p>
          <a:p>
            <a:endParaRPr lang="en-IN" sz="2400" dirty="0"/>
          </a:p>
        </p:txBody>
      </p:sp>
      <p:sp>
        <p:nvSpPr>
          <p:cNvPr id="4" name="TextBox 3"/>
          <p:cNvSpPr txBox="1"/>
          <p:nvPr/>
        </p:nvSpPr>
        <p:spPr>
          <a:xfrm>
            <a:off x="1044935" y="4624251"/>
            <a:ext cx="10215248" cy="1877437"/>
          </a:xfrm>
          <a:prstGeom prst="rect">
            <a:avLst/>
          </a:prstGeom>
          <a:noFill/>
        </p:spPr>
        <p:txBody>
          <a:bodyPr wrap="square" rtlCol="0">
            <a:spAutoFit/>
          </a:bodyPr>
          <a:lstStyle/>
          <a:p>
            <a:r>
              <a:rPr lang="en-IN" sz="2400" dirty="0">
                <a:solidFill>
                  <a:schemeClr val="accent3">
                    <a:lumMod val="75000"/>
                  </a:schemeClr>
                </a:solidFill>
                <a:latin typeface="Times New Roman" panose="02020603050405020304" pitchFamily="18" charset="0"/>
                <a:cs typeface="Times New Roman" panose="02020603050405020304" pitchFamily="18" charset="0"/>
              </a:rPr>
              <a:t>FERC-2013 Dataset:</a:t>
            </a:r>
          </a:p>
          <a:p>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The Facial Expression Recognition Challenge was an open-for-all </a:t>
            </a:r>
            <a:r>
              <a:rPr lang="en-IN" sz="2400" dirty="0" smtClean="0">
                <a:solidFill>
                  <a:schemeClr val="tx1">
                    <a:lumMod val="65000"/>
                    <a:lumOff val="35000"/>
                  </a:schemeClr>
                </a:solidFill>
                <a:latin typeface="Times New Roman" panose="02020603050405020304" pitchFamily="18" charset="0"/>
                <a:cs typeface="Times New Roman" panose="02020603050405020304" pitchFamily="18" charset="0"/>
              </a:rPr>
              <a:t>challenge, part </a:t>
            </a: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of the ICML 2013 conference workshop, which contained an </a:t>
            </a:r>
            <a:r>
              <a:rPr lang="en-IN" sz="2400" dirty="0" smtClean="0">
                <a:solidFill>
                  <a:schemeClr val="tx1">
                    <a:lumMod val="65000"/>
                    <a:lumOff val="35000"/>
                  </a:schemeClr>
                </a:solidFill>
                <a:latin typeface="Times New Roman" panose="02020603050405020304" pitchFamily="18" charset="0"/>
                <a:cs typeface="Times New Roman" panose="02020603050405020304" pitchFamily="18" charset="0"/>
              </a:rPr>
              <a:t>emotion- </a:t>
            </a: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annotated dataset of cropped images of faces.</a:t>
            </a:r>
          </a:p>
          <a:p>
            <a:endParaRPr lang="en-IN" sz="2000" dirty="0"/>
          </a:p>
        </p:txBody>
      </p:sp>
    </p:spTree>
    <p:extLst>
      <p:ext uri="{BB962C8B-B14F-4D97-AF65-F5344CB8AC3E}">
        <p14:creationId xmlns:p14="http://schemas.microsoft.com/office/powerpoint/2010/main" val="3685520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5628" y="0"/>
            <a:ext cx="7772400" cy="1470025"/>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latin typeface="Bernard MT Condensed" pitchFamily="18" charset="0"/>
            </a:endParaRPr>
          </a:p>
        </p:txBody>
      </p:sp>
      <p:pic>
        <p:nvPicPr>
          <p:cNvPr id="3" name="Picture 2" descr="dsdas-removebg-preview.png"/>
          <p:cNvPicPr>
            <a:picLocks noChangeAspect="1"/>
          </p:cNvPicPr>
          <p:nvPr/>
        </p:nvPicPr>
        <p:blipFill>
          <a:blip r:embed="rId2"/>
          <a:stretch>
            <a:fillRect/>
          </a:stretch>
        </p:blipFill>
        <p:spPr>
          <a:xfrm>
            <a:off x="1760686" y="1052389"/>
            <a:ext cx="7948246" cy="1949693"/>
          </a:xfrm>
          <a:prstGeom prst="rect">
            <a:avLst/>
          </a:prstGeom>
        </p:spPr>
      </p:pic>
      <p:sp>
        <p:nvSpPr>
          <p:cNvPr id="4" name="TextBox 3"/>
          <p:cNvSpPr txBox="1"/>
          <p:nvPr/>
        </p:nvSpPr>
        <p:spPr>
          <a:xfrm>
            <a:off x="838028" y="3151021"/>
            <a:ext cx="9793561" cy="369332"/>
          </a:xfrm>
          <a:prstGeom prst="rect">
            <a:avLst/>
          </a:prstGeom>
          <a:noFill/>
        </p:spPr>
        <p:txBody>
          <a:bodyPr wrap="square" rtlCol="0">
            <a:spAutoFit/>
          </a:bodyPr>
          <a:lstStyle/>
          <a:p>
            <a:pPr marL="457200" indent="-457200" algn="ct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	(A)Examples of the dataset (left to right ): Angry, Disgust, Fear, Happy, Sad, Surprise, Neutral</a:t>
            </a:r>
            <a:endParaRPr lang="en-US" dirty="0"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214305" y="3658853"/>
            <a:ext cx="6395045" cy="2628093"/>
          </a:xfrm>
          <a:prstGeom prst="rect">
            <a:avLst/>
          </a:prstGeom>
        </p:spPr>
      </p:pic>
      <p:sp>
        <p:nvSpPr>
          <p:cNvPr id="8" name="TextBox 7"/>
          <p:cNvSpPr txBox="1"/>
          <p:nvPr/>
        </p:nvSpPr>
        <p:spPr>
          <a:xfrm>
            <a:off x="3332783" y="206004"/>
            <a:ext cx="4804052" cy="707886"/>
          </a:xfrm>
          <a:prstGeom prst="rect">
            <a:avLst/>
          </a:prstGeom>
          <a:noFill/>
        </p:spPr>
        <p:txBody>
          <a:bodyPr wrap="square" rtlCol="0">
            <a:spAutoFit/>
          </a:bodyPr>
          <a:lstStyle/>
          <a:p>
            <a:pPr algn="ctr"/>
            <a:r>
              <a:rPr lang="en-US" sz="4000" u="sng" dirty="0" smtClean="0">
                <a:solidFill>
                  <a:schemeClr val="accent3">
                    <a:lumMod val="75000"/>
                  </a:schemeClr>
                </a:solidFill>
                <a:latin typeface="Times New Roman" panose="02020603050405020304" pitchFamily="18" charset="0"/>
                <a:cs typeface="Times New Roman" panose="02020603050405020304" pitchFamily="18" charset="0"/>
              </a:rPr>
              <a:t>PROJECT WORK</a:t>
            </a:r>
            <a:endParaRPr lang="en-US" sz="40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203200" y="6425446"/>
            <a:ext cx="558910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Histogram representing distribution of classes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706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1372</TotalTime>
  <Words>896</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Bernard MT Condensed</vt:lpstr>
      <vt:lpstr>Bookman Old Style</vt:lpstr>
      <vt:lpstr>Calibri</vt:lpstr>
      <vt:lpstr>Rockwell</vt:lpstr>
      <vt:lpstr>Times New Roman</vt:lpstr>
      <vt:lpstr>Wingdings</vt:lpstr>
      <vt:lpstr>Damask</vt:lpstr>
      <vt:lpstr>PowerPoint Presentation</vt:lpstr>
      <vt:lpstr>PowerPoint Presentation</vt:lpstr>
      <vt:lpstr>PowerPoint Presentation</vt:lpstr>
      <vt:lpstr>PowerPoint Presentation</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Munendra kushwaha</dc:creator>
  <cp:lastModifiedBy>Munendra kushwaha</cp:lastModifiedBy>
  <cp:revision>65</cp:revision>
  <dcterms:created xsi:type="dcterms:W3CDTF">2023-04-07T15:10:38Z</dcterms:created>
  <dcterms:modified xsi:type="dcterms:W3CDTF">2023-05-20T02:18:37Z</dcterms:modified>
</cp:coreProperties>
</file>