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79" r:id="rId4"/>
    <p:sldId id="280" r:id="rId5"/>
    <p:sldId id="259" r:id="rId6"/>
    <p:sldId id="260" r:id="rId7"/>
    <p:sldId id="258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7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A223F-25E2-4119-BC42-31F8EBB7275D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DB46BF5-69D2-421E-859B-0023908B299F}">
      <dgm:prSet phldrT="[Text]"/>
      <dgm:spPr/>
      <dgm:t>
        <a:bodyPr/>
        <a:lstStyle/>
        <a:p>
          <a:r>
            <a:rPr lang="en-US" dirty="0" smtClean="0"/>
            <a:t>Prewriting</a:t>
          </a:r>
          <a:endParaRPr lang="en-IN" dirty="0"/>
        </a:p>
      </dgm:t>
    </dgm:pt>
    <dgm:pt modelId="{7018D9EB-DA52-4D75-A756-9574F941E301}" type="parTrans" cxnId="{1C0FA324-9596-4AD0-A27E-818DC3B1E65C}">
      <dgm:prSet/>
      <dgm:spPr/>
      <dgm:t>
        <a:bodyPr/>
        <a:lstStyle/>
        <a:p>
          <a:endParaRPr lang="en-IN"/>
        </a:p>
      </dgm:t>
    </dgm:pt>
    <dgm:pt modelId="{4C273D18-9DCA-438A-BB7B-8FE90ECB4C23}" type="sibTrans" cxnId="{1C0FA324-9596-4AD0-A27E-818DC3B1E65C}">
      <dgm:prSet/>
      <dgm:spPr/>
      <dgm:t>
        <a:bodyPr/>
        <a:lstStyle/>
        <a:p>
          <a:endParaRPr lang="en-IN"/>
        </a:p>
      </dgm:t>
    </dgm:pt>
    <dgm:pt modelId="{C20B9E0A-1970-4474-B083-01AEDD132E21}">
      <dgm:prSet phldrT="[Text]"/>
      <dgm:spPr/>
      <dgm:t>
        <a:bodyPr/>
        <a:lstStyle/>
        <a:p>
          <a:r>
            <a:rPr lang="en-US" dirty="0" smtClean="0"/>
            <a:t>Drafting</a:t>
          </a:r>
          <a:endParaRPr lang="en-IN" dirty="0"/>
        </a:p>
      </dgm:t>
    </dgm:pt>
    <dgm:pt modelId="{E00BAC9D-42DD-4DCA-BBA1-A11FF51B006D}" type="parTrans" cxnId="{72A264BE-7EC1-41D3-B303-75BC282BEE80}">
      <dgm:prSet/>
      <dgm:spPr/>
      <dgm:t>
        <a:bodyPr/>
        <a:lstStyle/>
        <a:p>
          <a:endParaRPr lang="en-IN"/>
        </a:p>
      </dgm:t>
    </dgm:pt>
    <dgm:pt modelId="{F9B57080-9925-4943-BBF7-23E6BB4D6A98}" type="sibTrans" cxnId="{72A264BE-7EC1-41D3-B303-75BC282BEE80}">
      <dgm:prSet/>
      <dgm:spPr/>
      <dgm:t>
        <a:bodyPr/>
        <a:lstStyle/>
        <a:p>
          <a:endParaRPr lang="en-IN"/>
        </a:p>
      </dgm:t>
    </dgm:pt>
    <dgm:pt modelId="{FA7B6B1C-4817-4F92-AC2D-18FB9B26C292}">
      <dgm:prSet phldrT="[Text]"/>
      <dgm:spPr/>
      <dgm:t>
        <a:bodyPr/>
        <a:lstStyle/>
        <a:p>
          <a:r>
            <a:rPr lang="en-US" dirty="0" smtClean="0"/>
            <a:t>Revising</a:t>
          </a:r>
          <a:endParaRPr lang="en-IN" dirty="0"/>
        </a:p>
      </dgm:t>
    </dgm:pt>
    <dgm:pt modelId="{D7002424-59B6-419F-AF53-FDB63BA5CD2B}" type="parTrans" cxnId="{A060EB98-ED27-4991-94A1-9339918F8E5C}">
      <dgm:prSet/>
      <dgm:spPr/>
      <dgm:t>
        <a:bodyPr/>
        <a:lstStyle/>
        <a:p>
          <a:endParaRPr lang="en-IN"/>
        </a:p>
      </dgm:t>
    </dgm:pt>
    <dgm:pt modelId="{E60DD220-41A4-4285-B0C7-DA78AD3EA5B4}" type="sibTrans" cxnId="{A060EB98-ED27-4991-94A1-9339918F8E5C}">
      <dgm:prSet/>
      <dgm:spPr/>
      <dgm:t>
        <a:bodyPr/>
        <a:lstStyle/>
        <a:p>
          <a:endParaRPr lang="en-IN"/>
        </a:p>
      </dgm:t>
    </dgm:pt>
    <dgm:pt modelId="{96F5E745-2CB5-40AB-BEA7-C13066424A40}">
      <dgm:prSet phldrT="[Text]"/>
      <dgm:spPr/>
      <dgm:t>
        <a:bodyPr/>
        <a:lstStyle/>
        <a:p>
          <a:r>
            <a:rPr lang="en-US" dirty="0" smtClean="0"/>
            <a:t>Editing</a:t>
          </a:r>
          <a:endParaRPr lang="en-IN" dirty="0"/>
        </a:p>
      </dgm:t>
    </dgm:pt>
    <dgm:pt modelId="{261A5074-8E18-48BD-B287-C8234DA61EF8}" type="parTrans" cxnId="{3CAE8551-48CF-44DF-8D09-5E673AD42B5D}">
      <dgm:prSet/>
      <dgm:spPr/>
      <dgm:t>
        <a:bodyPr/>
        <a:lstStyle/>
        <a:p>
          <a:endParaRPr lang="en-IN"/>
        </a:p>
      </dgm:t>
    </dgm:pt>
    <dgm:pt modelId="{90D17ECE-689A-4274-A499-ACFB0123E0CF}" type="sibTrans" cxnId="{3CAE8551-48CF-44DF-8D09-5E673AD42B5D}">
      <dgm:prSet/>
      <dgm:spPr/>
      <dgm:t>
        <a:bodyPr/>
        <a:lstStyle/>
        <a:p>
          <a:endParaRPr lang="en-IN"/>
        </a:p>
      </dgm:t>
    </dgm:pt>
    <dgm:pt modelId="{5823C9C1-AA04-4394-BF41-F90500F15327}">
      <dgm:prSet phldrT="[Text]"/>
      <dgm:spPr/>
      <dgm:t>
        <a:bodyPr/>
        <a:lstStyle/>
        <a:p>
          <a:r>
            <a:rPr lang="en-US" dirty="0" smtClean="0"/>
            <a:t>Publishing</a:t>
          </a:r>
          <a:endParaRPr lang="en-IN" dirty="0"/>
        </a:p>
      </dgm:t>
    </dgm:pt>
    <dgm:pt modelId="{A4B2BF26-1BC4-4020-B62A-E0E80523D0F3}" type="parTrans" cxnId="{967360FE-DFDB-4D6C-813C-B009B9F2ED7A}">
      <dgm:prSet/>
      <dgm:spPr/>
      <dgm:t>
        <a:bodyPr/>
        <a:lstStyle/>
        <a:p>
          <a:endParaRPr lang="en-IN"/>
        </a:p>
      </dgm:t>
    </dgm:pt>
    <dgm:pt modelId="{FE1D82F7-F466-42EE-A1ED-B23CEE216098}" type="sibTrans" cxnId="{967360FE-DFDB-4D6C-813C-B009B9F2ED7A}">
      <dgm:prSet/>
      <dgm:spPr/>
      <dgm:t>
        <a:bodyPr/>
        <a:lstStyle/>
        <a:p>
          <a:endParaRPr lang="en-IN"/>
        </a:p>
      </dgm:t>
    </dgm:pt>
    <dgm:pt modelId="{C965F3E8-F9A9-4A54-9A5D-FA1DDCFE11EF}" type="pres">
      <dgm:prSet presAssocID="{354A223F-25E2-4119-BC42-31F8EBB7275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179C453-773C-4676-A65E-6AD69BB957A7}" type="pres">
      <dgm:prSet presAssocID="{FDB46BF5-69D2-421E-859B-0023908B299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F0189B-A543-4F9F-948B-94ED583F7C88}" type="pres">
      <dgm:prSet presAssocID="{FDB46BF5-69D2-421E-859B-0023908B299F}" presName="spNode" presStyleCnt="0"/>
      <dgm:spPr/>
    </dgm:pt>
    <dgm:pt modelId="{D6FA510C-EDE7-4D42-BE9F-3254472ACEB6}" type="pres">
      <dgm:prSet presAssocID="{4C273D18-9DCA-438A-BB7B-8FE90ECB4C23}" presName="sibTrans" presStyleLbl="sibTrans1D1" presStyleIdx="0" presStyleCnt="5"/>
      <dgm:spPr/>
      <dgm:t>
        <a:bodyPr/>
        <a:lstStyle/>
        <a:p>
          <a:endParaRPr lang="en-IN"/>
        </a:p>
      </dgm:t>
    </dgm:pt>
    <dgm:pt modelId="{B27410C9-CCA1-437B-9DA9-527DB1E84CD0}" type="pres">
      <dgm:prSet presAssocID="{C20B9E0A-1970-4474-B083-01AEDD132E2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F45CD2-E7FB-4B2F-BE61-B27C0FA35125}" type="pres">
      <dgm:prSet presAssocID="{C20B9E0A-1970-4474-B083-01AEDD132E21}" presName="spNode" presStyleCnt="0"/>
      <dgm:spPr/>
    </dgm:pt>
    <dgm:pt modelId="{174D3206-689C-4C7C-B321-10FB8CEA4F02}" type="pres">
      <dgm:prSet presAssocID="{F9B57080-9925-4943-BBF7-23E6BB4D6A98}" presName="sibTrans" presStyleLbl="sibTrans1D1" presStyleIdx="1" presStyleCnt="5"/>
      <dgm:spPr/>
      <dgm:t>
        <a:bodyPr/>
        <a:lstStyle/>
        <a:p>
          <a:endParaRPr lang="en-IN"/>
        </a:p>
      </dgm:t>
    </dgm:pt>
    <dgm:pt modelId="{3323E8DF-5D64-4002-A8C5-3541E9EBCEA0}" type="pres">
      <dgm:prSet presAssocID="{FA7B6B1C-4817-4F92-AC2D-18FB9B26C29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E8D1C0-D9F0-4E68-96D0-EA734D208E74}" type="pres">
      <dgm:prSet presAssocID="{FA7B6B1C-4817-4F92-AC2D-18FB9B26C292}" presName="spNode" presStyleCnt="0"/>
      <dgm:spPr/>
    </dgm:pt>
    <dgm:pt modelId="{DAF7733D-C45C-4D07-BC3D-C197AE70544C}" type="pres">
      <dgm:prSet presAssocID="{E60DD220-41A4-4285-B0C7-DA78AD3EA5B4}" presName="sibTrans" presStyleLbl="sibTrans1D1" presStyleIdx="2" presStyleCnt="5"/>
      <dgm:spPr/>
      <dgm:t>
        <a:bodyPr/>
        <a:lstStyle/>
        <a:p>
          <a:endParaRPr lang="en-IN"/>
        </a:p>
      </dgm:t>
    </dgm:pt>
    <dgm:pt modelId="{0AD5E61A-CBBB-46CF-8FDC-1C6B5E9E7573}" type="pres">
      <dgm:prSet presAssocID="{96F5E745-2CB5-40AB-BEA7-C13066424A4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60234E-0A17-4117-9588-9E3C8DDBBA84}" type="pres">
      <dgm:prSet presAssocID="{96F5E745-2CB5-40AB-BEA7-C13066424A40}" presName="spNode" presStyleCnt="0"/>
      <dgm:spPr/>
    </dgm:pt>
    <dgm:pt modelId="{4A88DC15-872D-4965-B9C1-D9C5BCB8EE31}" type="pres">
      <dgm:prSet presAssocID="{90D17ECE-689A-4274-A499-ACFB0123E0CF}" presName="sibTrans" presStyleLbl="sibTrans1D1" presStyleIdx="3" presStyleCnt="5"/>
      <dgm:spPr/>
      <dgm:t>
        <a:bodyPr/>
        <a:lstStyle/>
        <a:p>
          <a:endParaRPr lang="en-IN"/>
        </a:p>
      </dgm:t>
    </dgm:pt>
    <dgm:pt modelId="{78C69078-E23D-4115-A0FE-8286BB0774E4}" type="pres">
      <dgm:prSet presAssocID="{5823C9C1-AA04-4394-BF41-F90500F15327}" presName="node" presStyleLbl="node1" presStyleIdx="4" presStyleCnt="5" custRadScaleRad="100710" custRadScaleInc="23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AEE802-670A-4E1D-A495-9830F81E94B9}" type="pres">
      <dgm:prSet presAssocID="{5823C9C1-AA04-4394-BF41-F90500F15327}" presName="spNode" presStyleCnt="0"/>
      <dgm:spPr/>
    </dgm:pt>
    <dgm:pt modelId="{D4F839EF-9479-4C59-93F1-0EF77926A55D}" type="pres">
      <dgm:prSet presAssocID="{FE1D82F7-F466-42EE-A1ED-B23CEE216098}" presName="sibTrans" presStyleLbl="sibTrans1D1" presStyleIdx="4" presStyleCnt="5"/>
      <dgm:spPr/>
      <dgm:t>
        <a:bodyPr/>
        <a:lstStyle/>
        <a:p>
          <a:endParaRPr lang="en-IN"/>
        </a:p>
      </dgm:t>
    </dgm:pt>
  </dgm:ptLst>
  <dgm:cxnLst>
    <dgm:cxn modelId="{CF9648D5-2DC4-4177-B222-40A53BFDB1B6}" type="presOf" srcId="{FDB46BF5-69D2-421E-859B-0023908B299F}" destId="{5179C453-773C-4676-A65E-6AD69BB957A7}" srcOrd="0" destOrd="0" presId="urn:microsoft.com/office/officeart/2005/8/layout/cycle5"/>
    <dgm:cxn modelId="{9D9D3DEF-17FE-40E3-A3DA-F0FDC7062A43}" type="presOf" srcId="{C20B9E0A-1970-4474-B083-01AEDD132E21}" destId="{B27410C9-CCA1-437B-9DA9-527DB1E84CD0}" srcOrd="0" destOrd="0" presId="urn:microsoft.com/office/officeart/2005/8/layout/cycle5"/>
    <dgm:cxn modelId="{962B4206-5F45-48D9-A75F-1A06B955A206}" type="presOf" srcId="{4C273D18-9DCA-438A-BB7B-8FE90ECB4C23}" destId="{D6FA510C-EDE7-4D42-BE9F-3254472ACEB6}" srcOrd="0" destOrd="0" presId="urn:microsoft.com/office/officeart/2005/8/layout/cycle5"/>
    <dgm:cxn modelId="{86622B2B-5C6E-43DB-A9B8-1668548CBEE6}" type="presOf" srcId="{FE1D82F7-F466-42EE-A1ED-B23CEE216098}" destId="{D4F839EF-9479-4C59-93F1-0EF77926A55D}" srcOrd="0" destOrd="0" presId="urn:microsoft.com/office/officeart/2005/8/layout/cycle5"/>
    <dgm:cxn modelId="{CEE49104-6211-4500-93AC-B2CE188FEA28}" type="presOf" srcId="{5823C9C1-AA04-4394-BF41-F90500F15327}" destId="{78C69078-E23D-4115-A0FE-8286BB0774E4}" srcOrd="0" destOrd="0" presId="urn:microsoft.com/office/officeart/2005/8/layout/cycle5"/>
    <dgm:cxn modelId="{967360FE-DFDB-4D6C-813C-B009B9F2ED7A}" srcId="{354A223F-25E2-4119-BC42-31F8EBB7275D}" destId="{5823C9C1-AA04-4394-BF41-F90500F15327}" srcOrd="4" destOrd="0" parTransId="{A4B2BF26-1BC4-4020-B62A-E0E80523D0F3}" sibTransId="{FE1D82F7-F466-42EE-A1ED-B23CEE216098}"/>
    <dgm:cxn modelId="{C16E4281-3299-4AE5-998D-0494CBDC3BE9}" type="presOf" srcId="{96F5E745-2CB5-40AB-BEA7-C13066424A40}" destId="{0AD5E61A-CBBB-46CF-8FDC-1C6B5E9E7573}" srcOrd="0" destOrd="0" presId="urn:microsoft.com/office/officeart/2005/8/layout/cycle5"/>
    <dgm:cxn modelId="{A5921D1F-E33D-4D54-925B-D4FCE5417B12}" type="presOf" srcId="{FA7B6B1C-4817-4F92-AC2D-18FB9B26C292}" destId="{3323E8DF-5D64-4002-A8C5-3541E9EBCEA0}" srcOrd="0" destOrd="0" presId="urn:microsoft.com/office/officeart/2005/8/layout/cycle5"/>
    <dgm:cxn modelId="{40E50E9C-C1CC-477C-BF9B-F08E7D5EAE39}" type="presOf" srcId="{F9B57080-9925-4943-BBF7-23E6BB4D6A98}" destId="{174D3206-689C-4C7C-B321-10FB8CEA4F02}" srcOrd="0" destOrd="0" presId="urn:microsoft.com/office/officeart/2005/8/layout/cycle5"/>
    <dgm:cxn modelId="{1C0FA324-9596-4AD0-A27E-818DC3B1E65C}" srcId="{354A223F-25E2-4119-BC42-31F8EBB7275D}" destId="{FDB46BF5-69D2-421E-859B-0023908B299F}" srcOrd="0" destOrd="0" parTransId="{7018D9EB-DA52-4D75-A756-9574F941E301}" sibTransId="{4C273D18-9DCA-438A-BB7B-8FE90ECB4C23}"/>
    <dgm:cxn modelId="{8A3D4C01-0851-4631-9CC8-4E240524C3AB}" type="presOf" srcId="{354A223F-25E2-4119-BC42-31F8EBB7275D}" destId="{C965F3E8-F9A9-4A54-9A5D-FA1DDCFE11EF}" srcOrd="0" destOrd="0" presId="urn:microsoft.com/office/officeart/2005/8/layout/cycle5"/>
    <dgm:cxn modelId="{B5D62D15-8191-4483-B970-F55A038CD296}" type="presOf" srcId="{90D17ECE-689A-4274-A499-ACFB0123E0CF}" destId="{4A88DC15-872D-4965-B9C1-D9C5BCB8EE31}" srcOrd="0" destOrd="0" presId="urn:microsoft.com/office/officeart/2005/8/layout/cycle5"/>
    <dgm:cxn modelId="{72A264BE-7EC1-41D3-B303-75BC282BEE80}" srcId="{354A223F-25E2-4119-BC42-31F8EBB7275D}" destId="{C20B9E0A-1970-4474-B083-01AEDD132E21}" srcOrd="1" destOrd="0" parTransId="{E00BAC9D-42DD-4DCA-BBA1-A11FF51B006D}" sibTransId="{F9B57080-9925-4943-BBF7-23E6BB4D6A98}"/>
    <dgm:cxn modelId="{3CAE8551-48CF-44DF-8D09-5E673AD42B5D}" srcId="{354A223F-25E2-4119-BC42-31F8EBB7275D}" destId="{96F5E745-2CB5-40AB-BEA7-C13066424A40}" srcOrd="3" destOrd="0" parTransId="{261A5074-8E18-48BD-B287-C8234DA61EF8}" sibTransId="{90D17ECE-689A-4274-A499-ACFB0123E0CF}"/>
    <dgm:cxn modelId="{3C7FBDA8-0A10-4803-A2E4-D2E993ADC490}" type="presOf" srcId="{E60DD220-41A4-4285-B0C7-DA78AD3EA5B4}" destId="{DAF7733D-C45C-4D07-BC3D-C197AE70544C}" srcOrd="0" destOrd="0" presId="urn:microsoft.com/office/officeart/2005/8/layout/cycle5"/>
    <dgm:cxn modelId="{A060EB98-ED27-4991-94A1-9339918F8E5C}" srcId="{354A223F-25E2-4119-BC42-31F8EBB7275D}" destId="{FA7B6B1C-4817-4F92-AC2D-18FB9B26C292}" srcOrd="2" destOrd="0" parTransId="{D7002424-59B6-419F-AF53-FDB63BA5CD2B}" sibTransId="{E60DD220-41A4-4285-B0C7-DA78AD3EA5B4}"/>
    <dgm:cxn modelId="{0F6D421F-29C0-4E4F-B810-09FF87A8DDF8}" type="presParOf" srcId="{C965F3E8-F9A9-4A54-9A5D-FA1DDCFE11EF}" destId="{5179C453-773C-4676-A65E-6AD69BB957A7}" srcOrd="0" destOrd="0" presId="urn:microsoft.com/office/officeart/2005/8/layout/cycle5"/>
    <dgm:cxn modelId="{0D29A934-42AE-4172-A2BF-5AF62C0B8886}" type="presParOf" srcId="{C965F3E8-F9A9-4A54-9A5D-FA1DDCFE11EF}" destId="{2DF0189B-A543-4F9F-948B-94ED583F7C88}" srcOrd="1" destOrd="0" presId="urn:microsoft.com/office/officeart/2005/8/layout/cycle5"/>
    <dgm:cxn modelId="{30A5FA25-4796-4238-8108-A99F0F0B4BD4}" type="presParOf" srcId="{C965F3E8-F9A9-4A54-9A5D-FA1DDCFE11EF}" destId="{D6FA510C-EDE7-4D42-BE9F-3254472ACEB6}" srcOrd="2" destOrd="0" presId="urn:microsoft.com/office/officeart/2005/8/layout/cycle5"/>
    <dgm:cxn modelId="{9BED2D62-B634-475B-AF06-A3C1C675FED3}" type="presParOf" srcId="{C965F3E8-F9A9-4A54-9A5D-FA1DDCFE11EF}" destId="{B27410C9-CCA1-437B-9DA9-527DB1E84CD0}" srcOrd="3" destOrd="0" presId="urn:microsoft.com/office/officeart/2005/8/layout/cycle5"/>
    <dgm:cxn modelId="{816DEE92-8CC9-4E35-84BA-29916654593A}" type="presParOf" srcId="{C965F3E8-F9A9-4A54-9A5D-FA1DDCFE11EF}" destId="{C3F45CD2-E7FB-4B2F-BE61-B27C0FA35125}" srcOrd="4" destOrd="0" presId="urn:microsoft.com/office/officeart/2005/8/layout/cycle5"/>
    <dgm:cxn modelId="{DD4E267D-2B01-460F-A7E2-6876CCD27D4B}" type="presParOf" srcId="{C965F3E8-F9A9-4A54-9A5D-FA1DDCFE11EF}" destId="{174D3206-689C-4C7C-B321-10FB8CEA4F02}" srcOrd="5" destOrd="0" presId="urn:microsoft.com/office/officeart/2005/8/layout/cycle5"/>
    <dgm:cxn modelId="{0BDCDAC2-2B46-4180-9C9F-B362CE1F9CE1}" type="presParOf" srcId="{C965F3E8-F9A9-4A54-9A5D-FA1DDCFE11EF}" destId="{3323E8DF-5D64-4002-A8C5-3541E9EBCEA0}" srcOrd="6" destOrd="0" presId="urn:microsoft.com/office/officeart/2005/8/layout/cycle5"/>
    <dgm:cxn modelId="{DB73B17A-B8DC-498F-903D-8446ABC10362}" type="presParOf" srcId="{C965F3E8-F9A9-4A54-9A5D-FA1DDCFE11EF}" destId="{32E8D1C0-D9F0-4E68-96D0-EA734D208E74}" srcOrd="7" destOrd="0" presId="urn:microsoft.com/office/officeart/2005/8/layout/cycle5"/>
    <dgm:cxn modelId="{5D086A47-EF60-4917-B004-FF6B5C7C8E2D}" type="presParOf" srcId="{C965F3E8-F9A9-4A54-9A5D-FA1DDCFE11EF}" destId="{DAF7733D-C45C-4D07-BC3D-C197AE70544C}" srcOrd="8" destOrd="0" presId="urn:microsoft.com/office/officeart/2005/8/layout/cycle5"/>
    <dgm:cxn modelId="{AD7BF680-35D6-4C9A-965C-675B04EE78FA}" type="presParOf" srcId="{C965F3E8-F9A9-4A54-9A5D-FA1DDCFE11EF}" destId="{0AD5E61A-CBBB-46CF-8FDC-1C6B5E9E7573}" srcOrd="9" destOrd="0" presId="urn:microsoft.com/office/officeart/2005/8/layout/cycle5"/>
    <dgm:cxn modelId="{D294228D-357F-45A9-8281-300B2BA8691B}" type="presParOf" srcId="{C965F3E8-F9A9-4A54-9A5D-FA1DDCFE11EF}" destId="{FB60234E-0A17-4117-9588-9E3C8DDBBA84}" srcOrd="10" destOrd="0" presId="urn:microsoft.com/office/officeart/2005/8/layout/cycle5"/>
    <dgm:cxn modelId="{11A08E44-2E74-4B38-B355-D9FB9395A745}" type="presParOf" srcId="{C965F3E8-F9A9-4A54-9A5D-FA1DDCFE11EF}" destId="{4A88DC15-872D-4965-B9C1-D9C5BCB8EE31}" srcOrd="11" destOrd="0" presId="urn:microsoft.com/office/officeart/2005/8/layout/cycle5"/>
    <dgm:cxn modelId="{A1B9B856-794C-443B-9551-AD3E2ED120AF}" type="presParOf" srcId="{C965F3E8-F9A9-4A54-9A5D-FA1DDCFE11EF}" destId="{78C69078-E23D-4115-A0FE-8286BB0774E4}" srcOrd="12" destOrd="0" presId="urn:microsoft.com/office/officeart/2005/8/layout/cycle5"/>
    <dgm:cxn modelId="{B78BF3D9-B46E-412D-A613-D56ABAD09ACB}" type="presParOf" srcId="{C965F3E8-F9A9-4A54-9A5D-FA1DDCFE11EF}" destId="{97AEE802-670A-4E1D-A495-9830F81E94B9}" srcOrd="13" destOrd="0" presId="urn:microsoft.com/office/officeart/2005/8/layout/cycle5"/>
    <dgm:cxn modelId="{B6EF3D3F-663E-4A35-885D-7ED5BBF4A126}" type="presParOf" srcId="{C965F3E8-F9A9-4A54-9A5D-FA1DDCFE11EF}" destId="{D4F839EF-9479-4C59-93F1-0EF77926A55D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D3DEE4-DC5C-454C-8B50-52ABD795CF9A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963A5493-9877-4F07-A391-E13BAF5581AA}">
      <dgm:prSet phldrT="[Text]"/>
      <dgm:spPr/>
      <dgm:t>
        <a:bodyPr/>
        <a:lstStyle/>
        <a:p>
          <a:r>
            <a:rPr lang="en-US" dirty="0" smtClean="0"/>
            <a:t>car</a:t>
          </a:r>
          <a:endParaRPr lang="en-IN" dirty="0"/>
        </a:p>
      </dgm:t>
    </dgm:pt>
    <dgm:pt modelId="{1AA14C72-CC7F-4438-AE72-5A015D599913}" type="parTrans" cxnId="{92ADDC5D-C2AE-4547-9C01-B8897379CC43}">
      <dgm:prSet/>
      <dgm:spPr/>
      <dgm:t>
        <a:bodyPr/>
        <a:lstStyle/>
        <a:p>
          <a:endParaRPr lang="en-IN"/>
        </a:p>
      </dgm:t>
    </dgm:pt>
    <dgm:pt modelId="{B6EFA73A-66D8-4C37-80D3-09F331A3021D}" type="sibTrans" cxnId="{92ADDC5D-C2AE-4547-9C01-B8897379CC43}">
      <dgm:prSet/>
      <dgm:spPr/>
      <dgm:t>
        <a:bodyPr/>
        <a:lstStyle/>
        <a:p>
          <a:endParaRPr lang="en-IN"/>
        </a:p>
      </dgm:t>
    </dgm:pt>
    <dgm:pt modelId="{58081401-3F6C-45E1-817A-D703562EF677}">
      <dgm:prSet phldrT="[Text]"/>
      <dgm:spPr/>
      <dgm:t>
        <a:bodyPr/>
        <a:lstStyle/>
        <a:p>
          <a:r>
            <a:rPr lang="en-US" dirty="0" smtClean="0"/>
            <a:t>BMW</a:t>
          </a:r>
          <a:endParaRPr lang="en-IN" dirty="0"/>
        </a:p>
      </dgm:t>
    </dgm:pt>
    <dgm:pt modelId="{012DBDB2-3B3F-4FA9-B3A4-3F5EF2030F69}" type="parTrans" cxnId="{52368DE2-C530-4306-97DB-C5FE5F2EC261}">
      <dgm:prSet/>
      <dgm:spPr/>
      <dgm:t>
        <a:bodyPr/>
        <a:lstStyle/>
        <a:p>
          <a:endParaRPr lang="en-IN"/>
        </a:p>
      </dgm:t>
    </dgm:pt>
    <dgm:pt modelId="{CACDFEB6-1782-4BB1-B83F-EF10AD3C71F9}" type="sibTrans" cxnId="{52368DE2-C530-4306-97DB-C5FE5F2EC261}">
      <dgm:prSet/>
      <dgm:spPr/>
      <dgm:t>
        <a:bodyPr/>
        <a:lstStyle/>
        <a:p>
          <a:endParaRPr lang="en-IN"/>
        </a:p>
      </dgm:t>
    </dgm:pt>
    <dgm:pt modelId="{546EBE47-5D24-482D-B44B-DE601DF9E6E3}">
      <dgm:prSet phldrT="[Text]"/>
      <dgm:spPr/>
      <dgm:t>
        <a:bodyPr/>
        <a:lstStyle/>
        <a:p>
          <a:r>
            <a:rPr lang="en-IN" b="1" i="0" dirty="0" smtClean="0"/>
            <a:t> </a:t>
          </a:r>
          <a:r>
            <a:rPr lang="en-IN" b="0" i="0" dirty="0" smtClean="0"/>
            <a:t>Scorpio</a:t>
          </a:r>
          <a:endParaRPr lang="en-IN" b="0" dirty="0"/>
        </a:p>
      </dgm:t>
    </dgm:pt>
    <dgm:pt modelId="{82329B71-9AE7-4B2A-B138-E60E154D6310}" type="parTrans" cxnId="{78CBE984-D0E4-4AC1-BFAA-1E02A574457B}">
      <dgm:prSet/>
      <dgm:spPr/>
      <dgm:t>
        <a:bodyPr/>
        <a:lstStyle/>
        <a:p>
          <a:endParaRPr lang="en-IN"/>
        </a:p>
      </dgm:t>
    </dgm:pt>
    <dgm:pt modelId="{1271FC95-1714-4CDB-BB55-C31045A12DE0}" type="sibTrans" cxnId="{78CBE984-D0E4-4AC1-BFAA-1E02A574457B}">
      <dgm:prSet/>
      <dgm:spPr/>
      <dgm:t>
        <a:bodyPr/>
        <a:lstStyle/>
        <a:p>
          <a:endParaRPr lang="en-IN"/>
        </a:p>
      </dgm:t>
    </dgm:pt>
    <dgm:pt modelId="{63DB89BE-699F-4C1F-8B06-42050797E236}">
      <dgm:prSet phldrT="[Text]"/>
      <dgm:spPr/>
      <dgm:t>
        <a:bodyPr/>
        <a:lstStyle/>
        <a:p>
          <a:r>
            <a:rPr lang="en-US" dirty="0" smtClean="0"/>
            <a:t>Tesla</a:t>
          </a:r>
          <a:endParaRPr lang="en-IN" dirty="0"/>
        </a:p>
      </dgm:t>
    </dgm:pt>
    <dgm:pt modelId="{1A5F715E-DDF8-425E-A770-0098891BAE2C}" type="parTrans" cxnId="{246B5F31-7376-4908-A038-E1C117232D77}">
      <dgm:prSet/>
      <dgm:spPr/>
      <dgm:t>
        <a:bodyPr/>
        <a:lstStyle/>
        <a:p>
          <a:endParaRPr lang="en-IN"/>
        </a:p>
      </dgm:t>
    </dgm:pt>
    <dgm:pt modelId="{97DFC8CA-C848-43AE-B32F-A77907FECDFE}" type="sibTrans" cxnId="{246B5F31-7376-4908-A038-E1C117232D77}">
      <dgm:prSet/>
      <dgm:spPr/>
      <dgm:t>
        <a:bodyPr/>
        <a:lstStyle/>
        <a:p>
          <a:endParaRPr lang="en-IN"/>
        </a:p>
      </dgm:t>
    </dgm:pt>
    <dgm:pt modelId="{7ADF6894-C3CC-4EA2-89D8-03376B12EAE1}" type="pres">
      <dgm:prSet presAssocID="{9BD3DEE4-DC5C-454C-8B50-52ABD795CF9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304E07C-A5B7-4F9A-BD9B-EAC696464318}" type="pres">
      <dgm:prSet presAssocID="{9BD3DEE4-DC5C-454C-8B50-52ABD795CF9A}" presName="hierFlow" presStyleCnt="0"/>
      <dgm:spPr/>
    </dgm:pt>
    <dgm:pt modelId="{552CF5E5-7E10-455A-9BB1-B42EC053DD45}" type="pres">
      <dgm:prSet presAssocID="{9BD3DEE4-DC5C-454C-8B50-52ABD795CF9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AE70C1E-B804-4E65-A516-B519E4F691A0}" type="pres">
      <dgm:prSet presAssocID="{963A5493-9877-4F07-A391-E13BAF5581AA}" presName="Name14" presStyleCnt="0"/>
      <dgm:spPr/>
    </dgm:pt>
    <dgm:pt modelId="{3A4E1CAA-D206-4405-935C-04BACCA05634}" type="pres">
      <dgm:prSet presAssocID="{963A5493-9877-4F07-A391-E13BAF5581A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DD44F35-299C-4354-A186-6CE06E590CB8}" type="pres">
      <dgm:prSet presAssocID="{963A5493-9877-4F07-A391-E13BAF5581AA}" presName="hierChild2" presStyleCnt="0"/>
      <dgm:spPr/>
    </dgm:pt>
    <dgm:pt modelId="{2DACCD94-2648-4499-9F39-B272B241F5B8}" type="pres">
      <dgm:prSet presAssocID="{012DBDB2-3B3F-4FA9-B3A4-3F5EF2030F69}" presName="Name19" presStyleLbl="parChTrans1D2" presStyleIdx="0" presStyleCnt="3"/>
      <dgm:spPr/>
      <dgm:t>
        <a:bodyPr/>
        <a:lstStyle/>
        <a:p>
          <a:endParaRPr lang="en-IN"/>
        </a:p>
      </dgm:t>
    </dgm:pt>
    <dgm:pt modelId="{C027C22B-B22E-4567-808C-13C5B77B14A2}" type="pres">
      <dgm:prSet presAssocID="{58081401-3F6C-45E1-817A-D703562EF677}" presName="Name21" presStyleCnt="0"/>
      <dgm:spPr/>
    </dgm:pt>
    <dgm:pt modelId="{2E73E2FE-4948-41D0-94B6-13E3A8065FE0}" type="pres">
      <dgm:prSet presAssocID="{58081401-3F6C-45E1-817A-D703562EF677}" presName="level2Shape" presStyleLbl="node2" presStyleIdx="0" presStyleCnt="3"/>
      <dgm:spPr/>
      <dgm:t>
        <a:bodyPr/>
        <a:lstStyle/>
        <a:p>
          <a:endParaRPr lang="en-IN"/>
        </a:p>
      </dgm:t>
    </dgm:pt>
    <dgm:pt modelId="{ADCA95BA-6736-4B1B-AFE5-3D76375F946B}" type="pres">
      <dgm:prSet presAssocID="{58081401-3F6C-45E1-817A-D703562EF677}" presName="hierChild3" presStyleCnt="0"/>
      <dgm:spPr/>
    </dgm:pt>
    <dgm:pt modelId="{5A0EB231-629C-4072-ABFA-639B5BCE4A5B}" type="pres">
      <dgm:prSet presAssocID="{82329B71-9AE7-4B2A-B138-E60E154D6310}" presName="Name19" presStyleLbl="parChTrans1D2" presStyleIdx="1" presStyleCnt="3"/>
      <dgm:spPr/>
      <dgm:t>
        <a:bodyPr/>
        <a:lstStyle/>
        <a:p>
          <a:endParaRPr lang="en-IN"/>
        </a:p>
      </dgm:t>
    </dgm:pt>
    <dgm:pt modelId="{59CEB702-CC6B-440B-8037-0BA93ED0DDA6}" type="pres">
      <dgm:prSet presAssocID="{546EBE47-5D24-482D-B44B-DE601DF9E6E3}" presName="Name21" presStyleCnt="0"/>
      <dgm:spPr/>
    </dgm:pt>
    <dgm:pt modelId="{031A2151-5DC0-4D6F-88F2-DA9BE57413F1}" type="pres">
      <dgm:prSet presAssocID="{546EBE47-5D24-482D-B44B-DE601DF9E6E3}" presName="level2Shape" presStyleLbl="node2" presStyleIdx="1" presStyleCnt="3"/>
      <dgm:spPr/>
      <dgm:t>
        <a:bodyPr/>
        <a:lstStyle/>
        <a:p>
          <a:endParaRPr lang="en-IN"/>
        </a:p>
      </dgm:t>
    </dgm:pt>
    <dgm:pt modelId="{A285BC41-AFC7-49F1-BD94-43496AD34118}" type="pres">
      <dgm:prSet presAssocID="{546EBE47-5D24-482D-B44B-DE601DF9E6E3}" presName="hierChild3" presStyleCnt="0"/>
      <dgm:spPr/>
    </dgm:pt>
    <dgm:pt modelId="{A06279F8-E58E-401D-A3E2-4F90CCC43F7B}" type="pres">
      <dgm:prSet presAssocID="{1A5F715E-DDF8-425E-A770-0098891BAE2C}" presName="Name19" presStyleLbl="parChTrans1D2" presStyleIdx="2" presStyleCnt="3"/>
      <dgm:spPr/>
      <dgm:t>
        <a:bodyPr/>
        <a:lstStyle/>
        <a:p>
          <a:endParaRPr lang="en-IN"/>
        </a:p>
      </dgm:t>
    </dgm:pt>
    <dgm:pt modelId="{F3193F60-23DA-46E5-9C50-4DD91CA446C1}" type="pres">
      <dgm:prSet presAssocID="{63DB89BE-699F-4C1F-8B06-42050797E236}" presName="Name21" presStyleCnt="0"/>
      <dgm:spPr/>
    </dgm:pt>
    <dgm:pt modelId="{0C098698-84F8-4E2E-81DA-3912F985E7DF}" type="pres">
      <dgm:prSet presAssocID="{63DB89BE-699F-4C1F-8B06-42050797E236}" presName="level2Shape" presStyleLbl="node2" presStyleIdx="2" presStyleCnt="3"/>
      <dgm:spPr/>
      <dgm:t>
        <a:bodyPr/>
        <a:lstStyle/>
        <a:p>
          <a:endParaRPr lang="en-IN"/>
        </a:p>
      </dgm:t>
    </dgm:pt>
    <dgm:pt modelId="{D7D78FD3-3117-4C01-A76C-8CE4245F2E61}" type="pres">
      <dgm:prSet presAssocID="{63DB89BE-699F-4C1F-8B06-42050797E236}" presName="hierChild3" presStyleCnt="0"/>
      <dgm:spPr/>
    </dgm:pt>
    <dgm:pt modelId="{B8A1F36D-C7DF-4496-8E2E-DA61F384274E}" type="pres">
      <dgm:prSet presAssocID="{9BD3DEE4-DC5C-454C-8B50-52ABD795CF9A}" presName="bgShapesFlow" presStyleCnt="0"/>
      <dgm:spPr/>
    </dgm:pt>
  </dgm:ptLst>
  <dgm:cxnLst>
    <dgm:cxn modelId="{4BD8B916-8AB0-42D1-B5F9-23DEC1D476F2}" type="presOf" srcId="{012DBDB2-3B3F-4FA9-B3A4-3F5EF2030F69}" destId="{2DACCD94-2648-4499-9F39-B272B241F5B8}" srcOrd="0" destOrd="0" presId="urn:microsoft.com/office/officeart/2005/8/layout/hierarchy6"/>
    <dgm:cxn modelId="{6E8B7BE8-E8A0-4964-8A3C-60B6588547C9}" type="presOf" srcId="{63DB89BE-699F-4C1F-8B06-42050797E236}" destId="{0C098698-84F8-4E2E-81DA-3912F985E7DF}" srcOrd="0" destOrd="0" presId="urn:microsoft.com/office/officeart/2005/8/layout/hierarchy6"/>
    <dgm:cxn modelId="{8617753C-FACE-4150-A439-D93078BC7641}" type="presOf" srcId="{963A5493-9877-4F07-A391-E13BAF5581AA}" destId="{3A4E1CAA-D206-4405-935C-04BACCA05634}" srcOrd="0" destOrd="0" presId="urn:microsoft.com/office/officeart/2005/8/layout/hierarchy6"/>
    <dgm:cxn modelId="{52368DE2-C530-4306-97DB-C5FE5F2EC261}" srcId="{963A5493-9877-4F07-A391-E13BAF5581AA}" destId="{58081401-3F6C-45E1-817A-D703562EF677}" srcOrd="0" destOrd="0" parTransId="{012DBDB2-3B3F-4FA9-B3A4-3F5EF2030F69}" sibTransId="{CACDFEB6-1782-4BB1-B83F-EF10AD3C71F9}"/>
    <dgm:cxn modelId="{A030B2DE-5AD1-499B-874C-65352F140CA7}" type="presOf" srcId="{82329B71-9AE7-4B2A-B138-E60E154D6310}" destId="{5A0EB231-629C-4072-ABFA-639B5BCE4A5B}" srcOrd="0" destOrd="0" presId="urn:microsoft.com/office/officeart/2005/8/layout/hierarchy6"/>
    <dgm:cxn modelId="{AB0306EB-1BF5-4D52-AF51-88A2538A78A8}" type="presOf" srcId="{58081401-3F6C-45E1-817A-D703562EF677}" destId="{2E73E2FE-4948-41D0-94B6-13E3A8065FE0}" srcOrd="0" destOrd="0" presId="urn:microsoft.com/office/officeart/2005/8/layout/hierarchy6"/>
    <dgm:cxn modelId="{78CBE984-D0E4-4AC1-BFAA-1E02A574457B}" srcId="{963A5493-9877-4F07-A391-E13BAF5581AA}" destId="{546EBE47-5D24-482D-B44B-DE601DF9E6E3}" srcOrd="1" destOrd="0" parTransId="{82329B71-9AE7-4B2A-B138-E60E154D6310}" sibTransId="{1271FC95-1714-4CDB-BB55-C31045A12DE0}"/>
    <dgm:cxn modelId="{92ADDC5D-C2AE-4547-9C01-B8897379CC43}" srcId="{9BD3DEE4-DC5C-454C-8B50-52ABD795CF9A}" destId="{963A5493-9877-4F07-A391-E13BAF5581AA}" srcOrd="0" destOrd="0" parTransId="{1AA14C72-CC7F-4438-AE72-5A015D599913}" sibTransId="{B6EFA73A-66D8-4C37-80D3-09F331A3021D}"/>
    <dgm:cxn modelId="{28DAC12C-B338-438A-BE44-21763163C178}" type="presOf" srcId="{9BD3DEE4-DC5C-454C-8B50-52ABD795CF9A}" destId="{7ADF6894-C3CC-4EA2-89D8-03376B12EAE1}" srcOrd="0" destOrd="0" presId="urn:microsoft.com/office/officeart/2005/8/layout/hierarchy6"/>
    <dgm:cxn modelId="{03E1A2B2-38DF-4737-935C-F3AD3EFF1694}" type="presOf" srcId="{1A5F715E-DDF8-425E-A770-0098891BAE2C}" destId="{A06279F8-E58E-401D-A3E2-4F90CCC43F7B}" srcOrd="0" destOrd="0" presId="urn:microsoft.com/office/officeart/2005/8/layout/hierarchy6"/>
    <dgm:cxn modelId="{CFBF00F6-1A50-49B9-A7EA-2001E3D394AD}" type="presOf" srcId="{546EBE47-5D24-482D-B44B-DE601DF9E6E3}" destId="{031A2151-5DC0-4D6F-88F2-DA9BE57413F1}" srcOrd="0" destOrd="0" presId="urn:microsoft.com/office/officeart/2005/8/layout/hierarchy6"/>
    <dgm:cxn modelId="{246B5F31-7376-4908-A038-E1C117232D77}" srcId="{963A5493-9877-4F07-A391-E13BAF5581AA}" destId="{63DB89BE-699F-4C1F-8B06-42050797E236}" srcOrd="2" destOrd="0" parTransId="{1A5F715E-DDF8-425E-A770-0098891BAE2C}" sibTransId="{97DFC8CA-C848-43AE-B32F-A77907FECDFE}"/>
    <dgm:cxn modelId="{18E10564-85DE-45F5-9574-B05D676BC20A}" type="presParOf" srcId="{7ADF6894-C3CC-4EA2-89D8-03376B12EAE1}" destId="{C304E07C-A5B7-4F9A-BD9B-EAC696464318}" srcOrd="0" destOrd="0" presId="urn:microsoft.com/office/officeart/2005/8/layout/hierarchy6"/>
    <dgm:cxn modelId="{7DDDC1F6-CE9A-453A-9667-DF5FDF266206}" type="presParOf" srcId="{C304E07C-A5B7-4F9A-BD9B-EAC696464318}" destId="{552CF5E5-7E10-455A-9BB1-B42EC053DD45}" srcOrd="0" destOrd="0" presId="urn:microsoft.com/office/officeart/2005/8/layout/hierarchy6"/>
    <dgm:cxn modelId="{096D448E-C319-4D40-8871-36B9BDCC843D}" type="presParOf" srcId="{552CF5E5-7E10-455A-9BB1-B42EC053DD45}" destId="{9AE70C1E-B804-4E65-A516-B519E4F691A0}" srcOrd="0" destOrd="0" presId="urn:microsoft.com/office/officeart/2005/8/layout/hierarchy6"/>
    <dgm:cxn modelId="{457E9239-39E5-4F56-A5A9-98F430774B58}" type="presParOf" srcId="{9AE70C1E-B804-4E65-A516-B519E4F691A0}" destId="{3A4E1CAA-D206-4405-935C-04BACCA05634}" srcOrd="0" destOrd="0" presId="urn:microsoft.com/office/officeart/2005/8/layout/hierarchy6"/>
    <dgm:cxn modelId="{6FE0F8D4-6A04-4077-B52F-E48DC674D8EE}" type="presParOf" srcId="{9AE70C1E-B804-4E65-A516-B519E4F691A0}" destId="{2DD44F35-299C-4354-A186-6CE06E590CB8}" srcOrd="1" destOrd="0" presId="urn:microsoft.com/office/officeart/2005/8/layout/hierarchy6"/>
    <dgm:cxn modelId="{79F99684-F004-4FC9-B23D-D3D3940487E2}" type="presParOf" srcId="{2DD44F35-299C-4354-A186-6CE06E590CB8}" destId="{2DACCD94-2648-4499-9F39-B272B241F5B8}" srcOrd="0" destOrd="0" presId="urn:microsoft.com/office/officeart/2005/8/layout/hierarchy6"/>
    <dgm:cxn modelId="{6BB3E278-81A5-47D8-9DFE-DD377374372B}" type="presParOf" srcId="{2DD44F35-299C-4354-A186-6CE06E590CB8}" destId="{C027C22B-B22E-4567-808C-13C5B77B14A2}" srcOrd="1" destOrd="0" presId="urn:microsoft.com/office/officeart/2005/8/layout/hierarchy6"/>
    <dgm:cxn modelId="{B070F240-D363-4541-9F6A-29FA2FEEDA8E}" type="presParOf" srcId="{C027C22B-B22E-4567-808C-13C5B77B14A2}" destId="{2E73E2FE-4948-41D0-94B6-13E3A8065FE0}" srcOrd="0" destOrd="0" presId="urn:microsoft.com/office/officeart/2005/8/layout/hierarchy6"/>
    <dgm:cxn modelId="{1508E217-3000-49BD-A1C7-3CAEB778E2FE}" type="presParOf" srcId="{C027C22B-B22E-4567-808C-13C5B77B14A2}" destId="{ADCA95BA-6736-4B1B-AFE5-3D76375F946B}" srcOrd="1" destOrd="0" presId="urn:microsoft.com/office/officeart/2005/8/layout/hierarchy6"/>
    <dgm:cxn modelId="{5D97A660-C99F-474D-A8FE-3A44926527F5}" type="presParOf" srcId="{2DD44F35-299C-4354-A186-6CE06E590CB8}" destId="{5A0EB231-629C-4072-ABFA-639B5BCE4A5B}" srcOrd="2" destOrd="0" presId="urn:microsoft.com/office/officeart/2005/8/layout/hierarchy6"/>
    <dgm:cxn modelId="{3F682327-3BDC-4714-985E-03DECBE578FB}" type="presParOf" srcId="{2DD44F35-299C-4354-A186-6CE06E590CB8}" destId="{59CEB702-CC6B-440B-8037-0BA93ED0DDA6}" srcOrd="3" destOrd="0" presId="urn:microsoft.com/office/officeart/2005/8/layout/hierarchy6"/>
    <dgm:cxn modelId="{2CB79D25-0D29-4A17-A23B-DA3A81D3EB32}" type="presParOf" srcId="{59CEB702-CC6B-440B-8037-0BA93ED0DDA6}" destId="{031A2151-5DC0-4D6F-88F2-DA9BE57413F1}" srcOrd="0" destOrd="0" presId="urn:microsoft.com/office/officeart/2005/8/layout/hierarchy6"/>
    <dgm:cxn modelId="{54CD31C9-B84D-4A35-BCEA-2B2D6736466C}" type="presParOf" srcId="{59CEB702-CC6B-440B-8037-0BA93ED0DDA6}" destId="{A285BC41-AFC7-49F1-BD94-43496AD34118}" srcOrd="1" destOrd="0" presId="urn:microsoft.com/office/officeart/2005/8/layout/hierarchy6"/>
    <dgm:cxn modelId="{F556DE16-29EC-40C1-8D5C-759B42B9C732}" type="presParOf" srcId="{2DD44F35-299C-4354-A186-6CE06E590CB8}" destId="{A06279F8-E58E-401D-A3E2-4F90CCC43F7B}" srcOrd="4" destOrd="0" presId="urn:microsoft.com/office/officeart/2005/8/layout/hierarchy6"/>
    <dgm:cxn modelId="{96E3B91F-6D61-4F6A-8225-3DB0E1829199}" type="presParOf" srcId="{2DD44F35-299C-4354-A186-6CE06E590CB8}" destId="{F3193F60-23DA-46E5-9C50-4DD91CA446C1}" srcOrd="5" destOrd="0" presId="urn:microsoft.com/office/officeart/2005/8/layout/hierarchy6"/>
    <dgm:cxn modelId="{B4E86448-66BD-4482-9D4D-F77FE15B6B54}" type="presParOf" srcId="{F3193F60-23DA-46E5-9C50-4DD91CA446C1}" destId="{0C098698-84F8-4E2E-81DA-3912F985E7DF}" srcOrd="0" destOrd="0" presId="urn:microsoft.com/office/officeart/2005/8/layout/hierarchy6"/>
    <dgm:cxn modelId="{182B5E54-EA66-4054-8AAB-6EDD8CE36928}" type="presParOf" srcId="{F3193F60-23DA-46E5-9C50-4DD91CA446C1}" destId="{D7D78FD3-3117-4C01-A76C-8CE4245F2E61}" srcOrd="1" destOrd="0" presId="urn:microsoft.com/office/officeart/2005/8/layout/hierarchy6"/>
    <dgm:cxn modelId="{70A65705-FC4A-4E41-A143-66BF57C26F5C}" type="presParOf" srcId="{7ADF6894-C3CC-4EA2-89D8-03376B12EAE1}" destId="{B8A1F36D-C7DF-4496-8E2E-DA61F384274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5768A3-E676-44AE-9AE5-51207C4FA002}" type="doc">
      <dgm:prSet loTypeId="urn:microsoft.com/office/officeart/2005/8/layout/radial6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03D6B595-0361-4298-A7FD-78A9A5DE75F5}">
      <dgm:prSet phldrT="[Text]"/>
      <dgm:spPr/>
      <dgm:t>
        <a:bodyPr/>
        <a:lstStyle/>
        <a:p>
          <a:r>
            <a:rPr lang="en-IN" dirty="0" smtClean="0"/>
            <a:t>Non-verbal Communication</a:t>
          </a:r>
          <a:endParaRPr lang="en-IN" dirty="0"/>
        </a:p>
      </dgm:t>
    </dgm:pt>
    <dgm:pt modelId="{31D94029-534C-40D4-8464-ABE533EBD968}" type="parTrans" cxnId="{1802C488-071E-4E21-9A11-D8316BE2A2DD}">
      <dgm:prSet/>
      <dgm:spPr/>
      <dgm:t>
        <a:bodyPr/>
        <a:lstStyle/>
        <a:p>
          <a:endParaRPr lang="en-IN"/>
        </a:p>
      </dgm:t>
    </dgm:pt>
    <dgm:pt modelId="{E43F5D08-3B71-43F5-ADCF-A34A288DFC11}" type="sibTrans" cxnId="{1802C488-071E-4E21-9A11-D8316BE2A2DD}">
      <dgm:prSet/>
      <dgm:spPr/>
      <dgm:t>
        <a:bodyPr/>
        <a:lstStyle/>
        <a:p>
          <a:endParaRPr lang="en-IN"/>
        </a:p>
      </dgm:t>
    </dgm:pt>
    <dgm:pt modelId="{0F35D92C-9FAA-42BA-B14C-6E2EF7789DBC}">
      <dgm:prSet phldrT="[Text]"/>
      <dgm:spPr/>
      <dgm:t>
        <a:bodyPr/>
        <a:lstStyle/>
        <a:p>
          <a:r>
            <a:rPr lang="en-IN" dirty="0" smtClean="0"/>
            <a:t>Kinesics</a:t>
          </a:r>
          <a:endParaRPr lang="en-IN" dirty="0"/>
        </a:p>
      </dgm:t>
    </dgm:pt>
    <dgm:pt modelId="{F14608A9-7FE7-4683-B6BC-02C9FF79019C}" type="parTrans" cxnId="{3DC8B749-2C0C-4BB4-807B-1182C2F91B71}">
      <dgm:prSet/>
      <dgm:spPr/>
      <dgm:t>
        <a:bodyPr/>
        <a:lstStyle/>
        <a:p>
          <a:endParaRPr lang="en-IN"/>
        </a:p>
      </dgm:t>
    </dgm:pt>
    <dgm:pt modelId="{B9280AB8-AC3C-4E7E-8259-DE2D99F97617}" type="sibTrans" cxnId="{3DC8B749-2C0C-4BB4-807B-1182C2F91B71}">
      <dgm:prSet/>
      <dgm:spPr/>
      <dgm:t>
        <a:bodyPr/>
        <a:lstStyle/>
        <a:p>
          <a:endParaRPr lang="en-IN"/>
        </a:p>
      </dgm:t>
    </dgm:pt>
    <dgm:pt modelId="{6BDB4B39-27F3-4450-BAC7-364B964461C1}">
      <dgm:prSet phldrT="[Text]"/>
      <dgm:spPr/>
      <dgm:t>
        <a:bodyPr/>
        <a:lstStyle/>
        <a:p>
          <a:r>
            <a:rPr lang="en-IN" b="0" dirty="0" err="1" smtClean="0"/>
            <a:t>Artifacts</a:t>
          </a:r>
          <a:endParaRPr lang="en-IN" dirty="0"/>
        </a:p>
      </dgm:t>
    </dgm:pt>
    <dgm:pt modelId="{CB1F5256-119A-4186-A78E-5B98D46D74CD}" type="parTrans" cxnId="{84B5CF18-3E74-4B28-B817-15CB64E4B62C}">
      <dgm:prSet/>
      <dgm:spPr/>
      <dgm:t>
        <a:bodyPr/>
        <a:lstStyle/>
        <a:p>
          <a:endParaRPr lang="en-IN"/>
        </a:p>
      </dgm:t>
    </dgm:pt>
    <dgm:pt modelId="{5B8187BF-1D33-41CC-8DE1-8CC61C2B5CF2}" type="sibTrans" cxnId="{84B5CF18-3E74-4B28-B817-15CB64E4B62C}">
      <dgm:prSet/>
      <dgm:spPr/>
      <dgm:t>
        <a:bodyPr/>
        <a:lstStyle/>
        <a:p>
          <a:endParaRPr lang="en-IN"/>
        </a:p>
      </dgm:t>
    </dgm:pt>
    <dgm:pt modelId="{C0E4C8A1-9CDF-43CD-AE35-E8D4888934BA}">
      <dgm:prSet phldrT="[Text]"/>
      <dgm:spPr/>
      <dgm:t>
        <a:bodyPr/>
        <a:lstStyle/>
        <a:p>
          <a:r>
            <a:rPr lang="en-IN" b="0" dirty="0" err="1" smtClean="0"/>
            <a:t>Oculesics</a:t>
          </a:r>
          <a:endParaRPr lang="en-IN" dirty="0"/>
        </a:p>
      </dgm:t>
    </dgm:pt>
    <dgm:pt modelId="{40062F3F-74B9-4B43-98B1-96DE398F48DC}" type="parTrans" cxnId="{EBD36DCC-CBF8-4F7C-BADB-3D7076E229FD}">
      <dgm:prSet/>
      <dgm:spPr/>
      <dgm:t>
        <a:bodyPr/>
        <a:lstStyle/>
        <a:p>
          <a:endParaRPr lang="en-IN"/>
        </a:p>
      </dgm:t>
    </dgm:pt>
    <dgm:pt modelId="{46F3ABAD-814F-4FF2-95B2-436924431534}" type="sibTrans" cxnId="{EBD36DCC-CBF8-4F7C-BADB-3D7076E229FD}">
      <dgm:prSet/>
      <dgm:spPr/>
      <dgm:t>
        <a:bodyPr/>
        <a:lstStyle/>
        <a:p>
          <a:endParaRPr lang="en-IN"/>
        </a:p>
      </dgm:t>
    </dgm:pt>
    <dgm:pt modelId="{93C7BF75-5FF1-434B-8AEE-BA7840341759}">
      <dgm:prSet phldrT="[Text]"/>
      <dgm:spPr/>
      <dgm:t>
        <a:bodyPr/>
        <a:lstStyle/>
        <a:p>
          <a:r>
            <a:rPr lang="en-IN" dirty="0" smtClean="0"/>
            <a:t>Vocalises or paralanguage</a:t>
          </a:r>
          <a:endParaRPr lang="en-IN" dirty="0"/>
        </a:p>
      </dgm:t>
    </dgm:pt>
    <dgm:pt modelId="{0F8844EF-841C-444E-BBFD-DCB6D2CD4CAB}" type="parTrans" cxnId="{B27FB322-4334-46E4-A18B-842885D259D4}">
      <dgm:prSet/>
      <dgm:spPr/>
      <dgm:t>
        <a:bodyPr/>
        <a:lstStyle/>
        <a:p>
          <a:endParaRPr lang="en-IN"/>
        </a:p>
      </dgm:t>
    </dgm:pt>
    <dgm:pt modelId="{53A12759-6E9C-4759-89C9-ED6721699FFD}" type="sibTrans" cxnId="{B27FB322-4334-46E4-A18B-842885D259D4}">
      <dgm:prSet/>
      <dgm:spPr/>
      <dgm:t>
        <a:bodyPr/>
        <a:lstStyle/>
        <a:p>
          <a:endParaRPr lang="en-IN"/>
        </a:p>
      </dgm:t>
    </dgm:pt>
    <dgm:pt modelId="{028A80BE-0DC7-4AA8-A6B4-0A2DFDDDEFE9}">
      <dgm:prSet phldrT="[Text]"/>
      <dgm:spPr/>
      <dgm:t>
        <a:bodyPr/>
        <a:lstStyle/>
        <a:p>
          <a:r>
            <a:rPr lang="en-IN" dirty="0" smtClean="0"/>
            <a:t>Haptics</a:t>
          </a:r>
          <a:endParaRPr lang="en-IN" dirty="0"/>
        </a:p>
      </dgm:t>
    </dgm:pt>
    <dgm:pt modelId="{CBCBE2E6-ECA4-49D9-8C80-704A35351B4A}" type="parTrans" cxnId="{44295BCD-7EFE-4245-A546-E3E8CF07C04F}">
      <dgm:prSet/>
      <dgm:spPr/>
      <dgm:t>
        <a:bodyPr/>
        <a:lstStyle/>
        <a:p>
          <a:endParaRPr lang="en-IN"/>
        </a:p>
      </dgm:t>
    </dgm:pt>
    <dgm:pt modelId="{6FDE17E6-4F37-49D9-A20B-F44E3AB2833A}" type="sibTrans" cxnId="{44295BCD-7EFE-4245-A546-E3E8CF07C04F}">
      <dgm:prSet/>
      <dgm:spPr/>
      <dgm:t>
        <a:bodyPr/>
        <a:lstStyle/>
        <a:p>
          <a:endParaRPr lang="en-IN"/>
        </a:p>
      </dgm:t>
    </dgm:pt>
    <dgm:pt modelId="{F7F928A1-CAD1-432E-9A81-60817A4382D7}">
      <dgm:prSet phldrT="[Text]"/>
      <dgm:spPr/>
      <dgm:t>
        <a:bodyPr/>
        <a:lstStyle/>
        <a:p>
          <a:r>
            <a:rPr lang="en-IN" dirty="0" smtClean="0"/>
            <a:t>Proxemics</a:t>
          </a:r>
          <a:endParaRPr lang="en-IN" dirty="0"/>
        </a:p>
      </dgm:t>
    </dgm:pt>
    <dgm:pt modelId="{7E6E21B1-7308-4288-992F-186D99FFA846}" type="parTrans" cxnId="{F1160B4B-8506-4E62-9761-C176381DB785}">
      <dgm:prSet/>
      <dgm:spPr/>
      <dgm:t>
        <a:bodyPr/>
        <a:lstStyle/>
        <a:p>
          <a:endParaRPr lang="en-IN"/>
        </a:p>
      </dgm:t>
    </dgm:pt>
    <dgm:pt modelId="{675C3966-E28F-404B-A080-D91369688BE5}" type="sibTrans" cxnId="{F1160B4B-8506-4E62-9761-C176381DB785}">
      <dgm:prSet/>
      <dgm:spPr/>
      <dgm:t>
        <a:bodyPr/>
        <a:lstStyle/>
        <a:p>
          <a:endParaRPr lang="en-IN"/>
        </a:p>
      </dgm:t>
    </dgm:pt>
    <dgm:pt modelId="{AA2A5B0E-EF32-4681-B9B9-4311DEFC44EA}" type="pres">
      <dgm:prSet presAssocID="{2C5768A3-E676-44AE-9AE5-51207C4FA00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946A1ED-D526-4B44-97F3-F1EA6EFA5B0B}" type="pres">
      <dgm:prSet presAssocID="{03D6B595-0361-4298-A7FD-78A9A5DE75F5}" presName="centerShape" presStyleLbl="node0" presStyleIdx="0" presStyleCnt="1"/>
      <dgm:spPr/>
      <dgm:t>
        <a:bodyPr/>
        <a:lstStyle/>
        <a:p>
          <a:endParaRPr lang="en-IN"/>
        </a:p>
      </dgm:t>
    </dgm:pt>
    <dgm:pt modelId="{9603E2CD-C833-452F-ADE1-895DDAE6CBA9}" type="pres">
      <dgm:prSet presAssocID="{0F35D92C-9FAA-42BA-B14C-6E2EF7789DB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AE172E-9DDA-4D32-AC50-5310100E2809}" type="pres">
      <dgm:prSet presAssocID="{0F35D92C-9FAA-42BA-B14C-6E2EF7789DBC}" presName="dummy" presStyleCnt="0"/>
      <dgm:spPr/>
    </dgm:pt>
    <dgm:pt modelId="{0A807E89-6007-4842-906A-A990BE5C3268}" type="pres">
      <dgm:prSet presAssocID="{B9280AB8-AC3C-4E7E-8259-DE2D99F97617}" presName="sibTrans" presStyleLbl="sibTrans2D1" presStyleIdx="0" presStyleCnt="6"/>
      <dgm:spPr/>
      <dgm:t>
        <a:bodyPr/>
        <a:lstStyle/>
        <a:p>
          <a:endParaRPr lang="en-IN"/>
        </a:p>
      </dgm:t>
    </dgm:pt>
    <dgm:pt modelId="{45E86463-7D52-4197-84DA-6B2B00A7346D}" type="pres">
      <dgm:prSet presAssocID="{93C7BF75-5FF1-434B-8AEE-BA784034175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0723C7-B118-4DE5-A2EC-DFB75CA51D45}" type="pres">
      <dgm:prSet presAssocID="{93C7BF75-5FF1-434B-8AEE-BA7840341759}" presName="dummy" presStyleCnt="0"/>
      <dgm:spPr/>
    </dgm:pt>
    <dgm:pt modelId="{5C022EAB-7E3E-42D6-BEEC-12EC8C292F9E}" type="pres">
      <dgm:prSet presAssocID="{53A12759-6E9C-4759-89C9-ED6721699FFD}" presName="sibTrans" presStyleLbl="sibTrans2D1" presStyleIdx="1" presStyleCnt="6"/>
      <dgm:spPr/>
      <dgm:t>
        <a:bodyPr/>
        <a:lstStyle/>
        <a:p>
          <a:endParaRPr lang="en-IN"/>
        </a:p>
      </dgm:t>
    </dgm:pt>
    <dgm:pt modelId="{81273C0C-493B-4E19-8C73-84FE489D0924}" type="pres">
      <dgm:prSet presAssocID="{028A80BE-0DC7-4AA8-A6B4-0A2DFDDDEFE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E1B167-65B4-4691-A5CA-34E50D11B3A4}" type="pres">
      <dgm:prSet presAssocID="{028A80BE-0DC7-4AA8-A6B4-0A2DFDDDEFE9}" presName="dummy" presStyleCnt="0"/>
      <dgm:spPr/>
    </dgm:pt>
    <dgm:pt modelId="{BE9A7213-C109-40AF-AEE5-D3C41E69D51E}" type="pres">
      <dgm:prSet presAssocID="{6FDE17E6-4F37-49D9-A20B-F44E3AB2833A}" presName="sibTrans" presStyleLbl="sibTrans2D1" presStyleIdx="2" presStyleCnt="6"/>
      <dgm:spPr/>
      <dgm:t>
        <a:bodyPr/>
        <a:lstStyle/>
        <a:p>
          <a:endParaRPr lang="en-IN"/>
        </a:p>
      </dgm:t>
    </dgm:pt>
    <dgm:pt modelId="{BD032EBB-234D-400C-8CA2-6713FB4AD073}" type="pres">
      <dgm:prSet presAssocID="{F7F928A1-CAD1-432E-9A81-60817A4382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619049B-0B89-43D4-80F0-BF75CEAA7AE3}" type="pres">
      <dgm:prSet presAssocID="{F7F928A1-CAD1-432E-9A81-60817A4382D7}" presName="dummy" presStyleCnt="0"/>
      <dgm:spPr/>
    </dgm:pt>
    <dgm:pt modelId="{1F607560-5CC7-4B71-852A-100D55BD3641}" type="pres">
      <dgm:prSet presAssocID="{675C3966-E28F-404B-A080-D91369688BE5}" presName="sibTrans" presStyleLbl="sibTrans2D1" presStyleIdx="3" presStyleCnt="6"/>
      <dgm:spPr/>
      <dgm:t>
        <a:bodyPr/>
        <a:lstStyle/>
        <a:p>
          <a:endParaRPr lang="en-IN"/>
        </a:p>
      </dgm:t>
    </dgm:pt>
    <dgm:pt modelId="{27343F64-335C-4291-B61B-3FD1DE40DA40}" type="pres">
      <dgm:prSet presAssocID="{6BDB4B39-27F3-4450-BAC7-364B964461C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70DE7B3-0105-44CC-92AE-54D7F35F5A49}" type="pres">
      <dgm:prSet presAssocID="{6BDB4B39-27F3-4450-BAC7-364B964461C1}" presName="dummy" presStyleCnt="0"/>
      <dgm:spPr/>
    </dgm:pt>
    <dgm:pt modelId="{FE9EF3FE-0F6C-4B33-9CCB-D94761786436}" type="pres">
      <dgm:prSet presAssocID="{5B8187BF-1D33-41CC-8DE1-8CC61C2B5CF2}" presName="sibTrans" presStyleLbl="sibTrans2D1" presStyleIdx="4" presStyleCnt="6"/>
      <dgm:spPr/>
      <dgm:t>
        <a:bodyPr/>
        <a:lstStyle/>
        <a:p>
          <a:endParaRPr lang="en-IN"/>
        </a:p>
      </dgm:t>
    </dgm:pt>
    <dgm:pt modelId="{759C2A11-664E-4E38-8973-654A08DA6AAC}" type="pres">
      <dgm:prSet presAssocID="{C0E4C8A1-9CDF-43CD-AE35-E8D4888934B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A06329-4011-4ACC-AF77-358E7ABF8772}" type="pres">
      <dgm:prSet presAssocID="{C0E4C8A1-9CDF-43CD-AE35-E8D4888934BA}" presName="dummy" presStyleCnt="0"/>
      <dgm:spPr/>
    </dgm:pt>
    <dgm:pt modelId="{30288546-EB17-4936-A33D-1C28BA0AB234}" type="pres">
      <dgm:prSet presAssocID="{46F3ABAD-814F-4FF2-95B2-436924431534}" presName="sibTrans" presStyleLbl="sibTrans2D1" presStyleIdx="5" presStyleCnt="6"/>
      <dgm:spPr/>
      <dgm:t>
        <a:bodyPr/>
        <a:lstStyle/>
        <a:p>
          <a:endParaRPr lang="en-IN"/>
        </a:p>
      </dgm:t>
    </dgm:pt>
  </dgm:ptLst>
  <dgm:cxnLst>
    <dgm:cxn modelId="{D1BF52AD-5E77-41B9-B014-903311869AEF}" type="presOf" srcId="{028A80BE-0DC7-4AA8-A6B4-0A2DFDDDEFE9}" destId="{81273C0C-493B-4E19-8C73-84FE489D0924}" srcOrd="0" destOrd="0" presId="urn:microsoft.com/office/officeart/2005/8/layout/radial6"/>
    <dgm:cxn modelId="{B27FB322-4334-46E4-A18B-842885D259D4}" srcId="{03D6B595-0361-4298-A7FD-78A9A5DE75F5}" destId="{93C7BF75-5FF1-434B-8AEE-BA7840341759}" srcOrd="1" destOrd="0" parTransId="{0F8844EF-841C-444E-BBFD-DCB6D2CD4CAB}" sibTransId="{53A12759-6E9C-4759-89C9-ED6721699FFD}"/>
    <dgm:cxn modelId="{B0DAE3B5-A53F-47EF-9589-533D368FEA32}" type="presOf" srcId="{0F35D92C-9FAA-42BA-B14C-6E2EF7789DBC}" destId="{9603E2CD-C833-452F-ADE1-895DDAE6CBA9}" srcOrd="0" destOrd="0" presId="urn:microsoft.com/office/officeart/2005/8/layout/radial6"/>
    <dgm:cxn modelId="{84B5CF18-3E74-4B28-B817-15CB64E4B62C}" srcId="{03D6B595-0361-4298-A7FD-78A9A5DE75F5}" destId="{6BDB4B39-27F3-4450-BAC7-364B964461C1}" srcOrd="4" destOrd="0" parTransId="{CB1F5256-119A-4186-A78E-5B98D46D74CD}" sibTransId="{5B8187BF-1D33-41CC-8DE1-8CC61C2B5CF2}"/>
    <dgm:cxn modelId="{73DCC0DA-0EBC-4B76-9A2D-2CF76D7CCE59}" type="presOf" srcId="{03D6B595-0361-4298-A7FD-78A9A5DE75F5}" destId="{0946A1ED-D526-4B44-97F3-F1EA6EFA5B0B}" srcOrd="0" destOrd="0" presId="urn:microsoft.com/office/officeart/2005/8/layout/radial6"/>
    <dgm:cxn modelId="{330DC8FA-FAB9-4D4F-8B0F-CADB4AF95CB5}" type="presOf" srcId="{C0E4C8A1-9CDF-43CD-AE35-E8D4888934BA}" destId="{759C2A11-664E-4E38-8973-654A08DA6AAC}" srcOrd="0" destOrd="0" presId="urn:microsoft.com/office/officeart/2005/8/layout/radial6"/>
    <dgm:cxn modelId="{7B237FCE-CEC7-44C3-BB72-ABB98B875863}" type="presOf" srcId="{53A12759-6E9C-4759-89C9-ED6721699FFD}" destId="{5C022EAB-7E3E-42D6-BEEC-12EC8C292F9E}" srcOrd="0" destOrd="0" presId="urn:microsoft.com/office/officeart/2005/8/layout/radial6"/>
    <dgm:cxn modelId="{74B8C9B0-5D82-4AE9-80FF-876C480468DA}" type="presOf" srcId="{6BDB4B39-27F3-4450-BAC7-364B964461C1}" destId="{27343F64-335C-4291-B61B-3FD1DE40DA40}" srcOrd="0" destOrd="0" presId="urn:microsoft.com/office/officeart/2005/8/layout/radial6"/>
    <dgm:cxn modelId="{E6628633-FA24-42C2-BDF0-C5F25429839B}" type="presOf" srcId="{5B8187BF-1D33-41CC-8DE1-8CC61C2B5CF2}" destId="{FE9EF3FE-0F6C-4B33-9CCB-D94761786436}" srcOrd="0" destOrd="0" presId="urn:microsoft.com/office/officeart/2005/8/layout/radial6"/>
    <dgm:cxn modelId="{9BF29D53-3CCE-41E6-9ACE-CBF970153C60}" type="presOf" srcId="{F7F928A1-CAD1-432E-9A81-60817A4382D7}" destId="{BD032EBB-234D-400C-8CA2-6713FB4AD073}" srcOrd="0" destOrd="0" presId="urn:microsoft.com/office/officeart/2005/8/layout/radial6"/>
    <dgm:cxn modelId="{8FFAE767-1961-4190-A82E-0BFEFF280D4F}" type="presOf" srcId="{46F3ABAD-814F-4FF2-95B2-436924431534}" destId="{30288546-EB17-4936-A33D-1C28BA0AB234}" srcOrd="0" destOrd="0" presId="urn:microsoft.com/office/officeart/2005/8/layout/radial6"/>
    <dgm:cxn modelId="{3DC8B749-2C0C-4BB4-807B-1182C2F91B71}" srcId="{03D6B595-0361-4298-A7FD-78A9A5DE75F5}" destId="{0F35D92C-9FAA-42BA-B14C-6E2EF7789DBC}" srcOrd="0" destOrd="0" parTransId="{F14608A9-7FE7-4683-B6BC-02C9FF79019C}" sibTransId="{B9280AB8-AC3C-4E7E-8259-DE2D99F97617}"/>
    <dgm:cxn modelId="{BEC93B4F-A6D2-4F1F-8439-0F771D1E0A56}" type="presOf" srcId="{B9280AB8-AC3C-4E7E-8259-DE2D99F97617}" destId="{0A807E89-6007-4842-906A-A990BE5C3268}" srcOrd="0" destOrd="0" presId="urn:microsoft.com/office/officeart/2005/8/layout/radial6"/>
    <dgm:cxn modelId="{F1160B4B-8506-4E62-9761-C176381DB785}" srcId="{03D6B595-0361-4298-A7FD-78A9A5DE75F5}" destId="{F7F928A1-CAD1-432E-9A81-60817A4382D7}" srcOrd="3" destOrd="0" parTransId="{7E6E21B1-7308-4288-992F-186D99FFA846}" sibTransId="{675C3966-E28F-404B-A080-D91369688BE5}"/>
    <dgm:cxn modelId="{EBD36DCC-CBF8-4F7C-BADB-3D7076E229FD}" srcId="{03D6B595-0361-4298-A7FD-78A9A5DE75F5}" destId="{C0E4C8A1-9CDF-43CD-AE35-E8D4888934BA}" srcOrd="5" destOrd="0" parTransId="{40062F3F-74B9-4B43-98B1-96DE398F48DC}" sibTransId="{46F3ABAD-814F-4FF2-95B2-436924431534}"/>
    <dgm:cxn modelId="{44295BCD-7EFE-4245-A546-E3E8CF07C04F}" srcId="{03D6B595-0361-4298-A7FD-78A9A5DE75F5}" destId="{028A80BE-0DC7-4AA8-A6B4-0A2DFDDDEFE9}" srcOrd="2" destOrd="0" parTransId="{CBCBE2E6-ECA4-49D9-8C80-704A35351B4A}" sibTransId="{6FDE17E6-4F37-49D9-A20B-F44E3AB2833A}"/>
    <dgm:cxn modelId="{8220AD55-A549-43E9-ADCB-D9E50E51E7AF}" type="presOf" srcId="{6FDE17E6-4F37-49D9-A20B-F44E3AB2833A}" destId="{BE9A7213-C109-40AF-AEE5-D3C41E69D51E}" srcOrd="0" destOrd="0" presId="urn:microsoft.com/office/officeart/2005/8/layout/radial6"/>
    <dgm:cxn modelId="{1802C488-071E-4E21-9A11-D8316BE2A2DD}" srcId="{2C5768A3-E676-44AE-9AE5-51207C4FA002}" destId="{03D6B595-0361-4298-A7FD-78A9A5DE75F5}" srcOrd="0" destOrd="0" parTransId="{31D94029-534C-40D4-8464-ABE533EBD968}" sibTransId="{E43F5D08-3B71-43F5-ADCF-A34A288DFC11}"/>
    <dgm:cxn modelId="{A45B18AF-C6A5-4110-9688-FD6142E4A607}" type="presOf" srcId="{675C3966-E28F-404B-A080-D91369688BE5}" destId="{1F607560-5CC7-4B71-852A-100D55BD3641}" srcOrd="0" destOrd="0" presId="urn:microsoft.com/office/officeart/2005/8/layout/radial6"/>
    <dgm:cxn modelId="{BEDB27CB-DB51-453E-A8DB-97B2E56ABB9D}" type="presOf" srcId="{2C5768A3-E676-44AE-9AE5-51207C4FA002}" destId="{AA2A5B0E-EF32-4681-B9B9-4311DEFC44EA}" srcOrd="0" destOrd="0" presId="urn:microsoft.com/office/officeart/2005/8/layout/radial6"/>
    <dgm:cxn modelId="{83D08CEB-F6AA-494D-A81D-2A26B0106C27}" type="presOf" srcId="{93C7BF75-5FF1-434B-8AEE-BA7840341759}" destId="{45E86463-7D52-4197-84DA-6B2B00A7346D}" srcOrd="0" destOrd="0" presId="urn:microsoft.com/office/officeart/2005/8/layout/radial6"/>
    <dgm:cxn modelId="{60464BF5-0A5B-4A7C-91E2-89E51F630668}" type="presParOf" srcId="{AA2A5B0E-EF32-4681-B9B9-4311DEFC44EA}" destId="{0946A1ED-D526-4B44-97F3-F1EA6EFA5B0B}" srcOrd="0" destOrd="0" presId="urn:microsoft.com/office/officeart/2005/8/layout/radial6"/>
    <dgm:cxn modelId="{011840A9-1A0B-4178-A0D5-B6970457B097}" type="presParOf" srcId="{AA2A5B0E-EF32-4681-B9B9-4311DEFC44EA}" destId="{9603E2CD-C833-452F-ADE1-895DDAE6CBA9}" srcOrd="1" destOrd="0" presId="urn:microsoft.com/office/officeart/2005/8/layout/radial6"/>
    <dgm:cxn modelId="{29A1135F-E6B3-4C87-B790-D703470A6721}" type="presParOf" srcId="{AA2A5B0E-EF32-4681-B9B9-4311DEFC44EA}" destId="{4AAE172E-9DDA-4D32-AC50-5310100E2809}" srcOrd="2" destOrd="0" presId="urn:microsoft.com/office/officeart/2005/8/layout/radial6"/>
    <dgm:cxn modelId="{FAEF7E73-DF3A-4368-ADB7-4A8605535025}" type="presParOf" srcId="{AA2A5B0E-EF32-4681-B9B9-4311DEFC44EA}" destId="{0A807E89-6007-4842-906A-A990BE5C3268}" srcOrd="3" destOrd="0" presId="urn:microsoft.com/office/officeart/2005/8/layout/radial6"/>
    <dgm:cxn modelId="{4799735D-4F63-443C-86D8-9D7EE8F83976}" type="presParOf" srcId="{AA2A5B0E-EF32-4681-B9B9-4311DEFC44EA}" destId="{45E86463-7D52-4197-84DA-6B2B00A7346D}" srcOrd="4" destOrd="0" presId="urn:microsoft.com/office/officeart/2005/8/layout/radial6"/>
    <dgm:cxn modelId="{AC101D63-8212-4CF7-8511-8C93B1C7A02A}" type="presParOf" srcId="{AA2A5B0E-EF32-4681-B9B9-4311DEFC44EA}" destId="{470723C7-B118-4DE5-A2EC-DFB75CA51D45}" srcOrd="5" destOrd="0" presId="urn:microsoft.com/office/officeart/2005/8/layout/radial6"/>
    <dgm:cxn modelId="{3EA0A322-0DD7-4001-9B8E-6E62D44503AB}" type="presParOf" srcId="{AA2A5B0E-EF32-4681-B9B9-4311DEFC44EA}" destId="{5C022EAB-7E3E-42D6-BEEC-12EC8C292F9E}" srcOrd="6" destOrd="0" presId="urn:microsoft.com/office/officeart/2005/8/layout/radial6"/>
    <dgm:cxn modelId="{5805C279-761D-4384-A26A-F7F4F01146B4}" type="presParOf" srcId="{AA2A5B0E-EF32-4681-B9B9-4311DEFC44EA}" destId="{81273C0C-493B-4E19-8C73-84FE489D0924}" srcOrd="7" destOrd="0" presId="urn:microsoft.com/office/officeart/2005/8/layout/radial6"/>
    <dgm:cxn modelId="{330D7988-5E14-42F6-B557-46A5C32B3519}" type="presParOf" srcId="{AA2A5B0E-EF32-4681-B9B9-4311DEFC44EA}" destId="{4FE1B167-65B4-4691-A5CA-34E50D11B3A4}" srcOrd="8" destOrd="0" presId="urn:microsoft.com/office/officeart/2005/8/layout/radial6"/>
    <dgm:cxn modelId="{A4536599-EE7D-4AD6-8996-A36DF4414686}" type="presParOf" srcId="{AA2A5B0E-EF32-4681-B9B9-4311DEFC44EA}" destId="{BE9A7213-C109-40AF-AEE5-D3C41E69D51E}" srcOrd="9" destOrd="0" presId="urn:microsoft.com/office/officeart/2005/8/layout/radial6"/>
    <dgm:cxn modelId="{66C8D811-45AA-422C-AA5B-154A26AFE83C}" type="presParOf" srcId="{AA2A5B0E-EF32-4681-B9B9-4311DEFC44EA}" destId="{BD032EBB-234D-400C-8CA2-6713FB4AD073}" srcOrd="10" destOrd="0" presId="urn:microsoft.com/office/officeart/2005/8/layout/radial6"/>
    <dgm:cxn modelId="{008A9AD6-9DD9-4DA3-9DA1-458E6E0A8AA2}" type="presParOf" srcId="{AA2A5B0E-EF32-4681-B9B9-4311DEFC44EA}" destId="{E619049B-0B89-43D4-80F0-BF75CEAA7AE3}" srcOrd="11" destOrd="0" presId="urn:microsoft.com/office/officeart/2005/8/layout/radial6"/>
    <dgm:cxn modelId="{3601621F-4A67-42E7-B05E-BB9E487BB6FE}" type="presParOf" srcId="{AA2A5B0E-EF32-4681-B9B9-4311DEFC44EA}" destId="{1F607560-5CC7-4B71-852A-100D55BD3641}" srcOrd="12" destOrd="0" presId="urn:microsoft.com/office/officeart/2005/8/layout/radial6"/>
    <dgm:cxn modelId="{3791590F-530D-4298-83E8-4339B7CD820A}" type="presParOf" srcId="{AA2A5B0E-EF32-4681-B9B9-4311DEFC44EA}" destId="{27343F64-335C-4291-B61B-3FD1DE40DA40}" srcOrd="13" destOrd="0" presId="urn:microsoft.com/office/officeart/2005/8/layout/radial6"/>
    <dgm:cxn modelId="{EEEC490D-683F-490A-93F7-EDA43D9B17CD}" type="presParOf" srcId="{AA2A5B0E-EF32-4681-B9B9-4311DEFC44EA}" destId="{070DE7B3-0105-44CC-92AE-54D7F35F5A49}" srcOrd="14" destOrd="0" presId="urn:microsoft.com/office/officeart/2005/8/layout/radial6"/>
    <dgm:cxn modelId="{08635F16-50B4-4954-B4FE-9EDCF57C98A8}" type="presParOf" srcId="{AA2A5B0E-EF32-4681-B9B9-4311DEFC44EA}" destId="{FE9EF3FE-0F6C-4B33-9CCB-D94761786436}" srcOrd="15" destOrd="0" presId="urn:microsoft.com/office/officeart/2005/8/layout/radial6"/>
    <dgm:cxn modelId="{D6442F3F-1009-404E-8EF3-AE738F5BC68D}" type="presParOf" srcId="{AA2A5B0E-EF32-4681-B9B9-4311DEFC44EA}" destId="{759C2A11-664E-4E38-8973-654A08DA6AAC}" srcOrd="16" destOrd="0" presId="urn:microsoft.com/office/officeart/2005/8/layout/radial6"/>
    <dgm:cxn modelId="{4B438CBB-2F73-46F3-91B8-7F69311DE5B3}" type="presParOf" srcId="{AA2A5B0E-EF32-4681-B9B9-4311DEFC44EA}" destId="{0BA06329-4011-4ACC-AF77-358E7ABF8772}" srcOrd="17" destOrd="0" presId="urn:microsoft.com/office/officeart/2005/8/layout/radial6"/>
    <dgm:cxn modelId="{0F22C3FC-6B45-4DEE-AA4F-8078D8285CE1}" type="presParOf" srcId="{AA2A5B0E-EF32-4681-B9B9-4311DEFC44EA}" destId="{30288546-EB17-4936-A33D-1C28BA0AB23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9C453-773C-4676-A65E-6AD69BB957A7}">
      <dsp:nvSpPr>
        <dsp:cNvPr id="0" name=""/>
        <dsp:cNvSpPr/>
      </dsp:nvSpPr>
      <dsp:spPr>
        <a:xfrm>
          <a:off x="2541844" y="1778"/>
          <a:ext cx="1564711" cy="10170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Prewriting</a:t>
          </a:r>
          <a:endParaRPr lang="en-IN" sz="2400" kern="1200" dirty="0"/>
        </a:p>
      </dsp:txBody>
      <dsp:txXfrm>
        <a:off x="2591493" y="51427"/>
        <a:ext cx="1465413" cy="917764"/>
      </dsp:txXfrm>
    </dsp:sp>
    <dsp:sp modelId="{D6FA510C-EDE7-4D42-BE9F-3254472ACEB6}">
      <dsp:nvSpPr>
        <dsp:cNvPr id="0" name=""/>
        <dsp:cNvSpPr/>
      </dsp:nvSpPr>
      <dsp:spPr>
        <a:xfrm>
          <a:off x="1289974" y="510309"/>
          <a:ext cx="4068450" cy="4068450"/>
        </a:xfrm>
        <a:custGeom>
          <a:avLst/>
          <a:gdLst/>
          <a:ahLst/>
          <a:cxnLst/>
          <a:rect l="0" t="0" r="0" b="0"/>
          <a:pathLst>
            <a:path>
              <a:moveTo>
                <a:pt x="3026747" y="258564"/>
              </a:moveTo>
              <a:arcTo wR="2034225" hR="2034225" stAng="17952205" swAng="1213492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410C9-CCA1-437B-9DA9-527DB1E84CD0}">
      <dsp:nvSpPr>
        <dsp:cNvPr id="0" name=""/>
        <dsp:cNvSpPr/>
      </dsp:nvSpPr>
      <dsp:spPr>
        <a:xfrm>
          <a:off x="4476507" y="1407393"/>
          <a:ext cx="1564711" cy="1017062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Drafting</a:t>
          </a:r>
          <a:endParaRPr lang="en-IN" sz="2400" kern="1200" dirty="0"/>
        </a:p>
      </dsp:txBody>
      <dsp:txXfrm>
        <a:off x="4526156" y="1457042"/>
        <a:ext cx="1465413" cy="917764"/>
      </dsp:txXfrm>
    </dsp:sp>
    <dsp:sp modelId="{174D3206-689C-4C7C-B321-10FB8CEA4F02}">
      <dsp:nvSpPr>
        <dsp:cNvPr id="0" name=""/>
        <dsp:cNvSpPr/>
      </dsp:nvSpPr>
      <dsp:spPr>
        <a:xfrm>
          <a:off x="1289974" y="510309"/>
          <a:ext cx="4068450" cy="4068450"/>
        </a:xfrm>
        <a:custGeom>
          <a:avLst/>
          <a:gdLst/>
          <a:ahLst/>
          <a:cxnLst/>
          <a:rect l="0" t="0" r="0" b="0"/>
          <a:pathLst>
            <a:path>
              <a:moveTo>
                <a:pt x="4063596" y="2174661"/>
              </a:moveTo>
              <a:arcTo wR="2034225" hR="2034225" stAng="21837519" swAng="1361237"/>
            </a:path>
          </a:pathLst>
        </a:custGeom>
        <a:noFill/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3E8DF-5D64-4002-A8C5-3541E9EBCEA0}">
      <dsp:nvSpPr>
        <dsp:cNvPr id="0" name=""/>
        <dsp:cNvSpPr/>
      </dsp:nvSpPr>
      <dsp:spPr>
        <a:xfrm>
          <a:off x="3737531" y="3681726"/>
          <a:ext cx="1564711" cy="1017062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Revising</a:t>
          </a:r>
          <a:endParaRPr lang="en-IN" sz="2400" kern="1200" dirty="0"/>
        </a:p>
      </dsp:txBody>
      <dsp:txXfrm>
        <a:off x="3787180" y="3731375"/>
        <a:ext cx="1465413" cy="917764"/>
      </dsp:txXfrm>
    </dsp:sp>
    <dsp:sp modelId="{DAF7733D-C45C-4D07-BC3D-C197AE70544C}">
      <dsp:nvSpPr>
        <dsp:cNvPr id="0" name=""/>
        <dsp:cNvSpPr/>
      </dsp:nvSpPr>
      <dsp:spPr>
        <a:xfrm>
          <a:off x="1289974" y="510309"/>
          <a:ext cx="4068450" cy="4068450"/>
        </a:xfrm>
        <a:custGeom>
          <a:avLst/>
          <a:gdLst/>
          <a:ahLst/>
          <a:cxnLst/>
          <a:rect l="0" t="0" r="0" b="0"/>
          <a:pathLst>
            <a:path>
              <a:moveTo>
                <a:pt x="2284486" y="4052997"/>
              </a:moveTo>
              <a:arcTo wR="2034225" hR="2034225" stAng="4975995" swAng="848010"/>
            </a:path>
          </a:pathLst>
        </a:custGeom>
        <a:noFill/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5E61A-CBBB-46CF-8FDC-1C6B5E9E7573}">
      <dsp:nvSpPr>
        <dsp:cNvPr id="0" name=""/>
        <dsp:cNvSpPr/>
      </dsp:nvSpPr>
      <dsp:spPr>
        <a:xfrm>
          <a:off x="1346156" y="3681726"/>
          <a:ext cx="1564711" cy="1017062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Editing</a:t>
          </a:r>
          <a:endParaRPr lang="en-IN" sz="2400" kern="1200" dirty="0"/>
        </a:p>
      </dsp:txBody>
      <dsp:txXfrm>
        <a:off x="1395805" y="3731375"/>
        <a:ext cx="1465413" cy="917764"/>
      </dsp:txXfrm>
    </dsp:sp>
    <dsp:sp modelId="{4A88DC15-872D-4965-B9C1-D9C5BCB8EE31}">
      <dsp:nvSpPr>
        <dsp:cNvPr id="0" name=""/>
        <dsp:cNvSpPr/>
      </dsp:nvSpPr>
      <dsp:spPr>
        <a:xfrm>
          <a:off x="1276771" y="490968"/>
          <a:ext cx="4068450" cy="4068450"/>
        </a:xfrm>
        <a:custGeom>
          <a:avLst/>
          <a:gdLst/>
          <a:ahLst/>
          <a:cxnLst/>
          <a:rect l="0" t="0" r="0" b="0"/>
          <a:pathLst>
            <a:path>
              <a:moveTo>
                <a:pt x="224282" y="2962761"/>
              </a:moveTo>
              <a:arcTo wR="2034225" hR="2034225" stAng="9170478" swAng="1390174"/>
            </a:path>
          </a:pathLst>
        </a:custGeom>
        <a:noFill/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69078-E23D-4115-A0FE-8286BB0774E4}">
      <dsp:nvSpPr>
        <dsp:cNvPr id="0" name=""/>
        <dsp:cNvSpPr/>
      </dsp:nvSpPr>
      <dsp:spPr>
        <a:xfrm>
          <a:off x="599721" y="1383928"/>
          <a:ext cx="1564711" cy="1017062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Publishing</a:t>
          </a:r>
          <a:endParaRPr lang="en-IN" sz="2400" kern="1200" dirty="0"/>
        </a:p>
      </dsp:txBody>
      <dsp:txXfrm>
        <a:off x="649370" y="1433577"/>
        <a:ext cx="1465413" cy="917764"/>
      </dsp:txXfrm>
    </dsp:sp>
    <dsp:sp modelId="{D4F839EF-9479-4C59-93F1-0EF77926A55D}">
      <dsp:nvSpPr>
        <dsp:cNvPr id="0" name=""/>
        <dsp:cNvSpPr/>
      </dsp:nvSpPr>
      <dsp:spPr>
        <a:xfrm>
          <a:off x="1265387" y="520366"/>
          <a:ext cx="4068450" cy="4068450"/>
        </a:xfrm>
        <a:custGeom>
          <a:avLst/>
          <a:gdLst/>
          <a:ahLst/>
          <a:cxnLst/>
          <a:rect l="0" t="0" r="0" b="0"/>
          <a:pathLst>
            <a:path>
              <a:moveTo>
                <a:pt x="514023" y="682538"/>
              </a:moveTo>
              <a:arcTo wR="2034225" hR="2034225" stAng="13298513" swAng="1198755"/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E1CAA-D206-4405-935C-04BACCA05634}">
      <dsp:nvSpPr>
        <dsp:cNvPr id="0" name=""/>
        <dsp:cNvSpPr/>
      </dsp:nvSpPr>
      <dsp:spPr>
        <a:xfrm>
          <a:off x="2202656" y="679449"/>
          <a:ext cx="1690687" cy="112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car</a:t>
          </a:r>
          <a:endParaRPr lang="en-IN" sz="3300" kern="1200" dirty="0"/>
        </a:p>
      </dsp:txBody>
      <dsp:txXfrm>
        <a:off x="2235668" y="712461"/>
        <a:ext cx="1624663" cy="1061101"/>
      </dsp:txXfrm>
    </dsp:sp>
    <dsp:sp modelId="{2DACCD94-2648-4499-9F39-B272B241F5B8}">
      <dsp:nvSpPr>
        <dsp:cNvPr id="0" name=""/>
        <dsp:cNvSpPr/>
      </dsp:nvSpPr>
      <dsp:spPr>
        <a:xfrm>
          <a:off x="850106" y="1806574"/>
          <a:ext cx="2197893" cy="450850"/>
        </a:xfrm>
        <a:custGeom>
          <a:avLst/>
          <a:gdLst/>
          <a:ahLst/>
          <a:cxnLst/>
          <a:rect l="0" t="0" r="0" b="0"/>
          <a:pathLst>
            <a:path>
              <a:moveTo>
                <a:pt x="2197893" y="0"/>
              </a:moveTo>
              <a:lnTo>
                <a:pt x="2197893" y="225425"/>
              </a:lnTo>
              <a:lnTo>
                <a:pt x="0" y="225425"/>
              </a:lnTo>
              <a:lnTo>
                <a:pt x="0" y="4508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3E2FE-4948-41D0-94B6-13E3A8065FE0}">
      <dsp:nvSpPr>
        <dsp:cNvPr id="0" name=""/>
        <dsp:cNvSpPr/>
      </dsp:nvSpPr>
      <dsp:spPr>
        <a:xfrm>
          <a:off x="4762" y="2257425"/>
          <a:ext cx="1690687" cy="112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BMW</a:t>
          </a:r>
          <a:endParaRPr lang="en-IN" sz="3300" kern="1200" dirty="0"/>
        </a:p>
      </dsp:txBody>
      <dsp:txXfrm>
        <a:off x="37774" y="2290437"/>
        <a:ext cx="1624663" cy="1061101"/>
      </dsp:txXfrm>
    </dsp:sp>
    <dsp:sp modelId="{5A0EB231-629C-4072-ABFA-639B5BCE4A5B}">
      <dsp:nvSpPr>
        <dsp:cNvPr id="0" name=""/>
        <dsp:cNvSpPr/>
      </dsp:nvSpPr>
      <dsp:spPr>
        <a:xfrm>
          <a:off x="3002280" y="1806574"/>
          <a:ext cx="91440" cy="450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08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A2151-5DC0-4D6F-88F2-DA9BE57413F1}">
      <dsp:nvSpPr>
        <dsp:cNvPr id="0" name=""/>
        <dsp:cNvSpPr/>
      </dsp:nvSpPr>
      <dsp:spPr>
        <a:xfrm>
          <a:off x="2202656" y="2257425"/>
          <a:ext cx="1690687" cy="112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b="1" i="0" kern="1200" dirty="0" smtClean="0"/>
            <a:t> </a:t>
          </a:r>
          <a:r>
            <a:rPr lang="en-IN" sz="3300" b="0" i="0" kern="1200" dirty="0" smtClean="0"/>
            <a:t>Scorpio</a:t>
          </a:r>
          <a:endParaRPr lang="en-IN" sz="3300" b="0" kern="1200" dirty="0"/>
        </a:p>
      </dsp:txBody>
      <dsp:txXfrm>
        <a:off x="2235668" y="2290437"/>
        <a:ext cx="1624663" cy="1061101"/>
      </dsp:txXfrm>
    </dsp:sp>
    <dsp:sp modelId="{A06279F8-E58E-401D-A3E2-4F90CCC43F7B}">
      <dsp:nvSpPr>
        <dsp:cNvPr id="0" name=""/>
        <dsp:cNvSpPr/>
      </dsp:nvSpPr>
      <dsp:spPr>
        <a:xfrm>
          <a:off x="3048000" y="1806574"/>
          <a:ext cx="2197893" cy="450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25"/>
              </a:lnTo>
              <a:lnTo>
                <a:pt x="2197893" y="225425"/>
              </a:lnTo>
              <a:lnTo>
                <a:pt x="2197893" y="45085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98698-84F8-4E2E-81DA-3912F985E7DF}">
      <dsp:nvSpPr>
        <dsp:cNvPr id="0" name=""/>
        <dsp:cNvSpPr/>
      </dsp:nvSpPr>
      <dsp:spPr>
        <a:xfrm>
          <a:off x="4400550" y="2257425"/>
          <a:ext cx="1690687" cy="1127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Tesla</a:t>
          </a:r>
          <a:endParaRPr lang="en-IN" sz="3300" kern="1200" dirty="0"/>
        </a:p>
      </dsp:txBody>
      <dsp:txXfrm>
        <a:off x="4433562" y="2290437"/>
        <a:ext cx="1624663" cy="10611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88546-EB17-4936-A33D-1C28BA0AB234}">
      <dsp:nvSpPr>
        <dsp:cNvPr id="0" name=""/>
        <dsp:cNvSpPr/>
      </dsp:nvSpPr>
      <dsp:spPr>
        <a:xfrm>
          <a:off x="1963335" y="667191"/>
          <a:ext cx="4570272" cy="4570272"/>
        </a:xfrm>
        <a:prstGeom prst="blockArc">
          <a:avLst>
            <a:gd name="adj1" fmla="val 12600000"/>
            <a:gd name="adj2" fmla="val 16200000"/>
            <a:gd name="adj3" fmla="val 452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EF3FE-0F6C-4B33-9CCB-D94761786436}">
      <dsp:nvSpPr>
        <dsp:cNvPr id="0" name=""/>
        <dsp:cNvSpPr/>
      </dsp:nvSpPr>
      <dsp:spPr>
        <a:xfrm>
          <a:off x="1963335" y="667191"/>
          <a:ext cx="4570272" cy="4570272"/>
        </a:xfrm>
        <a:prstGeom prst="blockArc">
          <a:avLst>
            <a:gd name="adj1" fmla="val 9000000"/>
            <a:gd name="adj2" fmla="val 12600000"/>
            <a:gd name="adj3" fmla="val 4520"/>
          </a:avLst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07560-5CC7-4B71-852A-100D55BD3641}">
      <dsp:nvSpPr>
        <dsp:cNvPr id="0" name=""/>
        <dsp:cNvSpPr/>
      </dsp:nvSpPr>
      <dsp:spPr>
        <a:xfrm>
          <a:off x="1963335" y="667191"/>
          <a:ext cx="4570272" cy="4570272"/>
        </a:xfrm>
        <a:prstGeom prst="blockArc">
          <a:avLst>
            <a:gd name="adj1" fmla="val 5400000"/>
            <a:gd name="adj2" fmla="val 9000000"/>
            <a:gd name="adj3" fmla="val 4520"/>
          </a:avLst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A7213-C109-40AF-AEE5-D3C41E69D51E}">
      <dsp:nvSpPr>
        <dsp:cNvPr id="0" name=""/>
        <dsp:cNvSpPr/>
      </dsp:nvSpPr>
      <dsp:spPr>
        <a:xfrm>
          <a:off x="1963335" y="667191"/>
          <a:ext cx="4570272" cy="4570272"/>
        </a:xfrm>
        <a:prstGeom prst="blockArc">
          <a:avLst>
            <a:gd name="adj1" fmla="val 1800000"/>
            <a:gd name="adj2" fmla="val 5400000"/>
            <a:gd name="adj3" fmla="val 4520"/>
          </a:avLst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22EAB-7E3E-42D6-BEEC-12EC8C292F9E}">
      <dsp:nvSpPr>
        <dsp:cNvPr id="0" name=""/>
        <dsp:cNvSpPr/>
      </dsp:nvSpPr>
      <dsp:spPr>
        <a:xfrm>
          <a:off x="1963335" y="667191"/>
          <a:ext cx="4570272" cy="4570272"/>
        </a:xfrm>
        <a:prstGeom prst="blockArc">
          <a:avLst>
            <a:gd name="adj1" fmla="val 19800000"/>
            <a:gd name="adj2" fmla="val 1800000"/>
            <a:gd name="adj3" fmla="val 4520"/>
          </a:avLst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07E89-6007-4842-906A-A990BE5C3268}">
      <dsp:nvSpPr>
        <dsp:cNvPr id="0" name=""/>
        <dsp:cNvSpPr/>
      </dsp:nvSpPr>
      <dsp:spPr>
        <a:xfrm>
          <a:off x="1963335" y="667191"/>
          <a:ext cx="4570272" cy="4570272"/>
        </a:xfrm>
        <a:prstGeom prst="blockArc">
          <a:avLst>
            <a:gd name="adj1" fmla="val 16200000"/>
            <a:gd name="adj2" fmla="val 19800000"/>
            <a:gd name="adj3" fmla="val 452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6A1ED-D526-4B44-97F3-F1EA6EFA5B0B}">
      <dsp:nvSpPr>
        <dsp:cNvPr id="0" name=""/>
        <dsp:cNvSpPr/>
      </dsp:nvSpPr>
      <dsp:spPr>
        <a:xfrm>
          <a:off x="3223694" y="1927550"/>
          <a:ext cx="2049555" cy="20495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Non-verbal Communication</a:t>
          </a:r>
          <a:endParaRPr lang="en-IN" sz="1700" kern="1200" dirty="0"/>
        </a:p>
      </dsp:txBody>
      <dsp:txXfrm>
        <a:off x="3523844" y="2227700"/>
        <a:ext cx="1449255" cy="1449255"/>
      </dsp:txXfrm>
    </dsp:sp>
    <dsp:sp modelId="{9603E2CD-C833-452F-ADE1-895DDAE6CBA9}">
      <dsp:nvSpPr>
        <dsp:cNvPr id="0" name=""/>
        <dsp:cNvSpPr/>
      </dsp:nvSpPr>
      <dsp:spPr>
        <a:xfrm>
          <a:off x="3531127" y="1495"/>
          <a:ext cx="1434689" cy="14346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Kinesics</a:t>
          </a:r>
          <a:endParaRPr lang="en-IN" sz="1400" kern="1200" dirty="0"/>
        </a:p>
      </dsp:txBody>
      <dsp:txXfrm>
        <a:off x="3741232" y="211600"/>
        <a:ext cx="1014479" cy="1014479"/>
      </dsp:txXfrm>
    </dsp:sp>
    <dsp:sp modelId="{45E86463-7D52-4197-84DA-6B2B00A7346D}">
      <dsp:nvSpPr>
        <dsp:cNvPr id="0" name=""/>
        <dsp:cNvSpPr/>
      </dsp:nvSpPr>
      <dsp:spPr>
        <a:xfrm>
          <a:off x="5465384" y="1118239"/>
          <a:ext cx="1434689" cy="1434689"/>
        </a:xfrm>
        <a:prstGeom prst="ellipse">
          <a:avLst/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Vocalises or paralanguage</a:t>
          </a:r>
          <a:endParaRPr lang="en-IN" sz="1400" kern="1200" dirty="0"/>
        </a:p>
      </dsp:txBody>
      <dsp:txXfrm>
        <a:off x="5675489" y="1328344"/>
        <a:ext cx="1014479" cy="1014479"/>
      </dsp:txXfrm>
    </dsp:sp>
    <dsp:sp modelId="{81273C0C-493B-4E19-8C73-84FE489D0924}">
      <dsp:nvSpPr>
        <dsp:cNvPr id="0" name=""/>
        <dsp:cNvSpPr/>
      </dsp:nvSpPr>
      <dsp:spPr>
        <a:xfrm>
          <a:off x="5465384" y="3351727"/>
          <a:ext cx="1434689" cy="1434689"/>
        </a:xfrm>
        <a:prstGeom prst="ellipse">
          <a:avLst/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Haptics</a:t>
          </a:r>
          <a:endParaRPr lang="en-IN" sz="1400" kern="1200" dirty="0"/>
        </a:p>
      </dsp:txBody>
      <dsp:txXfrm>
        <a:off x="5675489" y="3561832"/>
        <a:ext cx="1014479" cy="1014479"/>
      </dsp:txXfrm>
    </dsp:sp>
    <dsp:sp modelId="{BD032EBB-234D-400C-8CA2-6713FB4AD073}">
      <dsp:nvSpPr>
        <dsp:cNvPr id="0" name=""/>
        <dsp:cNvSpPr/>
      </dsp:nvSpPr>
      <dsp:spPr>
        <a:xfrm>
          <a:off x="3531127" y="4468471"/>
          <a:ext cx="1434689" cy="1434689"/>
        </a:xfrm>
        <a:prstGeom prst="ellipse">
          <a:avLst/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Proxemics</a:t>
          </a:r>
          <a:endParaRPr lang="en-IN" sz="1400" kern="1200" dirty="0"/>
        </a:p>
      </dsp:txBody>
      <dsp:txXfrm>
        <a:off x="3741232" y="4678576"/>
        <a:ext cx="1014479" cy="1014479"/>
      </dsp:txXfrm>
    </dsp:sp>
    <dsp:sp modelId="{27343F64-335C-4291-B61B-3FD1DE40DA40}">
      <dsp:nvSpPr>
        <dsp:cNvPr id="0" name=""/>
        <dsp:cNvSpPr/>
      </dsp:nvSpPr>
      <dsp:spPr>
        <a:xfrm>
          <a:off x="1596870" y="3351727"/>
          <a:ext cx="1434689" cy="1434689"/>
        </a:xfrm>
        <a:prstGeom prst="ellipse">
          <a:avLst/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kern="1200" dirty="0" err="1" smtClean="0"/>
            <a:t>Artifacts</a:t>
          </a:r>
          <a:endParaRPr lang="en-IN" sz="1400" kern="1200" dirty="0"/>
        </a:p>
      </dsp:txBody>
      <dsp:txXfrm>
        <a:off x="1806975" y="3561832"/>
        <a:ext cx="1014479" cy="1014479"/>
      </dsp:txXfrm>
    </dsp:sp>
    <dsp:sp modelId="{759C2A11-664E-4E38-8973-654A08DA6AAC}">
      <dsp:nvSpPr>
        <dsp:cNvPr id="0" name=""/>
        <dsp:cNvSpPr/>
      </dsp:nvSpPr>
      <dsp:spPr>
        <a:xfrm>
          <a:off x="1596870" y="1118239"/>
          <a:ext cx="1434689" cy="1434689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kern="1200" dirty="0" err="1" smtClean="0"/>
            <a:t>Oculesics</a:t>
          </a:r>
          <a:endParaRPr lang="en-IN" sz="1400" kern="1200" dirty="0"/>
        </a:p>
      </dsp:txBody>
      <dsp:txXfrm>
        <a:off x="1806975" y="1328344"/>
        <a:ext cx="1014479" cy="1014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9D61-4C0E-478D-B152-168D8D844F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28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9D61-4C0E-478D-B152-168D8D844F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0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9D61-4C0E-478D-B152-168D8D844F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79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9D61-4C0E-478D-B152-168D8D844F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10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9D61-4C0E-478D-B152-168D8D844F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9D61-4C0E-478D-B152-168D8D844F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02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9D61-4C0E-478D-B152-168D8D844F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26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9D61-4C0E-478D-B152-168D8D844F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15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9D61-4C0E-478D-B152-168D8D844F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96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9D61-4C0E-478D-B152-168D8D844F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79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9D61-4C0E-478D-B152-168D8D844F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1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79D61-4C0E-478D-B152-168D8D844F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2BFE-F1B6-405E-8FE9-3C1EF918D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0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9729" y="1192396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Types of Written Communication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31640" y="2672916"/>
            <a:ext cx="2160240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Formal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652120" y="2671942"/>
            <a:ext cx="2160240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Informal</a:t>
            </a:r>
            <a:endParaRPr lang="en-IN" dirty="0"/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>
            <a:off x="4482057" y="1777171"/>
            <a:ext cx="0" cy="457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11760" y="2234371"/>
            <a:ext cx="43204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" idx="0"/>
          </p:cNvCxnSpPr>
          <p:nvPr/>
        </p:nvCxnSpPr>
        <p:spPr>
          <a:xfrm>
            <a:off x="2411760" y="2234371"/>
            <a:ext cx="0" cy="438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30621" y="2247339"/>
            <a:ext cx="0" cy="438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82309" y="3429000"/>
            <a:ext cx="3096344" cy="19442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 letters, Business Letters, Circulars, Notice, Pamphlets,  Press release, press Report, etc.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182449" y="3433841"/>
            <a:ext cx="3096344" cy="15037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letters, Personal Essay.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1770801" cy="144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3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2359116" y="2636912"/>
            <a:ext cx="4464496" cy="1368152"/>
          </a:xfrm>
          <a:prstGeom prst="flowChartTerminator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Methods                 Variable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>
            <a:stCxn id="2" idx="0"/>
            <a:endCxn id="2" idx="2"/>
          </p:cNvCxnSpPr>
          <p:nvPr/>
        </p:nvCxnSpPr>
        <p:spPr>
          <a:xfrm>
            <a:off x="4591364" y="2636912"/>
            <a:ext cx="0" cy="1368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71800" y="1556792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Encapsulation</a:t>
            </a:r>
            <a:endParaRPr lang="en-IN" sz="28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71800" y="4509120"/>
            <a:ext cx="388843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71800" y="4149080"/>
            <a:ext cx="0" cy="3600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50163" y="4121460"/>
            <a:ext cx="0" cy="3600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67403" y="4509120"/>
            <a:ext cx="0" cy="3600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07904" y="4864407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class</a:t>
            </a:r>
            <a:endParaRPr lang="en-IN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56" y="188639"/>
            <a:ext cx="2183553" cy="7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5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5576" y="1484784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IN" sz="2800" b="1" dirty="0"/>
          </a:p>
        </p:txBody>
      </p:sp>
      <p:cxnSp>
        <p:nvCxnSpPr>
          <p:cNvPr id="4" name="Straight Arrow Connector 3"/>
          <p:cNvCxnSpPr>
            <a:stCxn id="6" idx="2"/>
            <a:endCxn id="2" idx="0"/>
          </p:cNvCxnSpPr>
          <p:nvPr/>
        </p:nvCxnSpPr>
        <p:spPr>
          <a:xfrm>
            <a:off x="1079612" y="98072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55576" y="404664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I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508" y="2164214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Single Inheritance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73578" y="3814172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IN" sz="28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73578" y="2734052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IN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3508" y="5733256"/>
            <a:ext cx="190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Multilevel Inheritance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98802" y="4869160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n-IN" sz="28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97614" y="331011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22838" y="43651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201305" y="404664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IN" sz="2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2771800" y="1413205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IN" sz="28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5724128" y="1413205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</a:t>
            </a:r>
            <a:endParaRPr lang="en-IN" sz="28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4201305" y="1442228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</a:t>
            </a:r>
            <a:endParaRPr lang="en-IN" sz="2800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25341" y="98072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95836" y="1124744"/>
            <a:ext cx="29523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3" idx="0"/>
          </p:cNvCxnSpPr>
          <p:nvPr/>
        </p:nvCxnSpPr>
        <p:spPr>
          <a:xfrm>
            <a:off x="3095836" y="1124744"/>
            <a:ext cx="0" cy="288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0"/>
          </p:cNvCxnSpPr>
          <p:nvPr/>
        </p:nvCxnSpPr>
        <p:spPr>
          <a:xfrm>
            <a:off x="6048164" y="1124744"/>
            <a:ext cx="0" cy="288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71234" y="2201652"/>
            <a:ext cx="258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Hierarchical Inheritance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861799" y="2986080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IN" sz="28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2432294" y="3045206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IN" sz="28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213727" y="4311676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</a:t>
            </a:r>
            <a:endParaRPr lang="en-IN" sz="2800" b="1" dirty="0"/>
          </a:p>
        </p:txBody>
      </p:sp>
      <p:cxnSp>
        <p:nvCxnSpPr>
          <p:cNvPr id="39" name="Elbow Connector 38"/>
          <p:cNvCxnSpPr>
            <a:stCxn id="34" idx="2"/>
            <a:endCxn id="37" idx="0"/>
          </p:cNvCxnSpPr>
          <p:nvPr/>
        </p:nvCxnSpPr>
        <p:spPr>
          <a:xfrm rot="5400000">
            <a:off x="3487033" y="3612874"/>
            <a:ext cx="749532" cy="64807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5" idx="2"/>
          </p:cNvCxnSpPr>
          <p:nvPr/>
        </p:nvCxnSpPr>
        <p:spPr>
          <a:xfrm rot="16200000" flipH="1">
            <a:off x="2989227" y="3388372"/>
            <a:ext cx="315639" cy="78143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65766" y="5174311"/>
            <a:ext cx="190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Multiple Inheritance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254309" y="2978360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  <a:endParaRPr lang="en-IN" sz="28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5148064" y="4077072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IN" sz="28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7341305" y="4041068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</a:t>
            </a:r>
            <a:endParaRPr lang="en-IN" sz="2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048164" y="5785951"/>
            <a:ext cx="190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Hybrid Inheritance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269773" y="4984918"/>
            <a:ext cx="648072" cy="5760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</a:t>
            </a:r>
            <a:endParaRPr lang="en-IN" sz="2800" b="1" dirty="0"/>
          </a:p>
        </p:txBody>
      </p:sp>
      <p:cxnSp>
        <p:nvCxnSpPr>
          <p:cNvPr id="52" name="Elbow Connector 51"/>
          <p:cNvCxnSpPr>
            <a:stCxn id="43" idx="3"/>
            <a:endCxn id="45" idx="0"/>
          </p:cNvCxnSpPr>
          <p:nvPr/>
        </p:nvCxnSpPr>
        <p:spPr>
          <a:xfrm>
            <a:off x="6902381" y="3266392"/>
            <a:ext cx="762960" cy="77467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3" idx="1"/>
            <a:endCxn id="44" idx="0"/>
          </p:cNvCxnSpPr>
          <p:nvPr/>
        </p:nvCxnSpPr>
        <p:spPr>
          <a:xfrm rot="10800000" flipV="1">
            <a:off x="5472101" y="3266392"/>
            <a:ext cx="782209" cy="8106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4" idx="2"/>
            <a:endCxn id="50" idx="1"/>
          </p:cNvCxnSpPr>
          <p:nvPr/>
        </p:nvCxnSpPr>
        <p:spPr>
          <a:xfrm rot="16200000" flipH="1">
            <a:off x="5561029" y="4564206"/>
            <a:ext cx="619814" cy="79767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2"/>
            <a:endCxn id="50" idx="3"/>
          </p:cNvCxnSpPr>
          <p:nvPr/>
        </p:nvCxnSpPr>
        <p:spPr>
          <a:xfrm rot="5400000">
            <a:off x="6963684" y="4571293"/>
            <a:ext cx="655818" cy="7474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56" y="188639"/>
            <a:ext cx="2183553" cy="706433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465766" y="6432282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Types of Inheritance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4623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76695" y="895072"/>
            <a:ext cx="2363590" cy="1152128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b="1" dirty="0" smtClean="0"/>
              <a:t>Man</a:t>
            </a:r>
            <a:endParaRPr lang="en-IN" sz="2800" b="1" dirty="0"/>
          </a:p>
        </p:txBody>
      </p:sp>
      <p:cxnSp>
        <p:nvCxnSpPr>
          <p:cNvPr id="6" name="Straight Arrow Connector 5"/>
          <p:cNvCxnSpPr>
            <a:stCxn id="2" idx="2"/>
            <a:endCxn id="23" idx="0"/>
          </p:cNvCxnSpPr>
          <p:nvPr/>
        </p:nvCxnSpPr>
        <p:spPr>
          <a:xfrm>
            <a:off x="4558490" y="2047200"/>
            <a:ext cx="0" cy="1750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8915" y="3013128"/>
            <a:ext cx="53843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0" idx="0"/>
          </p:cNvCxnSpPr>
          <p:nvPr/>
        </p:nvCxnSpPr>
        <p:spPr>
          <a:xfrm>
            <a:off x="1908915" y="301312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6" idx="0"/>
          </p:cNvCxnSpPr>
          <p:nvPr/>
        </p:nvCxnSpPr>
        <p:spPr>
          <a:xfrm>
            <a:off x="7239323" y="3013128"/>
            <a:ext cx="0" cy="802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200" y="636863"/>
            <a:ext cx="2183553" cy="706433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2" idx="1"/>
            <a:endCxn id="2" idx="3"/>
          </p:cNvCxnSpPr>
          <p:nvPr/>
        </p:nvCxnSpPr>
        <p:spPr>
          <a:xfrm>
            <a:off x="3376695" y="1471136"/>
            <a:ext cx="2363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90187" y="1501793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responsibility()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727120" y="3805216"/>
            <a:ext cx="2363590" cy="1279968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Employee object</a:t>
            </a:r>
            <a:endParaRPr lang="en-IN" sz="2000" b="1" dirty="0"/>
          </a:p>
        </p:txBody>
      </p:sp>
      <p:cxnSp>
        <p:nvCxnSpPr>
          <p:cNvPr id="21" name="Straight Connector 20"/>
          <p:cNvCxnSpPr>
            <a:stCxn id="20" idx="1"/>
            <a:endCxn id="20" idx="3"/>
          </p:cNvCxnSpPr>
          <p:nvPr/>
        </p:nvCxnSpPr>
        <p:spPr>
          <a:xfrm>
            <a:off x="727120" y="4445200"/>
            <a:ext cx="2363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2913" y="4487315"/>
            <a:ext cx="28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responsibility(employee)</a:t>
            </a:r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3376695" y="3798142"/>
            <a:ext cx="2363590" cy="128704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Husband Object</a:t>
            </a:r>
            <a:endParaRPr lang="en-IN" sz="2000" b="1" dirty="0"/>
          </a:p>
        </p:txBody>
      </p:sp>
      <p:cxnSp>
        <p:nvCxnSpPr>
          <p:cNvPr id="24" name="Straight Connector 23"/>
          <p:cNvCxnSpPr>
            <a:stCxn id="23" idx="1"/>
            <a:endCxn id="23" idx="3"/>
          </p:cNvCxnSpPr>
          <p:nvPr/>
        </p:nvCxnSpPr>
        <p:spPr>
          <a:xfrm>
            <a:off x="3376695" y="4441663"/>
            <a:ext cx="2363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65771" y="4456118"/>
            <a:ext cx="278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responsibility(husband)</a:t>
            </a:r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6057528" y="3815202"/>
            <a:ext cx="2363590" cy="126998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Son object</a:t>
            </a:r>
            <a:endParaRPr lang="en-IN" sz="2000" b="1" dirty="0"/>
          </a:p>
        </p:txBody>
      </p:sp>
      <p:cxnSp>
        <p:nvCxnSpPr>
          <p:cNvPr id="27" name="Straight Connector 26"/>
          <p:cNvCxnSpPr>
            <a:stCxn id="26" idx="1"/>
            <a:endCxn id="26" idx="3"/>
          </p:cNvCxnSpPr>
          <p:nvPr/>
        </p:nvCxnSpPr>
        <p:spPr>
          <a:xfrm>
            <a:off x="6057528" y="4450193"/>
            <a:ext cx="2363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65385" y="4391266"/>
            <a:ext cx="225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responsibility(son)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596635" y="6011228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Polymorphism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2599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72883"/>
              </p:ext>
            </p:extLst>
          </p:nvPr>
        </p:nvGraphicFramePr>
        <p:xfrm>
          <a:off x="683568" y="1268760"/>
          <a:ext cx="7632850" cy="532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570"/>
                <a:gridCol w="1526570"/>
                <a:gridCol w="1526570"/>
                <a:gridCol w="1526570"/>
                <a:gridCol w="1526570"/>
              </a:tblGrid>
              <a:tr h="9179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Access</a:t>
                      </a:r>
                      <a:r>
                        <a:rPr lang="en-US" baseline="0" dirty="0" smtClean="0"/>
                        <a:t> Modifier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Private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Protected</a:t>
                      </a:r>
                      <a:endParaRPr lang="en-IN" dirty="0"/>
                    </a:p>
                  </a:txBody>
                  <a:tcPr/>
                </a:tc>
              </a:tr>
              <a:tr h="11026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Class</a:t>
                      </a: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3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32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I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32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32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</a:tr>
              <a:tr h="110266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Package</a:t>
                      </a: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32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32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IN" sz="3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32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</a:tr>
              <a:tr h="110266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outside package by subclass only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I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32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IN" sz="3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32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</a:tr>
              <a:tr h="110266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Outside package by non subclass</a:t>
                      </a: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IN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B050"/>
                          </a:solidFill>
                        </a:rPr>
                        <a:t>✔</a:t>
                      </a:r>
                      <a:endParaRPr lang="en-IN" sz="3200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IN" sz="3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IN" sz="3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83646"/>
            <a:ext cx="2183553" cy="7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02893" y="1412776"/>
            <a:ext cx="3888432" cy="46085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283968" y="2708920"/>
            <a:ext cx="1656184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Car</a:t>
            </a:r>
            <a:endParaRPr lang="en-IN" sz="40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39752" y="2636912"/>
            <a:ext cx="1944216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339752" y="3212976"/>
            <a:ext cx="1944216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1493" y="2316940"/>
            <a:ext cx="1800200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n w="12700">
                  <a:solidFill>
                    <a:schemeClr val="tx1"/>
                  </a:solidFill>
                </a:ln>
              </a:rPr>
              <a:t>Object1</a:t>
            </a:r>
            <a:endParaRPr lang="en-IN" sz="24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9552" y="3789040"/>
            <a:ext cx="1800200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n w="12700">
                  <a:solidFill>
                    <a:schemeClr val="tx1"/>
                  </a:solidFill>
                </a:ln>
              </a:rPr>
              <a:t>Object2</a:t>
            </a:r>
            <a:endParaRPr lang="en-IN" sz="2400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3968" y="4365104"/>
            <a:ext cx="194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2060"/>
                </a:solidFill>
              </a:rPr>
              <a:t>String Constant Pool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35896" y="608254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Heap</a:t>
            </a:r>
            <a:endParaRPr lang="en-IN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83646"/>
            <a:ext cx="2183553" cy="7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3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28244" y="1268760"/>
            <a:ext cx="8208912" cy="47525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4848724" y="1484784"/>
            <a:ext cx="3445719" cy="3888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816276" y="1484784"/>
            <a:ext cx="3384376" cy="3888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536356" y="2227515"/>
            <a:ext cx="1728192" cy="43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demoStr1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536356" y="2814827"/>
            <a:ext cx="1728192" cy="43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demoStr2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36356" y="4077072"/>
            <a:ext cx="1728192" cy="43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demoStr1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254770" y="2227515"/>
            <a:ext cx="2633625" cy="135645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707487" y="2659563"/>
            <a:ext cx="1728192" cy="43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courseTpoint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707487" y="4046203"/>
            <a:ext cx="1728192" cy="43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courseTpoint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64548" y="2443539"/>
            <a:ext cx="1990222" cy="371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3264548" y="2905740"/>
            <a:ext cx="1990222" cy="125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 flipV="1">
            <a:off x="3264548" y="4262227"/>
            <a:ext cx="2442939" cy="31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32300" y="5485317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Stack Area</a:t>
            </a:r>
            <a:endParaRPr lang="en-IN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131423" y="5485316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Heap Area</a:t>
            </a:r>
            <a:endParaRPr lang="en-IN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264548" y="6165304"/>
            <a:ext cx="3307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JVM Memory</a:t>
            </a:r>
            <a:endParaRPr lang="en-IN" sz="28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83646"/>
            <a:ext cx="2183553" cy="7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8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730299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chemeClr val="accent6">
                    <a:lumMod val="75000"/>
                  </a:schemeClr>
                </a:solidFill>
              </a:rPr>
              <a:t>Learn Java With courseTpoint</a:t>
            </a:r>
            <a:endParaRPr lang="en-IN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4535996" y="1376630"/>
            <a:ext cx="0" cy="900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31840" y="2420888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StringTokenizer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15914" y="3005663"/>
            <a:ext cx="0" cy="639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11758" y="384843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Token</a:t>
            </a:r>
            <a:endParaRPr lang="en-IN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763688" y="4941168"/>
            <a:ext cx="53285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35996" y="4301807"/>
            <a:ext cx="0" cy="639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91880" y="4953029"/>
            <a:ext cx="0" cy="639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36096" y="4911406"/>
            <a:ext cx="0" cy="639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763688" y="4953029"/>
            <a:ext cx="0" cy="639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79022" y="4911407"/>
            <a:ext cx="0" cy="639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15616" y="560859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70C0"/>
                </a:solidFill>
              </a:rPr>
              <a:t>Learn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8024" y="558038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70C0"/>
                </a:solidFill>
              </a:rPr>
              <a:t>With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3808" y="562033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70C0"/>
                </a:solidFill>
              </a:rPr>
              <a:t>Java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16309" y="5550767"/>
            <a:ext cx="15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c</a:t>
            </a:r>
            <a:r>
              <a:rPr lang="en-IN" b="1" dirty="0" smtClean="0">
                <a:solidFill>
                  <a:srgbClr val="0070C0"/>
                </a:solidFill>
              </a:rPr>
              <a:t>ourseTpoint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16632"/>
            <a:ext cx="2183553" cy="7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2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8993" y="2060848"/>
            <a:ext cx="6336704" cy="3744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400" b="1" dirty="0" smtClean="0"/>
              <a:t>                     public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sum(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a ,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b)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                      {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                            return (</a:t>
            </a:r>
            <a:r>
              <a:rPr lang="en-US" sz="2400" b="1" dirty="0" err="1" smtClean="0"/>
              <a:t>a+b</a:t>
            </a:r>
            <a:r>
              <a:rPr lang="en-US" sz="2400" b="1" dirty="0" smtClean="0"/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                        }</a:t>
            </a:r>
            <a:endParaRPr lang="en-IN" sz="24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87624" y="2780928"/>
            <a:ext cx="172819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520" y="244700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Access Modifier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19872" y="1628800"/>
            <a:ext cx="504056" cy="1332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3788" y="12594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Return type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19" idx="2"/>
          </p:cNvCxnSpPr>
          <p:nvPr/>
        </p:nvCxnSpPr>
        <p:spPr>
          <a:xfrm flipH="1">
            <a:off x="4587346" y="1461316"/>
            <a:ext cx="565523" cy="1499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3578" y="1091984"/>
            <a:ext cx="17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Method name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783132" y="1444134"/>
            <a:ext cx="1309148" cy="1609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37706" y="1057783"/>
            <a:ext cx="173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Parameter List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6300192" y="3140968"/>
            <a:ext cx="510558" cy="1631805"/>
          </a:xfrm>
          <a:prstGeom prst="rightBrace">
            <a:avLst>
              <a:gd name="adj1" fmla="val 8333"/>
              <a:gd name="adj2" fmla="val 5167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25" name="TextBox 24"/>
          <p:cNvSpPr txBox="1"/>
          <p:nvPr/>
        </p:nvSpPr>
        <p:spPr>
          <a:xfrm>
            <a:off x="6888350" y="3772204"/>
            <a:ext cx="173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body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96635" y="6011228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Method Declaration</a:t>
            </a:r>
            <a:endParaRPr lang="en-IN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16632"/>
            <a:ext cx="2183553" cy="7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00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3528" y="692696"/>
            <a:ext cx="8424936" cy="54726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907704" y="1196752"/>
            <a:ext cx="6192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public static double </a:t>
            </a:r>
            <a:r>
              <a:rPr lang="en-IN" sz="2000" b="1" dirty="0" err="1"/>
              <a:t>calArea</a:t>
            </a:r>
            <a:r>
              <a:rPr lang="en-IN" sz="2000" b="1" dirty="0"/>
              <a:t>(double rad){</a:t>
            </a:r>
          </a:p>
          <a:p>
            <a:r>
              <a:rPr lang="en-IN" sz="2000" b="1" dirty="0"/>
              <a:t>   </a:t>
            </a:r>
            <a:r>
              <a:rPr lang="en-IN" sz="2000" b="1" dirty="0" smtClean="0"/>
              <a:t>………………………………………………..</a:t>
            </a:r>
            <a:endParaRPr lang="en-IN" sz="2000" b="1" dirty="0"/>
          </a:p>
          <a:p>
            <a:r>
              <a:rPr lang="en-IN" sz="2000" b="1" dirty="0"/>
              <a:t>  </a:t>
            </a:r>
            <a:r>
              <a:rPr lang="en-IN" sz="2000" b="1" dirty="0" smtClean="0"/>
              <a:t>  </a:t>
            </a:r>
            <a:r>
              <a:rPr lang="en-IN" sz="2000" b="1" dirty="0" smtClean="0">
                <a:solidFill>
                  <a:srgbClr val="FF0000"/>
                </a:solidFill>
              </a:rPr>
              <a:t>//code</a:t>
            </a:r>
            <a:endParaRPr lang="en-IN" sz="2000" b="1" dirty="0">
              <a:solidFill>
                <a:srgbClr val="FF0000"/>
              </a:solidFill>
            </a:endParaRPr>
          </a:p>
          <a:p>
            <a:r>
              <a:rPr lang="en-IN" sz="2000" b="1" dirty="0"/>
              <a:t>  </a:t>
            </a:r>
            <a:r>
              <a:rPr lang="en-IN" sz="2000" b="1" dirty="0" smtClean="0"/>
              <a:t>}</a:t>
            </a:r>
          </a:p>
          <a:p>
            <a:endParaRPr lang="en-IN" sz="2000" b="1" dirty="0"/>
          </a:p>
          <a:p>
            <a:r>
              <a:rPr lang="en-IN" sz="2000" b="1" dirty="0"/>
              <a:t> public static double </a:t>
            </a:r>
            <a:r>
              <a:rPr lang="en-IN" sz="2000" b="1" dirty="0" err="1"/>
              <a:t>calPeri</a:t>
            </a:r>
            <a:r>
              <a:rPr lang="en-IN" sz="2000" b="1" dirty="0"/>
              <a:t>(double rad){</a:t>
            </a:r>
          </a:p>
          <a:p>
            <a:r>
              <a:rPr lang="en-IN" sz="2000" b="1" dirty="0"/>
              <a:t>  </a:t>
            </a:r>
            <a:r>
              <a:rPr lang="en-IN" sz="2000" b="1" dirty="0" smtClean="0"/>
              <a:t>………………………….</a:t>
            </a:r>
          </a:p>
          <a:p>
            <a:r>
              <a:rPr lang="en-US" sz="2000" b="1" dirty="0" smtClean="0"/>
              <a:t>   </a:t>
            </a:r>
            <a:r>
              <a:rPr lang="en-IN" sz="2000" b="1" dirty="0">
                <a:solidFill>
                  <a:srgbClr val="FF0000"/>
                </a:solidFill>
              </a:rPr>
              <a:t>//code</a:t>
            </a:r>
          </a:p>
          <a:p>
            <a:r>
              <a:rPr lang="en-IN" sz="2000" b="1" dirty="0" smtClean="0"/>
              <a:t>  </a:t>
            </a:r>
            <a:r>
              <a:rPr lang="en-IN" sz="2000" b="1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708" y="4293096"/>
            <a:ext cx="5472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calArea</a:t>
            </a:r>
            <a:r>
              <a:rPr lang="en-US" sz="2000" b="1" dirty="0" smtClean="0"/>
              <a:t>(radius);</a:t>
            </a:r>
          </a:p>
          <a:p>
            <a:r>
              <a:rPr lang="en-US" sz="2000" b="1" dirty="0" smtClean="0"/>
              <a:t>………………..</a:t>
            </a:r>
          </a:p>
          <a:p>
            <a:endParaRPr lang="en-US" sz="2000" b="1" dirty="0"/>
          </a:p>
          <a:p>
            <a:r>
              <a:rPr lang="en-US" sz="2000" b="1" dirty="0" err="1" smtClean="0"/>
              <a:t>calPeri</a:t>
            </a:r>
            <a:r>
              <a:rPr lang="en-US" sz="2000" b="1" dirty="0" smtClean="0"/>
              <a:t>(radius)</a:t>
            </a:r>
          </a:p>
          <a:p>
            <a:r>
              <a:rPr lang="en-US" sz="2000" b="1" dirty="0" smtClean="0"/>
              <a:t>………………….</a:t>
            </a:r>
            <a:endParaRPr lang="en-IN" sz="20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95936" y="4509120"/>
            <a:ext cx="36364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632340" y="1484784"/>
            <a:ext cx="0" cy="3024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516216" y="1484784"/>
            <a:ext cx="11161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4128" y="4568152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Method call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83568" y="2276872"/>
            <a:ext cx="14401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3568" y="2276872"/>
            <a:ext cx="0" cy="24759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3568" y="475281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133888" y="3870731"/>
            <a:ext cx="10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33888" y="3870731"/>
            <a:ext cx="0" cy="186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33888" y="5733256"/>
            <a:ext cx="8364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9542" y="1907540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Return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96635" y="6380560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Method Calling</a:t>
            </a:r>
            <a:endParaRPr lang="en-IN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16633"/>
            <a:ext cx="2183553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6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4872" y="116632"/>
            <a:ext cx="82809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/>
              <a:t>&lt;HTML&gt;</a:t>
            </a:r>
          </a:p>
          <a:p>
            <a:pPr>
              <a:lnSpc>
                <a:spcPct val="200000"/>
              </a:lnSpc>
            </a:pPr>
            <a:r>
              <a:rPr lang="en-IN" b="1" dirty="0"/>
              <a:t>&lt;HEAD&gt;</a:t>
            </a:r>
          </a:p>
          <a:p>
            <a:pPr>
              <a:lnSpc>
                <a:spcPct val="200000"/>
              </a:lnSpc>
            </a:pPr>
            <a:r>
              <a:rPr lang="en-IN" b="1" dirty="0"/>
              <a:t>&lt;TITLE&gt; A Simple Program &lt;/TITLE&gt;</a:t>
            </a:r>
          </a:p>
          <a:p>
            <a:pPr>
              <a:lnSpc>
                <a:spcPct val="200000"/>
              </a:lnSpc>
            </a:pPr>
            <a:r>
              <a:rPr lang="en-IN" b="1" dirty="0"/>
              <a:t>&lt;/HEAD&gt;</a:t>
            </a:r>
          </a:p>
          <a:p>
            <a:pPr>
              <a:lnSpc>
                <a:spcPct val="200000"/>
              </a:lnSpc>
            </a:pPr>
            <a:r>
              <a:rPr lang="en-IN" b="1" dirty="0"/>
              <a:t>&lt;BODY&gt;</a:t>
            </a:r>
          </a:p>
          <a:p>
            <a:pPr>
              <a:lnSpc>
                <a:spcPct val="200000"/>
              </a:lnSpc>
            </a:pPr>
            <a:r>
              <a:rPr lang="en-IN" b="1" dirty="0"/>
              <a:t> </a:t>
            </a:r>
          </a:p>
          <a:p>
            <a:pPr>
              <a:lnSpc>
                <a:spcPct val="200000"/>
              </a:lnSpc>
            </a:pPr>
            <a:r>
              <a:rPr lang="en-IN" b="1" dirty="0" smtClean="0"/>
              <a:t>//Here </a:t>
            </a:r>
            <a:r>
              <a:rPr lang="en-IN" b="1" dirty="0"/>
              <a:t>is the output of my program:</a:t>
            </a:r>
          </a:p>
          <a:p>
            <a:pPr>
              <a:lnSpc>
                <a:spcPct val="200000"/>
              </a:lnSpc>
            </a:pPr>
            <a:r>
              <a:rPr lang="en-IN" b="1" dirty="0"/>
              <a:t>&lt;APPLET CODE="</a:t>
            </a:r>
            <a:r>
              <a:rPr lang="en-IN" b="1" dirty="0" err="1"/>
              <a:t>HelloWorld.class</a:t>
            </a:r>
            <a:r>
              <a:rPr lang="en-IN" b="1" dirty="0"/>
              <a:t>" WIDTH=100 HEIGHT=100&gt;</a:t>
            </a:r>
          </a:p>
          <a:p>
            <a:pPr>
              <a:lnSpc>
                <a:spcPct val="200000"/>
              </a:lnSpc>
            </a:pPr>
            <a:r>
              <a:rPr lang="en-IN" b="1" dirty="0"/>
              <a:t>&lt;/APPLET&gt;</a:t>
            </a:r>
          </a:p>
          <a:p>
            <a:pPr>
              <a:lnSpc>
                <a:spcPct val="200000"/>
              </a:lnSpc>
            </a:pPr>
            <a:r>
              <a:rPr lang="en-IN" b="1" dirty="0"/>
              <a:t>&lt;/BODY&gt;</a:t>
            </a:r>
          </a:p>
          <a:p>
            <a:pPr>
              <a:lnSpc>
                <a:spcPct val="200000"/>
              </a:lnSpc>
            </a:pPr>
            <a:r>
              <a:rPr lang="en-IN" b="1" dirty="0"/>
              <a:t>&lt;/HTML&gt;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1372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NC\AppData\Local\Microsoft\Windows\INetCache\IE\RFIK11SA\noun_36122-1024x102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1" y="2852936"/>
            <a:ext cx="1584176" cy="166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27" idx="3"/>
          </p:cNvCxnSpPr>
          <p:nvPr/>
        </p:nvCxnSpPr>
        <p:spPr>
          <a:xfrm>
            <a:off x="1694557" y="3685724"/>
            <a:ext cx="6451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077924" y="1080497"/>
            <a:ext cx="1728192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Acoustic Modeling</a:t>
            </a:r>
            <a:endParaRPr lang="en-I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4432" y="3212375"/>
            <a:ext cx="1728192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Speech Enhancement</a:t>
            </a:r>
            <a:endParaRPr lang="en-I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6016" y="3181668"/>
            <a:ext cx="1728192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Feature Extraction</a:t>
            </a:r>
            <a:endParaRPr lang="en-I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91297" y="3181668"/>
            <a:ext cx="1728192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Phonetic unit Recognition</a:t>
            </a:r>
            <a:endParaRPr lang="en-I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70821" y="3661532"/>
            <a:ext cx="6451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32729" y="3661532"/>
            <a:ext cx="6451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942020" y="4239218"/>
            <a:ext cx="0" cy="690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55393" y="2162102"/>
            <a:ext cx="0" cy="906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24128" y="522920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Welcome to courseTpoint…..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09845" y="5569799"/>
            <a:ext cx="164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b="1" dirty="0" smtClean="0"/>
              <a:t>Text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596635" y="6011228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Speech Recognition Process</a:t>
            </a:r>
            <a:endParaRPr lang="en-IN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2223228" cy="7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29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8268" y="6159951"/>
            <a:ext cx="1656184" cy="509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Frame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7638" y="6159951"/>
            <a:ext cx="1656184" cy="509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Dialog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14348" y="5539575"/>
            <a:ext cx="1656184" cy="509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Applet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6" name="Elbow Connector 5"/>
          <p:cNvCxnSpPr>
            <a:stCxn id="2" idx="0"/>
            <a:endCxn id="3" idx="0"/>
          </p:cNvCxnSpPr>
          <p:nvPr/>
        </p:nvCxnSpPr>
        <p:spPr>
          <a:xfrm rot="5400000" flipH="1" flipV="1">
            <a:off x="4261045" y="5135266"/>
            <a:ext cx="12700" cy="2049370"/>
          </a:xfrm>
          <a:prstGeom prst="bentConnector3">
            <a:avLst>
              <a:gd name="adj1" fmla="val 502388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267395" y="4841232"/>
            <a:ext cx="0" cy="721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642440" y="4818191"/>
            <a:ext cx="0" cy="721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39303" y="4308311"/>
            <a:ext cx="1656184" cy="509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Windows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03683" y="4298917"/>
            <a:ext cx="1656184" cy="509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Panel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5293685" y="3267882"/>
            <a:ext cx="12700" cy="2049370"/>
          </a:xfrm>
          <a:prstGeom prst="bentConnector3">
            <a:avLst>
              <a:gd name="adj1" fmla="val 222985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285730" y="3504779"/>
            <a:ext cx="6350" cy="510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09981" y="828580"/>
            <a:ext cx="1656184" cy="4063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Label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99992" y="1397895"/>
            <a:ext cx="1656184" cy="4063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Checkbox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39423" y="1916832"/>
            <a:ext cx="1656184" cy="4063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Choice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9981" y="2492896"/>
            <a:ext cx="1656184" cy="4063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List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07629" y="3055123"/>
            <a:ext cx="1656184" cy="4063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Container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39423" y="260648"/>
            <a:ext cx="1656184" cy="4063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Button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923928" y="463823"/>
            <a:ext cx="0" cy="27944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9" idx="1"/>
          </p:cNvCxnSpPr>
          <p:nvPr/>
        </p:nvCxnSpPr>
        <p:spPr>
          <a:xfrm>
            <a:off x="3923928" y="463823"/>
            <a:ext cx="6154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23928" y="1042002"/>
            <a:ext cx="6154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23928" y="1601070"/>
            <a:ext cx="5337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94486" y="2120007"/>
            <a:ext cx="6154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84497" y="2696071"/>
            <a:ext cx="6154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920980" y="3258298"/>
            <a:ext cx="6154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169242" y="2696071"/>
            <a:ext cx="17252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169242" y="2177134"/>
            <a:ext cx="6350" cy="510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44325" y="1700308"/>
            <a:ext cx="1656184" cy="4063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Component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2172417" y="1189784"/>
            <a:ext cx="6350" cy="510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341150" y="774751"/>
            <a:ext cx="1656184" cy="4063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Object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789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9407" y="743947"/>
            <a:ext cx="3240360" cy="21602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Administrative Tool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25120" y="3696275"/>
            <a:ext cx="3240360" cy="21602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JMS Client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stCxn id="2" idx="3"/>
          </p:cNvCxnSpPr>
          <p:nvPr/>
        </p:nvCxnSpPr>
        <p:spPr>
          <a:xfrm>
            <a:off x="3569767" y="1824067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584955" y="743947"/>
            <a:ext cx="3240360" cy="21602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JNDI Namespace</a:t>
            </a:r>
          </a:p>
          <a:p>
            <a:pPr algn="ctr"/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0047" y="1824067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CF</a:t>
            </a:r>
            <a:endParaRPr lang="en-IN" sz="3600" b="1" dirty="0"/>
          </a:p>
        </p:txBody>
      </p:sp>
      <p:sp>
        <p:nvSpPr>
          <p:cNvPr id="9" name="Oval 8"/>
          <p:cNvSpPr/>
          <p:nvPr/>
        </p:nvSpPr>
        <p:spPr>
          <a:xfrm>
            <a:off x="7319112" y="1824067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</a:t>
            </a:r>
            <a:endParaRPr lang="en-IN" sz="3600" b="1" dirty="0"/>
          </a:p>
        </p:txBody>
      </p:sp>
      <p:sp>
        <p:nvSpPr>
          <p:cNvPr id="11" name="Cloud Callout 10"/>
          <p:cNvSpPr/>
          <p:nvPr/>
        </p:nvSpPr>
        <p:spPr>
          <a:xfrm>
            <a:off x="5405463" y="3696275"/>
            <a:ext cx="3456384" cy="2088232"/>
          </a:xfrm>
          <a:prstGeom prst="cloudCallout">
            <a:avLst>
              <a:gd name="adj1" fmla="val -25571"/>
              <a:gd name="adj2" fmla="val 42240"/>
            </a:avLst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JMS Provider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3" idx="3"/>
            <a:endCxn id="11" idx="0"/>
          </p:cNvCxnSpPr>
          <p:nvPr/>
        </p:nvCxnSpPr>
        <p:spPr>
          <a:xfrm flipV="1">
            <a:off x="3565480" y="4740391"/>
            <a:ext cx="1850704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020649" y="2544147"/>
            <a:ext cx="564306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69768" y="3552259"/>
            <a:ext cx="723296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02984" y="1351369"/>
            <a:ext cx="1549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Bind</a:t>
            </a:r>
            <a:endParaRPr lang="en-IN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60596" y="2740093"/>
            <a:ext cx="1725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Inject</a:t>
            </a:r>
          </a:p>
          <a:p>
            <a:pPr algn="ctr"/>
            <a:r>
              <a:rPr lang="en-US" sz="2800" b="1" dirty="0" smtClean="0"/>
              <a:t>Resource</a:t>
            </a:r>
            <a:endParaRPr lang="en-IN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65480" y="4803783"/>
            <a:ext cx="1904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Logical connection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048260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agram of point-to-point messaging, showing Client 1 sending a message to a queue, and Client 2 consuming and acknowledging the mess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49694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79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4382" y="1230270"/>
            <a:ext cx="2376264" cy="6616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Client1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257835" y="5313799"/>
            <a:ext cx="2376264" cy="6616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Client2</a:t>
            </a:r>
            <a:endParaRPr lang="en-IN" sz="20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560646" y="1561112"/>
            <a:ext cx="5040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5" name="Picture 7" descr="C:\Users\NC\AppData\Local\Microsoft\Windows\INetCache\IE\ZWAVV5GH\page-240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702" y="1088948"/>
            <a:ext cx="694966" cy="94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4705" y="1291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MSG</a:t>
            </a:r>
            <a:endParaRPr lang="en-IN" dirty="0"/>
          </a:p>
        </p:txBody>
      </p:sp>
      <p:cxnSp>
        <p:nvCxnSpPr>
          <p:cNvPr id="14" name="Straight Connector 13"/>
          <p:cNvCxnSpPr>
            <a:stCxn id="6" idx="3"/>
          </p:cNvCxnSpPr>
          <p:nvPr/>
        </p:nvCxnSpPr>
        <p:spPr>
          <a:xfrm>
            <a:off x="3866793" y="1476290"/>
            <a:ext cx="31583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25142" y="1476290"/>
            <a:ext cx="0" cy="690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lowchart: Direct Access Storage 16"/>
          <p:cNvSpPr/>
          <p:nvPr/>
        </p:nvSpPr>
        <p:spPr>
          <a:xfrm>
            <a:off x="5945022" y="2253754"/>
            <a:ext cx="2160240" cy="79208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967580" y="19817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Sends</a:t>
            </a:r>
            <a:endParaRPr lang="en-IN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961246" y="2742438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516452" y="2850873"/>
            <a:ext cx="0" cy="1403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81126" y="42161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Consume</a:t>
            </a:r>
            <a:endParaRPr lang="en-IN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493194" y="3943028"/>
            <a:ext cx="162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Acknowledges</a:t>
            </a:r>
            <a:endParaRPr lang="en-IN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8307941" y="4262148"/>
            <a:ext cx="0" cy="7114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516452" y="4556833"/>
            <a:ext cx="0" cy="462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" name="Picture 7" descr="C:\Users\NC\AppData\Local\Microsoft\Windows\INetCache\IE\ZWAVV5GH\page-240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296" y="5163097"/>
            <a:ext cx="1050136" cy="94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604706" y="545059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MSG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6603216" y="5450594"/>
            <a:ext cx="807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34099" y="5800042"/>
            <a:ext cx="807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75594" y="6202950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Point-To-Point Messaging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49898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6998" y="2621559"/>
            <a:ext cx="1188132" cy="6616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Client1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415996" y="2100148"/>
            <a:ext cx="1671882" cy="6616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Client2</a:t>
            </a:r>
            <a:endParaRPr lang="en-IN" sz="20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355130" y="2952400"/>
            <a:ext cx="25202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7" descr="C:\Users\NC\AppData\Local\Microsoft\Windows\INetCache\IE\ZWAVV5GH\page-240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58" y="2448498"/>
            <a:ext cx="694966" cy="94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07158" y="276773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MSG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02124" y="2972227"/>
            <a:ext cx="524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22016" y="1921697"/>
            <a:ext cx="11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Publishes</a:t>
            </a:r>
            <a:endParaRPr lang="en-IN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097889" y="2291029"/>
            <a:ext cx="368623" cy="8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4" idx="3"/>
          </p:cNvCxnSpPr>
          <p:nvPr/>
        </p:nvCxnSpPr>
        <p:spPr>
          <a:xfrm flipV="1">
            <a:off x="5706594" y="2621559"/>
            <a:ext cx="598413" cy="13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62419" y="2436893"/>
            <a:ext cx="16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Delivers</a:t>
            </a:r>
            <a:endParaRPr lang="en-IN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744768" y="2288604"/>
            <a:ext cx="560239" cy="11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7" descr="C:\Users\NC\AppData\Local\Microsoft\Windows\INetCache\IE\ZWAVV5GH\page-240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75" y="2781090"/>
            <a:ext cx="676106" cy="7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905575" y="3045505"/>
            <a:ext cx="97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MSG</a:t>
            </a:r>
            <a:endParaRPr lang="en-IN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2873202" y="1746601"/>
            <a:ext cx="1157460" cy="2601706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3061286" y="2889751"/>
            <a:ext cx="10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Topics</a:t>
            </a:r>
            <a:endParaRPr lang="en-IN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520632" y="210636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Subscribes</a:t>
            </a:r>
            <a:endParaRPr lang="en-IN" b="1" dirty="0"/>
          </a:p>
        </p:txBody>
      </p:sp>
      <p:cxnSp>
        <p:nvCxnSpPr>
          <p:cNvPr id="34" name="Straight Connector 33"/>
          <p:cNvCxnSpPr>
            <a:endCxn id="14" idx="1"/>
          </p:cNvCxnSpPr>
          <p:nvPr/>
        </p:nvCxnSpPr>
        <p:spPr>
          <a:xfrm>
            <a:off x="4123582" y="2621558"/>
            <a:ext cx="53883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556971" y="3603893"/>
            <a:ext cx="1671882" cy="6616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Client3</a:t>
            </a:r>
            <a:endParaRPr lang="en-IN" sz="2000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4" idx="3"/>
          </p:cNvCxnSpPr>
          <p:nvPr/>
        </p:nvCxnSpPr>
        <p:spPr>
          <a:xfrm flipV="1">
            <a:off x="5847569" y="4125304"/>
            <a:ext cx="598413" cy="13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03394" y="3940638"/>
            <a:ext cx="16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Delivers</a:t>
            </a:r>
            <a:endParaRPr lang="en-IN" b="1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5885743" y="3792349"/>
            <a:ext cx="560239" cy="11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61607" y="36101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Subscribes</a:t>
            </a:r>
            <a:endParaRPr lang="en-IN" b="1" dirty="0"/>
          </a:p>
        </p:txBody>
      </p:sp>
      <p:cxnSp>
        <p:nvCxnSpPr>
          <p:cNvPr id="47" name="Straight Connector 46"/>
          <p:cNvCxnSpPr>
            <a:endCxn id="44" idx="1"/>
          </p:cNvCxnSpPr>
          <p:nvPr/>
        </p:nvCxnSpPr>
        <p:spPr>
          <a:xfrm>
            <a:off x="4264557" y="4125303"/>
            <a:ext cx="53883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208688" y="3783592"/>
            <a:ext cx="368623" cy="8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75313" y="6018284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Publish/Subscribe Messaging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636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3779912" y="692696"/>
            <a:ext cx="1944216" cy="244827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Key</a:t>
            </a:r>
          </a:p>
          <a:p>
            <a:pPr algn="ctr"/>
            <a:r>
              <a:rPr lang="en-US" sz="2800" b="1" dirty="0" smtClean="0"/>
              <a:t> Database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827584" y="4077072"/>
            <a:ext cx="2448272" cy="1008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Signature Key pair</a:t>
            </a:r>
            <a:endParaRPr lang="en-I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188550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Key container for user 1</a:t>
            </a:r>
            <a:endParaRPr lang="en-I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32941" y="5188550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Key container for user 2</a:t>
            </a:r>
            <a:endParaRPr lang="en-IN" sz="20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195736" y="2996952"/>
            <a:ext cx="1656184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52120" y="2996952"/>
            <a:ext cx="1728192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076957" y="4121327"/>
            <a:ext cx="2448272" cy="1008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Signature Key pair</a:t>
            </a:r>
            <a:endParaRPr lang="en-IN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96635" y="6011228"/>
            <a:ext cx="35823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Contents of Key database</a:t>
            </a:r>
            <a:endParaRPr lang="en-IN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2223228" cy="7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9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mputr1"/>
          <p:cNvSpPr>
            <a:spLocks noEditPoints="1" noChangeArrowheads="1"/>
          </p:cNvSpPr>
          <p:nvPr/>
        </p:nvSpPr>
        <p:spPr bwMode="auto">
          <a:xfrm>
            <a:off x="827584" y="332656"/>
            <a:ext cx="1080120" cy="108012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mputr4"/>
          <p:cNvSpPr>
            <a:spLocks noEditPoints="1" noChangeArrowheads="1"/>
          </p:cNvSpPr>
          <p:nvPr/>
        </p:nvSpPr>
        <p:spPr bwMode="auto">
          <a:xfrm>
            <a:off x="4301668" y="5181842"/>
            <a:ext cx="676275" cy="144016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3509 w 21600"/>
              <a:gd name="T9" fmla="*/ 2414 h 21600"/>
              <a:gd name="T10" fmla="*/ 18090 w 21600"/>
              <a:gd name="T11" fmla="*/ 1102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00" y="21600"/>
                </a:moveTo>
                <a:lnTo>
                  <a:pt x="19872" y="21600"/>
                </a:lnTo>
                <a:lnTo>
                  <a:pt x="19872" y="19623"/>
                </a:lnTo>
                <a:lnTo>
                  <a:pt x="21600" y="19623"/>
                </a:lnTo>
                <a:lnTo>
                  <a:pt x="21600" y="11104"/>
                </a:lnTo>
                <a:lnTo>
                  <a:pt x="21600" y="1217"/>
                </a:lnTo>
                <a:lnTo>
                  <a:pt x="21600" y="913"/>
                </a:lnTo>
                <a:lnTo>
                  <a:pt x="21384" y="761"/>
                </a:lnTo>
                <a:lnTo>
                  <a:pt x="21168" y="456"/>
                </a:lnTo>
                <a:lnTo>
                  <a:pt x="20952" y="304"/>
                </a:lnTo>
                <a:lnTo>
                  <a:pt x="20736" y="152"/>
                </a:lnTo>
                <a:lnTo>
                  <a:pt x="20520" y="0"/>
                </a:lnTo>
                <a:lnTo>
                  <a:pt x="19872" y="0"/>
                </a:lnTo>
                <a:lnTo>
                  <a:pt x="19440" y="0"/>
                </a:lnTo>
                <a:lnTo>
                  <a:pt x="10800" y="0"/>
                </a:lnTo>
                <a:lnTo>
                  <a:pt x="1944" y="0"/>
                </a:lnTo>
                <a:lnTo>
                  <a:pt x="1512" y="0"/>
                </a:lnTo>
                <a:lnTo>
                  <a:pt x="1080" y="0"/>
                </a:lnTo>
                <a:lnTo>
                  <a:pt x="648" y="152"/>
                </a:lnTo>
                <a:lnTo>
                  <a:pt x="432" y="304"/>
                </a:lnTo>
                <a:lnTo>
                  <a:pt x="216" y="456"/>
                </a:lnTo>
                <a:lnTo>
                  <a:pt x="0" y="761"/>
                </a:lnTo>
                <a:lnTo>
                  <a:pt x="0" y="913"/>
                </a:lnTo>
                <a:lnTo>
                  <a:pt x="0" y="1217"/>
                </a:lnTo>
                <a:lnTo>
                  <a:pt x="0" y="11104"/>
                </a:lnTo>
                <a:lnTo>
                  <a:pt x="0" y="19623"/>
                </a:lnTo>
                <a:lnTo>
                  <a:pt x="1728" y="19623"/>
                </a:lnTo>
                <a:lnTo>
                  <a:pt x="1728" y="21600"/>
                </a:lnTo>
                <a:lnTo>
                  <a:pt x="10800" y="21600"/>
                </a:lnTo>
                <a:close/>
              </a:path>
              <a:path w="21600" h="21600" extrusionOk="0">
                <a:moveTo>
                  <a:pt x="17496" y="11256"/>
                </a:moveTo>
                <a:lnTo>
                  <a:pt x="17712" y="11256"/>
                </a:lnTo>
                <a:lnTo>
                  <a:pt x="17928" y="11256"/>
                </a:lnTo>
                <a:lnTo>
                  <a:pt x="17928" y="11104"/>
                </a:lnTo>
                <a:lnTo>
                  <a:pt x="18144" y="11104"/>
                </a:lnTo>
                <a:lnTo>
                  <a:pt x="18144" y="10952"/>
                </a:lnTo>
                <a:lnTo>
                  <a:pt x="18144" y="10800"/>
                </a:lnTo>
                <a:lnTo>
                  <a:pt x="18144" y="2586"/>
                </a:lnTo>
                <a:lnTo>
                  <a:pt x="18144" y="2434"/>
                </a:lnTo>
                <a:lnTo>
                  <a:pt x="18144" y="2282"/>
                </a:lnTo>
                <a:lnTo>
                  <a:pt x="17928" y="2130"/>
                </a:lnTo>
                <a:lnTo>
                  <a:pt x="17712" y="1977"/>
                </a:lnTo>
                <a:lnTo>
                  <a:pt x="17496" y="1977"/>
                </a:lnTo>
                <a:lnTo>
                  <a:pt x="3888" y="1977"/>
                </a:lnTo>
                <a:lnTo>
                  <a:pt x="3672" y="1977"/>
                </a:lnTo>
                <a:lnTo>
                  <a:pt x="3456" y="1977"/>
                </a:lnTo>
                <a:lnTo>
                  <a:pt x="3456" y="2130"/>
                </a:lnTo>
                <a:lnTo>
                  <a:pt x="3240" y="2130"/>
                </a:lnTo>
                <a:lnTo>
                  <a:pt x="3240" y="2282"/>
                </a:lnTo>
                <a:lnTo>
                  <a:pt x="3024" y="2282"/>
                </a:lnTo>
                <a:lnTo>
                  <a:pt x="3024" y="2434"/>
                </a:lnTo>
                <a:lnTo>
                  <a:pt x="3024" y="2586"/>
                </a:lnTo>
                <a:lnTo>
                  <a:pt x="3024" y="10800"/>
                </a:lnTo>
                <a:lnTo>
                  <a:pt x="3024" y="10952"/>
                </a:lnTo>
                <a:lnTo>
                  <a:pt x="3240" y="11104"/>
                </a:lnTo>
                <a:lnTo>
                  <a:pt x="3456" y="11256"/>
                </a:lnTo>
                <a:lnTo>
                  <a:pt x="3672" y="11256"/>
                </a:lnTo>
                <a:lnTo>
                  <a:pt x="3888" y="11256"/>
                </a:lnTo>
                <a:lnTo>
                  <a:pt x="17496" y="11256"/>
                </a:lnTo>
                <a:moveTo>
                  <a:pt x="2808" y="19623"/>
                </a:moveTo>
                <a:lnTo>
                  <a:pt x="2808" y="19927"/>
                </a:lnTo>
                <a:lnTo>
                  <a:pt x="2808" y="21144"/>
                </a:lnTo>
                <a:lnTo>
                  <a:pt x="2808" y="21600"/>
                </a:lnTo>
                <a:lnTo>
                  <a:pt x="2808" y="19623"/>
                </a:lnTo>
                <a:moveTo>
                  <a:pt x="4104" y="19623"/>
                </a:moveTo>
                <a:lnTo>
                  <a:pt x="4104" y="19927"/>
                </a:lnTo>
                <a:lnTo>
                  <a:pt x="4104" y="21144"/>
                </a:lnTo>
                <a:lnTo>
                  <a:pt x="4104" y="21600"/>
                </a:lnTo>
                <a:lnTo>
                  <a:pt x="4104" y="19623"/>
                </a:lnTo>
                <a:moveTo>
                  <a:pt x="5184" y="19623"/>
                </a:moveTo>
                <a:lnTo>
                  <a:pt x="5184" y="19927"/>
                </a:lnTo>
                <a:lnTo>
                  <a:pt x="5184" y="21144"/>
                </a:lnTo>
                <a:lnTo>
                  <a:pt x="5184" y="21600"/>
                </a:lnTo>
                <a:lnTo>
                  <a:pt x="5184" y="19623"/>
                </a:lnTo>
                <a:moveTo>
                  <a:pt x="6480" y="19623"/>
                </a:moveTo>
                <a:lnTo>
                  <a:pt x="6480" y="19927"/>
                </a:lnTo>
                <a:lnTo>
                  <a:pt x="6480" y="21144"/>
                </a:lnTo>
                <a:lnTo>
                  <a:pt x="6480" y="21600"/>
                </a:lnTo>
                <a:lnTo>
                  <a:pt x="6480" y="19623"/>
                </a:lnTo>
                <a:moveTo>
                  <a:pt x="7560" y="19623"/>
                </a:moveTo>
                <a:lnTo>
                  <a:pt x="7560" y="19927"/>
                </a:lnTo>
                <a:lnTo>
                  <a:pt x="7560" y="21144"/>
                </a:lnTo>
                <a:lnTo>
                  <a:pt x="7560" y="21600"/>
                </a:lnTo>
                <a:lnTo>
                  <a:pt x="7560" y="19623"/>
                </a:lnTo>
                <a:moveTo>
                  <a:pt x="8856" y="19623"/>
                </a:moveTo>
                <a:lnTo>
                  <a:pt x="8856" y="19927"/>
                </a:lnTo>
                <a:lnTo>
                  <a:pt x="8856" y="21144"/>
                </a:lnTo>
                <a:lnTo>
                  <a:pt x="8856" y="21600"/>
                </a:lnTo>
                <a:lnTo>
                  <a:pt x="8856" y="19623"/>
                </a:lnTo>
                <a:moveTo>
                  <a:pt x="10152" y="19623"/>
                </a:moveTo>
                <a:lnTo>
                  <a:pt x="10152" y="19927"/>
                </a:lnTo>
                <a:lnTo>
                  <a:pt x="10152" y="21144"/>
                </a:lnTo>
                <a:lnTo>
                  <a:pt x="10152" y="21600"/>
                </a:lnTo>
                <a:lnTo>
                  <a:pt x="10152" y="19623"/>
                </a:lnTo>
                <a:moveTo>
                  <a:pt x="11232" y="19623"/>
                </a:moveTo>
                <a:lnTo>
                  <a:pt x="11232" y="19927"/>
                </a:lnTo>
                <a:lnTo>
                  <a:pt x="11232" y="21144"/>
                </a:lnTo>
                <a:lnTo>
                  <a:pt x="11232" y="21600"/>
                </a:lnTo>
                <a:lnTo>
                  <a:pt x="11232" y="19623"/>
                </a:lnTo>
                <a:moveTo>
                  <a:pt x="12528" y="19623"/>
                </a:moveTo>
                <a:lnTo>
                  <a:pt x="12528" y="19927"/>
                </a:lnTo>
                <a:lnTo>
                  <a:pt x="12528" y="21144"/>
                </a:lnTo>
                <a:lnTo>
                  <a:pt x="12528" y="21600"/>
                </a:lnTo>
                <a:lnTo>
                  <a:pt x="12528" y="19623"/>
                </a:lnTo>
                <a:moveTo>
                  <a:pt x="13608" y="19623"/>
                </a:moveTo>
                <a:lnTo>
                  <a:pt x="13608" y="19927"/>
                </a:lnTo>
                <a:lnTo>
                  <a:pt x="13608" y="21144"/>
                </a:lnTo>
                <a:lnTo>
                  <a:pt x="13608" y="21600"/>
                </a:lnTo>
                <a:lnTo>
                  <a:pt x="13608" y="19623"/>
                </a:lnTo>
                <a:moveTo>
                  <a:pt x="14904" y="19623"/>
                </a:moveTo>
                <a:lnTo>
                  <a:pt x="14904" y="19927"/>
                </a:lnTo>
                <a:lnTo>
                  <a:pt x="14904" y="21144"/>
                </a:lnTo>
                <a:lnTo>
                  <a:pt x="14904" y="21600"/>
                </a:lnTo>
                <a:lnTo>
                  <a:pt x="14904" y="19623"/>
                </a:lnTo>
                <a:moveTo>
                  <a:pt x="16200" y="19623"/>
                </a:moveTo>
                <a:lnTo>
                  <a:pt x="16200" y="19927"/>
                </a:lnTo>
                <a:lnTo>
                  <a:pt x="16200" y="21144"/>
                </a:lnTo>
                <a:lnTo>
                  <a:pt x="16200" y="21600"/>
                </a:lnTo>
                <a:lnTo>
                  <a:pt x="16200" y="19623"/>
                </a:lnTo>
                <a:moveTo>
                  <a:pt x="17280" y="19623"/>
                </a:moveTo>
                <a:lnTo>
                  <a:pt x="17280" y="19927"/>
                </a:lnTo>
                <a:lnTo>
                  <a:pt x="17280" y="21144"/>
                </a:lnTo>
                <a:lnTo>
                  <a:pt x="17280" y="21600"/>
                </a:lnTo>
                <a:lnTo>
                  <a:pt x="17280" y="19623"/>
                </a:lnTo>
                <a:moveTo>
                  <a:pt x="18576" y="19623"/>
                </a:moveTo>
                <a:lnTo>
                  <a:pt x="18576" y="19927"/>
                </a:lnTo>
                <a:lnTo>
                  <a:pt x="18576" y="21144"/>
                </a:lnTo>
                <a:lnTo>
                  <a:pt x="18576" y="21600"/>
                </a:lnTo>
                <a:lnTo>
                  <a:pt x="18576" y="19623"/>
                </a:lnTo>
                <a:moveTo>
                  <a:pt x="19872" y="19623"/>
                </a:moveTo>
                <a:lnTo>
                  <a:pt x="16848" y="19623"/>
                </a:lnTo>
                <a:lnTo>
                  <a:pt x="5400" y="19623"/>
                </a:lnTo>
                <a:lnTo>
                  <a:pt x="1728" y="19623"/>
                </a:lnTo>
                <a:lnTo>
                  <a:pt x="19872" y="19623"/>
                </a:lnTo>
                <a:moveTo>
                  <a:pt x="12096" y="14146"/>
                </a:moveTo>
                <a:lnTo>
                  <a:pt x="12096" y="13386"/>
                </a:lnTo>
                <a:lnTo>
                  <a:pt x="19224" y="13386"/>
                </a:lnTo>
                <a:lnTo>
                  <a:pt x="19224" y="14146"/>
                </a:lnTo>
                <a:lnTo>
                  <a:pt x="12096" y="141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computr1"/>
          <p:cNvSpPr>
            <a:spLocks noEditPoints="1" noChangeArrowheads="1"/>
          </p:cNvSpPr>
          <p:nvPr/>
        </p:nvSpPr>
        <p:spPr bwMode="auto">
          <a:xfrm>
            <a:off x="2483768" y="332656"/>
            <a:ext cx="1080120" cy="108012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computr4"/>
          <p:cNvSpPr>
            <a:spLocks noEditPoints="1" noChangeArrowheads="1"/>
          </p:cNvSpPr>
          <p:nvPr/>
        </p:nvSpPr>
        <p:spPr bwMode="auto">
          <a:xfrm>
            <a:off x="3625393" y="5181842"/>
            <a:ext cx="676275" cy="144016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3509 w 21600"/>
              <a:gd name="T9" fmla="*/ 2414 h 21600"/>
              <a:gd name="T10" fmla="*/ 18090 w 21600"/>
              <a:gd name="T11" fmla="*/ 1102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00" y="21600"/>
                </a:moveTo>
                <a:lnTo>
                  <a:pt x="19872" y="21600"/>
                </a:lnTo>
                <a:lnTo>
                  <a:pt x="19872" y="19623"/>
                </a:lnTo>
                <a:lnTo>
                  <a:pt x="21600" y="19623"/>
                </a:lnTo>
                <a:lnTo>
                  <a:pt x="21600" y="11104"/>
                </a:lnTo>
                <a:lnTo>
                  <a:pt x="21600" y="1217"/>
                </a:lnTo>
                <a:lnTo>
                  <a:pt x="21600" y="913"/>
                </a:lnTo>
                <a:lnTo>
                  <a:pt x="21384" y="761"/>
                </a:lnTo>
                <a:lnTo>
                  <a:pt x="21168" y="456"/>
                </a:lnTo>
                <a:lnTo>
                  <a:pt x="20952" y="304"/>
                </a:lnTo>
                <a:lnTo>
                  <a:pt x="20736" y="152"/>
                </a:lnTo>
                <a:lnTo>
                  <a:pt x="20520" y="0"/>
                </a:lnTo>
                <a:lnTo>
                  <a:pt x="19872" y="0"/>
                </a:lnTo>
                <a:lnTo>
                  <a:pt x="19440" y="0"/>
                </a:lnTo>
                <a:lnTo>
                  <a:pt x="10800" y="0"/>
                </a:lnTo>
                <a:lnTo>
                  <a:pt x="1944" y="0"/>
                </a:lnTo>
                <a:lnTo>
                  <a:pt x="1512" y="0"/>
                </a:lnTo>
                <a:lnTo>
                  <a:pt x="1080" y="0"/>
                </a:lnTo>
                <a:lnTo>
                  <a:pt x="648" y="152"/>
                </a:lnTo>
                <a:lnTo>
                  <a:pt x="432" y="304"/>
                </a:lnTo>
                <a:lnTo>
                  <a:pt x="216" y="456"/>
                </a:lnTo>
                <a:lnTo>
                  <a:pt x="0" y="761"/>
                </a:lnTo>
                <a:lnTo>
                  <a:pt x="0" y="913"/>
                </a:lnTo>
                <a:lnTo>
                  <a:pt x="0" y="1217"/>
                </a:lnTo>
                <a:lnTo>
                  <a:pt x="0" y="11104"/>
                </a:lnTo>
                <a:lnTo>
                  <a:pt x="0" y="19623"/>
                </a:lnTo>
                <a:lnTo>
                  <a:pt x="1728" y="19623"/>
                </a:lnTo>
                <a:lnTo>
                  <a:pt x="1728" y="21600"/>
                </a:lnTo>
                <a:lnTo>
                  <a:pt x="10800" y="21600"/>
                </a:lnTo>
                <a:close/>
              </a:path>
              <a:path w="21600" h="21600" extrusionOk="0">
                <a:moveTo>
                  <a:pt x="17496" y="11256"/>
                </a:moveTo>
                <a:lnTo>
                  <a:pt x="17712" y="11256"/>
                </a:lnTo>
                <a:lnTo>
                  <a:pt x="17928" y="11256"/>
                </a:lnTo>
                <a:lnTo>
                  <a:pt x="17928" y="11104"/>
                </a:lnTo>
                <a:lnTo>
                  <a:pt x="18144" y="11104"/>
                </a:lnTo>
                <a:lnTo>
                  <a:pt x="18144" y="10952"/>
                </a:lnTo>
                <a:lnTo>
                  <a:pt x="18144" y="10800"/>
                </a:lnTo>
                <a:lnTo>
                  <a:pt x="18144" y="2586"/>
                </a:lnTo>
                <a:lnTo>
                  <a:pt x="18144" y="2434"/>
                </a:lnTo>
                <a:lnTo>
                  <a:pt x="18144" y="2282"/>
                </a:lnTo>
                <a:lnTo>
                  <a:pt x="17928" y="2130"/>
                </a:lnTo>
                <a:lnTo>
                  <a:pt x="17712" y="1977"/>
                </a:lnTo>
                <a:lnTo>
                  <a:pt x="17496" y="1977"/>
                </a:lnTo>
                <a:lnTo>
                  <a:pt x="3888" y="1977"/>
                </a:lnTo>
                <a:lnTo>
                  <a:pt x="3672" y="1977"/>
                </a:lnTo>
                <a:lnTo>
                  <a:pt x="3456" y="1977"/>
                </a:lnTo>
                <a:lnTo>
                  <a:pt x="3456" y="2130"/>
                </a:lnTo>
                <a:lnTo>
                  <a:pt x="3240" y="2130"/>
                </a:lnTo>
                <a:lnTo>
                  <a:pt x="3240" y="2282"/>
                </a:lnTo>
                <a:lnTo>
                  <a:pt x="3024" y="2282"/>
                </a:lnTo>
                <a:lnTo>
                  <a:pt x="3024" y="2434"/>
                </a:lnTo>
                <a:lnTo>
                  <a:pt x="3024" y="2586"/>
                </a:lnTo>
                <a:lnTo>
                  <a:pt x="3024" y="10800"/>
                </a:lnTo>
                <a:lnTo>
                  <a:pt x="3024" y="10952"/>
                </a:lnTo>
                <a:lnTo>
                  <a:pt x="3240" y="11104"/>
                </a:lnTo>
                <a:lnTo>
                  <a:pt x="3456" y="11256"/>
                </a:lnTo>
                <a:lnTo>
                  <a:pt x="3672" y="11256"/>
                </a:lnTo>
                <a:lnTo>
                  <a:pt x="3888" y="11256"/>
                </a:lnTo>
                <a:lnTo>
                  <a:pt x="17496" y="11256"/>
                </a:lnTo>
                <a:moveTo>
                  <a:pt x="2808" y="19623"/>
                </a:moveTo>
                <a:lnTo>
                  <a:pt x="2808" y="19927"/>
                </a:lnTo>
                <a:lnTo>
                  <a:pt x="2808" y="21144"/>
                </a:lnTo>
                <a:lnTo>
                  <a:pt x="2808" y="21600"/>
                </a:lnTo>
                <a:lnTo>
                  <a:pt x="2808" y="19623"/>
                </a:lnTo>
                <a:moveTo>
                  <a:pt x="4104" y="19623"/>
                </a:moveTo>
                <a:lnTo>
                  <a:pt x="4104" y="19927"/>
                </a:lnTo>
                <a:lnTo>
                  <a:pt x="4104" y="21144"/>
                </a:lnTo>
                <a:lnTo>
                  <a:pt x="4104" y="21600"/>
                </a:lnTo>
                <a:lnTo>
                  <a:pt x="4104" y="19623"/>
                </a:lnTo>
                <a:moveTo>
                  <a:pt x="5184" y="19623"/>
                </a:moveTo>
                <a:lnTo>
                  <a:pt x="5184" y="19927"/>
                </a:lnTo>
                <a:lnTo>
                  <a:pt x="5184" y="21144"/>
                </a:lnTo>
                <a:lnTo>
                  <a:pt x="5184" y="21600"/>
                </a:lnTo>
                <a:lnTo>
                  <a:pt x="5184" y="19623"/>
                </a:lnTo>
                <a:moveTo>
                  <a:pt x="6480" y="19623"/>
                </a:moveTo>
                <a:lnTo>
                  <a:pt x="6480" y="19927"/>
                </a:lnTo>
                <a:lnTo>
                  <a:pt x="6480" y="21144"/>
                </a:lnTo>
                <a:lnTo>
                  <a:pt x="6480" y="21600"/>
                </a:lnTo>
                <a:lnTo>
                  <a:pt x="6480" y="19623"/>
                </a:lnTo>
                <a:moveTo>
                  <a:pt x="7560" y="19623"/>
                </a:moveTo>
                <a:lnTo>
                  <a:pt x="7560" y="19927"/>
                </a:lnTo>
                <a:lnTo>
                  <a:pt x="7560" y="21144"/>
                </a:lnTo>
                <a:lnTo>
                  <a:pt x="7560" y="21600"/>
                </a:lnTo>
                <a:lnTo>
                  <a:pt x="7560" y="19623"/>
                </a:lnTo>
                <a:moveTo>
                  <a:pt x="8856" y="19623"/>
                </a:moveTo>
                <a:lnTo>
                  <a:pt x="8856" y="19927"/>
                </a:lnTo>
                <a:lnTo>
                  <a:pt x="8856" y="21144"/>
                </a:lnTo>
                <a:lnTo>
                  <a:pt x="8856" y="21600"/>
                </a:lnTo>
                <a:lnTo>
                  <a:pt x="8856" y="19623"/>
                </a:lnTo>
                <a:moveTo>
                  <a:pt x="10152" y="19623"/>
                </a:moveTo>
                <a:lnTo>
                  <a:pt x="10152" y="19927"/>
                </a:lnTo>
                <a:lnTo>
                  <a:pt x="10152" y="21144"/>
                </a:lnTo>
                <a:lnTo>
                  <a:pt x="10152" y="21600"/>
                </a:lnTo>
                <a:lnTo>
                  <a:pt x="10152" y="19623"/>
                </a:lnTo>
                <a:moveTo>
                  <a:pt x="11232" y="19623"/>
                </a:moveTo>
                <a:lnTo>
                  <a:pt x="11232" y="19927"/>
                </a:lnTo>
                <a:lnTo>
                  <a:pt x="11232" y="21144"/>
                </a:lnTo>
                <a:lnTo>
                  <a:pt x="11232" y="21600"/>
                </a:lnTo>
                <a:lnTo>
                  <a:pt x="11232" y="19623"/>
                </a:lnTo>
                <a:moveTo>
                  <a:pt x="12528" y="19623"/>
                </a:moveTo>
                <a:lnTo>
                  <a:pt x="12528" y="19927"/>
                </a:lnTo>
                <a:lnTo>
                  <a:pt x="12528" y="21144"/>
                </a:lnTo>
                <a:lnTo>
                  <a:pt x="12528" y="21600"/>
                </a:lnTo>
                <a:lnTo>
                  <a:pt x="12528" y="19623"/>
                </a:lnTo>
                <a:moveTo>
                  <a:pt x="13608" y="19623"/>
                </a:moveTo>
                <a:lnTo>
                  <a:pt x="13608" y="19927"/>
                </a:lnTo>
                <a:lnTo>
                  <a:pt x="13608" y="21144"/>
                </a:lnTo>
                <a:lnTo>
                  <a:pt x="13608" y="21600"/>
                </a:lnTo>
                <a:lnTo>
                  <a:pt x="13608" y="19623"/>
                </a:lnTo>
                <a:moveTo>
                  <a:pt x="14904" y="19623"/>
                </a:moveTo>
                <a:lnTo>
                  <a:pt x="14904" y="19927"/>
                </a:lnTo>
                <a:lnTo>
                  <a:pt x="14904" y="21144"/>
                </a:lnTo>
                <a:lnTo>
                  <a:pt x="14904" y="21600"/>
                </a:lnTo>
                <a:lnTo>
                  <a:pt x="14904" y="19623"/>
                </a:lnTo>
                <a:moveTo>
                  <a:pt x="16200" y="19623"/>
                </a:moveTo>
                <a:lnTo>
                  <a:pt x="16200" y="19927"/>
                </a:lnTo>
                <a:lnTo>
                  <a:pt x="16200" y="21144"/>
                </a:lnTo>
                <a:lnTo>
                  <a:pt x="16200" y="21600"/>
                </a:lnTo>
                <a:lnTo>
                  <a:pt x="16200" y="19623"/>
                </a:lnTo>
                <a:moveTo>
                  <a:pt x="17280" y="19623"/>
                </a:moveTo>
                <a:lnTo>
                  <a:pt x="17280" y="19927"/>
                </a:lnTo>
                <a:lnTo>
                  <a:pt x="17280" y="21144"/>
                </a:lnTo>
                <a:lnTo>
                  <a:pt x="17280" y="21600"/>
                </a:lnTo>
                <a:lnTo>
                  <a:pt x="17280" y="19623"/>
                </a:lnTo>
                <a:moveTo>
                  <a:pt x="18576" y="19623"/>
                </a:moveTo>
                <a:lnTo>
                  <a:pt x="18576" y="19927"/>
                </a:lnTo>
                <a:lnTo>
                  <a:pt x="18576" y="21144"/>
                </a:lnTo>
                <a:lnTo>
                  <a:pt x="18576" y="21600"/>
                </a:lnTo>
                <a:lnTo>
                  <a:pt x="18576" y="19623"/>
                </a:lnTo>
                <a:moveTo>
                  <a:pt x="19872" y="19623"/>
                </a:moveTo>
                <a:lnTo>
                  <a:pt x="16848" y="19623"/>
                </a:lnTo>
                <a:lnTo>
                  <a:pt x="5400" y="19623"/>
                </a:lnTo>
                <a:lnTo>
                  <a:pt x="1728" y="19623"/>
                </a:lnTo>
                <a:lnTo>
                  <a:pt x="19872" y="19623"/>
                </a:lnTo>
                <a:moveTo>
                  <a:pt x="12096" y="14146"/>
                </a:moveTo>
                <a:lnTo>
                  <a:pt x="12096" y="13386"/>
                </a:lnTo>
                <a:lnTo>
                  <a:pt x="19224" y="13386"/>
                </a:lnTo>
                <a:lnTo>
                  <a:pt x="19224" y="14146"/>
                </a:lnTo>
                <a:lnTo>
                  <a:pt x="12096" y="141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computr4"/>
          <p:cNvSpPr>
            <a:spLocks noEditPoints="1" noChangeArrowheads="1"/>
          </p:cNvSpPr>
          <p:nvPr/>
        </p:nvSpPr>
        <p:spPr bwMode="auto">
          <a:xfrm>
            <a:off x="4977943" y="5176411"/>
            <a:ext cx="676275" cy="144016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3509 w 21600"/>
              <a:gd name="T9" fmla="*/ 2414 h 21600"/>
              <a:gd name="T10" fmla="*/ 18090 w 21600"/>
              <a:gd name="T11" fmla="*/ 1102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00" y="21600"/>
                </a:moveTo>
                <a:lnTo>
                  <a:pt x="19872" y="21600"/>
                </a:lnTo>
                <a:lnTo>
                  <a:pt x="19872" y="19623"/>
                </a:lnTo>
                <a:lnTo>
                  <a:pt x="21600" y="19623"/>
                </a:lnTo>
                <a:lnTo>
                  <a:pt x="21600" y="11104"/>
                </a:lnTo>
                <a:lnTo>
                  <a:pt x="21600" y="1217"/>
                </a:lnTo>
                <a:lnTo>
                  <a:pt x="21600" y="913"/>
                </a:lnTo>
                <a:lnTo>
                  <a:pt x="21384" y="761"/>
                </a:lnTo>
                <a:lnTo>
                  <a:pt x="21168" y="456"/>
                </a:lnTo>
                <a:lnTo>
                  <a:pt x="20952" y="304"/>
                </a:lnTo>
                <a:lnTo>
                  <a:pt x="20736" y="152"/>
                </a:lnTo>
                <a:lnTo>
                  <a:pt x="20520" y="0"/>
                </a:lnTo>
                <a:lnTo>
                  <a:pt x="19872" y="0"/>
                </a:lnTo>
                <a:lnTo>
                  <a:pt x="19440" y="0"/>
                </a:lnTo>
                <a:lnTo>
                  <a:pt x="10800" y="0"/>
                </a:lnTo>
                <a:lnTo>
                  <a:pt x="1944" y="0"/>
                </a:lnTo>
                <a:lnTo>
                  <a:pt x="1512" y="0"/>
                </a:lnTo>
                <a:lnTo>
                  <a:pt x="1080" y="0"/>
                </a:lnTo>
                <a:lnTo>
                  <a:pt x="648" y="152"/>
                </a:lnTo>
                <a:lnTo>
                  <a:pt x="432" y="304"/>
                </a:lnTo>
                <a:lnTo>
                  <a:pt x="216" y="456"/>
                </a:lnTo>
                <a:lnTo>
                  <a:pt x="0" y="761"/>
                </a:lnTo>
                <a:lnTo>
                  <a:pt x="0" y="913"/>
                </a:lnTo>
                <a:lnTo>
                  <a:pt x="0" y="1217"/>
                </a:lnTo>
                <a:lnTo>
                  <a:pt x="0" y="11104"/>
                </a:lnTo>
                <a:lnTo>
                  <a:pt x="0" y="19623"/>
                </a:lnTo>
                <a:lnTo>
                  <a:pt x="1728" y="19623"/>
                </a:lnTo>
                <a:lnTo>
                  <a:pt x="1728" y="21600"/>
                </a:lnTo>
                <a:lnTo>
                  <a:pt x="10800" y="21600"/>
                </a:lnTo>
                <a:close/>
              </a:path>
              <a:path w="21600" h="21600" extrusionOk="0">
                <a:moveTo>
                  <a:pt x="17496" y="11256"/>
                </a:moveTo>
                <a:lnTo>
                  <a:pt x="17712" y="11256"/>
                </a:lnTo>
                <a:lnTo>
                  <a:pt x="17928" y="11256"/>
                </a:lnTo>
                <a:lnTo>
                  <a:pt x="17928" y="11104"/>
                </a:lnTo>
                <a:lnTo>
                  <a:pt x="18144" y="11104"/>
                </a:lnTo>
                <a:lnTo>
                  <a:pt x="18144" y="10952"/>
                </a:lnTo>
                <a:lnTo>
                  <a:pt x="18144" y="10800"/>
                </a:lnTo>
                <a:lnTo>
                  <a:pt x="18144" y="2586"/>
                </a:lnTo>
                <a:lnTo>
                  <a:pt x="18144" y="2434"/>
                </a:lnTo>
                <a:lnTo>
                  <a:pt x="18144" y="2282"/>
                </a:lnTo>
                <a:lnTo>
                  <a:pt x="17928" y="2130"/>
                </a:lnTo>
                <a:lnTo>
                  <a:pt x="17712" y="1977"/>
                </a:lnTo>
                <a:lnTo>
                  <a:pt x="17496" y="1977"/>
                </a:lnTo>
                <a:lnTo>
                  <a:pt x="3888" y="1977"/>
                </a:lnTo>
                <a:lnTo>
                  <a:pt x="3672" y="1977"/>
                </a:lnTo>
                <a:lnTo>
                  <a:pt x="3456" y="1977"/>
                </a:lnTo>
                <a:lnTo>
                  <a:pt x="3456" y="2130"/>
                </a:lnTo>
                <a:lnTo>
                  <a:pt x="3240" y="2130"/>
                </a:lnTo>
                <a:lnTo>
                  <a:pt x="3240" y="2282"/>
                </a:lnTo>
                <a:lnTo>
                  <a:pt x="3024" y="2282"/>
                </a:lnTo>
                <a:lnTo>
                  <a:pt x="3024" y="2434"/>
                </a:lnTo>
                <a:lnTo>
                  <a:pt x="3024" y="2586"/>
                </a:lnTo>
                <a:lnTo>
                  <a:pt x="3024" y="10800"/>
                </a:lnTo>
                <a:lnTo>
                  <a:pt x="3024" y="10952"/>
                </a:lnTo>
                <a:lnTo>
                  <a:pt x="3240" y="11104"/>
                </a:lnTo>
                <a:lnTo>
                  <a:pt x="3456" y="11256"/>
                </a:lnTo>
                <a:lnTo>
                  <a:pt x="3672" y="11256"/>
                </a:lnTo>
                <a:lnTo>
                  <a:pt x="3888" y="11256"/>
                </a:lnTo>
                <a:lnTo>
                  <a:pt x="17496" y="11256"/>
                </a:lnTo>
                <a:moveTo>
                  <a:pt x="2808" y="19623"/>
                </a:moveTo>
                <a:lnTo>
                  <a:pt x="2808" y="19927"/>
                </a:lnTo>
                <a:lnTo>
                  <a:pt x="2808" y="21144"/>
                </a:lnTo>
                <a:lnTo>
                  <a:pt x="2808" y="21600"/>
                </a:lnTo>
                <a:lnTo>
                  <a:pt x="2808" y="19623"/>
                </a:lnTo>
                <a:moveTo>
                  <a:pt x="4104" y="19623"/>
                </a:moveTo>
                <a:lnTo>
                  <a:pt x="4104" y="19927"/>
                </a:lnTo>
                <a:lnTo>
                  <a:pt x="4104" y="21144"/>
                </a:lnTo>
                <a:lnTo>
                  <a:pt x="4104" y="21600"/>
                </a:lnTo>
                <a:lnTo>
                  <a:pt x="4104" y="19623"/>
                </a:lnTo>
                <a:moveTo>
                  <a:pt x="5184" y="19623"/>
                </a:moveTo>
                <a:lnTo>
                  <a:pt x="5184" y="19927"/>
                </a:lnTo>
                <a:lnTo>
                  <a:pt x="5184" y="21144"/>
                </a:lnTo>
                <a:lnTo>
                  <a:pt x="5184" y="21600"/>
                </a:lnTo>
                <a:lnTo>
                  <a:pt x="5184" y="19623"/>
                </a:lnTo>
                <a:moveTo>
                  <a:pt x="6480" y="19623"/>
                </a:moveTo>
                <a:lnTo>
                  <a:pt x="6480" y="19927"/>
                </a:lnTo>
                <a:lnTo>
                  <a:pt x="6480" y="21144"/>
                </a:lnTo>
                <a:lnTo>
                  <a:pt x="6480" y="21600"/>
                </a:lnTo>
                <a:lnTo>
                  <a:pt x="6480" y="19623"/>
                </a:lnTo>
                <a:moveTo>
                  <a:pt x="7560" y="19623"/>
                </a:moveTo>
                <a:lnTo>
                  <a:pt x="7560" y="19927"/>
                </a:lnTo>
                <a:lnTo>
                  <a:pt x="7560" y="21144"/>
                </a:lnTo>
                <a:lnTo>
                  <a:pt x="7560" y="21600"/>
                </a:lnTo>
                <a:lnTo>
                  <a:pt x="7560" y="19623"/>
                </a:lnTo>
                <a:moveTo>
                  <a:pt x="8856" y="19623"/>
                </a:moveTo>
                <a:lnTo>
                  <a:pt x="8856" y="19927"/>
                </a:lnTo>
                <a:lnTo>
                  <a:pt x="8856" y="21144"/>
                </a:lnTo>
                <a:lnTo>
                  <a:pt x="8856" y="21600"/>
                </a:lnTo>
                <a:lnTo>
                  <a:pt x="8856" y="19623"/>
                </a:lnTo>
                <a:moveTo>
                  <a:pt x="10152" y="19623"/>
                </a:moveTo>
                <a:lnTo>
                  <a:pt x="10152" y="19927"/>
                </a:lnTo>
                <a:lnTo>
                  <a:pt x="10152" y="21144"/>
                </a:lnTo>
                <a:lnTo>
                  <a:pt x="10152" y="21600"/>
                </a:lnTo>
                <a:lnTo>
                  <a:pt x="10152" y="19623"/>
                </a:lnTo>
                <a:moveTo>
                  <a:pt x="11232" y="19623"/>
                </a:moveTo>
                <a:lnTo>
                  <a:pt x="11232" y="19927"/>
                </a:lnTo>
                <a:lnTo>
                  <a:pt x="11232" y="21144"/>
                </a:lnTo>
                <a:lnTo>
                  <a:pt x="11232" y="21600"/>
                </a:lnTo>
                <a:lnTo>
                  <a:pt x="11232" y="19623"/>
                </a:lnTo>
                <a:moveTo>
                  <a:pt x="12528" y="19623"/>
                </a:moveTo>
                <a:lnTo>
                  <a:pt x="12528" y="19927"/>
                </a:lnTo>
                <a:lnTo>
                  <a:pt x="12528" y="21144"/>
                </a:lnTo>
                <a:lnTo>
                  <a:pt x="12528" y="21600"/>
                </a:lnTo>
                <a:lnTo>
                  <a:pt x="12528" y="19623"/>
                </a:lnTo>
                <a:moveTo>
                  <a:pt x="13608" y="19623"/>
                </a:moveTo>
                <a:lnTo>
                  <a:pt x="13608" y="19927"/>
                </a:lnTo>
                <a:lnTo>
                  <a:pt x="13608" y="21144"/>
                </a:lnTo>
                <a:lnTo>
                  <a:pt x="13608" y="21600"/>
                </a:lnTo>
                <a:lnTo>
                  <a:pt x="13608" y="19623"/>
                </a:lnTo>
                <a:moveTo>
                  <a:pt x="14904" y="19623"/>
                </a:moveTo>
                <a:lnTo>
                  <a:pt x="14904" y="19927"/>
                </a:lnTo>
                <a:lnTo>
                  <a:pt x="14904" y="21144"/>
                </a:lnTo>
                <a:lnTo>
                  <a:pt x="14904" y="21600"/>
                </a:lnTo>
                <a:lnTo>
                  <a:pt x="14904" y="19623"/>
                </a:lnTo>
                <a:moveTo>
                  <a:pt x="16200" y="19623"/>
                </a:moveTo>
                <a:lnTo>
                  <a:pt x="16200" y="19927"/>
                </a:lnTo>
                <a:lnTo>
                  <a:pt x="16200" y="21144"/>
                </a:lnTo>
                <a:lnTo>
                  <a:pt x="16200" y="21600"/>
                </a:lnTo>
                <a:lnTo>
                  <a:pt x="16200" y="19623"/>
                </a:lnTo>
                <a:moveTo>
                  <a:pt x="17280" y="19623"/>
                </a:moveTo>
                <a:lnTo>
                  <a:pt x="17280" y="19927"/>
                </a:lnTo>
                <a:lnTo>
                  <a:pt x="17280" y="21144"/>
                </a:lnTo>
                <a:lnTo>
                  <a:pt x="17280" y="21600"/>
                </a:lnTo>
                <a:lnTo>
                  <a:pt x="17280" y="19623"/>
                </a:lnTo>
                <a:moveTo>
                  <a:pt x="18576" y="19623"/>
                </a:moveTo>
                <a:lnTo>
                  <a:pt x="18576" y="19927"/>
                </a:lnTo>
                <a:lnTo>
                  <a:pt x="18576" y="21144"/>
                </a:lnTo>
                <a:lnTo>
                  <a:pt x="18576" y="21600"/>
                </a:lnTo>
                <a:lnTo>
                  <a:pt x="18576" y="19623"/>
                </a:lnTo>
                <a:moveTo>
                  <a:pt x="19872" y="19623"/>
                </a:moveTo>
                <a:lnTo>
                  <a:pt x="16848" y="19623"/>
                </a:lnTo>
                <a:lnTo>
                  <a:pt x="5400" y="19623"/>
                </a:lnTo>
                <a:lnTo>
                  <a:pt x="1728" y="19623"/>
                </a:lnTo>
                <a:lnTo>
                  <a:pt x="19872" y="19623"/>
                </a:lnTo>
                <a:moveTo>
                  <a:pt x="12096" y="14146"/>
                </a:moveTo>
                <a:lnTo>
                  <a:pt x="12096" y="13386"/>
                </a:lnTo>
                <a:lnTo>
                  <a:pt x="19224" y="13386"/>
                </a:lnTo>
                <a:lnTo>
                  <a:pt x="19224" y="14146"/>
                </a:lnTo>
                <a:lnTo>
                  <a:pt x="12096" y="141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computr4"/>
          <p:cNvSpPr>
            <a:spLocks noEditPoints="1" noChangeArrowheads="1"/>
          </p:cNvSpPr>
          <p:nvPr/>
        </p:nvSpPr>
        <p:spPr bwMode="auto">
          <a:xfrm>
            <a:off x="5654218" y="5147759"/>
            <a:ext cx="676275" cy="144016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3509 w 21600"/>
              <a:gd name="T9" fmla="*/ 2414 h 21600"/>
              <a:gd name="T10" fmla="*/ 18090 w 21600"/>
              <a:gd name="T11" fmla="*/ 1102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00" y="21600"/>
                </a:moveTo>
                <a:lnTo>
                  <a:pt x="19872" y="21600"/>
                </a:lnTo>
                <a:lnTo>
                  <a:pt x="19872" y="19623"/>
                </a:lnTo>
                <a:lnTo>
                  <a:pt x="21600" y="19623"/>
                </a:lnTo>
                <a:lnTo>
                  <a:pt x="21600" y="11104"/>
                </a:lnTo>
                <a:lnTo>
                  <a:pt x="21600" y="1217"/>
                </a:lnTo>
                <a:lnTo>
                  <a:pt x="21600" y="913"/>
                </a:lnTo>
                <a:lnTo>
                  <a:pt x="21384" y="761"/>
                </a:lnTo>
                <a:lnTo>
                  <a:pt x="21168" y="456"/>
                </a:lnTo>
                <a:lnTo>
                  <a:pt x="20952" y="304"/>
                </a:lnTo>
                <a:lnTo>
                  <a:pt x="20736" y="152"/>
                </a:lnTo>
                <a:lnTo>
                  <a:pt x="20520" y="0"/>
                </a:lnTo>
                <a:lnTo>
                  <a:pt x="19872" y="0"/>
                </a:lnTo>
                <a:lnTo>
                  <a:pt x="19440" y="0"/>
                </a:lnTo>
                <a:lnTo>
                  <a:pt x="10800" y="0"/>
                </a:lnTo>
                <a:lnTo>
                  <a:pt x="1944" y="0"/>
                </a:lnTo>
                <a:lnTo>
                  <a:pt x="1512" y="0"/>
                </a:lnTo>
                <a:lnTo>
                  <a:pt x="1080" y="0"/>
                </a:lnTo>
                <a:lnTo>
                  <a:pt x="648" y="152"/>
                </a:lnTo>
                <a:lnTo>
                  <a:pt x="432" y="304"/>
                </a:lnTo>
                <a:lnTo>
                  <a:pt x="216" y="456"/>
                </a:lnTo>
                <a:lnTo>
                  <a:pt x="0" y="761"/>
                </a:lnTo>
                <a:lnTo>
                  <a:pt x="0" y="913"/>
                </a:lnTo>
                <a:lnTo>
                  <a:pt x="0" y="1217"/>
                </a:lnTo>
                <a:lnTo>
                  <a:pt x="0" y="11104"/>
                </a:lnTo>
                <a:lnTo>
                  <a:pt x="0" y="19623"/>
                </a:lnTo>
                <a:lnTo>
                  <a:pt x="1728" y="19623"/>
                </a:lnTo>
                <a:lnTo>
                  <a:pt x="1728" y="21600"/>
                </a:lnTo>
                <a:lnTo>
                  <a:pt x="10800" y="21600"/>
                </a:lnTo>
                <a:close/>
              </a:path>
              <a:path w="21600" h="21600" extrusionOk="0">
                <a:moveTo>
                  <a:pt x="17496" y="11256"/>
                </a:moveTo>
                <a:lnTo>
                  <a:pt x="17712" y="11256"/>
                </a:lnTo>
                <a:lnTo>
                  <a:pt x="17928" y="11256"/>
                </a:lnTo>
                <a:lnTo>
                  <a:pt x="17928" y="11104"/>
                </a:lnTo>
                <a:lnTo>
                  <a:pt x="18144" y="11104"/>
                </a:lnTo>
                <a:lnTo>
                  <a:pt x="18144" y="10952"/>
                </a:lnTo>
                <a:lnTo>
                  <a:pt x="18144" y="10800"/>
                </a:lnTo>
                <a:lnTo>
                  <a:pt x="18144" y="2586"/>
                </a:lnTo>
                <a:lnTo>
                  <a:pt x="18144" y="2434"/>
                </a:lnTo>
                <a:lnTo>
                  <a:pt x="18144" y="2282"/>
                </a:lnTo>
                <a:lnTo>
                  <a:pt x="17928" y="2130"/>
                </a:lnTo>
                <a:lnTo>
                  <a:pt x="17712" y="1977"/>
                </a:lnTo>
                <a:lnTo>
                  <a:pt x="17496" y="1977"/>
                </a:lnTo>
                <a:lnTo>
                  <a:pt x="3888" y="1977"/>
                </a:lnTo>
                <a:lnTo>
                  <a:pt x="3672" y="1977"/>
                </a:lnTo>
                <a:lnTo>
                  <a:pt x="3456" y="1977"/>
                </a:lnTo>
                <a:lnTo>
                  <a:pt x="3456" y="2130"/>
                </a:lnTo>
                <a:lnTo>
                  <a:pt x="3240" y="2130"/>
                </a:lnTo>
                <a:lnTo>
                  <a:pt x="3240" y="2282"/>
                </a:lnTo>
                <a:lnTo>
                  <a:pt x="3024" y="2282"/>
                </a:lnTo>
                <a:lnTo>
                  <a:pt x="3024" y="2434"/>
                </a:lnTo>
                <a:lnTo>
                  <a:pt x="3024" y="2586"/>
                </a:lnTo>
                <a:lnTo>
                  <a:pt x="3024" y="10800"/>
                </a:lnTo>
                <a:lnTo>
                  <a:pt x="3024" y="10952"/>
                </a:lnTo>
                <a:lnTo>
                  <a:pt x="3240" y="11104"/>
                </a:lnTo>
                <a:lnTo>
                  <a:pt x="3456" y="11256"/>
                </a:lnTo>
                <a:lnTo>
                  <a:pt x="3672" y="11256"/>
                </a:lnTo>
                <a:lnTo>
                  <a:pt x="3888" y="11256"/>
                </a:lnTo>
                <a:lnTo>
                  <a:pt x="17496" y="11256"/>
                </a:lnTo>
                <a:moveTo>
                  <a:pt x="2808" y="19623"/>
                </a:moveTo>
                <a:lnTo>
                  <a:pt x="2808" y="19927"/>
                </a:lnTo>
                <a:lnTo>
                  <a:pt x="2808" y="21144"/>
                </a:lnTo>
                <a:lnTo>
                  <a:pt x="2808" y="21600"/>
                </a:lnTo>
                <a:lnTo>
                  <a:pt x="2808" y="19623"/>
                </a:lnTo>
                <a:moveTo>
                  <a:pt x="4104" y="19623"/>
                </a:moveTo>
                <a:lnTo>
                  <a:pt x="4104" y="19927"/>
                </a:lnTo>
                <a:lnTo>
                  <a:pt x="4104" y="21144"/>
                </a:lnTo>
                <a:lnTo>
                  <a:pt x="4104" y="21600"/>
                </a:lnTo>
                <a:lnTo>
                  <a:pt x="4104" y="19623"/>
                </a:lnTo>
                <a:moveTo>
                  <a:pt x="5184" y="19623"/>
                </a:moveTo>
                <a:lnTo>
                  <a:pt x="5184" y="19927"/>
                </a:lnTo>
                <a:lnTo>
                  <a:pt x="5184" y="21144"/>
                </a:lnTo>
                <a:lnTo>
                  <a:pt x="5184" y="21600"/>
                </a:lnTo>
                <a:lnTo>
                  <a:pt x="5184" y="19623"/>
                </a:lnTo>
                <a:moveTo>
                  <a:pt x="6480" y="19623"/>
                </a:moveTo>
                <a:lnTo>
                  <a:pt x="6480" y="19927"/>
                </a:lnTo>
                <a:lnTo>
                  <a:pt x="6480" y="21144"/>
                </a:lnTo>
                <a:lnTo>
                  <a:pt x="6480" y="21600"/>
                </a:lnTo>
                <a:lnTo>
                  <a:pt x="6480" y="19623"/>
                </a:lnTo>
                <a:moveTo>
                  <a:pt x="7560" y="19623"/>
                </a:moveTo>
                <a:lnTo>
                  <a:pt x="7560" y="19927"/>
                </a:lnTo>
                <a:lnTo>
                  <a:pt x="7560" y="21144"/>
                </a:lnTo>
                <a:lnTo>
                  <a:pt x="7560" y="21600"/>
                </a:lnTo>
                <a:lnTo>
                  <a:pt x="7560" y="19623"/>
                </a:lnTo>
                <a:moveTo>
                  <a:pt x="8856" y="19623"/>
                </a:moveTo>
                <a:lnTo>
                  <a:pt x="8856" y="19927"/>
                </a:lnTo>
                <a:lnTo>
                  <a:pt x="8856" y="21144"/>
                </a:lnTo>
                <a:lnTo>
                  <a:pt x="8856" y="21600"/>
                </a:lnTo>
                <a:lnTo>
                  <a:pt x="8856" y="19623"/>
                </a:lnTo>
                <a:moveTo>
                  <a:pt x="10152" y="19623"/>
                </a:moveTo>
                <a:lnTo>
                  <a:pt x="10152" y="19927"/>
                </a:lnTo>
                <a:lnTo>
                  <a:pt x="10152" y="21144"/>
                </a:lnTo>
                <a:lnTo>
                  <a:pt x="10152" y="21600"/>
                </a:lnTo>
                <a:lnTo>
                  <a:pt x="10152" y="19623"/>
                </a:lnTo>
                <a:moveTo>
                  <a:pt x="11232" y="19623"/>
                </a:moveTo>
                <a:lnTo>
                  <a:pt x="11232" y="19927"/>
                </a:lnTo>
                <a:lnTo>
                  <a:pt x="11232" y="21144"/>
                </a:lnTo>
                <a:lnTo>
                  <a:pt x="11232" y="21600"/>
                </a:lnTo>
                <a:lnTo>
                  <a:pt x="11232" y="19623"/>
                </a:lnTo>
                <a:moveTo>
                  <a:pt x="12528" y="19623"/>
                </a:moveTo>
                <a:lnTo>
                  <a:pt x="12528" y="19927"/>
                </a:lnTo>
                <a:lnTo>
                  <a:pt x="12528" y="21144"/>
                </a:lnTo>
                <a:lnTo>
                  <a:pt x="12528" y="21600"/>
                </a:lnTo>
                <a:lnTo>
                  <a:pt x="12528" y="19623"/>
                </a:lnTo>
                <a:moveTo>
                  <a:pt x="13608" y="19623"/>
                </a:moveTo>
                <a:lnTo>
                  <a:pt x="13608" y="19927"/>
                </a:lnTo>
                <a:lnTo>
                  <a:pt x="13608" y="21144"/>
                </a:lnTo>
                <a:lnTo>
                  <a:pt x="13608" y="21600"/>
                </a:lnTo>
                <a:lnTo>
                  <a:pt x="13608" y="19623"/>
                </a:lnTo>
                <a:moveTo>
                  <a:pt x="14904" y="19623"/>
                </a:moveTo>
                <a:lnTo>
                  <a:pt x="14904" y="19927"/>
                </a:lnTo>
                <a:lnTo>
                  <a:pt x="14904" y="21144"/>
                </a:lnTo>
                <a:lnTo>
                  <a:pt x="14904" y="21600"/>
                </a:lnTo>
                <a:lnTo>
                  <a:pt x="14904" y="19623"/>
                </a:lnTo>
                <a:moveTo>
                  <a:pt x="16200" y="19623"/>
                </a:moveTo>
                <a:lnTo>
                  <a:pt x="16200" y="19927"/>
                </a:lnTo>
                <a:lnTo>
                  <a:pt x="16200" y="21144"/>
                </a:lnTo>
                <a:lnTo>
                  <a:pt x="16200" y="21600"/>
                </a:lnTo>
                <a:lnTo>
                  <a:pt x="16200" y="19623"/>
                </a:lnTo>
                <a:moveTo>
                  <a:pt x="17280" y="19623"/>
                </a:moveTo>
                <a:lnTo>
                  <a:pt x="17280" y="19927"/>
                </a:lnTo>
                <a:lnTo>
                  <a:pt x="17280" y="21144"/>
                </a:lnTo>
                <a:lnTo>
                  <a:pt x="17280" y="21600"/>
                </a:lnTo>
                <a:lnTo>
                  <a:pt x="17280" y="19623"/>
                </a:lnTo>
                <a:moveTo>
                  <a:pt x="18576" y="19623"/>
                </a:moveTo>
                <a:lnTo>
                  <a:pt x="18576" y="19927"/>
                </a:lnTo>
                <a:lnTo>
                  <a:pt x="18576" y="21144"/>
                </a:lnTo>
                <a:lnTo>
                  <a:pt x="18576" y="21600"/>
                </a:lnTo>
                <a:lnTo>
                  <a:pt x="18576" y="19623"/>
                </a:lnTo>
                <a:moveTo>
                  <a:pt x="19872" y="19623"/>
                </a:moveTo>
                <a:lnTo>
                  <a:pt x="16848" y="19623"/>
                </a:lnTo>
                <a:lnTo>
                  <a:pt x="5400" y="19623"/>
                </a:lnTo>
                <a:lnTo>
                  <a:pt x="1728" y="19623"/>
                </a:lnTo>
                <a:lnTo>
                  <a:pt x="19872" y="19623"/>
                </a:lnTo>
                <a:moveTo>
                  <a:pt x="12096" y="14146"/>
                </a:moveTo>
                <a:lnTo>
                  <a:pt x="12096" y="13386"/>
                </a:lnTo>
                <a:lnTo>
                  <a:pt x="19224" y="13386"/>
                </a:lnTo>
                <a:lnTo>
                  <a:pt x="19224" y="14146"/>
                </a:lnTo>
                <a:lnTo>
                  <a:pt x="12096" y="141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899592" y="1880828"/>
            <a:ext cx="1440160" cy="50405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5"/>
          </p:cNvCxnSpPr>
          <p:nvPr/>
        </p:nvCxnSpPr>
        <p:spPr>
          <a:xfrm flipH="1">
            <a:off x="2483768" y="1412776"/>
            <a:ext cx="540060" cy="1440160"/>
          </a:xfrm>
          <a:prstGeom prst="bentConnector4">
            <a:avLst>
              <a:gd name="adj1" fmla="val -42329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87624" y="2852936"/>
            <a:ext cx="20162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Cluster Controller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273275" y="2801173"/>
            <a:ext cx="20162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Cluster Controller</a:t>
            </a:r>
            <a:endParaRPr lang="en-IN" dirty="0"/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2051720" y="3363847"/>
            <a:ext cx="864096" cy="82809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34482" y="4209941"/>
            <a:ext cx="20162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Comm. Controller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4847353" y="4209941"/>
            <a:ext cx="20162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Comm. Controller</a:t>
            </a:r>
            <a:endParaRPr lang="en-IN" dirty="0"/>
          </a:p>
        </p:txBody>
      </p:sp>
      <p:cxnSp>
        <p:nvCxnSpPr>
          <p:cNvPr id="21" name="Elbow Connector 20"/>
          <p:cNvCxnSpPr>
            <a:stCxn id="14" idx="2"/>
            <a:endCxn id="19" idx="0"/>
          </p:cNvCxnSpPr>
          <p:nvPr/>
        </p:nvCxnSpPr>
        <p:spPr>
          <a:xfrm rot="5400000">
            <a:off x="5616070" y="3544624"/>
            <a:ext cx="904712" cy="42592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3409369" y="4722998"/>
            <a:ext cx="432048" cy="41404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>
            <a:off x="5434455" y="4737368"/>
            <a:ext cx="472663" cy="42592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9552" y="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Workstation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2267744" y="-3667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Workstation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6271240" y="640325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Mainframe</a:t>
            </a:r>
            <a:endParaRPr lang="en-IN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58271"/>
            <a:ext cx="2223228" cy="70643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457825" y="1055638"/>
            <a:ext cx="32816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002060"/>
                </a:solidFill>
              </a:rPr>
              <a:t>IBM SNA Architecture</a:t>
            </a:r>
            <a:endParaRPr lang="en-IN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4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908720"/>
            <a:ext cx="7560840" cy="5688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200675" y="976372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 smtClean="0"/>
              <a:t>Name of Organization</a:t>
            </a:r>
            <a:endParaRPr lang="en-IN" sz="32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769330" y="19675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Office Order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1561147"/>
            <a:ext cx="27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Ref: ……………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1561147"/>
            <a:ext cx="273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Date: ………………….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58271"/>
            <a:ext cx="2223228" cy="7064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19672" y="2336888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4293096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Copies To:</a:t>
            </a:r>
          </a:p>
          <a:p>
            <a:r>
              <a:rPr lang="en-IN" dirty="0" smtClean="0"/>
              <a:t>---------------------------------------------------------------------------------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071117" y="429309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Signed by</a:t>
            </a:r>
          </a:p>
          <a:p>
            <a:r>
              <a:rPr lang="en-IN" dirty="0" smtClean="0"/>
              <a:t>Name -----------------</a:t>
            </a:r>
          </a:p>
          <a:p>
            <a:r>
              <a:rPr lang="en-IN" dirty="0" smtClean="0"/>
              <a:t>Designation ----------------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62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8367" y="1196752"/>
            <a:ext cx="3960440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Types of Report Writing</a:t>
            </a:r>
            <a:endParaRPr lang="en-IN" sz="2400" b="1" dirty="0"/>
          </a:p>
        </p:txBody>
      </p:sp>
      <p:cxnSp>
        <p:nvCxnSpPr>
          <p:cNvPr id="4" name="Straight Connector 3"/>
          <p:cNvCxnSpPr>
            <a:stCxn id="2" idx="2"/>
          </p:cNvCxnSpPr>
          <p:nvPr/>
        </p:nvCxnSpPr>
        <p:spPr>
          <a:xfrm flipH="1">
            <a:off x="4431888" y="1700808"/>
            <a:ext cx="16699" cy="958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88247" y="2659056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88247" y="2659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36519" y="2648251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84791" y="269170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868967" y="2659056"/>
            <a:ext cx="7912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26511" y="3267770"/>
            <a:ext cx="1872208" cy="7920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Oral and Written Report</a:t>
            </a:r>
            <a:endParaRPr lang="en-IN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348687" y="3208772"/>
            <a:ext cx="1872208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Special Report</a:t>
            </a:r>
            <a:endParaRPr lang="en-IN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900415" y="3235120"/>
            <a:ext cx="1872208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Formal Report</a:t>
            </a:r>
            <a:endParaRPr lang="en-IN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940775" y="4396790"/>
            <a:ext cx="1872208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Business Report</a:t>
            </a:r>
            <a:endParaRPr lang="en-IN" b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8367" y="2632708"/>
            <a:ext cx="0" cy="1682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88647" y="2691706"/>
            <a:ext cx="0" cy="1623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5" y="221588"/>
            <a:ext cx="2183553" cy="706433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1532263" y="4353227"/>
            <a:ext cx="1872208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Informal Report</a:t>
            </a:r>
            <a:endParaRPr lang="en-IN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4052543" y="4353227"/>
            <a:ext cx="1872208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Informal Letter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7708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02185432"/>
              </p:ext>
            </p:extLst>
          </p:nvPr>
        </p:nvGraphicFramePr>
        <p:xfrm>
          <a:off x="1331640" y="1052736"/>
          <a:ext cx="6648400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5264"/>
            <a:ext cx="1656184" cy="16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35835952"/>
              </p:ext>
            </p:extLst>
          </p:nvPr>
        </p:nvGraphicFramePr>
        <p:xfrm>
          <a:off x="1475656" y="105273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5580112" y="1988840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5448" y="172723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Class</a:t>
            </a:r>
            <a:endParaRPr lang="en-IN" sz="28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123728" y="4941168"/>
            <a:ext cx="44644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124180" y="4445496"/>
            <a:ext cx="0" cy="495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355976" y="4445496"/>
            <a:ext cx="0" cy="1143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588224" y="4445496"/>
            <a:ext cx="0" cy="495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7904" y="55892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Object</a:t>
            </a:r>
            <a:endParaRPr lang="en-IN" sz="28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8640"/>
            <a:ext cx="1877137" cy="6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8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53552948"/>
              </p:ext>
            </p:extLst>
          </p:nvPr>
        </p:nvGraphicFramePr>
        <p:xfrm>
          <a:off x="179512" y="692696"/>
          <a:ext cx="8496944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56" y="188639"/>
            <a:ext cx="2183553" cy="7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6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406</Words>
  <Application>Microsoft Office PowerPoint</Application>
  <PresentationFormat>On-screen Show (4:3)</PresentationFormat>
  <Paragraphs>223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</dc:creator>
  <cp:lastModifiedBy>NC</cp:lastModifiedBy>
  <cp:revision>47</cp:revision>
  <dcterms:created xsi:type="dcterms:W3CDTF">2024-03-25T16:20:02Z</dcterms:created>
  <dcterms:modified xsi:type="dcterms:W3CDTF">2024-05-07T06:27:40Z</dcterms:modified>
</cp:coreProperties>
</file>