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58"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4A223F-25E2-4119-BC42-31F8EBB7275D}" type="doc">
      <dgm:prSet loTypeId="urn:microsoft.com/office/officeart/2005/8/layout/cycle5" loCatId="cycle" qsTypeId="urn:microsoft.com/office/officeart/2005/8/quickstyle/simple1" qsCatId="simple" csTypeId="urn:microsoft.com/office/officeart/2005/8/colors/colorful5" csCatId="colorful" phldr="1"/>
      <dgm:spPr/>
      <dgm:t>
        <a:bodyPr/>
        <a:lstStyle/>
        <a:p>
          <a:endParaRPr lang="en-IN"/>
        </a:p>
      </dgm:t>
    </dgm:pt>
    <dgm:pt modelId="{FDB46BF5-69D2-421E-859B-0023908B299F}">
      <dgm:prSet phldrT="[Text]"/>
      <dgm:spPr/>
      <dgm:t>
        <a:bodyPr/>
        <a:lstStyle/>
        <a:p>
          <a:r>
            <a:rPr lang="en-US" dirty="0" smtClean="0"/>
            <a:t>Prewriting</a:t>
          </a:r>
          <a:endParaRPr lang="en-IN" dirty="0"/>
        </a:p>
      </dgm:t>
    </dgm:pt>
    <dgm:pt modelId="{7018D9EB-DA52-4D75-A756-9574F941E301}" type="parTrans" cxnId="{1C0FA324-9596-4AD0-A27E-818DC3B1E65C}">
      <dgm:prSet/>
      <dgm:spPr/>
      <dgm:t>
        <a:bodyPr/>
        <a:lstStyle/>
        <a:p>
          <a:endParaRPr lang="en-IN"/>
        </a:p>
      </dgm:t>
    </dgm:pt>
    <dgm:pt modelId="{4C273D18-9DCA-438A-BB7B-8FE90ECB4C23}" type="sibTrans" cxnId="{1C0FA324-9596-4AD0-A27E-818DC3B1E65C}">
      <dgm:prSet/>
      <dgm:spPr/>
      <dgm:t>
        <a:bodyPr/>
        <a:lstStyle/>
        <a:p>
          <a:endParaRPr lang="en-IN"/>
        </a:p>
      </dgm:t>
    </dgm:pt>
    <dgm:pt modelId="{C20B9E0A-1970-4474-B083-01AEDD132E21}">
      <dgm:prSet phldrT="[Text]"/>
      <dgm:spPr/>
      <dgm:t>
        <a:bodyPr/>
        <a:lstStyle/>
        <a:p>
          <a:r>
            <a:rPr lang="en-US" dirty="0" smtClean="0"/>
            <a:t>Drafting</a:t>
          </a:r>
          <a:endParaRPr lang="en-IN" dirty="0"/>
        </a:p>
      </dgm:t>
    </dgm:pt>
    <dgm:pt modelId="{E00BAC9D-42DD-4DCA-BBA1-A11FF51B006D}" type="parTrans" cxnId="{72A264BE-7EC1-41D3-B303-75BC282BEE80}">
      <dgm:prSet/>
      <dgm:spPr/>
      <dgm:t>
        <a:bodyPr/>
        <a:lstStyle/>
        <a:p>
          <a:endParaRPr lang="en-IN"/>
        </a:p>
      </dgm:t>
    </dgm:pt>
    <dgm:pt modelId="{F9B57080-9925-4943-BBF7-23E6BB4D6A98}" type="sibTrans" cxnId="{72A264BE-7EC1-41D3-B303-75BC282BEE80}">
      <dgm:prSet/>
      <dgm:spPr/>
      <dgm:t>
        <a:bodyPr/>
        <a:lstStyle/>
        <a:p>
          <a:endParaRPr lang="en-IN"/>
        </a:p>
      </dgm:t>
    </dgm:pt>
    <dgm:pt modelId="{FA7B6B1C-4817-4F92-AC2D-18FB9B26C292}">
      <dgm:prSet phldrT="[Text]"/>
      <dgm:spPr/>
      <dgm:t>
        <a:bodyPr/>
        <a:lstStyle/>
        <a:p>
          <a:r>
            <a:rPr lang="en-US" dirty="0" smtClean="0"/>
            <a:t>Revising</a:t>
          </a:r>
          <a:endParaRPr lang="en-IN" dirty="0"/>
        </a:p>
      </dgm:t>
    </dgm:pt>
    <dgm:pt modelId="{D7002424-59B6-419F-AF53-FDB63BA5CD2B}" type="parTrans" cxnId="{A060EB98-ED27-4991-94A1-9339918F8E5C}">
      <dgm:prSet/>
      <dgm:spPr/>
      <dgm:t>
        <a:bodyPr/>
        <a:lstStyle/>
        <a:p>
          <a:endParaRPr lang="en-IN"/>
        </a:p>
      </dgm:t>
    </dgm:pt>
    <dgm:pt modelId="{E60DD220-41A4-4285-B0C7-DA78AD3EA5B4}" type="sibTrans" cxnId="{A060EB98-ED27-4991-94A1-9339918F8E5C}">
      <dgm:prSet/>
      <dgm:spPr/>
      <dgm:t>
        <a:bodyPr/>
        <a:lstStyle/>
        <a:p>
          <a:endParaRPr lang="en-IN"/>
        </a:p>
      </dgm:t>
    </dgm:pt>
    <dgm:pt modelId="{96F5E745-2CB5-40AB-BEA7-C13066424A40}">
      <dgm:prSet phldrT="[Text]"/>
      <dgm:spPr/>
      <dgm:t>
        <a:bodyPr/>
        <a:lstStyle/>
        <a:p>
          <a:r>
            <a:rPr lang="en-US" dirty="0" smtClean="0"/>
            <a:t>Editing</a:t>
          </a:r>
          <a:endParaRPr lang="en-IN" dirty="0"/>
        </a:p>
      </dgm:t>
    </dgm:pt>
    <dgm:pt modelId="{261A5074-8E18-48BD-B287-C8234DA61EF8}" type="parTrans" cxnId="{3CAE8551-48CF-44DF-8D09-5E673AD42B5D}">
      <dgm:prSet/>
      <dgm:spPr/>
      <dgm:t>
        <a:bodyPr/>
        <a:lstStyle/>
        <a:p>
          <a:endParaRPr lang="en-IN"/>
        </a:p>
      </dgm:t>
    </dgm:pt>
    <dgm:pt modelId="{90D17ECE-689A-4274-A499-ACFB0123E0CF}" type="sibTrans" cxnId="{3CAE8551-48CF-44DF-8D09-5E673AD42B5D}">
      <dgm:prSet/>
      <dgm:spPr/>
      <dgm:t>
        <a:bodyPr/>
        <a:lstStyle/>
        <a:p>
          <a:endParaRPr lang="en-IN"/>
        </a:p>
      </dgm:t>
    </dgm:pt>
    <dgm:pt modelId="{5823C9C1-AA04-4394-BF41-F90500F15327}">
      <dgm:prSet phldrT="[Text]"/>
      <dgm:spPr/>
      <dgm:t>
        <a:bodyPr/>
        <a:lstStyle/>
        <a:p>
          <a:r>
            <a:rPr lang="en-US" dirty="0" smtClean="0"/>
            <a:t>Publishing</a:t>
          </a:r>
          <a:endParaRPr lang="en-IN" dirty="0"/>
        </a:p>
      </dgm:t>
    </dgm:pt>
    <dgm:pt modelId="{A4B2BF26-1BC4-4020-B62A-E0E80523D0F3}" type="parTrans" cxnId="{967360FE-DFDB-4D6C-813C-B009B9F2ED7A}">
      <dgm:prSet/>
      <dgm:spPr/>
      <dgm:t>
        <a:bodyPr/>
        <a:lstStyle/>
        <a:p>
          <a:endParaRPr lang="en-IN"/>
        </a:p>
      </dgm:t>
    </dgm:pt>
    <dgm:pt modelId="{FE1D82F7-F466-42EE-A1ED-B23CEE216098}" type="sibTrans" cxnId="{967360FE-DFDB-4D6C-813C-B009B9F2ED7A}">
      <dgm:prSet/>
      <dgm:spPr/>
      <dgm:t>
        <a:bodyPr/>
        <a:lstStyle/>
        <a:p>
          <a:endParaRPr lang="en-IN"/>
        </a:p>
      </dgm:t>
    </dgm:pt>
    <dgm:pt modelId="{C965F3E8-F9A9-4A54-9A5D-FA1DDCFE11EF}" type="pres">
      <dgm:prSet presAssocID="{354A223F-25E2-4119-BC42-31F8EBB7275D}" presName="cycle" presStyleCnt="0">
        <dgm:presLayoutVars>
          <dgm:dir/>
          <dgm:resizeHandles val="exact"/>
        </dgm:presLayoutVars>
      </dgm:prSet>
      <dgm:spPr/>
      <dgm:t>
        <a:bodyPr/>
        <a:lstStyle/>
        <a:p>
          <a:endParaRPr lang="en-IN"/>
        </a:p>
      </dgm:t>
    </dgm:pt>
    <dgm:pt modelId="{5179C453-773C-4676-A65E-6AD69BB957A7}" type="pres">
      <dgm:prSet presAssocID="{FDB46BF5-69D2-421E-859B-0023908B299F}" presName="node" presStyleLbl="node1" presStyleIdx="0" presStyleCnt="5">
        <dgm:presLayoutVars>
          <dgm:bulletEnabled val="1"/>
        </dgm:presLayoutVars>
      </dgm:prSet>
      <dgm:spPr/>
      <dgm:t>
        <a:bodyPr/>
        <a:lstStyle/>
        <a:p>
          <a:endParaRPr lang="en-IN"/>
        </a:p>
      </dgm:t>
    </dgm:pt>
    <dgm:pt modelId="{2DF0189B-A543-4F9F-948B-94ED583F7C88}" type="pres">
      <dgm:prSet presAssocID="{FDB46BF5-69D2-421E-859B-0023908B299F}" presName="spNode" presStyleCnt="0"/>
      <dgm:spPr/>
    </dgm:pt>
    <dgm:pt modelId="{D6FA510C-EDE7-4D42-BE9F-3254472ACEB6}" type="pres">
      <dgm:prSet presAssocID="{4C273D18-9DCA-438A-BB7B-8FE90ECB4C23}" presName="sibTrans" presStyleLbl="sibTrans1D1" presStyleIdx="0" presStyleCnt="5"/>
      <dgm:spPr/>
      <dgm:t>
        <a:bodyPr/>
        <a:lstStyle/>
        <a:p>
          <a:endParaRPr lang="en-IN"/>
        </a:p>
      </dgm:t>
    </dgm:pt>
    <dgm:pt modelId="{B27410C9-CCA1-437B-9DA9-527DB1E84CD0}" type="pres">
      <dgm:prSet presAssocID="{C20B9E0A-1970-4474-B083-01AEDD132E21}" presName="node" presStyleLbl="node1" presStyleIdx="1" presStyleCnt="5">
        <dgm:presLayoutVars>
          <dgm:bulletEnabled val="1"/>
        </dgm:presLayoutVars>
      </dgm:prSet>
      <dgm:spPr/>
      <dgm:t>
        <a:bodyPr/>
        <a:lstStyle/>
        <a:p>
          <a:endParaRPr lang="en-IN"/>
        </a:p>
      </dgm:t>
    </dgm:pt>
    <dgm:pt modelId="{C3F45CD2-E7FB-4B2F-BE61-B27C0FA35125}" type="pres">
      <dgm:prSet presAssocID="{C20B9E0A-1970-4474-B083-01AEDD132E21}" presName="spNode" presStyleCnt="0"/>
      <dgm:spPr/>
    </dgm:pt>
    <dgm:pt modelId="{174D3206-689C-4C7C-B321-10FB8CEA4F02}" type="pres">
      <dgm:prSet presAssocID="{F9B57080-9925-4943-BBF7-23E6BB4D6A98}" presName="sibTrans" presStyleLbl="sibTrans1D1" presStyleIdx="1" presStyleCnt="5"/>
      <dgm:spPr/>
      <dgm:t>
        <a:bodyPr/>
        <a:lstStyle/>
        <a:p>
          <a:endParaRPr lang="en-IN"/>
        </a:p>
      </dgm:t>
    </dgm:pt>
    <dgm:pt modelId="{3323E8DF-5D64-4002-A8C5-3541E9EBCEA0}" type="pres">
      <dgm:prSet presAssocID="{FA7B6B1C-4817-4F92-AC2D-18FB9B26C292}" presName="node" presStyleLbl="node1" presStyleIdx="2" presStyleCnt="5">
        <dgm:presLayoutVars>
          <dgm:bulletEnabled val="1"/>
        </dgm:presLayoutVars>
      </dgm:prSet>
      <dgm:spPr/>
      <dgm:t>
        <a:bodyPr/>
        <a:lstStyle/>
        <a:p>
          <a:endParaRPr lang="en-IN"/>
        </a:p>
      </dgm:t>
    </dgm:pt>
    <dgm:pt modelId="{32E8D1C0-D9F0-4E68-96D0-EA734D208E74}" type="pres">
      <dgm:prSet presAssocID="{FA7B6B1C-4817-4F92-AC2D-18FB9B26C292}" presName="spNode" presStyleCnt="0"/>
      <dgm:spPr/>
    </dgm:pt>
    <dgm:pt modelId="{DAF7733D-C45C-4D07-BC3D-C197AE70544C}" type="pres">
      <dgm:prSet presAssocID="{E60DD220-41A4-4285-B0C7-DA78AD3EA5B4}" presName="sibTrans" presStyleLbl="sibTrans1D1" presStyleIdx="2" presStyleCnt="5"/>
      <dgm:spPr/>
      <dgm:t>
        <a:bodyPr/>
        <a:lstStyle/>
        <a:p>
          <a:endParaRPr lang="en-IN"/>
        </a:p>
      </dgm:t>
    </dgm:pt>
    <dgm:pt modelId="{0AD5E61A-CBBB-46CF-8FDC-1C6B5E9E7573}" type="pres">
      <dgm:prSet presAssocID="{96F5E745-2CB5-40AB-BEA7-C13066424A40}" presName="node" presStyleLbl="node1" presStyleIdx="3" presStyleCnt="5">
        <dgm:presLayoutVars>
          <dgm:bulletEnabled val="1"/>
        </dgm:presLayoutVars>
      </dgm:prSet>
      <dgm:spPr/>
      <dgm:t>
        <a:bodyPr/>
        <a:lstStyle/>
        <a:p>
          <a:endParaRPr lang="en-IN"/>
        </a:p>
      </dgm:t>
    </dgm:pt>
    <dgm:pt modelId="{FB60234E-0A17-4117-9588-9E3C8DDBBA84}" type="pres">
      <dgm:prSet presAssocID="{96F5E745-2CB5-40AB-BEA7-C13066424A40}" presName="spNode" presStyleCnt="0"/>
      <dgm:spPr/>
    </dgm:pt>
    <dgm:pt modelId="{4A88DC15-872D-4965-B9C1-D9C5BCB8EE31}" type="pres">
      <dgm:prSet presAssocID="{90D17ECE-689A-4274-A499-ACFB0123E0CF}" presName="sibTrans" presStyleLbl="sibTrans1D1" presStyleIdx="3" presStyleCnt="5"/>
      <dgm:spPr/>
      <dgm:t>
        <a:bodyPr/>
        <a:lstStyle/>
        <a:p>
          <a:endParaRPr lang="en-IN"/>
        </a:p>
      </dgm:t>
    </dgm:pt>
    <dgm:pt modelId="{78C69078-E23D-4115-A0FE-8286BB0774E4}" type="pres">
      <dgm:prSet presAssocID="{5823C9C1-AA04-4394-BF41-F90500F15327}" presName="node" presStyleLbl="node1" presStyleIdx="4" presStyleCnt="5" custRadScaleRad="100710" custRadScaleInc="2332">
        <dgm:presLayoutVars>
          <dgm:bulletEnabled val="1"/>
        </dgm:presLayoutVars>
      </dgm:prSet>
      <dgm:spPr/>
      <dgm:t>
        <a:bodyPr/>
        <a:lstStyle/>
        <a:p>
          <a:endParaRPr lang="en-IN"/>
        </a:p>
      </dgm:t>
    </dgm:pt>
    <dgm:pt modelId="{97AEE802-670A-4E1D-A495-9830F81E94B9}" type="pres">
      <dgm:prSet presAssocID="{5823C9C1-AA04-4394-BF41-F90500F15327}" presName="spNode" presStyleCnt="0"/>
      <dgm:spPr/>
    </dgm:pt>
    <dgm:pt modelId="{D4F839EF-9479-4C59-93F1-0EF77926A55D}" type="pres">
      <dgm:prSet presAssocID="{FE1D82F7-F466-42EE-A1ED-B23CEE216098}" presName="sibTrans" presStyleLbl="sibTrans1D1" presStyleIdx="4" presStyleCnt="5"/>
      <dgm:spPr/>
      <dgm:t>
        <a:bodyPr/>
        <a:lstStyle/>
        <a:p>
          <a:endParaRPr lang="en-IN"/>
        </a:p>
      </dgm:t>
    </dgm:pt>
  </dgm:ptLst>
  <dgm:cxnLst>
    <dgm:cxn modelId="{CF9648D5-2DC4-4177-B222-40A53BFDB1B6}" type="presOf" srcId="{FDB46BF5-69D2-421E-859B-0023908B299F}" destId="{5179C453-773C-4676-A65E-6AD69BB957A7}" srcOrd="0" destOrd="0" presId="urn:microsoft.com/office/officeart/2005/8/layout/cycle5"/>
    <dgm:cxn modelId="{9D9D3DEF-17FE-40E3-A3DA-F0FDC7062A43}" type="presOf" srcId="{C20B9E0A-1970-4474-B083-01AEDD132E21}" destId="{B27410C9-CCA1-437B-9DA9-527DB1E84CD0}" srcOrd="0" destOrd="0" presId="urn:microsoft.com/office/officeart/2005/8/layout/cycle5"/>
    <dgm:cxn modelId="{962B4206-5F45-48D9-A75F-1A06B955A206}" type="presOf" srcId="{4C273D18-9DCA-438A-BB7B-8FE90ECB4C23}" destId="{D6FA510C-EDE7-4D42-BE9F-3254472ACEB6}" srcOrd="0" destOrd="0" presId="urn:microsoft.com/office/officeart/2005/8/layout/cycle5"/>
    <dgm:cxn modelId="{86622B2B-5C6E-43DB-A9B8-1668548CBEE6}" type="presOf" srcId="{FE1D82F7-F466-42EE-A1ED-B23CEE216098}" destId="{D4F839EF-9479-4C59-93F1-0EF77926A55D}" srcOrd="0" destOrd="0" presId="urn:microsoft.com/office/officeart/2005/8/layout/cycle5"/>
    <dgm:cxn modelId="{CEE49104-6211-4500-93AC-B2CE188FEA28}" type="presOf" srcId="{5823C9C1-AA04-4394-BF41-F90500F15327}" destId="{78C69078-E23D-4115-A0FE-8286BB0774E4}" srcOrd="0" destOrd="0" presId="urn:microsoft.com/office/officeart/2005/8/layout/cycle5"/>
    <dgm:cxn modelId="{967360FE-DFDB-4D6C-813C-B009B9F2ED7A}" srcId="{354A223F-25E2-4119-BC42-31F8EBB7275D}" destId="{5823C9C1-AA04-4394-BF41-F90500F15327}" srcOrd="4" destOrd="0" parTransId="{A4B2BF26-1BC4-4020-B62A-E0E80523D0F3}" sibTransId="{FE1D82F7-F466-42EE-A1ED-B23CEE216098}"/>
    <dgm:cxn modelId="{C16E4281-3299-4AE5-998D-0494CBDC3BE9}" type="presOf" srcId="{96F5E745-2CB5-40AB-BEA7-C13066424A40}" destId="{0AD5E61A-CBBB-46CF-8FDC-1C6B5E9E7573}" srcOrd="0" destOrd="0" presId="urn:microsoft.com/office/officeart/2005/8/layout/cycle5"/>
    <dgm:cxn modelId="{A5921D1F-E33D-4D54-925B-D4FCE5417B12}" type="presOf" srcId="{FA7B6B1C-4817-4F92-AC2D-18FB9B26C292}" destId="{3323E8DF-5D64-4002-A8C5-3541E9EBCEA0}" srcOrd="0" destOrd="0" presId="urn:microsoft.com/office/officeart/2005/8/layout/cycle5"/>
    <dgm:cxn modelId="{40E50E9C-C1CC-477C-BF9B-F08E7D5EAE39}" type="presOf" srcId="{F9B57080-9925-4943-BBF7-23E6BB4D6A98}" destId="{174D3206-689C-4C7C-B321-10FB8CEA4F02}" srcOrd="0" destOrd="0" presId="urn:microsoft.com/office/officeart/2005/8/layout/cycle5"/>
    <dgm:cxn modelId="{1C0FA324-9596-4AD0-A27E-818DC3B1E65C}" srcId="{354A223F-25E2-4119-BC42-31F8EBB7275D}" destId="{FDB46BF5-69D2-421E-859B-0023908B299F}" srcOrd="0" destOrd="0" parTransId="{7018D9EB-DA52-4D75-A756-9574F941E301}" sibTransId="{4C273D18-9DCA-438A-BB7B-8FE90ECB4C23}"/>
    <dgm:cxn modelId="{8A3D4C01-0851-4631-9CC8-4E240524C3AB}" type="presOf" srcId="{354A223F-25E2-4119-BC42-31F8EBB7275D}" destId="{C965F3E8-F9A9-4A54-9A5D-FA1DDCFE11EF}" srcOrd="0" destOrd="0" presId="urn:microsoft.com/office/officeart/2005/8/layout/cycle5"/>
    <dgm:cxn modelId="{B5D62D15-8191-4483-B970-F55A038CD296}" type="presOf" srcId="{90D17ECE-689A-4274-A499-ACFB0123E0CF}" destId="{4A88DC15-872D-4965-B9C1-D9C5BCB8EE31}" srcOrd="0" destOrd="0" presId="urn:microsoft.com/office/officeart/2005/8/layout/cycle5"/>
    <dgm:cxn modelId="{72A264BE-7EC1-41D3-B303-75BC282BEE80}" srcId="{354A223F-25E2-4119-BC42-31F8EBB7275D}" destId="{C20B9E0A-1970-4474-B083-01AEDD132E21}" srcOrd="1" destOrd="0" parTransId="{E00BAC9D-42DD-4DCA-BBA1-A11FF51B006D}" sibTransId="{F9B57080-9925-4943-BBF7-23E6BB4D6A98}"/>
    <dgm:cxn modelId="{3CAE8551-48CF-44DF-8D09-5E673AD42B5D}" srcId="{354A223F-25E2-4119-BC42-31F8EBB7275D}" destId="{96F5E745-2CB5-40AB-BEA7-C13066424A40}" srcOrd="3" destOrd="0" parTransId="{261A5074-8E18-48BD-B287-C8234DA61EF8}" sibTransId="{90D17ECE-689A-4274-A499-ACFB0123E0CF}"/>
    <dgm:cxn modelId="{3C7FBDA8-0A10-4803-A2E4-D2E993ADC490}" type="presOf" srcId="{E60DD220-41A4-4285-B0C7-DA78AD3EA5B4}" destId="{DAF7733D-C45C-4D07-BC3D-C197AE70544C}" srcOrd="0" destOrd="0" presId="urn:microsoft.com/office/officeart/2005/8/layout/cycle5"/>
    <dgm:cxn modelId="{A060EB98-ED27-4991-94A1-9339918F8E5C}" srcId="{354A223F-25E2-4119-BC42-31F8EBB7275D}" destId="{FA7B6B1C-4817-4F92-AC2D-18FB9B26C292}" srcOrd="2" destOrd="0" parTransId="{D7002424-59B6-419F-AF53-FDB63BA5CD2B}" sibTransId="{E60DD220-41A4-4285-B0C7-DA78AD3EA5B4}"/>
    <dgm:cxn modelId="{0F6D421F-29C0-4E4F-B810-09FF87A8DDF8}" type="presParOf" srcId="{C965F3E8-F9A9-4A54-9A5D-FA1DDCFE11EF}" destId="{5179C453-773C-4676-A65E-6AD69BB957A7}" srcOrd="0" destOrd="0" presId="urn:microsoft.com/office/officeart/2005/8/layout/cycle5"/>
    <dgm:cxn modelId="{0D29A934-42AE-4172-A2BF-5AF62C0B8886}" type="presParOf" srcId="{C965F3E8-F9A9-4A54-9A5D-FA1DDCFE11EF}" destId="{2DF0189B-A543-4F9F-948B-94ED583F7C88}" srcOrd="1" destOrd="0" presId="urn:microsoft.com/office/officeart/2005/8/layout/cycle5"/>
    <dgm:cxn modelId="{30A5FA25-4796-4238-8108-A99F0F0B4BD4}" type="presParOf" srcId="{C965F3E8-F9A9-4A54-9A5D-FA1DDCFE11EF}" destId="{D6FA510C-EDE7-4D42-BE9F-3254472ACEB6}" srcOrd="2" destOrd="0" presId="urn:microsoft.com/office/officeart/2005/8/layout/cycle5"/>
    <dgm:cxn modelId="{9BED2D62-B634-475B-AF06-A3C1C675FED3}" type="presParOf" srcId="{C965F3E8-F9A9-4A54-9A5D-FA1DDCFE11EF}" destId="{B27410C9-CCA1-437B-9DA9-527DB1E84CD0}" srcOrd="3" destOrd="0" presId="urn:microsoft.com/office/officeart/2005/8/layout/cycle5"/>
    <dgm:cxn modelId="{816DEE92-8CC9-4E35-84BA-29916654593A}" type="presParOf" srcId="{C965F3E8-F9A9-4A54-9A5D-FA1DDCFE11EF}" destId="{C3F45CD2-E7FB-4B2F-BE61-B27C0FA35125}" srcOrd="4" destOrd="0" presId="urn:microsoft.com/office/officeart/2005/8/layout/cycle5"/>
    <dgm:cxn modelId="{DD4E267D-2B01-460F-A7E2-6876CCD27D4B}" type="presParOf" srcId="{C965F3E8-F9A9-4A54-9A5D-FA1DDCFE11EF}" destId="{174D3206-689C-4C7C-B321-10FB8CEA4F02}" srcOrd="5" destOrd="0" presId="urn:microsoft.com/office/officeart/2005/8/layout/cycle5"/>
    <dgm:cxn modelId="{0BDCDAC2-2B46-4180-9C9F-B362CE1F9CE1}" type="presParOf" srcId="{C965F3E8-F9A9-4A54-9A5D-FA1DDCFE11EF}" destId="{3323E8DF-5D64-4002-A8C5-3541E9EBCEA0}" srcOrd="6" destOrd="0" presId="urn:microsoft.com/office/officeart/2005/8/layout/cycle5"/>
    <dgm:cxn modelId="{DB73B17A-B8DC-498F-903D-8446ABC10362}" type="presParOf" srcId="{C965F3E8-F9A9-4A54-9A5D-FA1DDCFE11EF}" destId="{32E8D1C0-D9F0-4E68-96D0-EA734D208E74}" srcOrd="7" destOrd="0" presId="urn:microsoft.com/office/officeart/2005/8/layout/cycle5"/>
    <dgm:cxn modelId="{5D086A47-EF60-4917-B004-FF6B5C7C8E2D}" type="presParOf" srcId="{C965F3E8-F9A9-4A54-9A5D-FA1DDCFE11EF}" destId="{DAF7733D-C45C-4D07-BC3D-C197AE70544C}" srcOrd="8" destOrd="0" presId="urn:microsoft.com/office/officeart/2005/8/layout/cycle5"/>
    <dgm:cxn modelId="{AD7BF680-35D6-4C9A-965C-675B04EE78FA}" type="presParOf" srcId="{C965F3E8-F9A9-4A54-9A5D-FA1DDCFE11EF}" destId="{0AD5E61A-CBBB-46CF-8FDC-1C6B5E9E7573}" srcOrd="9" destOrd="0" presId="urn:microsoft.com/office/officeart/2005/8/layout/cycle5"/>
    <dgm:cxn modelId="{D294228D-357F-45A9-8281-300B2BA8691B}" type="presParOf" srcId="{C965F3E8-F9A9-4A54-9A5D-FA1DDCFE11EF}" destId="{FB60234E-0A17-4117-9588-9E3C8DDBBA84}" srcOrd="10" destOrd="0" presId="urn:microsoft.com/office/officeart/2005/8/layout/cycle5"/>
    <dgm:cxn modelId="{11A08E44-2E74-4B38-B355-D9FB9395A745}" type="presParOf" srcId="{C965F3E8-F9A9-4A54-9A5D-FA1DDCFE11EF}" destId="{4A88DC15-872D-4965-B9C1-D9C5BCB8EE31}" srcOrd="11" destOrd="0" presId="urn:microsoft.com/office/officeart/2005/8/layout/cycle5"/>
    <dgm:cxn modelId="{A1B9B856-794C-443B-9551-AD3E2ED120AF}" type="presParOf" srcId="{C965F3E8-F9A9-4A54-9A5D-FA1DDCFE11EF}" destId="{78C69078-E23D-4115-A0FE-8286BB0774E4}" srcOrd="12" destOrd="0" presId="urn:microsoft.com/office/officeart/2005/8/layout/cycle5"/>
    <dgm:cxn modelId="{B78BF3D9-B46E-412D-A613-D56ABAD09ACB}" type="presParOf" srcId="{C965F3E8-F9A9-4A54-9A5D-FA1DDCFE11EF}" destId="{97AEE802-670A-4E1D-A495-9830F81E94B9}" srcOrd="13" destOrd="0" presId="urn:microsoft.com/office/officeart/2005/8/layout/cycle5"/>
    <dgm:cxn modelId="{B6EF3D3F-663E-4A35-885D-7ED5BBF4A126}" type="presParOf" srcId="{C965F3E8-F9A9-4A54-9A5D-FA1DDCFE11EF}" destId="{D4F839EF-9479-4C59-93F1-0EF77926A55D}"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D3DEE4-DC5C-454C-8B50-52ABD795CF9A}" type="doc">
      <dgm:prSet loTypeId="urn:microsoft.com/office/officeart/2005/8/layout/hierarchy6" loCatId="hierarchy" qsTypeId="urn:microsoft.com/office/officeart/2005/8/quickstyle/simple3" qsCatId="simple" csTypeId="urn:microsoft.com/office/officeart/2005/8/colors/colorful4" csCatId="colorful" phldr="1"/>
      <dgm:spPr/>
      <dgm:t>
        <a:bodyPr/>
        <a:lstStyle/>
        <a:p>
          <a:endParaRPr lang="en-IN"/>
        </a:p>
      </dgm:t>
    </dgm:pt>
    <dgm:pt modelId="{963A5493-9877-4F07-A391-E13BAF5581AA}">
      <dgm:prSet phldrT="[Text]"/>
      <dgm:spPr/>
      <dgm:t>
        <a:bodyPr/>
        <a:lstStyle/>
        <a:p>
          <a:r>
            <a:rPr lang="en-US" dirty="0" smtClean="0"/>
            <a:t>car</a:t>
          </a:r>
          <a:endParaRPr lang="en-IN" dirty="0"/>
        </a:p>
      </dgm:t>
    </dgm:pt>
    <dgm:pt modelId="{1AA14C72-CC7F-4438-AE72-5A015D599913}" type="parTrans" cxnId="{92ADDC5D-C2AE-4547-9C01-B8897379CC43}">
      <dgm:prSet/>
      <dgm:spPr/>
      <dgm:t>
        <a:bodyPr/>
        <a:lstStyle/>
        <a:p>
          <a:endParaRPr lang="en-IN"/>
        </a:p>
      </dgm:t>
    </dgm:pt>
    <dgm:pt modelId="{B6EFA73A-66D8-4C37-80D3-09F331A3021D}" type="sibTrans" cxnId="{92ADDC5D-C2AE-4547-9C01-B8897379CC43}">
      <dgm:prSet/>
      <dgm:spPr/>
      <dgm:t>
        <a:bodyPr/>
        <a:lstStyle/>
        <a:p>
          <a:endParaRPr lang="en-IN"/>
        </a:p>
      </dgm:t>
    </dgm:pt>
    <dgm:pt modelId="{58081401-3F6C-45E1-817A-D703562EF677}">
      <dgm:prSet phldrT="[Text]"/>
      <dgm:spPr/>
      <dgm:t>
        <a:bodyPr/>
        <a:lstStyle/>
        <a:p>
          <a:r>
            <a:rPr lang="en-US" dirty="0" smtClean="0"/>
            <a:t>BMW</a:t>
          </a:r>
          <a:endParaRPr lang="en-IN" dirty="0"/>
        </a:p>
      </dgm:t>
    </dgm:pt>
    <dgm:pt modelId="{012DBDB2-3B3F-4FA9-B3A4-3F5EF2030F69}" type="parTrans" cxnId="{52368DE2-C530-4306-97DB-C5FE5F2EC261}">
      <dgm:prSet/>
      <dgm:spPr/>
      <dgm:t>
        <a:bodyPr/>
        <a:lstStyle/>
        <a:p>
          <a:endParaRPr lang="en-IN"/>
        </a:p>
      </dgm:t>
    </dgm:pt>
    <dgm:pt modelId="{CACDFEB6-1782-4BB1-B83F-EF10AD3C71F9}" type="sibTrans" cxnId="{52368DE2-C530-4306-97DB-C5FE5F2EC261}">
      <dgm:prSet/>
      <dgm:spPr/>
      <dgm:t>
        <a:bodyPr/>
        <a:lstStyle/>
        <a:p>
          <a:endParaRPr lang="en-IN"/>
        </a:p>
      </dgm:t>
    </dgm:pt>
    <dgm:pt modelId="{546EBE47-5D24-482D-B44B-DE601DF9E6E3}">
      <dgm:prSet phldrT="[Text]"/>
      <dgm:spPr/>
      <dgm:t>
        <a:bodyPr/>
        <a:lstStyle/>
        <a:p>
          <a:r>
            <a:rPr lang="en-IN" b="1" i="0" dirty="0" smtClean="0"/>
            <a:t> </a:t>
          </a:r>
          <a:r>
            <a:rPr lang="en-IN" b="0" i="0" dirty="0" smtClean="0"/>
            <a:t>Scorpio</a:t>
          </a:r>
          <a:endParaRPr lang="en-IN" b="0" dirty="0"/>
        </a:p>
      </dgm:t>
    </dgm:pt>
    <dgm:pt modelId="{82329B71-9AE7-4B2A-B138-E60E154D6310}" type="parTrans" cxnId="{78CBE984-D0E4-4AC1-BFAA-1E02A574457B}">
      <dgm:prSet/>
      <dgm:spPr/>
      <dgm:t>
        <a:bodyPr/>
        <a:lstStyle/>
        <a:p>
          <a:endParaRPr lang="en-IN"/>
        </a:p>
      </dgm:t>
    </dgm:pt>
    <dgm:pt modelId="{1271FC95-1714-4CDB-BB55-C31045A12DE0}" type="sibTrans" cxnId="{78CBE984-D0E4-4AC1-BFAA-1E02A574457B}">
      <dgm:prSet/>
      <dgm:spPr/>
      <dgm:t>
        <a:bodyPr/>
        <a:lstStyle/>
        <a:p>
          <a:endParaRPr lang="en-IN"/>
        </a:p>
      </dgm:t>
    </dgm:pt>
    <dgm:pt modelId="{63DB89BE-699F-4C1F-8B06-42050797E236}">
      <dgm:prSet phldrT="[Text]"/>
      <dgm:spPr/>
      <dgm:t>
        <a:bodyPr/>
        <a:lstStyle/>
        <a:p>
          <a:r>
            <a:rPr lang="en-US" dirty="0" smtClean="0"/>
            <a:t>Tesla</a:t>
          </a:r>
          <a:endParaRPr lang="en-IN" dirty="0"/>
        </a:p>
      </dgm:t>
    </dgm:pt>
    <dgm:pt modelId="{1A5F715E-DDF8-425E-A770-0098891BAE2C}" type="parTrans" cxnId="{246B5F31-7376-4908-A038-E1C117232D77}">
      <dgm:prSet/>
      <dgm:spPr/>
      <dgm:t>
        <a:bodyPr/>
        <a:lstStyle/>
        <a:p>
          <a:endParaRPr lang="en-IN"/>
        </a:p>
      </dgm:t>
    </dgm:pt>
    <dgm:pt modelId="{97DFC8CA-C848-43AE-B32F-A77907FECDFE}" type="sibTrans" cxnId="{246B5F31-7376-4908-A038-E1C117232D77}">
      <dgm:prSet/>
      <dgm:spPr/>
      <dgm:t>
        <a:bodyPr/>
        <a:lstStyle/>
        <a:p>
          <a:endParaRPr lang="en-IN"/>
        </a:p>
      </dgm:t>
    </dgm:pt>
    <dgm:pt modelId="{7ADF6894-C3CC-4EA2-89D8-03376B12EAE1}" type="pres">
      <dgm:prSet presAssocID="{9BD3DEE4-DC5C-454C-8B50-52ABD795CF9A}" presName="mainComposite" presStyleCnt="0">
        <dgm:presLayoutVars>
          <dgm:chPref val="1"/>
          <dgm:dir/>
          <dgm:animOne val="branch"/>
          <dgm:animLvl val="lvl"/>
          <dgm:resizeHandles val="exact"/>
        </dgm:presLayoutVars>
      </dgm:prSet>
      <dgm:spPr/>
      <dgm:t>
        <a:bodyPr/>
        <a:lstStyle/>
        <a:p>
          <a:endParaRPr lang="en-IN"/>
        </a:p>
      </dgm:t>
    </dgm:pt>
    <dgm:pt modelId="{C304E07C-A5B7-4F9A-BD9B-EAC696464318}" type="pres">
      <dgm:prSet presAssocID="{9BD3DEE4-DC5C-454C-8B50-52ABD795CF9A}" presName="hierFlow" presStyleCnt="0"/>
      <dgm:spPr/>
    </dgm:pt>
    <dgm:pt modelId="{552CF5E5-7E10-455A-9BB1-B42EC053DD45}" type="pres">
      <dgm:prSet presAssocID="{9BD3DEE4-DC5C-454C-8B50-52ABD795CF9A}" presName="hierChild1" presStyleCnt="0">
        <dgm:presLayoutVars>
          <dgm:chPref val="1"/>
          <dgm:animOne val="branch"/>
          <dgm:animLvl val="lvl"/>
        </dgm:presLayoutVars>
      </dgm:prSet>
      <dgm:spPr/>
    </dgm:pt>
    <dgm:pt modelId="{9AE70C1E-B804-4E65-A516-B519E4F691A0}" type="pres">
      <dgm:prSet presAssocID="{963A5493-9877-4F07-A391-E13BAF5581AA}" presName="Name14" presStyleCnt="0"/>
      <dgm:spPr/>
    </dgm:pt>
    <dgm:pt modelId="{3A4E1CAA-D206-4405-935C-04BACCA05634}" type="pres">
      <dgm:prSet presAssocID="{963A5493-9877-4F07-A391-E13BAF5581AA}" presName="level1Shape" presStyleLbl="node0" presStyleIdx="0" presStyleCnt="1">
        <dgm:presLayoutVars>
          <dgm:chPref val="3"/>
        </dgm:presLayoutVars>
      </dgm:prSet>
      <dgm:spPr/>
      <dgm:t>
        <a:bodyPr/>
        <a:lstStyle/>
        <a:p>
          <a:endParaRPr lang="en-IN"/>
        </a:p>
      </dgm:t>
    </dgm:pt>
    <dgm:pt modelId="{2DD44F35-299C-4354-A186-6CE06E590CB8}" type="pres">
      <dgm:prSet presAssocID="{963A5493-9877-4F07-A391-E13BAF5581AA}" presName="hierChild2" presStyleCnt="0"/>
      <dgm:spPr/>
    </dgm:pt>
    <dgm:pt modelId="{2DACCD94-2648-4499-9F39-B272B241F5B8}" type="pres">
      <dgm:prSet presAssocID="{012DBDB2-3B3F-4FA9-B3A4-3F5EF2030F69}" presName="Name19" presStyleLbl="parChTrans1D2" presStyleIdx="0" presStyleCnt="3"/>
      <dgm:spPr/>
      <dgm:t>
        <a:bodyPr/>
        <a:lstStyle/>
        <a:p>
          <a:endParaRPr lang="en-IN"/>
        </a:p>
      </dgm:t>
    </dgm:pt>
    <dgm:pt modelId="{C027C22B-B22E-4567-808C-13C5B77B14A2}" type="pres">
      <dgm:prSet presAssocID="{58081401-3F6C-45E1-817A-D703562EF677}" presName="Name21" presStyleCnt="0"/>
      <dgm:spPr/>
    </dgm:pt>
    <dgm:pt modelId="{2E73E2FE-4948-41D0-94B6-13E3A8065FE0}" type="pres">
      <dgm:prSet presAssocID="{58081401-3F6C-45E1-817A-D703562EF677}" presName="level2Shape" presStyleLbl="node2" presStyleIdx="0" presStyleCnt="3"/>
      <dgm:spPr/>
      <dgm:t>
        <a:bodyPr/>
        <a:lstStyle/>
        <a:p>
          <a:endParaRPr lang="en-IN"/>
        </a:p>
      </dgm:t>
    </dgm:pt>
    <dgm:pt modelId="{ADCA95BA-6736-4B1B-AFE5-3D76375F946B}" type="pres">
      <dgm:prSet presAssocID="{58081401-3F6C-45E1-817A-D703562EF677}" presName="hierChild3" presStyleCnt="0"/>
      <dgm:spPr/>
    </dgm:pt>
    <dgm:pt modelId="{5A0EB231-629C-4072-ABFA-639B5BCE4A5B}" type="pres">
      <dgm:prSet presAssocID="{82329B71-9AE7-4B2A-B138-E60E154D6310}" presName="Name19" presStyleLbl="parChTrans1D2" presStyleIdx="1" presStyleCnt="3"/>
      <dgm:spPr/>
      <dgm:t>
        <a:bodyPr/>
        <a:lstStyle/>
        <a:p>
          <a:endParaRPr lang="en-IN"/>
        </a:p>
      </dgm:t>
    </dgm:pt>
    <dgm:pt modelId="{59CEB702-CC6B-440B-8037-0BA93ED0DDA6}" type="pres">
      <dgm:prSet presAssocID="{546EBE47-5D24-482D-B44B-DE601DF9E6E3}" presName="Name21" presStyleCnt="0"/>
      <dgm:spPr/>
    </dgm:pt>
    <dgm:pt modelId="{031A2151-5DC0-4D6F-88F2-DA9BE57413F1}" type="pres">
      <dgm:prSet presAssocID="{546EBE47-5D24-482D-B44B-DE601DF9E6E3}" presName="level2Shape" presStyleLbl="node2" presStyleIdx="1" presStyleCnt="3"/>
      <dgm:spPr/>
      <dgm:t>
        <a:bodyPr/>
        <a:lstStyle/>
        <a:p>
          <a:endParaRPr lang="en-IN"/>
        </a:p>
      </dgm:t>
    </dgm:pt>
    <dgm:pt modelId="{A285BC41-AFC7-49F1-BD94-43496AD34118}" type="pres">
      <dgm:prSet presAssocID="{546EBE47-5D24-482D-B44B-DE601DF9E6E3}" presName="hierChild3" presStyleCnt="0"/>
      <dgm:spPr/>
    </dgm:pt>
    <dgm:pt modelId="{A06279F8-E58E-401D-A3E2-4F90CCC43F7B}" type="pres">
      <dgm:prSet presAssocID="{1A5F715E-DDF8-425E-A770-0098891BAE2C}" presName="Name19" presStyleLbl="parChTrans1D2" presStyleIdx="2" presStyleCnt="3"/>
      <dgm:spPr/>
      <dgm:t>
        <a:bodyPr/>
        <a:lstStyle/>
        <a:p>
          <a:endParaRPr lang="en-IN"/>
        </a:p>
      </dgm:t>
    </dgm:pt>
    <dgm:pt modelId="{F3193F60-23DA-46E5-9C50-4DD91CA446C1}" type="pres">
      <dgm:prSet presAssocID="{63DB89BE-699F-4C1F-8B06-42050797E236}" presName="Name21" presStyleCnt="0"/>
      <dgm:spPr/>
    </dgm:pt>
    <dgm:pt modelId="{0C098698-84F8-4E2E-81DA-3912F985E7DF}" type="pres">
      <dgm:prSet presAssocID="{63DB89BE-699F-4C1F-8B06-42050797E236}" presName="level2Shape" presStyleLbl="node2" presStyleIdx="2" presStyleCnt="3"/>
      <dgm:spPr/>
      <dgm:t>
        <a:bodyPr/>
        <a:lstStyle/>
        <a:p>
          <a:endParaRPr lang="en-IN"/>
        </a:p>
      </dgm:t>
    </dgm:pt>
    <dgm:pt modelId="{D7D78FD3-3117-4C01-A76C-8CE4245F2E61}" type="pres">
      <dgm:prSet presAssocID="{63DB89BE-699F-4C1F-8B06-42050797E236}" presName="hierChild3" presStyleCnt="0"/>
      <dgm:spPr/>
    </dgm:pt>
    <dgm:pt modelId="{B8A1F36D-C7DF-4496-8E2E-DA61F384274E}" type="pres">
      <dgm:prSet presAssocID="{9BD3DEE4-DC5C-454C-8B50-52ABD795CF9A}" presName="bgShapesFlow" presStyleCnt="0"/>
      <dgm:spPr/>
    </dgm:pt>
  </dgm:ptLst>
  <dgm:cxnLst>
    <dgm:cxn modelId="{4BD8B916-8AB0-42D1-B5F9-23DEC1D476F2}" type="presOf" srcId="{012DBDB2-3B3F-4FA9-B3A4-3F5EF2030F69}" destId="{2DACCD94-2648-4499-9F39-B272B241F5B8}" srcOrd="0" destOrd="0" presId="urn:microsoft.com/office/officeart/2005/8/layout/hierarchy6"/>
    <dgm:cxn modelId="{6E8B7BE8-E8A0-4964-8A3C-60B6588547C9}" type="presOf" srcId="{63DB89BE-699F-4C1F-8B06-42050797E236}" destId="{0C098698-84F8-4E2E-81DA-3912F985E7DF}" srcOrd="0" destOrd="0" presId="urn:microsoft.com/office/officeart/2005/8/layout/hierarchy6"/>
    <dgm:cxn modelId="{8617753C-FACE-4150-A439-D93078BC7641}" type="presOf" srcId="{963A5493-9877-4F07-A391-E13BAF5581AA}" destId="{3A4E1CAA-D206-4405-935C-04BACCA05634}" srcOrd="0" destOrd="0" presId="urn:microsoft.com/office/officeart/2005/8/layout/hierarchy6"/>
    <dgm:cxn modelId="{52368DE2-C530-4306-97DB-C5FE5F2EC261}" srcId="{963A5493-9877-4F07-A391-E13BAF5581AA}" destId="{58081401-3F6C-45E1-817A-D703562EF677}" srcOrd="0" destOrd="0" parTransId="{012DBDB2-3B3F-4FA9-B3A4-3F5EF2030F69}" sibTransId="{CACDFEB6-1782-4BB1-B83F-EF10AD3C71F9}"/>
    <dgm:cxn modelId="{A030B2DE-5AD1-499B-874C-65352F140CA7}" type="presOf" srcId="{82329B71-9AE7-4B2A-B138-E60E154D6310}" destId="{5A0EB231-629C-4072-ABFA-639B5BCE4A5B}" srcOrd="0" destOrd="0" presId="urn:microsoft.com/office/officeart/2005/8/layout/hierarchy6"/>
    <dgm:cxn modelId="{AB0306EB-1BF5-4D52-AF51-88A2538A78A8}" type="presOf" srcId="{58081401-3F6C-45E1-817A-D703562EF677}" destId="{2E73E2FE-4948-41D0-94B6-13E3A8065FE0}" srcOrd="0" destOrd="0" presId="urn:microsoft.com/office/officeart/2005/8/layout/hierarchy6"/>
    <dgm:cxn modelId="{78CBE984-D0E4-4AC1-BFAA-1E02A574457B}" srcId="{963A5493-9877-4F07-A391-E13BAF5581AA}" destId="{546EBE47-5D24-482D-B44B-DE601DF9E6E3}" srcOrd="1" destOrd="0" parTransId="{82329B71-9AE7-4B2A-B138-E60E154D6310}" sibTransId="{1271FC95-1714-4CDB-BB55-C31045A12DE0}"/>
    <dgm:cxn modelId="{92ADDC5D-C2AE-4547-9C01-B8897379CC43}" srcId="{9BD3DEE4-DC5C-454C-8B50-52ABD795CF9A}" destId="{963A5493-9877-4F07-A391-E13BAF5581AA}" srcOrd="0" destOrd="0" parTransId="{1AA14C72-CC7F-4438-AE72-5A015D599913}" sibTransId="{B6EFA73A-66D8-4C37-80D3-09F331A3021D}"/>
    <dgm:cxn modelId="{28DAC12C-B338-438A-BE44-21763163C178}" type="presOf" srcId="{9BD3DEE4-DC5C-454C-8B50-52ABD795CF9A}" destId="{7ADF6894-C3CC-4EA2-89D8-03376B12EAE1}" srcOrd="0" destOrd="0" presId="urn:microsoft.com/office/officeart/2005/8/layout/hierarchy6"/>
    <dgm:cxn modelId="{03E1A2B2-38DF-4737-935C-F3AD3EFF1694}" type="presOf" srcId="{1A5F715E-DDF8-425E-A770-0098891BAE2C}" destId="{A06279F8-E58E-401D-A3E2-4F90CCC43F7B}" srcOrd="0" destOrd="0" presId="urn:microsoft.com/office/officeart/2005/8/layout/hierarchy6"/>
    <dgm:cxn modelId="{CFBF00F6-1A50-49B9-A7EA-2001E3D394AD}" type="presOf" srcId="{546EBE47-5D24-482D-B44B-DE601DF9E6E3}" destId="{031A2151-5DC0-4D6F-88F2-DA9BE57413F1}" srcOrd="0" destOrd="0" presId="urn:microsoft.com/office/officeart/2005/8/layout/hierarchy6"/>
    <dgm:cxn modelId="{246B5F31-7376-4908-A038-E1C117232D77}" srcId="{963A5493-9877-4F07-A391-E13BAF5581AA}" destId="{63DB89BE-699F-4C1F-8B06-42050797E236}" srcOrd="2" destOrd="0" parTransId="{1A5F715E-DDF8-425E-A770-0098891BAE2C}" sibTransId="{97DFC8CA-C848-43AE-B32F-A77907FECDFE}"/>
    <dgm:cxn modelId="{18E10564-85DE-45F5-9574-B05D676BC20A}" type="presParOf" srcId="{7ADF6894-C3CC-4EA2-89D8-03376B12EAE1}" destId="{C304E07C-A5B7-4F9A-BD9B-EAC696464318}" srcOrd="0" destOrd="0" presId="urn:microsoft.com/office/officeart/2005/8/layout/hierarchy6"/>
    <dgm:cxn modelId="{7DDDC1F6-CE9A-453A-9667-DF5FDF266206}" type="presParOf" srcId="{C304E07C-A5B7-4F9A-BD9B-EAC696464318}" destId="{552CF5E5-7E10-455A-9BB1-B42EC053DD45}" srcOrd="0" destOrd="0" presId="urn:microsoft.com/office/officeart/2005/8/layout/hierarchy6"/>
    <dgm:cxn modelId="{096D448E-C319-4D40-8871-36B9BDCC843D}" type="presParOf" srcId="{552CF5E5-7E10-455A-9BB1-B42EC053DD45}" destId="{9AE70C1E-B804-4E65-A516-B519E4F691A0}" srcOrd="0" destOrd="0" presId="urn:microsoft.com/office/officeart/2005/8/layout/hierarchy6"/>
    <dgm:cxn modelId="{457E9239-39E5-4F56-A5A9-98F430774B58}" type="presParOf" srcId="{9AE70C1E-B804-4E65-A516-B519E4F691A0}" destId="{3A4E1CAA-D206-4405-935C-04BACCA05634}" srcOrd="0" destOrd="0" presId="urn:microsoft.com/office/officeart/2005/8/layout/hierarchy6"/>
    <dgm:cxn modelId="{6FE0F8D4-6A04-4077-B52F-E48DC674D8EE}" type="presParOf" srcId="{9AE70C1E-B804-4E65-A516-B519E4F691A0}" destId="{2DD44F35-299C-4354-A186-6CE06E590CB8}" srcOrd="1" destOrd="0" presId="urn:microsoft.com/office/officeart/2005/8/layout/hierarchy6"/>
    <dgm:cxn modelId="{79F99684-F004-4FC9-B23D-D3D3940487E2}" type="presParOf" srcId="{2DD44F35-299C-4354-A186-6CE06E590CB8}" destId="{2DACCD94-2648-4499-9F39-B272B241F5B8}" srcOrd="0" destOrd="0" presId="urn:microsoft.com/office/officeart/2005/8/layout/hierarchy6"/>
    <dgm:cxn modelId="{6BB3E278-81A5-47D8-9DFE-DD377374372B}" type="presParOf" srcId="{2DD44F35-299C-4354-A186-6CE06E590CB8}" destId="{C027C22B-B22E-4567-808C-13C5B77B14A2}" srcOrd="1" destOrd="0" presId="urn:microsoft.com/office/officeart/2005/8/layout/hierarchy6"/>
    <dgm:cxn modelId="{B070F240-D363-4541-9F6A-29FA2FEEDA8E}" type="presParOf" srcId="{C027C22B-B22E-4567-808C-13C5B77B14A2}" destId="{2E73E2FE-4948-41D0-94B6-13E3A8065FE0}" srcOrd="0" destOrd="0" presId="urn:microsoft.com/office/officeart/2005/8/layout/hierarchy6"/>
    <dgm:cxn modelId="{1508E217-3000-49BD-A1C7-3CAEB778E2FE}" type="presParOf" srcId="{C027C22B-B22E-4567-808C-13C5B77B14A2}" destId="{ADCA95BA-6736-4B1B-AFE5-3D76375F946B}" srcOrd="1" destOrd="0" presId="urn:microsoft.com/office/officeart/2005/8/layout/hierarchy6"/>
    <dgm:cxn modelId="{5D97A660-C99F-474D-A8FE-3A44926527F5}" type="presParOf" srcId="{2DD44F35-299C-4354-A186-6CE06E590CB8}" destId="{5A0EB231-629C-4072-ABFA-639B5BCE4A5B}" srcOrd="2" destOrd="0" presId="urn:microsoft.com/office/officeart/2005/8/layout/hierarchy6"/>
    <dgm:cxn modelId="{3F682327-3BDC-4714-985E-03DECBE578FB}" type="presParOf" srcId="{2DD44F35-299C-4354-A186-6CE06E590CB8}" destId="{59CEB702-CC6B-440B-8037-0BA93ED0DDA6}" srcOrd="3" destOrd="0" presId="urn:microsoft.com/office/officeart/2005/8/layout/hierarchy6"/>
    <dgm:cxn modelId="{2CB79D25-0D29-4A17-A23B-DA3A81D3EB32}" type="presParOf" srcId="{59CEB702-CC6B-440B-8037-0BA93ED0DDA6}" destId="{031A2151-5DC0-4D6F-88F2-DA9BE57413F1}" srcOrd="0" destOrd="0" presId="urn:microsoft.com/office/officeart/2005/8/layout/hierarchy6"/>
    <dgm:cxn modelId="{54CD31C9-B84D-4A35-BCEA-2B2D6736466C}" type="presParOf" srcId="{59CEB702-CC6B-440B-8037-0BA93ED0DDA6}" destId="{A285BC41-AFC7-49F1-BD94-43496AD34118}" srcOrd="1" destOrd="0" presId="urn:microsoft.com/office/officeart/2005/8/layout/hierarchy6"/>
    <dgm:cxn modelId="{F556DE16-29EC-40C1-8D5C-759B42B9C732}" type="presParOf" srcId="{2DD44F35-299C-4354-A186-6CE06E590CB8}" destId="{A06279F8-E58E-401D-A3E2-4F90CCC43F7B}" srcOrd="4" destOrd="0" presId="urn:microsoft.com/office/officeart/2005/8/layout/hierarchy6"/>
    <dgm:cxn modelId="{96E3B91F-6D61-4F6A-8225-3DB0E1829199}" type="presParOf" srcId="{2DD44F35-299C-4354-A186-6CE06E590CB8}" destId="{F3193F60-23DA-46E5-9C50-4DD91CA446C1}" srcOrd="5" destOrd="0" presId="urn:microsoft.com/office/officeart/2005/8/layout/hierarchy6"/>
    <dgm:cxn modelId="{B4E86448-66BD-4482-9D4D-F77FE15B6B54}" type="presParOf" srcId="{F3193F60-23DA-46E5-9C50-4DD91CA446C1}" destId="{0C098698-84F8-4E2E-81DA-3912F985E7DF}" srcOrd="0" destOrd="0" presId="urn:microsoft.com/office/officeart/2005/8/layout/hierarchy6"/>
    <dgm:cxn modelId="{182B5E54-EA66-4054-8AAB-6EDD8CE36928}" type="presParOf" srcId="{F3193F60-23DA-46E5-9C50-4DD91CA446C1}" destId="{D7D78FD3-3117-4C01-A76C-8CE4245F2E61}" srcOrd="1" destOrd="0" presId="urn:microsoft.com/office/officeart/2005/8/layout/hierarchy6"/>
    <dgm:cxn modelId="{70A65705-FC4A-4E41-A143-66BF57C26F5C}" type="presParOf" srcId="{7ADF6894-C3CC-4EA2-89D8-03376B12EAE1}" destId="{B8A1F36D-C7DF-4496-8E2E-DA61F384274E}"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5768A3-E676-44AE-9AE5-51207C4FA002}" type="doc">
      <dgm:prSet loTypeId="urn:microsoft.com/office/officeart/2005/8/layout/radial6" loCatId="relationship" qsTypeId="urn:microsoft.com/office/officeart/2005/8/quickstyle/simple1" qsCatId="simple" csTypeId="urn:microsoft.com/office/officeart/2005/8/colors/colorful3" csCatId="colorful" phldr="1"/>
      <dgm:spPr/>
      <dgm:t>
        <a:bodyPr/>
        <a:lstStyle/>
        <a:p>
          <a:endParaRPr lang="en-IN"/>
        </a:p>
      </dgm:t>
    </dgm:pt>
    <dgm:pt modelId="{03D6B595-0361-4298-A7FD-78A9A5DE75F5}">
      <dgm:prSet phldrT="[Text]"/>
      <dgm:spPr/>
      <dgm:t>
        <a:bodyPr/>
        <a:lstStyle/>
        <a:p>
          <a:r>
            <a:rPr lang="en-IN" dirty="0" smtClean="0"/>
            <a:t>Non-verbal Communication</a:t>
          </a:r>
          <a:endParaRPr lang="en-IN" dirty="0"/>
        </a:p>
      </dgm:t>
    </dgm:pt>
    <dgm:pt modelId="{31D94029-534C-40D4-8464-ABE533EBD968}" type="parTrans" cxnId="{1802C488-071E-4E21-9A11-D8316BE2A2DD}">
      <dgm:prSet/>
      <dgm:spPr/>
      <dgm:t>
        <a:bodyPr/>
        <a:lstStyle/>
        <a:p>
          <a:endParaRPr lang="en-IN"/>
        </a:p>
      </dgm:t>
    </dgm:pt>
    <dgm:pt modelId="{E43F5D08-3B71-43F5-ADCF-A34A288DFC11}" type="sibTrans" cxnId="{1802C488-071E-4E21-9A11-D8316BE2A2DD}">
      <dgm:prSet/>
      <dgm:spPr/>
      <dgm:t>
        <a:bodyPr/>
        <a:lstStyle/>
        <a:p>
          <a:endParaRPr lang="en-IN"/>
        </a:p>
      </dgm:t>
    </dgm:pt>
    <dgm:pt modelId="{0F35D92C-9FAA-42BA-B14C-6E2EF7789DBC}">
      <dgm:prSet phldrT="[Text]"/>
      <dgm:spPr/>
      <dgm:t>
        <a:bodyPr/>
        <a:lstStyle/>
        <a:p>
          <a:r>
            <a:rPr lang="en-IN" dirty="0" smtClean="0"/>
            <a:t>Kinesics</a:t>
          </a:r>
          <a:endParaRPr lang="en-IN" dirty="0"/>
        </a:p>
      </dgm:t>
    </dgm:pt>
    <dgm:pt modelId="{F14608A9-7FE7-4683-B6BC-02C9FF79019C}" type="parTrans" cxnId="{3DC8B749-2C0C-4BB4-807B-1182C2F91B71}">
      <dgm:prSet/>
      <dgm:spPr/>
      <dgm:t>
        <a:bodyPr/>
        <a:lstStyle/>
        <a:p>
          <a:endParaRPr lang="en-IN"/>
        </a:p>
      </dgm:t>
    </dgm:pt>
    <dgm:pt modelId="{B9280AB8-AC3C-4E7E-8259-DE2D99F97617}" type="sibTrans" cxnId="{3DC8B749-2C0C-4BB4-807B-1182C2F91B71}">
      <dgm:prSet/>
      <dgm:spPr/>
      <dgm:t>
        <a:bodyPr/>
        <a:lstStyle/>
        <a:p>
          <a:endParaRPr lang="en-IN"/>
        </a:p>
      </dgm:t>
    </dgm:pt>
    <dgm:pt modelId="{6BDB4B39-27F3-4450-BAC7-364B964461C1}">
      <dgm:prSet phldrT="[Text]"/>
      <dgm:spPr/>
      <dgm:t>
        <a:bodyPr/>
        <a:lstStyle/>
        <a:p>
          <a:r>
            <a:rPr lang="en-IN" b="0" dirty="0" err="1" smtClean="0"/>
            <a:t>Artifacts</a:t>
          </a:r>
          <a:endParaRPr lang="en-IN" dirty="0"/>
        </a:p>
      </dgm:t>
    </dgm:pt>
    <dgm:pt modelId="{CB1F5256-119A-4186-A78E-5B98D46D74CD}" type="parTrans" cxnId="{84B5CF18-3E74-4B28-B817-15CB64E4B62C}">
      <dgm:prSet/>
      <dgm:spPr/>
      <dgm:t>
        <a:bodyPr/>
        <a:lstStyle/>
        <a:p>
          <a:endParaRPr lang="en-IN"/>
        </a:p>
      </dgm:t>
    </dgm:pt>
    <dgm:pt modelId="{5B8187BF-1D33-41CC-8DE1-8CC61C2B5CF2}" type="sibTrans" cxnId="{84B5CF18-3E74-4B28-B817-15CB64E4B62C}">
      <dgm:prSet/>
      <dgm:spPr/>
      <dgm:t>
        <a:bodyPr/>
        <a:lstStyle/>
        <a:p>
          <a:endParaRPr lang="en-IN"/>
        </a:p>
      </dgm:t>
    </dgm:pt>
    <dgm:pt modelId="{C0E4C8A1-9CDF-43CD-AE35-E8D4888934BA}">
      <dgm:prSet phldrT="[Text]"/>
      <dgm:spPr/>
      <dgm:t>
        <a:bodyPr/>
        <a:lstStyle/>
        <a:p>
          <a:r>
            <a:rPr lang="en-IN" b="0" dirty="0" err="1" smtClean="0"/>
            <a:t>Oculesics</a:t>
          </a:r>
          <a:endParaRPr lang="en-IN" dirty="0"/>
        </a:p>
      </dgm:t>
    </dgm:pt>
    <dgm:pt modelId="{40062F3F-74B9-4B43-98B1-96DE398F48DC}" type="parTrans" cxnId="{EBD36DCC-CBF8-4F7C-BADB-3D7076E229FD}">
      <dgm:prSet/>
      <dgm:spPr/>
      <dgm:t>
        <a:bodyPr/>
        <a:lstStyle/>
        <a:p>
          <a:endParaRPr lang="en-IN"/>
        </a:p>
      </dgm:t>
    </dgm:pt>
    <dgm:pt modelId="{46F3ABAD-814F-4FF2-95B2-436924431534}" type="sibTrans" cxnId="{EBD36DCC-CBF8-4F7C-BADB-3D7076E229FD}">
      <dgm:prSet/>
      <dgm:spPr/>
      <dgm:t>
        <a:bodyPr/>
        <a:lstStyle/>
        <a:p>
          <a:endParaRPr lang="en-IN"/>
        </a:p>
      </dgm:t>
    </dgm:pt>
    <dgm:pt modelId="{93C7BF75-5FF1-434B-8AEE-BA7840341759}">
      <dgm:prSet phldrT="[Text]"/>
      <dgm:spPr/>
      <dgm:t>
        <a:bodyPr/>
        <a:lstStyle/>
        <a:p>
          <a:r>
            <a:rPr lang="en-IN" dirty="0" smtClean="0"/>
            <a:t>Vocalises or paralanguage</a:t>
          </a:r>
          <a:endParaRPr lang="en-IN" dirty="0"/>
        </a:p>
      </dgm:t>
    </dgm:pt>
    <dgm:pt modelId="{0F8844EF-841C-444E-BBFD-DCB6D2CD4CAB}" type="parTrans" cxnId="{B27FB322-4334-46E4-A18B-842885D259D4}">
      <dgm:prSet/>
      <dgm:spPr/>
      <dgm:t>
        <a:bodyPr/>
        <a:lstStyle/>
        <a:p>
          <a:endParaRPr lang="en-IN"/>
        </a:p>
      </dgm:t>
    </dgm:pt>
    <dgm:pt modelId="{53A12759-6E9C-4759-89C9-ED6721699FFD}" type="sibTrans" cxnId="{B27FB322-4334-46E4-A18B-842885D259D4}">
      <dgm:prSet/>
      <dgm:spPr/>
      <dgm:t>
        <a:bodyPr/>
        <a:lstStyle/>
        <a:p>
          <a:endParaRPr lang="en-IN"/>
        </a:p>
      </dgm:t>
    </dgm:pt>
    <dgm:pt modelId="{028A80BE-0DC7-4AA8-A6B4-0A2DFDDDEFE9}">
      <dgm:prSet phldrT="[Text]"/>
      <dgm:spPr/>
      <dgm:t>
        <a:bodyPr/>
        <a:lstStyle/>
        <a:p>
          <a:r>
            <a:rPr lang="en-IN" dirty="0" smtClean="0"/>
            <a:t>Haptics</a:t>
          </a:r>
          <a:endParaRPr lang="en-IN" dirty="0"/>
        </a:p>
      </dgm:t>
    </dgm:pt>
    <dgm:pt modelId="{CBCBE2E6-ECA4-49D9-8C80-704A35351B4A}" type="parTrans" cxnId="{44295BCD-7EFE-4245-A546-E3E8CF07C04F}">
      <dgm:prSet/>
      <dgm:spPr/>
      <dgm:t>
        <a:bodyPr/>
        <a:lstStyle/>
        <a:p>
          <a:endParaRPr lang="en-IN"/>
        </a:p>
      </dgm:t>
    </dgm:pt>
    <dgm:pt modelId="{6FDE17E6-4F37-49D9-A20B-F44E3AB2833A}" type="sibTrans" cxnId="{44295BCD-7EFE-4245-A546-E3E8CF07C04F}">
      <dgm:prSet/>
      <dgm:spPr/>
      <dgm:t>
        <a:bodyPr/>
        <a:lstStyle/>
        <a:p>
          <a:endParaRPr lang="en-IN"/>
        </a:p>
      </dgm:t>
    </dgm:pt>
    <dgm:pt modelId="{F7F928A1-CAD1-432E-9A81-60817A4382D7}">
      <dgm:prSet phldrT="[Text]"/>
      <dgm:spPr/>
      <dgm:t>
        <a:bodyPr/>
        <a:lstStyle/>
        <a:p>
          <a:r>
            <a:rPr lang="en-IN" dirty="0" smtClean="0"/>
            <a:t>Proxemics</a:t>
          </a:r>
          <a:endParaRPr lang="en-IN" dirty="0"/>
        </a:p>
      </dgm:t>
    </dgm:pt>
    <dgm:pt modelId="{7E6E21B1-7308-4288-992F-186D99FFA846}" type="parTrans" cxnId="{F1160B4B-8506-4E62-9761-C176381DB785}">
      <dgm:prSet/>
      <dgm:spPr/>
      <dgm:t>
        <a:bodyPr/>
        <a:lstStyle/>
        <a:p>
          <a:endParaRPr lang="en-IN"/>
        </a:p>
      </dgm:t>
    </dgm:pt>
    <dgm:pt modelId="{675C3966-E28F-404B-A080-D91369688BE5}" type="sibTrans" cxnId="{F1160B4B-8506-4E62-9761-C176381DB785}">
      <dgm:prSet/>
      <dgm:spPr/>
      <dgm:t>
        <a:bodyPr/>
        <a:lstStyle/>
        <a:p>
          <a:endParaRPr lang="en-IN"/>
        </a:p>
      </dgm:t>
    </dgm:pt>
    <dgm:pt modelId="{AA2A5B0E-EF32-4681-B9B9-4311DEFC44EA}" type="pres">
      <dgm:prSet presAssocID="{2C5768A3-E676-44AE-9AE5-51207C4FA002}" presName="Name0" presStyleCnt="0">
        <dgm:presLayoutVars>
          <dgm:chMax val="1"/>
          <dgm:dir/>
          <dgm:animLvl val="ctr"/>
          <dgm:resizeHandles val="exact"/>
        </dgm:presLayoutVars>
      </dgm:prSet>
      <dgm:spPr/>
      <dgm:t>
        <a:bodyPr/>
        <a:lstStyle/>
        <a:p>
          <a:endParaRPr lang="en-IN"/>
        </a:p>
      </dgm:t>
    </dgm:pt>
    <dgm:pt modelId="{0946A1ED-D526-4B44-97F3-F1EA6EFA5B0B}" type="pres">
      <dgm:prSet presAssocID="{03D6B595-0361-4298-A7FD-78A9A5DE75F5}" presName="centerShape" presStyleLbl="node0" presStyleIdx="0" presStyleCnt="1"/>
      <dgm:spPr/>
      <dgm:t>
        <a:bodyPr/>
        <a:lstStyle/>
        <a:p>
          <a:endParaRPr lang="en-IN"/>
        </a:p>
      </dgm:t>
    </dgm:pt>
    <dgm:pt modelId="{9603E2CD-C833-452F-ADE1-895DDAE6CBA9}" type="pres">
      <dgm:prSet presAssocID="{0F35D92C-9FAA-42BA-B14C-6E2EF7789DBC}" presName="node" presStyleLbl="node1" presStyleIdx="0" presStyleCnt="6">
        <dgm:presLayoutVars>
          <dgm:bulletEnabled val="1"/>
        </dgm:presLayoutVars>
      </dgm:prSet>
      <dgm:spPr/>
      <dgm:t>
        <a:bodyPr/>
        <a:lstStyle/>
        <a:p>
          <a:endParaRPr lang="en-IN"/>
        </a:p>
      </dgm:t>
    </dgm:pt>
    <dgm:pt modelId="{4AAE172E-9DDA-4D32-AC50-5310100E2809}" type="pres">
      <dgm:prSet presAssocID="{0F35D92C-9FAA-42BA-B14C-6E2EF7789DBC}" presName="dummy" presStyleCnt="0"/>
      <dgm:spPr/>
    </dgm:pt>
    <dgm:pt modelId="{0A807E89-6007-4842-906A-A990BE5C3268}" type="pres">
      <dgm:prSet presAssocID="{B9280AB8-AC3C-4E7E-8259-DE2D99F97617}" presName="sibTrans" presStyleLbl="sibTrans2D1" presStyleIdx="0" presStyleCnt="6"/>
      <dgm:spPr/>
      <dgm:t>
        <a:bodyPr/>
        <a:lstStyle/>
        <a:p>
          <a:endParaRPr lang="en-IN"/>
        </a:p>
      </dgm:t>
    </dgm:pt>
    <dgm:pt modelId="{45E86463-7D52-4197-84DA-6B2B00A7346D}" type="pres">
      <dgm:prSet presAssocID="{93C7BF75-5FF1-434B-8AEE-BA7840341759}" presName="node" presStyleLbl="node1" presStyleIdx="1" presStyleCnt="6">
        <dgm:presLayoutVars>
          <dgm:bulletEnabled val="1"/>
        </dgm:presLayoutVars>
      </dgm:prSet>
      <dgm:spPr/>
      <dgm:t>
        <a:bodyPr/>
        <a:lstStyle/>
        <a:p>
          <a:endParaRPr lang="en-IN"/>
        </a:p>
      </dgm:t>
    </dgm:pt>
    <dgm:pt modelId="{470723C7-B118-4DE5-A2EC-DFB75CA51D45}" type="pres">
      <dgm:prSet presAssocID="{93C7BF75-5FF1-434B-8AEE-BA7840341759}" presName="dummy" presStyleCnt="0"/>
      <dgm:spPr/>
    </dgm:pt>
    <dgm:pt modelId="{5C022EAB-7E3E-42D6-BEEC-12EC8C292F9E}" type="pres">
      <dgm:prSet presAssocID="{53A12759-6E9C-4759-89C9-ED6721699FFD}" presName="sibTrans" presStyleLbl="sibTrans2D1" presStyleIdx="1" presStyleCnt="6"/>
      <dgm:spPr/>
      <dgm:t>
        <a:bodyPr/>
        <a:lstStyle/>
        <a:p>
          <a:endParaRPr lang="en-IN"/>
        </a:p>
      </dgm:t>
    </dgm:pt>
    <dgm:pt modelId="{81273C0C-493B-4E19-8C73-84FE489D0924}" type="pres">
      <dgm:prSet presAssocID="{028A80BE-0DC7-4AA8-A6B4-0A2DFDDDEFE9}" presName="node" presStyleLbl="node1" presStyleIdx="2" presStyleCnt="6">
        <dgm:presLayoutVars>
          <dgm:bulletEnabled val="1"/>
        </dgm:presLayoutVars>
      </dgm:prSet>
      <dgm:spPr/>
      <dgm:t>
        <a:bodyPr/>
        <a:lstStyle/>
        <a:p>
          <a:endParaRPr lang="en-IN"/>
        </a:p>
      </dgm:t>
    </dgm:pt>
    <dgm:pt modelId="{4FE1B167-65B4-4691-A5CA-34E50D11B3A4}" type="pres">
      <dgm:prSet presAssocID="{028A80BE-0DC7-4AA8-A6B4-0A2DFDDDEFE9}" presName="dummy" presStyleCnt="0"/>
      <dgm:spPr/>
    </dgm:pt>
    <dgm:pt modelId="{BE9A7213-C109-40AF-AEE5-D3C41E69D51E}" type="pres">
      <dgm:prSet presAssocID="{6FDE17E6-4F37-49D9-A20B-F44E3AB2833A}" presName="sibTrans" presStyleLbl="sibTrans2D1" presStyleIdx="2" presStyleCnt="6"/>
      <dgm:spPr/>
      <dgm:t>
        <a:bodyPr/>
        <a:lstStyle/>
        <a:p>
          <a:endParaRPr lang="en-IN"/>
        </a:p>
      </dgm:t>
    </dgm:pt>
    <dgm:pt modelId="{BD032EBB-234D-400C-8CA2-6713FB4AD073}" type="pres">
      <dgm:prSet presAssocID="{F7F928A1-CAD1-432E-9A81-60817A4382D7}" presName="node" presStyleLbl="node1" presStyleIdx="3" presStyleCnt="6">
        <dgm:presLayoutVars>
          <dgm:bulletEnabled val="1"/>
        </dgm:presLayoutVars>
      </dgm:prSet>
      <dgm:spPr/>
      <dgm:t>
        <a:bodyPr/>
        <a:lstStyle/>
        <a:p>
          <a:endParaRPr lang="en-IN"/>
        </a:p>
      </dgm:t>
    </dgm:pt>
    <dgm:pt modelId="{E619049B-0B89-43D4-80F0-BF75CEAA7AE3}" type="pres">
      <dgm:prSet presAssocID="{F7F928A1-CAD1-432E-9A81-60817A4382D7}" presName="dummy" presStyleCnt="0"/>
      <dgm:spPr/>
    </dgm:pt>
    <dgm:pt modelId="{1F607560-5CC7-4B71-852A-100D55BD3641}" type="pres">
      <dgm:prSet presAssocID="{675C3966-E28F-404B-A080-D91369688BE5}" presName="sibTrans" presStyleLbl="sibTrans2D1" presStyleIdx="3" presStyleCnt="6"/>
      <dgm:spPr/>
      <dgm:t>
        <a:bodyPr/>
        <a:lstStyle/>
        <a:p>
          <a:endParaRPr lang="en-IN"/>
        </a:p>
      </dgm:t>
    </dgm:pt>
    <dgm:pt modelId="{27343F64-335C-4291-B61B-3FD1DE40DA40}" type="pres">
      <dgm:prSet presAssocID="{6BDB4B39-27F3-4450-BAC7-364B964461C1}" presName="node" presStyleLbl="node1" presStyleIdx="4" presStyleCnt="6">
        <dgm:presLayoutVars>
          <dgm:bulletEnabled val="1"/>
        </dgm:presLayoutVars>
      </dgm:prSet>
      <dgm:spPr/>
      <dgm:t>
        <a:bodyPr/>
        <a:lstStyle/>
        <a:p>
          <a:endParaRPr lang="en-IN"/>
        </a:p>
      </dgm:t>
    </dgm:pt>
    <dgm:pt modelId="{070DE7B3-0105-44CC-92AE-54D7F35F5A49}" type="pres">
      <dgm:prSet presAssocID="{6BDB4B39-27F3-4450-BAC7-364B964461C1}" presName="dummy" presStyleCnt="0"/>
      <dgm:spPr/>
    </dgm:pt>
    <dgm:pt modelId="{FE9EF3FE-0F6C-4B33-9CCB-D94761786436}" type="pres">
      <dgm:prSet presAssocID="{5B8187BF-1D33-41CC-8DE1-8CC61C2B5CF2}" presName="sibTrans" presStyleLbl="sibTrans2D1" presStyleIdx="4" presStyleCnt="6"/>
      <dgm:spPr/>
      <dgm:t>
        <a:bodyPr/>
        <a:lstStyle/>
        <a:p>
          <a:endParaRPr lang="en-IN"/>
        </a:p>
      </dgm:t>
    </dgm:pt>
    <dgm:pt modelId="{759C2A11-664E-4E38-8973-654A08DA6AAC}" type="pres">
      <dgm:prSet presAssocID="{C0E4C8A1-9CDF-43CD-AE35-E8D4888934BA}" presName="node" presStyleLbl="node1" presStyleIdx="5" presStyleCnt="6">
        <dgm:presLayoutVars>
          <dgm:bulletEnabled val="1"/>
        </dgm:presLayoutVars>
      </dgm:prSet>
      <dgm:spPr/>
      <dgm:t>
        <a:bodyPr/>
        <a:lstStyle/>
        <a:p>
          <a:endParaRPr lang="en-IN"/>
        </a:p>
      </dgm:t>
    </dgm:pt>
    <dgm:pt modelId="{0BA06329-4011-4ACC-AF77-358E7ABF8772}" type="pres">
      <dgm:prSet presAssocID="{C0E4C8A1-9CDF-43CD-AE35-E8D4888934BA}" presName="dummy" presStyleCnt="0"/>
      <dgm:spPr/>
    </dgm:pt>
    <dgm:pt modelId="{30288546-EB17-4936-A33D-1C28BA0AB234}" type="pres">
      <dgm:prSet presAssocID="{46F3ABAD-814F-4FF2-95B2-436924431534}" presName="sibTrans" presStyleLbl="sibTrans2D1" presStyleIdx="5" presStyleCnt="6"/>
      <dgm:spPr/>
      <dgm:t>
        <a:bodyPr/>
        <a:lstStyle/>
        <a:p>
          <a:endParaRPr lang="en-IN"/>
        </a:p>
      </dgm:t>
    </dgm:pt>
  </dgm:ptLst>
  <dgm:cxnLst>
    <dgm:cxn modelId="{D1BF52AD-5E77-41B9-B014-903311869AEF}" type="presOf" srcId="{028A80BE-0DC7-4AA8-A6B4-0A2DFDDDEFE9}" destId="{81273C0C-493B-4E19-8C73-84FE489D0924}" srcOrd="0" destOrd="0" presId="urn:microsoft.com/office/officeart/2005/8/layout/radial6"/>
    <dgm:cxn modelId="{B27FB322-4334-46E4-A18B-842885D259D4}" srcId="{03D6B595-0361-4298-A7FD-78A9A5DE75F5}" destId="{93C7BF75-5FF1-434B-8AEE-BA7840341759}" srcOrd="1" destOrd="0" parTransId="{0F8844EF-841C-444E-BBFD-DCB6D2CD4CAB}" sibTransId="{53A12759-6E9C-4759-89C9-ED6721699FFD}"/>
    <dgm:cxn modelId="{B0DAE3B5-A53F-47EF-9589-533D368FEA32}" type="presOf" srcId="{0F35D92C-9FAA-42BA-B14C-6E2EF7789DBC}" destId="{9603E2CD-C833-452F-ADE1-895DDAE6CBA9}" srcOrd="0" destOrd="0" presId="urn:microsoft.com/office/officeart/2005/8/layout/radial6"/>
    <dgm:cxn modelId="{84B5CF18-3E74-4B28-B817-15CB64E4B62C}" srcId="{03D6B595-0361-4298-A7FD-78A9A5DE75F5}" destId="{6BDB4B39-27F3-4450-BAC7-364B964461C1}" srcOrd="4" destOrd="0" parTransId="{CB1F5256-119A-4186-A78E-5B98D46D74CD}" sibTransId="{5B8187BF-1D33-41CC-8DE1-8CC61C2B5CF2}"/>
    <dgm:cxn modelId="{73DCC0DA-0EBC-4B76-9A2D-2CF76D7CCE59}" type="presOf" srcId="{03D6B595-0361-4298-A7FD-78A9A5DE75F5}" destId="{0946A1ED-D526-4B44-97F3-F1EA6EFA5B0B}" srcOrd="0" destOrd="0" presId="urn:microsoft.com/office/officeart/2005/8/layout/radial6"/>
    <dgm:cxn modelId="{330DC8FA-FAB9-4D4F-8B0F-CADB4AF95CB5}" type="presOf" srcId="{C0E4C8A1-9CDF-43CD-AE35-E8D4888934BA}" destId="{759C2A11-664E-4E38-8973-654A08DA6AAC}" srcOrd="0" destOrd="0" presId="urn:microsoft.com/office/officeart/2005/8/layout/radial6"/>
    <dgm:cxn modelId="{7B237FCE-CEC7-44C3-BB72-ABB98B875863}" type="presOf" srcId="{53A12759-6E9C-4759-89C9-ED6721699FFD}" destId="{5C022EAB-7E3E-42D6-BEEC-12EC8C292F9E}" srcOrd="0" destOrd="0" presId="urn:microsoft.com/office/officeart/2005/8/layout/radial6"/>
    <dgm:cxn modelId="{74B8C9B0-5D82-4AE9-80FF-876C480468DA}" type="presOf" srcId="{6BDB4B39-27F3-4450-BAC7-364B964461C1}" destId="{27343F64-335C-4291-B61B-3FD1DE40DA40}" srcOrd="0" destOrd="0" presId="urn:microsoft.com/office/officeart/2005/8/layout/radial6"/>
    <dgm:cxn modelId="{E6628633-FA24-42C2-BDF0-C5F25429839B}" type="presOf" srcId="{5B8187BF-1D33-41CC-8DE1-8CC61C2B5CF2}" destId="{FE9EF3FE-0F6C-4B33-9CCB-D94761786436}" srcOrd="0" destOrd="0" presId="urn:microsoft.com/office/officeart/2005/8/layout/radial6"/>
    <dgm:cxn modelId="{9BF29D53-3CCE-41E6-9ACE-CBF970153C60}" type="presOf" srcId="{F7F928A1-CAD1-432E-9A81-60817A4382D7}" destId="{BD032EBB-234D-400C-8CA2-6713FB4AD073}" srcOrd="0" destOrd="0" presId="urn:microsoft.com/office/officeart/2005/8/layout/radial6"/>
    <dgm:cxn modelId="{8FFAE767-1961-4190-A82E-0BFEFF280D4F}" type="presOf" srcId="{46F3ABAD-814F-4FF2-95B2-436924431534}" destId="{30288546-EB17-4936-A33D-1C28BA0AB234}" srcOrd="0" destOrd="0" presId="urn:microsoft.com/office/officeart/2005/8/layout/radial6"/>
    <dgm:cxn modelId="{3DC8B749-2C0C-4BB4-807B-1182C2F91B71}" srcId="{03D6B595-0361-4298-A7FD-78A9A5DE75F5}" destId="{0F35D92C-9FAA-42BA-B14C-6E2EF7789DBC}" srcOrd="0" destOrd="0" parTransId="{F14608A9-7FE7-4683-B6BC-02C9FF79019C}" sibTransId="{B9280AB8-AC3C-4E7E-8259-DE2D99F97617}"/>
    <dgm:cxn modelId="{BEC93B4F-A6D2-4F1F-8439-0F771D1E0A56}" type="presOf" srcId="{B9280AB8-AC3C-4E7E-8259-DE2D99F97617}" destId="{0A807E89-6007-4842-906A-A990BE5C3268}" srcOrd="0" destOrd="0" presId="urn:microsoft.com/office/officeart/2005/8/layout/radial6"/>
    <dgm:cxn modelId="{F1160B4B-8506-4E62-9761-C176381DB785}" srcId="{03D6B595-0361-4298-A7FD-78A9A5DE75F5}" destId="{F7F928A1-CAD1-432E-9A81-60817A4382D7}" srcOrd="3" destOrd="0" parTransId="{7E6E21B1-7308-4288-992F-186D99FFA846}" sibTransId="{675C3966-E28F-404B-A080-D91369688BE5}"/>
    <dgm:cxn modelId="{EBD36DCC-CBF8-4F7C-BADB-3D7076E229FD}" srcId="{03D6B595-0361-4298-A7FD-78A9A5DE75F5}" destId="{C0E4C8A1-9CDF-43CD-AE35-E8D4888934BA}" srcOrd="5" destOrd="0" parTransId="{40062F3F-74B9-4B43-98B1-96DE398F48DC}" sibTransId="{46F3ABAD-814F-4FF2-95B2-436924431534}"/>
    <dgm:cxn modelId="{44295BCD-7EFE-4245-A546-E3E8CF07C04F}" srcId="{03D6B595-0361-4298-A7FD-78A9A5DE75F5}" destId="{028A80BE-0DC7-4AA8-A6B4-0A2DFDDDEFE9}" srcOrd="2" destOrd="0" parTransId="{CBCBE2E6-ECA4-49D9-8C80-704A35351B4A}" sibTransId="{6FDE17E6-4F37-49D9-A20B-F44E3AB2833A}"/>
    <dgm:cxn modelId="{8220AD55-A549-43E9-ADCB-D9E50E51E7AF}" type="presOf" srcId="{6FDE17E6-4F37-49D9-A20B-F44E3AB2833A}" destId="{BE9A7213-C109-40AF-AEE5-D3C41E69D51E}" srcOrd="0" destOrd="0" presId="urn:microsoft.com/office/officeart/2005/8/layout/radial6"/>
    <dgm:cxn modelId="{1802C488-071E-4E21-9A11-D8316BE2A2DD}" srcId="{2C5768A3-E676-44AE-9AE5-51207C4FA002}" destId="{03D6B595-0361-4298-A7FD-78A9A5DE75F5}" srcOrd="0" destOrd="0" parTransId="{31D94029-534C-40D4-8464-ABE533EBD968}" sibTransId="{E43F5D08-3B71-43F5-ADCF-A34A288DFC11}"/>
    <dgm:cxn modelId="{A45B18AF-C6A5-4110-9688-FD6142E4A607}" type="presOf" srcId="{675C3966-E28F-404B-A080-D91369688BE5}" destId="{1F607560-5CC7-4B71-852A-100D55BD3641}" srcOrd="0" destOrd="0" presId="urn:microsoft.com/office/officeart/2005/8/layout/radial6"/>
    <dgm:cxn modelId="{BEDB27CB-DB51-453E-A8DB-97B2E56ABB9D}" type="presOf" srcId="{2C5768A3-E676-44AE-9AE5-51207C4FA002}" destId="{AA2A5B0E-EF32-4681-B9B9-4311DEFC44EA}" srcOrd="0" destOrd="0" presId="urn:microsoft.com/office/officeart/2005/8/layout/radial6"/>
    <dgm:cxn modelId="{83D08CEB-F6AA-494D-A81D-2A26B0106C27}" type="presOf" srcId="{93C7BF75-5FF1-434B-8AEE-BA7840341759}" destId="{45E86463-7D52-4197-84DA-6B2B00A7346D}" srcOrd="0" destOrd="0" presId="urn:microsoft.com/office/officeart/2005/8/layout/radial6"/>
    <dgm:cxn modelId="{60464BF5-0A5B-4A7C-91E2-89E51F630668}" type="presParOf" srcId="{AA2A5B0E-EF32-4681-B9B9-4311DEFC44EA}" destId="{0946A1ED-D526-4B44-97F3-F1EA6EFA5B0B}" srcOrd="0" destOrd="0" presId="urn:microsoft.com/office/officeart/2005/8/layout/radial6"/>
    <dgm:cxn modelId="{011840A9-1A0B-4178-A0D5-B6970457B097}" type="presParOf" srcId="{AA2A5B0E-EF32-4681-B9B9-4311DEFC44EA}" destId="{9603E2CD-C833-452F-ADE1-895DDAE6CBA9}" srcOrd="1" destOrd="0" presId="urn:microsoft.com/office/officeart/2005/8/layout/radial6"/>
    <dgm:cxn modelId="{29A1135F-E6B3-4C87-B790-D703470A6721}" type="presParOf" srcId="{AA2A5B0E-EF32-4681-B9B9-4311DEFC44EA}" destId="{4AAE172E-9DDA-4D32-AC50-5310100E2809}" srcOrd="2" destOrd="0" presId="urn:microsoft.com/office/officeart/2005/8/layout/radial6"/>
    <dgm:cxn modelId="{FAEF7E73-DF3A-4368-ADB7-4A8605535025}" type="presParOf" srcId="{AA2A5B0E-EF32-4681-B9B9-4311DEFC44EA}" destId="{0A807E89-6007-4842-906A-A990BE5C3268}" srcOrd="3" destOrd="0" presId="urn:microsoft.com/office/officeart/2005/8/layout/radial6"/>
    <dgm:cxn modelId="{4799735D-4F63-443C-86D8-9D7EE8F83976}" type="presParOf" srcId="{AA2A5B0E-EF32-4681-B9B9-4311DEFC44EA}" destId="{45E86463-7D52-4197-84DA-6B2B00A7346D}" srcOrd="4" destOrd="0" presId="urn:microsoft.com/office/officeart/2005/8/layout/radial6"/>
    <dgm:cxn modelId="{AC101D63-8212-4CF7-8511-8C93B1C7A02A}" type="presParOf" srcId="{AA2A5B0E-EF32-4681-B9B9-4311DEFC44EA}" destId="{470723C7-B118-4DE5-A2EC-DFB75CA51D45}" srcOrd="5" destOrd="0" presId="urn:microsoft.com/office/officeart/2005/8/layout/radial6"/>
    <dgm:cxn modelId="{3EA0A322-0DD7-4001-9B8E-6E62D44503AB}" type="presParOf" srcId="{AA2A5B0E-EF32-4681-B9B9-4311DEFC44EA}" destId="{5C022EAB-7E3E-42D6-BEEC-12EC8C292F9E}" srcOrd="6" destOrd="0" presId="urn:microsoft.com/office/officeart/2005/8/layout/radial6"/>
    <dgm:cxn modelId="{5805C279-761D-4384-A26A-F7F4F01146B4}" type="presParOf" srcId="{AA2A5B0E-EF32-4681-B9B9-4311DEFC44EA}" destId="{81273C0C-493B-4E19-8C73-84FE489D0924}" srcOrd="7" destOrd="0" presId="urn:microsoft.com/office/officeart/2005/8/layout/radial6"/>
    <dgm:cxn modelId="{330D7988-5E14-42F6-B557-46A5C32B3519}" type="presParOf" srcId="{AA2A5B0E-EF32-4681-B9B9-4311DEFC44EA}" destId="{4FE1B167-65B4-4691-A5CA-34E50D11B3A4}" srcOrd="8" destOrd="0" presId="urn:microsoft.com/office/officeart/2005/8/layout/radial6"/>
    <dgm:cxn modelId="{A4536599-EE7D-4AD6-8996-A36DF4414686}" type="presParOf" srcId="{AA2A5B0E-EF32-4681-B9B9-4311DEFC44EA}" destId="{BE9A7213-C109-40AF-AEE5-D3C41E69D51E}" srcOrd="9" destOrd="0" presId="urn:microsoft.com/office/officeart/2005/8/layout/radial6"/>
    <dgm:cxn modelId="{66C8D811-45AA-422C-AA5B-154A26AFE83C}" type="presParOf" srcId="{AA2A5B0E-EF32-4681-B9B9-4311DEFC44EA}" destId="{BD032EBB-234D-400C-8CA2-6713FB4AD073}" srcOrd="10" destOrd="0" presId="urn:microsoft.com/office/officeart/2005/8/layout/radial6"/>
    <dgm:cxn modelId="{008A9AD6-9DD9-4DA3-9DA1-458E6E0A8AA2}" type="presParOf" srcId="{AA2A5B0E-EF32-4681-B9B9-4311DEFC44EA}" destId="{E619049B-0B89-43D4-80F0-BF75CEAA7AE3}" srcOrd="11" destOrd="0" presId="urn:microsoft.com/office/officeart/2005/8/layout/radial6"/>
    <dgm:cxn modelId="{3601621F-4A67-42E7-B05E-BB9E487BB6FE}" type="presParOf" srcId="{AA2A5B0E-EF32-4681-B9B9-4311DEFC44EA}" destId="{1F607560-5CC7-4B71-852A-100D55BD3641}" srcOrd="12" destOrd="0" presId="urn:microsoft.com/office/officeart/2005/8/layout/radial6"/>
    <dgm:cxn modelId="{3791590F-530D-4298-83E8-4339B7CD820A}" type="presParOf" srcId="{AA2A5B0E-EF32-4681-B9B9-4311DEFC44EA}" destId="{27343F64-335C-4291-B61B-3FD1DE40DA40}" srcOrd="13" destOrd="0" presId="urn:microsoft.com/office/officeart/2005/8/layout/radial6"/>
    <dgm:cxn modelId="{EEEC490D-683F-490A-93F7-EDA43D9B17CD}" type="presParOf" srcId="{AA2A5B0E-EF32-4681-B9B9-4311DEFC44EA}" destId="{070DE7B3-0105-44CC-92AE-54D7F35F5A49}" srcOrd="14" destOrd="0" presId="urn:microsoft.com/office/officeart/2005/8/layout/radial6"/>
    <dgm:cxn modelId="{08635F16-50B4-4954-B4FE-9EDCF57C98A8}" type="presParOf" srcId="{AA2A5B0E-EF32-4681-B9B9-4311DEFC44EA}" destId="{FE9EF3FE-0F6C-4B33-9CCB-D94761786436}" srcOrd="15" destOrd="0" presId="urn:microsoft.com/office/officeart/2005/8/layout/radial6"/>
    <dgm:cxn modelId="{D6442F3F-1009-404E-8EF3-AE738F5BC68D}" type="presParOf" srcId="{AA2A5B0E-EF32-4681-B9B9-4311DEFC44EA}" destId="{759C2A11-664E-4E38-8973-654A08DA6AAC}" srcOrd="16" destOrd="0" presId="urn:microsoft.com/office/officeart/2005/8/layout/radial6"/>
    <dgm:cxn modelId="{4B438CBB-2F73-46F3-91B8-7F69311DE5B3}" type="presParOf" srcId="{AA2A5B0E-EF32-4681-B9B9-4311DEFC44EA}" destId="{0BA06329-4011-4ACC-AF77-358E7ABF8772}" srcOrd="17" destOrd="0" presId="urn:microsoft.com/office/officeart/2005/8/layout/radial6"/>
    <dgm:cxn modelId="{0F22C3FC-6B45-4DEE-AA4F-8078D8285CE1}" type="presParOf" srcId="{AA2A5B0E-EF32-4681-B9B9-4311DEFC44EA}" destId="{30288546-EB17-4936-A33D-1C28BA0AB234}"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9C453-773C-4676-A65E-6AD69BB957A7}">
      <dsp:nvSpPr>
        <dsp:cNvPr id="0" name=""/>
        <dsp:cNvSpPr/>
      </dsp:nvSpPr>
      <dsp:spPr>
        <a:xfrm>
          <a:off x="2541844" y="1778"/>
          <a:ext cx="1564711" cy="101706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Prewriting</a:t>
          </a:r>
          <a:endParaRPr lang="en-IN" sz="2400" kern="1200" dirty="0"/>
        </a:p>
      </dsp:txBody>
      <dsp:txXfrm>
        <a:off x="2591493" y="51427"/>
        <a:ext cx="1465413" cy="917764"/>
      </dsp:txXfrm>
    </dsp:sp>
    <dsp:sp modelId="{D6FA510C-EDE7-4D42-BE9F-3254472ACEB6}">
      <dsp:nvSpPr>
        <dsp:cNvPr id="0" name=""/>
        <dsp:cNvSpPr/>
      </dsp:nvSpPr>
      <dsp:spPr>
        <a:xfrm>
          <a:off x="1289974" y="510309"/>
          <a:ext cx="4068450" cy="4068450"/>
        </a:xfrm>
        <a:custGeom>
          <a:avLst/>
          <a:gdLst/>
          <a:ahLst/>
          <a:cxnLst/>
          <a:rect l="0" t="0" r="0" b="0"/>
          <a:pathLst>
            <a:path>
              <a:moveTo>
                <a:pt x="3026747" y="258564"/>
              </a:moveTo>
              <a:arcTo wR="2034225" hR="2034225" stAng="17952205" swAng="1213492"/>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27410C9-CCA1-437B-9DA9-527DB1E84CD0}">
      <dsp:nvSpPr>
        <dsp:cNvPr id="0" name=""/>
        <dsp:cNvSpPr/>
      </dsp:nvSpPr>
      <dsp:spPr>
        <a:xfrm>
          <a:off x="4476507" y="1407393"/>
          <a:ext cx="1564711" cy="1017062"/>
        </a:xfrm>
        <a:prstGeom prst="roundRect">
          <a:avLst/>
        </a:prstGeom>
        <a:solidFill>
          <a:schemeClr val="accent5">
            <a:hueOff val="-2483469"/>
            <a:satOff val="9953"/>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Drafting</a:t>
          </a:r>
          <a:endParaRPr lang="en-IN" sz="2400" kern="1200" dirty="0"/>
        </a:p>
      </dsp:txBody>
      <dsp:txXfrm>
        <a:off x="4526156" y="1457042"/>
        <a:ext cx="1465413" cy="917764"/>
      </dsp:txXfrm>
    </dsp:sp>
    <dsp:sp modelId="{174D3206-689C-4C7C-B321-10FB8CEA4F02}">
      <dsp:nvSpPr>
        <dsp:cNvPr id="0" name=""/>
        <dsp:cNvSpPr/>
      </dsp:nvSpPr>
      <dsp:spPr>
        <a:xfrm>
          <a:off x="1289974" y="510309"/>
          <a:ext cx="4068450" cy="4068450"/>
        </a:xfrm>
        <a:custGeom>
          <a:avLst/>
          <a:gdLst/>
          <a:ahLst/>
          <a:cxnLst/>
          <a:rect l="0" t="0" r="0" b="0"/>
          <a:pathLst>
            <a:path>
              <a:moveTo>
                <a:pt x="4063596" y="2174661"/>
              </a:moveTo>
              <a:arcTo wR="2034225" hR="2034225" stAng="21837519" swAng="1361237"/>
            </a:path>
          </a:pathLst>
        </a:custGeom>
        <a:noFill/>
        <a:ln w="9525" cap="flat" cmpd="sng" algn="ctr">
          <a:solidFill>
            <a:schemeClr val="accent5">
              <a:hueOff val="-2483469"/>
              <a:satOff val="9953"/>
              <a:lumOff val="2157"/>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323E8DF-5D64-4002-A8C5-3541E9EBCEA0}">
      <dsp:nvSpPr>
        <dsp:cNvPr id="0" name=""/>
        <dsp:cNvSpPr/>
      </dsp:nvSpPr>
      <dsp:spPr>
        <a:xfrm>
          <a:off x="3737531" y="3681726"/>
          <a:ext cx="1564711" cy="1017062"/>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Revising</a:t>
          </a:r>
          <a:endParaRPr lang="en-IN" sz="2400" kern="1200" dirty="0"/>
        </a:p>
      </dsp:txBody>
      <dsp:txXfrm>
        <a:off x="3787180" y="3731375"/>
        <a:ext cx="1465413" cy="917764"/>
      </dsp:txXfrm>
    </dsp:sp>
    <dsp:sp modelId="{DAF7733D-C45C-4D07-BC3D-C197AE70544C}">
      <dsp:nvSpPr>
        <dsp:cNvPr id="0" name=""/>
        <dsp:cNvSpPr/>
      </dsp:nvSpPr>
      <dsp:spPr>
        <a:xfrm>
          <a:off x="1289974" y="510309"/>
          <a:ext cx="4068450" cy="4068450"/>
        </a:xfrm>
        <a:custGeom>
          <a:avLst/>
          <a:gdLst/>
          <a:ahLst/>
          <a:cxnLst/>
          <a:rect l="0" t="0" r="0" b="0"/>
          <a:pathLst>
            <a:path>
              <a:moveTo>
                <a:pt x="2284486" y="4052997"/>
              </a:moveTo>
              <a:arcTo wR="2034225" hR="2034225" stAng="4975995" swAng="848010"/>
            </a:path>
          </a:pathLst>
        </a:custGeom>
        <a:noFill/>
        <a:ln w="9525" cap="flat" cmpd="sng" algn="ctr">
          <a:solidFill>
            <a:schemeClr val="accent5">
              <a:hueOff val="-4966938"/>
              <a:satOff val="19906"/>
              <a:lumOff val="4314"/>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AD5E61A-CBBB-46CF-8FDC-1C6B5E9E7573}">
      <dsp:nvSpPr>
        <dsp:cNvPr id="0" name=""/>
        <dsp:cNvSpPr/>
      </dsp:nvSpPr>
      <dsp:spPr>
        <a:xfrm>
          <a:off x="1346156" y="3681726"/>
          <a:ext cx="1564711" cy="1017062"/>
        </a:xfrm>
        <a:prstGeom prst="roundRect">
          <a:avLst/>
        </a:prstGeom>
        <a:solidFill>
          <a:schemeClr val="accent5">
            <a:hueOff val="-7450407"/>
            <a:satOff val="29858"/>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Editing</a:t>
          </a:r>
          <a:endParaRPr lang="en-IN" sz="2400" kern="1200" dirty="0"/>
        </a:p>
      </dsp:txBody>
      <dsp:txXfrm>
        <a:off x="1395805" y="3731375"/>
        <a:ext cx="1465413" cy="917764"/>
      </dsp:txXfrm>
    </dsp:sp>
    <dsp:sp modelId="{4A88DC15-872D-4965-B9C1-D9C5BCB8EE31}">
      <dsp:nvSpPr>
        <dsp:cNvPr id="0" name=""/>
        <dsp:cNvSpPr/>
      </dsp:nvSpPr>
      <dsp:spPr>
        <a:xfrm>
          <a:off x="1276771" y="490968"/>
          <a:ext cx="4068450" cy="4068450"/>
        </a:xfrm>
        <a:custGeom>
          <a:avLst/>
          <a:gdLst/>
          <a:ahLst/>
          <a:cxnLst/>
          <a:rect l="0" t="0" r="0" b="0"/>
          <a:pathLst>
            <a:path>
              <a:moveTo>
                <a:pt x="224282" y="2962761"/>
              </a:moveTo>
              <a:arcTo wR="2034225" hR="2034225" stAng="9170478" swAng="1390174"/>
            </a:path>
          </a:pathLst>
        </a:custGeom>
        <a:noFill/>
        <a:ln w="9525" cap="flat" cmpd="sng" algn="ctr">
          <a:solidFill>
            <a:schemeClr val="accent5">
              <a:hueOff val="-7450407"/>
              <a:satOff val="29858"/>
              <a:lumOff val="6471"/>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8C69078-E23D-4115-A0FE-8286BB0774E4}">
      <dsp:nvSpPr>
        <dsp:cNvPr id="0" name=""/>
        <dsp:cNvSpPr/>
      </dsp:nvSpPr>
      <dsp:spPr>
        <a:xfrm>
          <a:off x="599721" y="1383928"/>
          <a:ext cx="1564711" cy="1017062"/>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Publishing</a:t>
          </a:r>
          <a:endParaRPr lang="en-IN" sz="2400" kern="1200" dirty="0"/>
        </a:p>
      </dsp:txBody>
      <dsp:txXfrm>
        <a:off x="649370" y="1433577"/>
        <a:ext cx="1465413" cy="917764"/>
      </dsp:txXfrm>
    </dsp:sp>
    <dsp:sp modelId="{D4F839EF-9479-4C59-93F1-0EF77926A55D}">
      <dsp:nvSpPr>
        <dsp:cNvPr id="0" name=""/>
        <dsp:cNvSpPr/>
      </dsp:nvSpPr>
      <dsp:spPr>
        <a:xfrm>
          <a:off x="1265387" y="520366"/>
          <a:ext cx="4068450" cy="4068450"/>
        </a:xfrm>
        <a:custGeom>
          <a:avLst/>
          <a:gdLst/>
          <a:ahLst/>
          <a:cxnLst/>
          <a:rect l="0" t="0" r="0" b="0"/>
          <a:pathLst>
            <a:path>
              <a:moveTo>
                <a:pt x="514023" y="682538"/>
              </a:moveTo>
              <a:arcTo wR="2034225" hR="2034225" stAng="13298513" swAng="1198755"/>
            </a:path>
          </a:pathLst>
        </a:custGeom>
        <a:noFill/>
        <a:ln w="9525" cap="flat" cmpd="sng" algn="ctr">
          <a:solidFill>
            <a:schemeClr val="accent5">
              <a:hueOff val="-9933876"/>
              <a:satOff val="39811"/>
              <a:lumOff val="8628"/>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E1CAA-D206-4405-935C-04BACCA05634}">
      <dsp:nvSpPr>
        <dsp:cNvPr id="0" name=""/>
        <dsp:cNvSpPr/>
      </dsp:nvSpPr>
      <dsp:spPr>
        <a:xfrm>
          <a:off x="2202656" y="679449"/>
          <a:ext cx="1690687" cy="1127125"/>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car</a:t>
          </a:r>
          <a:endParaRPr lang="en-IN" sz="3300" kern="1200" dirty="0"/>
        </a:p>
      </dsp:txBody>
      <dsp:txXfrm>
        <a:off x="2235668" y="712461"/>
        <a:ext cx="1624663" cy="1061101"/>
      </dsp:txXfrm>
    </dsp:sp>
    <dsp:sp modelId="{2DACCD94-2648-4499-9F39-B272B241F5B8}">
      <dsp:nvSpPr>
        <dsp:cNvPr id="0" name=""/>
        <dsp:cNvSpPr/>
      </dsp:nvSpPr>
      <dsp:spPr>
        <a:xfrm>
          <a:off x="850106" y="1806574"/>
          <a:ext cx="2197893" cy="450850"/>
        </a:xfrm>
        <a:custGeom>
          <a:avLst/>
          <a:gdLst/>
          <a:ahLst/>
          <a:cxnLst/>
          <a:rect l="0" t="0" r="0" b="0"/>
          <a:pathLst>
            <a:path>
              <a:moveTo>
                <a:pt x="2197893" y="0"/>
              </a:moveTo>
              <a:lnTo>
                <a:pt x="2197893" y="225425"/>
              </a:lnTo>
              <a:lnTo>
                <a:pt x="0" y="225425"/>
              </a:lnTo>
              <a:lnTo>
                <a:pt x="0" y="45085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73E2FE-4948-41D0-94B6-13E3A8065FE0}">
      <dsp:nvSpPr>
        <dsp:cNvPr id="0" name=""/>
        <dsp:cNvSpPr/>
      </dsp:nvSpPr>
      <dsp:spPr>
        <a:xfrm>
          <a:off x="4762" y="2257425"/>
          <a:ext cx="1690687" cy="1127125"/>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BMW</a:t>
          </a:r>
          <a:endParaRPr lang="en-IN" sz="3300" kern="1200" dirty="0"/>
        </a:p>
      </dsp:txBody>
      <dsp:txXfrm>
        <a:off x="37774" y="2290437"/>
        <a:ext cx="1624663" cy="1061101"/>
      </dsp:txXfrm>
    </dsp:sp>
    <dsp:sp modelId="{5A0EB231-629C-4072-ABFA-639B5BCE4A5B}">
      <dsp:nvSpPr>
        <dsp:cNvPr id="0" name=""/>
        <dsp:cNvSpPr/>
      </dsp:nvSpPr>
      <dsp:spPr>
        <a:xfrm>
          <a:off x="3002280" y="1806574"/>
          <a:ext cx="91440" cy="450850"/>
        </a:xfrm>
        <a:custGeom>
          <a:avLst/>
          <a:gdLst/>
          <a:ahLst/>
          <a:cxnLst/>
          <a:rect l="0" t="0" r="0" b="0"/>
          <a:pathLst>
            <a:path>
              <a:moveTo>
                <a:pt x="45720" y="0"/>
              </a:moveTo>
              <a:lnTo>
                <a:pt x="45720" y="45085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1A2151-5DC0-4D6F-88F2-DA9BE57413F1}">
      <dsp:nvSpPr>
        <dsp:cNvPr id="0" name=""/>
        <dsp:cNvSpPr/>
      </dsp:nvSpPr>
      <dsp:spPr>
        <a:xfrm>
          <a:off x="2202656" y="2257425"/>
          <a:ext cx="1690687" cy="1127125"/>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IN" sz="3300" b="1" i="0" kern="1200" dirty="0" smtClean="0"/>
            <a:t> </a:t>
          </a:r>
          <a:r>
            <a:rPr lang="en-IN" sz="3300" b="0" i="0" kern="1200" dirty="0" smtClean="0"/>
            <a:t>Scorpio</a:t>
          </a:r>
          <a:endParaRPr lang="en-IN" sz="3300" b="0" kern="1200" dirty="0"/>
        </a:p>
      </dsp:txBody>
      <dsp:txXfrm>
        <a:off x="2235668" y="2290437"/>
        <a:ext cx="1624663" cy="1061101"/>
      </dsp:txXfrm>
    </dsp:sp>
    <dsp:sp modelId="{A06279F8-E58E-401D-A3E2-4F90CCC43F7B}">
      <dsp:nvSpPr>
        <dsp:cNvPr id="0" name=""/>
        <dsp:cNvSpPr/>
      </dsp:nvSpPr>
      <dsp:spPr>
        <a:xfrm>
          <a:off x="3048000" y="1806574"/>
          <a:ext cx="2197893" cy="450850"/>
        </a:xfrm>
        <a:custGeom>
          <a:avLst/>
          <a:gdLst/>
          <a:ahLst/>
          <a:cxnLst/>
          <a:rect l="0" t="0" r="0" b="0"/>
          <a:pathLst>
            <a:path>
              <a:moveTo>
                <a:pt x="0" y="0"/>
              </a:moveTo>
              <a:lnTo>
                <a:pt x="0" y="225425"/>
              </a:lnTo>
              <a:lnTo>
                <a:pt x="2197893" y="225425"/>
              </a:lnTo>
              <a:lnTo>
                <a:pt x="2197893" y="45085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098698-84F8-4E2E-81DA-3912F985E7DF}">
      <dsp:nvSpPr>
        <dsp:cNvPr id="0" name=""/>
        <dsp:cNvSpPr/>
      </dsp:nvSpPr>
      <dsp:spPr>
        <a:xfrm>
          <a:off x="4400550" y="2257425"/>
          <a:ext cx="1690687" cy="1127125"/>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Tesla</a:t>
          </a:r>
          <a:endParaRPr lang="en-IN" sz="3300" kern="1200" dirty="0"/>
        </a:p>
      </dsp:txBody>
      <dsp:txXfrm>
        <a:off x="4433562" y="2290437"/>
        <a:ext cx="1624663" cy="10611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88546-EB17-4936-A33D-1C28BA0AB234}">
      <dsp:nvSpPr>
        <dsp:cNvPr id="0" name=""/>
        <dsp:cNvSpPr/>
      </dsp:nvSpPr>
      <dsp:spPr>
        <a:xfrm>
          <a:off x="1963335" y="667191"/>
          <a:ext cx="4570272" cy="4570272"/>
        </a:xfrm>
        <a:prstGeom prst="blockArc">
          <a:avLst>
            <a:gd name="adj1" fmla="val 12600000"/>
            <a:gd name="adj2" fmla="val 16200000"/>
            <a:gd name="adj3" fmla="val 4520"/>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E9EF3FE-0F6C-4B33-9CCB-D94761786436}">
      <dsp:nvSpPr>
        <dsp:cNvPr id="0" name=""/>
        <dsp:cNvSpPr/>
      </dsp:nvSpPr>
      <dsp:spPr>
        <a:xfrm>
          <a:off x="1963335" y="667191"/>
          <a:ext cx="4570272" cy="4570272"/>
        </a:xfrm>
        <a:prstGeom prst="blockArc">
          <a:avLst>
            <a:gd name="adj1" fmla="val 9000000"/>
            <a:gd name="adj2" fmla="val 12600000"/>
            <a:gd name="adj3" fmla="val 4520"/>
          </a:avLst>
        </a:prstGeom>
        <a:solidFill>
          <a:schemeClr val="accent3">
            <a:hueOff val="9000211"/>
            <a:satOff val="-13504"/>
            <a:lumOff val="-219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F607560-5CC7-4B71-852A-100D55BD3641}">
      <dsp:nvSpPr>
        <dsp:cNvPr id="0" name=""/>
        <dsp:cNvSpPr/>
      </dsp:nvSpPr>
      <dsp:spPr>
        <a:xfrm>
          <a:off x="1963335" y="667191"/>
          <a:ext cx="4570272" cy="4570272"/>
        </a:xfrm>
        <a:prstGeom prst="blockArc">
          <a:avLst>
            <a:gd name="adj1" fmla="val 5400000"/>
            <a:gd name="adj2" fmla="val 9000000"/>
            <a:gd name="adj3" fmla="val 4520"/>
          </a:avLst>
        </a:prstGeom>
        <a:solidFill>
          <a:schemeClr val="accent3">
            <a:hueOff val="6750158"/>
            <a:satOff val="-10128"/>
            <a:lumOff val="-164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9A7213-C109-40AF-AEE5-D3C41E69D51E}">
      <dsp:nvSpPr>
        <dsp:cNvPr id="0" name=""/>
        <dsp:cNvSpPr/>
      </dsp:nvSpPr>
      <dsp:spPr>
        <a:xfrm>
          <a:off x="1963335" y="667191"/>
          <a:ext cx="4570272" cy="4570272"/>
        </a:xfrm>
        <a:prstGeom prst="blockArc">
          <a:avLst>
            <a:gd name="adj1" fmla="val 1800000"/>
            <a:gd name="adj2" fmla="val 5400000"/>
            <a:gd name="adj3" fmla="val 4520"/>
          </a:avLst>
        </a:prstGeom>
        <a:solidFill>
          <a:schemeClr val="accent3">
            <a:hueOff val="4500106"/>
            <a:satOff val="-6752"/>
            <a:lumOff val="-109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C022EAB-7E3E-42D6-BEEC-12EC8C292F9E}">
      <dsp:nvSpPr>
        <dsp:cNvPr id="0" name=""/>
        <dsp:cNvSpPr/>
      </dsp:nvSpPr>
      <dsp:spPr>
        <a:xfrm>
          <a:off x="1963335" y="667191"/>
          <a:ext cx="4570272" cy="4570272"/>
        </a:xfrm>
        <a:prstGeom prst="blockArc">
          <a:avLst>
            <a:gd name="adj1" fmla="val 19800000"/>
            <a:gd name="adj2" fmla="val 1800000"/>
            <a:gd name="adj3" fmla="val 4520"/>
          </a:avLst>
        </a:prstGeom>
        <a:solidFill>
          <a:schemeClr val="accent3">
            <a:hueOff val="2250053"/>
            <a:satOff val="-3376"/>
            <a:lumOff val="-54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807E89-6007-4842-906A-A990BE5C3268}">
      <dsp:nvSpPr>
        <dsp:cNvPr id="0" name=""/>
        <dsp:cNvSpPr/>
      </dsp:nvSpPr>
      <dsp:spPr>
        <a:xfrm>
          <a:off x="1963335" y="667191"/>
          <a:ext cx="4570272" cy="4570272"/>
        </a:xfrm>
        <a:prstGeom prst="blockArc">
          <a:avLst>
            <a:gd name="adj1" fmla="val 16200000"/>
            <a:gd name="adj2" fmla="val 19800000"/>
            <a:gd name="adj3" fmla="val 452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46A1ED-D526-4B44-97F3-F1EA6EFA5B0B}">
      <dsp:nvSpPr>
        <dsp:cNvPr id="0" name=""/>
        <dsp:cNvSpPr/>
      </dsp:nvSpPr>
      <dsp:spPr>
        <a:xfrm>
          <a:off x="3223694" y="1927550"/>
          <a:ext cx="2049555" cy="2049555"/>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IN" sz="1700" kern="1200" dirty="0" smtClean="0"/>
            <a:t>Non-verbal Communication</a:t>
          </a:r>
          <a:endParaRPr lang="en-IN" sz="1700" kern="1200" dirty="0"/>
        </a:p>
      </dsp:txBody>
      <dsp:txXfrm>
        <a:off x="3523844" y="2227700"/>
        <a:ext cx="1449255" cy="1449255"/>
      </dsp:txXfrm>
    </dsp:sp>
    <dsp:sp modelId="{9603E2CD-C833-452F-ADE1-895DDAE6CBA9}">
      <dsp:nvSpPr>
        <dsp:cNvPr id="0" name=""/>
        <dsp:cNvSpPr/>
      </dsp:nvSpPr>
      <dsp:spPr>
        <a:xfrm>
          <a:off x="3531127" y="1495"/>
          <a:ext cx="1434689" cy="1434689"/>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t>Kinesics</a:t>
          </a:r>
          <a:endParaRPr lang="en-IN" sz="1400" kern="1200" dirty="0"/>
        </a:p>
      </dsp:txBody>
      <dsp:txXfrm>
        <a:off x="3741232" y="211600"/>
        <a:ext cx="1014479" cy="1014479"/>
      </dsp:txXfrm>
    </dsp:sp>
    <dsp:sp modelId="{45E86463-7D52-4197-84DA-6B2B00A7346D}">
      <dsp:nvSpPr>
        <dsp:cNvPr id="0" name=""/>
        <dsp:cNvSpPr/>
      </dsp:nvSpPr>
      <dsp:spPr>
        <a:xfrm>
          <a:off x="5465384" y="1118239"/>
          <a:ext cx="1434689" cy="1434689"/>
        </a:xfrm>
        <a:prstGeom prst="ellipse">
          <a:avLst/>
        </a:prstGeom>
        <a:solidFill>
          <a:schemeClr val="accent3">
            <a:hueOff val="2250053"/>
            <a:satOff val="-3376"/>
            <a:lumOff val="-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t>Vocalises or paralanguage</a:t>
          </a:r>
          <a:endParaRPr lang="en-IN" sz="1400" kern="1200" dirty="0"/>
        </a:p>
      </dsp:txBody>
      <dsp:txXfrm>
        <a:off x="5675489" y="1328344"/>
        <a:ext cx="1014479" cy="1014479"/>
      </dsp:txXfrm>
    </dsp:sp>
    <dsp:sp modelId="{81273C0C-493B-4E19-8C73-84FE489D0924}">
      <dsp:nvSpPr>
        <dsp:cNvPr id="0" name=""/>
        <dsp:cNvSpPr/>
      </dsp:nvSpPr>
      <dsp:spPr>
        <a:xfrm>
          <a:off x="5465384" y="3351727"/>
          <a:ext cx="1434689" cy="1434689"/>
        </a:xfrm>
        <a:prstGeom prst="ellipse">
          <a:avLst/>
        </a:prstGeom>
        <a:solidFill>
          <a:schemeClr val="accent3">
            <a:hueOff val="4500106"/>
            <a:satOff val="-6752"/>
            <a:lumOff val="-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t>Haptics</a:t>
          </a:r>
          <a:endParaRPr lang="en-IN" sz="1400" kern="1200" dirty="0"/>
        </a:p>
      </dsp:txBody>
      <dsp:txXfrm>
        <a:off x="5675489" y="3561832"/>
        <a:ext cx="1014479" cy="1014479"/>
      </dsp:txXfrm>
    </dsp:sp>
    <dsp:sp modelId="{BD032EBB-234D-400C-8CA2-6713FB4AD073}">
      <dsp:nvSpPr>
        <dsp:cNvPr id="0" name=""/>
        <dsp:cNvSpPr/>
      </dsp:nvSpPr>
      <dsp:spPr>
        <a:xfrm>
          <a:off x="3531127" y="4468471"/>
          <a:ext cx="1434689" cy="1434689"/>
        </a:xfrm>
        <a:prstGeom prst="ellipse">
          <a:avLst/>
        </a:prstGeom>
        <a:solidFill>
          <a:schemeClr val="accent3">
            <a:hueOff val="6750158"/>
            <a:satOff val="-10128"/>
            <a:lumOff val="-1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t>Proxemics</a:t>
          </a:r>
          <a:endParaRPr lang="en-IN" sz="1400" kern="1200" dirty="0"/>
        </a:p>
      </dsp:txBody>
      <dsp:txXfrm>
        <a:off x="3741232" y="4678576"/>
        <a:ext cx="1014479" cy="1014479"/>
      </dsp:txXfrm>
    </dsp:sp>
    <dsp:sp modelId="{27343F64-335C-4291-B61B-3FD1DE40DA40}">
      <dsp:nvSpPr>
        <dsp:cNvPr id="0" name=""/>
        <dsp:cNvSpPr/>
      </dsp:nvSpPr>
      <dsp:spPr>
        <a:xfrm>
          <a:off x="1596870" y="3351727"/>
          <a:ext cx="1434689" cy="1434689"/>
        </a:xfrm>
        <a:prstGeom prst="ellipse">
          <a:avLst/>
        </a:prstGeom>
        <a:solidFill>
          <a:schemeClr val="accent3">
            <a:hueOff val="9000211"/>
            <a:satOff val="-13504"/>
            <a:lumOff val="-2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b="0" kern="1200" dirty="0" err="1" smtClean="0"/>
            <a:t>Artifacts</a:t>
          </a:r>
          <a:endParaRPr lang="en-IN" sz="1400" kern="1200" dirty="0"/>
        </a:p>
      </dsp:txBody>
      <dsp:txXfrm>
        <a:off x="1806975" y="3561832"/>
        <a:ext cx="1014479" cy="1014479"/>
      </dsp:txXfrm>
    </dsp:sp>
    <dsp:sp modelId="{759C2A11-664E-4E38-8973-654A08DA6AAC}">
      <dsp:nvSpPr>
        <dsp:cNvPr id="0" name=""/>
        <dsp:cNvSpPr/>
      </dsp:nvSpPr>
      <dsp:spPr>
        <a:xfrm>
          <a:off x="1596870" y="1118239"/>
          <a:ext cx="1434689" cy="1434689"/>
        </a:xfrm>
        <a:prstGeom prst="ellipse">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b="0" kern="1200" dirty="0" err="1" smtClean="0"/>
            <a:t>Oculesics</a:t>
          </a:r>
          <a:endParaRPr lang="en-IN" sz="1400" kern="1200" dirty="0"/>
        </a:p>
      </dsp:txBody>
      <dsp:txXfrm>
        <a:off x="1806975" y="1328344"/>
        <a:ext cx="1014479" cy="1014479"/>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7979D61-4C0E-478D-B152-168D8D844FEA}"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92BFE-F1B6-405E-8FE9-3C1EF918DE1B}" type="slidenum">
              <a:rPr lang="en-IN" smtClean="0"/>
              <a:t>‹#›</a:t>
            </a:fld>
            <a:endParaRPr lang="en-IN"/>
          </a:p>
        </p:txBody>
      </p:sp>
    </p:spTree>
    <p:extLst>
      <p:ext uri="{BB962C8B-B14F-4D97-AF65-F5344CB8AC3E}">
        <p14:creationId xmlns:p14="http://schemas.microsoft.com/office/powerpoint/2010/main" val="868281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979D61-4C0E-478D-B152-168D8D844FEA}"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92BFE-F1B6-405E-8FE9-3C1EF918DE1B}" type="slidenum">
              <a:rPr lang="en-IN" smtClean="0"/>
              <a:t>‹#›</a:t>
            </a:fld>
            <a:endParaRPr lang="en-IN"/>
          </a:p>
        </p:txBody>
      </p:sp>
    </p:spTree>
    <p:extLst>
      <p:ext uri="{BB962C8B-B14F-4D97-AF65-F5344CB8AC3E}">
        <p14:creationId xmlns:p14="http://schemas.microsoft.com/office/powerpoint/2010/main" val="221250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979D61-4C0E-478D-B152-168D8D844FEA}"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92BFE-F1B6-405E-8FE9-3C1EF918DE1B}" type="slidenum">
              <a:rPr lang="en-IN" smtClean="0"/>
              <a:t>‹#›</a:t>
            </a:fld>
            <a:endParaRPr lang="en-IN"/>
          </a:p>
        </p:txBody>
      </p:sp>
    </p:spTree>
    <p:extLst>
      <p:ext uri="{BB962C8B-B14F-4D97-AF65-F5344CB8AC3E}">
        <p14:creationId xmlns:p14="http://schemas.microsoft.com/office/powerpoint/2010/main" val="884793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979D61-4C0E-478D-B152-168D8D844FEA}"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92BFE-F1B6-405E-8FE9-3C1EF918DE1B}" type="slidenum">
              <a:rPr lang="en-IN" smtClean="0"/>
              <a:t>‹#›</a:t>
            </a:fld>
            <a:endParaRPr lang="en-IN"/>
          </a:p>
        </p:txBody>
      </p:sp>
    </p:spTree>
    <p:extLst>
      <p:ext uri="{BB962C8B-B14F-4D97-AF65-F5344CB8AC3E}">
        <p14:creationId xmlns:p14="http://schemas.microsoft.com/office/powerpoint/2010/main" val="51310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979D61-4C0E-478D-B152-168D8D844FEA}"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92BFE-F1B6-405E-8FE9-3C1EF918DE1B}" type="slidenum">
              <a:rPr lang="en-IN" smtClean="0"/>
              <a:t>‹#›</a:t>
            </a:fld>
            <a:endParaRPr lang="en-IN"/>
          </a:p>
        </p:txBody>
      </p:sp>
    </p:spTree>
    <p:extLst>
      <p:ext uri="{BB962C8B-B14F-4D97-AF65-F5344CB8AC3E}">
        <p14:creationId xmlns:p14="http://schemas.microsoft.com/office/powerpoint/2010/main" val="2165705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7979D61-4C0E-478D-B152-168D8D844FEA}"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92BFE-F1B6-405E-8FE9-3C1EF918DE1B}" type="slidenum">
              <a:rPr lang="en-IN" smtClean="0"/>
              <a:t>‹#›</a:t>
            </a:fld>
            <a:endParaRPr lang="en-IN"/>
          </a:p>
        </p:txBody>
      </p:sp>
    </p:spTree>
    <p:extLst>
      <p:ext uri="{BB962C8B-B14F-4D97-AF65-F5344CB8AC3E}">
        <p14:creationId xmlns:p14="http://schemas.microsoft.com/office/powerpoint/2010/main" val="4011020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7979D61-4C0E-478D-B152-168D8D844FEA}" type="datetimeFigureOut">
              <a:rPr lang="en-IN" smtClean="0"/>
              <a:t>26-04-2024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092BFE-F1B6-405E-8FE9-3C1EF918DE1B}" type="slidenum">
              <a:rPr lang="en-IN" smtClean="0"/>
              <a:t>‹#›</a:t>
            </a:fld>
            <a:endParaRPr lang="en-IN"/>
          </a:p>
        </p:txBody>
      </p:sp>
    </p:spTree>
    <p:extLst>
      <p:ext uri="{BB962C8B-B14F-4D97-AF65-F5344CB8AC3E}">
        <p14:creationId xmlns:p14="http://schemas.microsoft.com/office/powerpoint/2010/main" val="266726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7979D61-4C0E-478D-B152-168D8D844FEA}" type="datetimeFigureOut">
              <a:rPr lang="en-IN" smtClean="0"/>
              <a:t>26-04-2024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092BFE-F1B6-405E-8FE9-3C1EF918DE1B}" type="slidenum">
              <a:rPr lang="en-IN" smtClean="0"/>
              <a:t>‹#›</a:t>
            </a:fld>
            <a:endParaRPr lang="en-IN"/>
          </a:p>
        </p:txBody>
      </p:sp>
    </p:spTree>
    <p:extLst>
      <p:ext uri="{BB962C8B-B14F-4D97-AF65-F5344CB8AC3E}">
        <p14:creationId xmlns:p14="http://schemas.microsoft.com/office/powerpoint/2010/main" val="2968155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979D61-4C0E-478D-B152-168D8D844FEA}" type="datetimeFigureOut">
              <a:rPr lang="en-IN" smtClean="0"/>
              <a:t>26-04-2024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092BFE-F1B6-405E-8FE9-3C1EF918DE1B}" type="slidenum">
              <a:rPr lang="en-IN" smtClean="0"/>
              <a:t>‹#›</a:t>
            </a:fld>
            <a:endParaRPr lang="en-IN"/>
          </a:p>
        </p:txBody>
      </p:sp>
    </p:spTree>
    <p:extLst>
      <p:ext uri="{BB962C8B-B14F-4D97-AF65-F5344CB8AC3E}">
        <p14:creationId xmlns:p14="http://schemas.microsoft.com/office/powerpoint/2010/main" val="592966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79D61-4C0E-478D-B152-168D8D844FEA}"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92BFE-F1B6-405E-8FE9-3C1EF918DE1B}" type="slidenum">
              <a:rPr lang="en-IN" smtClean="0"/>
              <a:t>‹#›</a:t>
            </a:fld>
            <a:endParaRPr lang="en-IN"/>
          </a:p>
        </p:txBody>
      </p:sp>
    </p:spTree>
    <p:extLst>
      <p:ext uri="{BB962C8B-B14F-4D97-AF65-F5344CB8AC3E}">
        <p14:creationId xmlns:p14="http://schemas.microsoft.com/office/powerpoint/2010/main" val="1273795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79D61-4C0E-478D-B152-168D8D844FEA}"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92BFE-F1B6-405E-8FE9-3C1EF918DE1B}" type="slidenum">
              <a:rPr lang="en-IN" smtClean="0"/>
              <a:t>‹#›</a:t>
            </a:fld>
            <a:endParaRPr lang="en-IN"/>
          </a:p>
        </p:txBody>
      </p:sp>
    </p:spTree>
    <p:extLst>
      <p:ext uri="{BB962C8B-B14F-4D97-AF65-F5344CB8AC3E}">
        <p14:creationId xmlns:p14="http://schemas.microsoft.com/office/powerpoint/2010/main" val="1019218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79D61-4C0E-478D-B152-168D8D844FEA}" type="datetimeFigureOut">
              <a:rPr lang="en-IN" smtClean="0"/>
              <a:t>26-04-2024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92BFE-F1B6-405E-8FE9-3C1EF918DE1B}" type="slidenum">
              <a:rPr lang="en-IN" smtClean="0"/>
              <a:t>‹#›</a:t>
            </a:fld>
            <a:endParaRPr lang="en-IN"/>
          </a:p>
        </p:txBody>
      </p:sp>
    </p:spTree>
    <p:extLst>
      <p:ext uri="{BB962C8B-B14F-4D97-AF65-F5344CB8AC3E}">
        <p14:creationId xmlns:p14="http://schemas.microsoft.com/office/powerpoint/2010/main" val="1262209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jp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9729" y="1192396"/>
            <a:ext cx="5904656" cy="584775"/>
          </a:xfrm>
          <a:prstGeom prst="rect">
            <a:avLst/>
          </a:prstGeom>
          <a:noFill/>
        </p:spPr>
        <p:txBody>
          <a:bodyPr wrap="square" rtlCol="0">
            <a:spAutoFit/>
          </a:bodyPr>
          <a:lstStyle/>
          <a:p>
            <a:pPr algn="ctr"/>
            <a:r>
              <a:rPr lang="en-US" sz="3200" b="1" dirty="0" smtClean="0">
                <a:solidFill>
                  <a:schemeClr val="accent6">
                    <a:lumMod val="50000"/>
                  </a:schemeClr>
                </a:solidFill>
              </a:rPr>
              <a:t>Types of Written Communication</a:t>
            </a:r>
            <a:endParaRPr lang="en-IN" sz="3200" b="1" dirty="0">
              <a:solidFill>
                <a:schemeClr val="accent6">
                  <a:lumMod val="50000"/>
                </a:schemeClr>
              </a:solidFill>
            </a:endParaRPr>
          </a:p>
        </p:txBody>
      </p:sp>
      <p:sp>
        <p:nvSpPr>
          <p:cNvPr id="3" name="Rounded Rectangle 2"/>
          <p:cNvSpPr/>
          <p:nvPr/>
        </p:nvSpPr>
        <p:spPr>
          <a:xfrm>
            <a:off x="1331640" y="2672916"/>
            <a:ext cx="2160240" cy="6480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Formal</a:t>
            </a:r>
            <a:endParaRPr lang="en-IN" dirty="0"/>
          </a:p>
        </p:txBody>
      </p:sp>
      <p:sp>
        <p:nvSpPr>
          <p:cNvPr id="4" name="Rounded Rectangle 3"/>
          <p:cNvSpPr/>
          <p:nvPr/>
        </p:nvSpPr>
        <p:spPr>
          <a:xfrm>
            <a:off x="5652120" y="2671942"/>
            <a:ext cx="2160240" cy="6480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Informal</a:t>
            </a:r>
            <a:endParaRPr lang="en-IN" dirty="0"/>
          </a:p>
        </p:txBody>
      </p:sp>
      <p:cxnSp>
        <p:nvCxnSpPr>
          <p:cNvPr id="6" name="Straight Connector 5"/>
          <p:cNvCxnSpPr>
            <a:stCxn id="2" idx="2"/>
          </p:cNvCxnSpPr>
          <p:nvPr/>
        </p:nvCxnSpPr>
        <p:spPr>
          <a:xfrm>
            <a:off x="4482057" y="1777171"/>
            <a:ext cx="0" cy="457200"/>
          </a:xfrm>
          <a:prstGeom prst="line">
            <a:avLst/>
          </a:prstGeom>
        </p:spPr>
        <p:style>
          <a:lnRef idx="2">
            <a:schemeClr val="accent6"/>
          </a:lnRef>
          <a:fillRef idx="0">
            <a:schemeClr val="accent6"/>
          </a:fillRef>
          <a:effectRef idx="1">
            <a:schemeClr val="accent6"/>
          </a:effectRef>
          <a:fontRef idx="minor">
            <a:schemeClr val="tx1"/>
          </a:fontRef>
        </p:style>
      </p:cxnSp>
      <p:cxnSp>
        <p:nvCxnSpPr>
          <p:cNvPr id="10" name="Straight Connector 9"/>
          <p:cNvCxnSpPr/>
          <p:nvPr/>
        </p:nvCxnSpPr>
        <p:spPr>
          <a:xfrm>
            <a:off x="2411760" y="2234371"/>
            <a:ext cx="432048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2" name="Straight Arrow Connector 11"/>
          <p:cNvCxnSpPr>
            <a:endCxn id="3" idx="0"/>
          </p:cNvCxnSpPr>
          <p:nvPr/>
        </p:nvCxnSpPr>
        <p:spPr>
          <a:xfrm>
            <a:off x="2411760" y="2234371"/>
            <a:ext cx="0" cy="43854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3" name="Straight Arrow Connector 12"/>
          <p:cNvCxnSpPr/>
          <p:nvPr/>
        </p:nvCxnSpPr>
        <p:spPr>
          <a:xfrm>
            <a:off x="6730621" y="2247339"/>
            <a:ext cx="0" cy="43854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4" name="Rectangle 13"/>
          <p:cNvSpPr/>
          <p:nvPr/>
        </p:nvSpPr>
        <p:spPr>
          <a:xfrm>
            <a:off x="882309" y="3429000"/>
            <a:ext cx="3096344" cy="19442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Office letters, Business Letters, Circulars, Notice, Pamphlets,  Press release, press Report, etc.</a:t>
            </a:r>
            <a:endParaRPr lang="en-IN" dirty="0"/>
          </a:p>
        </p:txBody>
      </p:sp>
      <p:sp>
        <p:nvSpPr>
          <p:cNvPr id="15" name="Rectangle 14"/>
          <p:cNvSpPr/>
          <p:nvPr/>
        </p:nvSpPr>
        <p:spPr>
          <a:xfrm>
            <a:off x="5182449" y="3433841"/>
            <a:ext cx="3096344" cy="150378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Personal letters, Personal Essay.</a:t>
            </a:r>
            <a:endParaRPr lang="en-IN"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4288" y="0"/>
            <a:ext cx="1770801" cy="1442653"/>
          </a:xfrm>
          <a:prstGeom prst="rect">
            <a:avLst/>
          </a:prstGeom>
        </p:spPr>
      </p:pic>
    </p:spTree>
    <p:extLst>
      <p:ext uri="{BB962C8B-B14F-4D97-AF65-F5344CB8AC3E}">
        <p14:creationId xmlns:p14="http://schemas.microsoft.com/office/powerpoint/2010/main" val="1432232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09072883"/>
              </p:ext>
            </p:extLst>
          </p:nvPr>
        </p:nvGraphicFramePr>
        <p:xfrm>
          <a:off x="683568" y="1268760"/>
          <a:ext cx="7632850" cy="5328592"/>
        </p:xfrm>
        <a:graphic>
          <a:graphicData uri="http://schemas.openxmlformats.org/drawingml/2006/table">
            <a:tbl>
              <a:tblPr firstRow="1" bandRow="1">
                <a:tableStyleId>{5C22544A-7EE6-4342-B048-85BDC9FD1C3A}</a:tableStyleId>
              </a:tblPr>
              <a:tblGrid>
                <a:gridCol w="1526570"/>
                <a:gridCol w="1526570"/>
                <a:gridCol w="1526570"/>
                <a:gridCol w="1526570"/>
                <a:gridCol w="1526570"/>
              </a:tblGrid>
              <a:tr h="917952">
                <a:tc>
                  <a:txBody>
                    <a:bodyPr/>
                    <a:lstStyle/>
                    <a:p>
                      <a:pPr algn="ctr"/>
                      <a:r>
                        <a:rPr lang="en-US" dirty="0" smtClean="0"/>
                        <a:t>Access</a:t>
                      </a:r>
                      <a:r>
                        <a:rPr lang="en-US" baseline="0" dirty="0" smtClean="0"/>
                        <a:t> Modifier</a:t>
                      </a:r>
                      <a:endParaRPr lang="en-IN" dirty="0"/>
                    </a:p>
                  </a:txBody>
                  <a:tcPr/>
                </a:tc>
                <a:tc>
                  <a:txBody>
                    <a:bodyPr/>
                    <a:lstStyle/>
                    <a:p>
                      <a:pPr algn="ctr"/>
                      <a:r>
                        <a:rPr lang="en-US" dirty="0" smtClean="0"/>
                        <a:t>Default</a:t>
                      </a:r>
                      <a:endParaRPr lang="en-IN" dirty="0"/>
                    </a:p>
                  </a:txBody>
                  <a:tcPr/>
                </a:tc>
                <a:tc>
                  <a:txBody>
                    <a:bodyPr/>
                    <a:lstStyle/>
                    <a:p>
                      <a:pPr algn="ctr"/>
                      <a:r>
                        <a:rPr lang="en-US" dirty="0" smtClean="0"/>
                        <a:t>Public </a:t>
                      </a:r>
                      <a:endParaRPr lang="en-IN" dirty="0"/>
                    </a:p>
                  </a:txBody>
                  <a:tcPr/>
                </a:tc>
                <a:tc>
                  <a:txBody>
                    <a:bodyPr/>
                    <a:lstStyle/>
                    <a:p>
                      <a:pPr algn="ctr"/>
                      <a:r>
                        <a:rPr lang="en-US" dirty="0" smtClean="0"/>
                        <a:t>Private</a:t>
                      </a:r>
                      <a:endParaRPr lang="en-IN" dirty="0"/>
                    </a:p>
                  </a:txBody>
                  <a:tcPr/>
                </a:tc>
                <a:tc>
                  <a:txBody>
                    <a:bodyPr/>
                    <a:lstStyle/>
                    <a:p>
                      <a:pPr algn="ctr"/>
                      <a:r>
                        <a:rPr lang="en-US" dirty="0" smtClean="0"/>
                        <a:t>Protected</a:t>
                      </a:r>
                      <a:endParaRPr lang="en-IN" dirty="0"/>
                    </a:p>
                  </a:txBody>
                  <a:tcPr/>
                </a:tc>
              </a:tr>
              <a:tr h="1102660">
                <a:tc>
                  <a:txBody>
                    <a:bodyPr/>
                    <a:lstStyle/>
                    <a:p>
                      <a:pPr marL="0" algn="ctr" defTabSz="914400" rtl="0" eaLnBrk="1" latinLnBrk="0" hangingPunct="1"/>
                      <a:r>
                        <a:rPr lang="en-US" sz="1800" b="1" i="0" kern="1200" dirty="0" smtClean="0">
                          <a:solidFill>
                            <a:schemeClr val="dk1"/>
                          </a:solidFill>
                          <a:effectLst/>
                          <a:latin typeface="+mn-lt"/>
                          <a:ea typeface="+mn-ea"/>
                          <a:cs typeface="+mn-cs"/>
                        </a:rPr>
                        <a:t>Same Class</a:t>
                      </a:r>
                      <a:endParaRPr lang="en-IN" sz="1800" b="1" i="0" kern="1200" dirty="0">
                        <a:solidFill>
                          <a:schemeClr val="dk1"/>
                        </a:solidFill>
                        <a:effectLst/>
                        <a:latin typeface="+mn-lt"/>
                        <a:ea typeface="+mn-ea"/>
                        <a:cs typeface="+mn-cs"/>
                      </a:endParaRPr>
                    </a:p>
                  </a:txBody>
                  <a:tcPr/>
                </a:tc>
                <a:tc>
                  <a:txBody>
                    <a:bodyPr/>
                    <a:lstStyle/>
                    <a:p>
                      <a:pPr algn="ctr"/>
                      <a:r>
                        <a:rPr lang="en-US" sz="3200" b="1" dirty="0" smtClean="0">
                          <a:solidFill>
                            <a:srgbClr val="00B050"/>
                          </a:solidFill>
                        </a:rPr>
                        <a:t>✔</a:t>
                      </a:r>
                      <a:endParaRPr lang="en-IN" sz="3200" b="1" dirty="0">
                        <a:solidFill>
                          <a:srgbClr val="00B05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smtClean="0">
                          <a:solidFill>
                            <a:srgbClr val="00B050"/>
                          </a:solidFill>
                        </a:rPr>
                        <a:t>✔</a:t>
                      </a:r>
                      <a:endParaRPr lang="en-IN" sz="3200" b="1" dirty="0" smtClean="0">
                        <a:solidFill>
                          <a:srgbClr val="00B050"/>
                        </a:solidFill>
                      </a:endParaRPr>
                    </a:p>
                    <a:p>
                      <a:pPr algn="ctr"/>
                      <a:endParaRPr lang="en-IN" sz="32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smtClean="0">
                          <a:solidFill>
                            <a:srgbClr val="00B050"/>
                          </a:solidFill>
                        </a:rPr>
                        <a:t>✔</a:t>
                      </a:r>
                      <a:endParaRPr lang="en-IN" sz="3200" b="1" dirty="0" smtClean="0">
                        <a:solidFill>
                          <a:srgbClr val="00B050"/>
                        </a:solidFill>
                      </a:endParaRPr>
                    </a:p>
                    <a:p>
                      <a:pPr algn="ctr"/>
                      <a:endParaRPr lang="en-IN"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smtClean="0">
                          <a:solidFill>
                            <a:srgbClr val="00B050"/>
                          </a:solidFill>
                        </a:rPr>
                        <a:t>✔</a:t>
                      </a:r>
                      <a:endParaRPr lang="en-IN" sz="3200" b="1" dirty="0" smtClean="0">
                        <a:solidFill>
                          <a:srgbClr val="00B050"/>
                        </a:solidFill>
                      </a:endParaRPr>
                    </a:p>
                    <a:p>
                      <a:pPr algn="ctr"/>
                      <a:endParaRPr lang="en-IN" sz="3200" dirty="0"/>
                    </a:p>
                  </a:txBody>
                  <a:tcPr/>
                </a:tc>
              </a:tr>
              <a:tr h="1102660">
                <a:tc>
                  <a:txBody>
                    <a:bodyPr/>
                    <a:lstStyle/>
                    <a:p>
                      <a:pPr algn="ctr"/>
                      <a:r>
                        <a:rPr lang="en-US" sz="1800" b="1" i="0" kern="1200" dirty="0" smtClean="0">
                          <a:solidFill>
                            <a:schemeClr val="dk1"/>
                          </a:solidFill>
                          <a:effectLst/>
                          <a:latin typeface="+mn-lt"/>
                          <a:ea typeface="+mn-ea"/>
                          <a:cs typeface="+mn-cs"/>
                        </a:rPr>
                        <a:t>Same Package</a:t>
                      </a:r>
                      <a:endParaRPr lang="en-IN" sz="1800" b="1" i="0" kern="1200" dirty="0">
                        <a:solidFill>
                          <a:schemeClr val="dk1"/>
                        </a:solidFill>
                        <a:effectLst/>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smtClean="0">
                          <a:solidFill>
                            <a:srgbClr val="00B050"/>
                          </a:solidFill>
                        </a:rPr>
                        <a:t>✔</a:t>
                      </a:r>
                      <a:endParaRPr lang="en-IN" sz="3200" b="1" dirty="0" smtClean="0">
                        <a:solidFill>
                          <a:srgbClr val="00B050"/>
                        </a:solidFill>
                      </a:endParaRPr>
                    </a:p>
                    <a:p>
                      <a:pPr algn="ctr"/>
                      <a:endParaRPr lang="en-IN"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smtClean="0">
                          <a:solidFill>
                            <a:srgbClr val="00B050"/>
                          </a:solidFill>
                        </a:rPr>
                        <a:t>✔</a:t>
                      </a:r>
                      <a:endParaRPr lang="en-IN" sz="3200" b="1" dirty="0" smtClean="0">
                        <a:solidFill>
                          <a:srgbClr val="00B050"/>
                        </a:solidFill>
                      </a:endParaRPr>
                    </a:p>
                    <a:p>
                      <a:pPr algn="ctr"/>
                      <a:endParaRPr lang="en-IN"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solidFill>
                            <a:srgbClr val="FF0000"/>
                          </a:solidFill>
                        </a:rPr>
                        <a:t>❌</a:t>
                      </a:r>
                      <a:endParaRPr lang="en-IN" sz="3200" dirty="0" smtClean="0">
                        <a:solidFill>
                          <a:srgbClr val="FF0000"/>
                        </a:solidFill>
                      </a:endParaRPr>
                    </a:p>
                    <a:p>
                      <a:pPr algn="ctr"/>
                      <a:endParaRPr lang="en-IN"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smtClean="0">
                          <a:solidFill>
                            <a:srgbClr val="00B050"/>
                          </a:solidFill>
                        </a:rPr>
                        <a:t>✔</a:t>
                      </a:r>
                      <a:endParaRPr lang="en-IN" sz="3200" b="1" dirty="0" smtClean="0">
                        <a:solidFill>
                          <a:srgbClr val="00B050"/>
                        </a:solidFill>
                      </a:endParaRPr>
                    </a:p>
                    <a:p>
                      <a:pPr algn="ctr"/>
                      <a:endParaRPr lang="en-IN" sz="3200" dirty="0"/>
                    </a:p>
                  </a:txBody>
                  <a:tcPr/>
                </a:tc>
              </a:tr>
              <a:tr h="1102660">
                <a:tc>
                  <a:txBody>
                    <a:bodyPr/>
                    <a:lstStyle/>
                    <a:p>
                      <a:pPr algn="ctr"/>
                      <a:r>
                        <a:rPr lang="en-US" sz="1800" b="1" i="0" kern="1200" dirty="0" smtClean="0">
                          <a:solidFill>
                            <a:schemeClr val="dk1"/>
                          </a:solidFill>
                          <a:effectLst/>
                          <a:latin typeface="+mn-lt"/>
                          <a:ea typeface="+mn-ea"/>
                          <a:cs typeface="+mn-cs"/>
                        </a:rPr>
                        <a:t>outside package by subclass only</a:t>
                      </a:r>
                      <a:endParaRPr lang="en-IN" dirty="0"/>
                    </a:p>
                  </a:txBody>
                  <a:tcPr/>
                </a:tc>
                <a:tc>
                  <a:txBody>
                    <a:bodyPr/>
                    <a:lstStyle/>
                    <a:p>
                      <a:pPr algn="ctr"/>
                      <a:r>
                        <a:rPr lang="en-US" sz="3200" dirty="0" smtClean="0">
                          <a:solidFill>
                            <a:srgbClr val="FF0000"/>
                          </a:solidFill>
                        </a:rPr>
                        <a:t>❌</a:t>
                      </a:r>
                      <a:endParaRPr lang="en-IN" sz="32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smtClean="0">
                          <a:solidFill>
                            <a:srgbClr val="00B050"/>
                          </a:solidFill>
                        </a:rPr>
                        <a:t>✔</a:t>
                      </a:r>
                      <a:endParaRPr lang="en-IN" sz="3200" b="1" dirty="0" smtClean="0">
                        <a:solidFill>
                          <a:srgbClr val="00B050"/>
                        </a:solidFill>
                      </a:endParaRPr>
                    </a:p>
                    <a:p>
                      <a:pPr algn="ctr"/>
                      <a:endParaRPr lang="en-IN"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solidFill>
                            <a:srgbClr val="FF0000"/>
                          </a:solidFill>
                        </a:rPr>
                        <a:t>❌</a:t>
                      </a:r>
                      <a:endParaRPr lang="en-IN" sz="3200" dirty="0" smtClean="0">
                        <a:solidFill>
                          <a:srgbClr val="FF0000"/>
                        </a:solidFill>
                      </a:endParaRPr>
                    </a:p>
                    <a:p>
                      <a:pPr algn="ctr"/>
                      <a:endParaRPr lang="en-IN"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smtClean="0">
                          <a:solidFill>
                            <a:srgbClr val="00B050"/>
                          </a:solidFill>
                        </a:rPr>
                        <a:t>✔</a:t>
                      </a:r>
                      <a:endParaRPr lang="en-IN" sz="3200" b="1" dirty="0" smtClean="0">
                        <a:solidFill>
                          <a:srgbClr val="00B050"/>
                        </a:solidFill>
                      </a:endParaRPr>
                    </a:p>
                    <a:p>
                      <a:pPr algn="ctr"/>
                      <a:endParaRPr lang="en-IN" sz="3200" dirty="0"/>
                    </a:p>
                  </a:txBody>
                  <a:tcPr/>
                </a:tc>
              </a:tr>
              <a:tr h="1102660">
                <a:tc>
                  <a:txBody>
                    <a:bodyPr/>
                    <a:lstStyle/>
                    <a:p>
                      <a:pPr algn="ctr"/>
                      <a:r>
                        <a:rPr lang="en-US" sz="1800" b="1" i="0" kern="1200" dirty="0" smtClean="0">
                          <a:solidFill>
                            <a:schemeClr val="dk1"/>
                          </a:solidFill>
                          <a:effectLst/>
                          <a:latin typeface="+mn-lt"/>
                          <a:ea typeface="+mn-ea"/>
                          <a:cs typeface="+mn-cs"/>
                        </a:rPr>
                        <a:t>Outside package by non subclass</a:t>
                      </a:r>
                      <a:endParaRPr lang="en-IN" sz="1800" b="1" i="0" kern="1200" dirty="0">
                        <a:solidFill>
                          <a:schemeClr val="dk1"/>
                        </a:solidFill>
                        <a:effectLst/>
                        <a:latin typeface="+mn-lt"/>
                        <a:ea typeface="+mn-ea"/>
                        <a:cs typeface="+mn-cs"/>
                      </a:endParaRPr>
                    </a:p>
                  </a:txBody>
                  <a:tcPr/>
                </a:tc>
                <a:tc>
                  <a:txBody>
                    <a:bodyPr/>
                    <a:lstStyle/>
                    <a:p>
                      <a:pPr algn="ctr"/>
                      <a:r>
                        <a:rPr lang="en-US" sz="3200" dirty="0" smtClean="0">
                          <a:solidFill>
                            <a:srgbClr val="FF0000"/>
                          </a:solidFill>
                        </a:rPr>
                        <a:t>❌</a:t>
                      </a:r>
                      <a:endParaRPr lang="en-IN" sz="32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smtClean="0">
                          <a:solidFill>
                            <a:srgbClr val="00B050"/>
                          </a:solidFill>
                        </a:rPr>
                        <a:t>✔</a:t>
                      </a:r>
                      <a:endParaRPr lang="en-IN" sz="3200" b="1" dirty="0" smtClean="0">
                        <a:solidFill>
                          <a:srgbClr val="00B050"/>
                        </a:solidFill>
                      </a:endParaRPr>
                    </a:p>
                    <a:p>
                      <a:pPr algn="ctr"/>
                      <a:endParaRPr lang="en-IN"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solidFill>
                            <a:srgbClr val="FF0000"/>
                          </a:solidFill>
                        </a:rPr>
                        <a:t>❌</a:t>
                      </a:r>
                      <a:endParaRPr lang="en-IN" sz="3200" dirty="0" smtClean="0">
                        <a:solidFill>
                          <a:srgbClr val="FF0000"/>
                        </a:solidFill>
                      </a:endParaRPr>
                    </a:p>
                    <a:p>
                      <a:pPr algn="ctr"/>
                      <a:endParaRPr lang="en-IN"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solidFill>
                            <a:srgbClr val="FF0000"/>
                          </a:solidFill>
                        </a:rPr>
                        <a:t>❌</a:t>
                      </a:r>
                      <a:endParaRPr lang="en-IN" sz="3200" dirty="0" smtClean="0">
                        <a:solidFill>
                          <a:srgbClr val="FF0000"/>
                        </a:solidFill>
                      </a:endParaRPr>
                    </a:p>
                    <a:p>
                      <a:pPr algn="ctr"/>
                      <a:endParaRPr lang="en-IN" sz="3200" dirty="0"/>
                    </a:p>
                  </a:txBody>
                  <a:tcPr/>
                </a:tc>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248" y="283646"/>
            <a:ext cx="2183553" cy="706433"/>
          </a:xfrm>
          <a:prstGeom prst="rect">
            <a:avLst/>
          </a:prstGeom>
        </p:spPr>
      </p:pic>
    </p:spTree>
    <p:extLst>
      <p:ext uri="{BB962C8B-B14F-4D97-AF65-F5344CB8AC3E}">
        <p14:creationId xmlns:p14="http://schemas.microsoft.com/office/powerpoint/2010/main" val="1912767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302893" y="1412776"/>
            <a:ext cx="3888432" cy="460851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5" name="TextBox 4"/>
          <p:cNvSpPr txBox="1"/>
          <p:nvPr/>
        </p:nvSpPr>
        <p:spPr>
          <a:xfrm>
            <a:off x="4283968" y="2708920"/>
            <a:ext cx="1656184" cy="707886"/>
          </a:xfrm>
          <a:prstGeom prst="rect">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IN" sz="4000" b="1" dirty="0" smtClean="0"/>
              <a:t>Car</a:t>
            </a:r>
            <a:endParaRPr lang="en-IN" sz="4000" b="1" dirty="0"/>
          </a:p>
        </p:txBody>
      </p:sp>
      <p:cxnSp>
        <p:nvCxnSpPr>
          <p:cNvPr id="7" name="Straight Arrow Connector 6"/>
          <p:cNvCxnSpPr/>
          <p:nvPr/>
        </p:nvCxnSpPr>
        <p:spPr>
          <a:xfrm>
            <a:off x="2339752" y="2636912"/>
            <a:ext cx="1944216" cy="288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V="1">
            <a:off x="2339752" y="3212976"/>
            <a:ext cx="1944216" cy="8640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Rectangle 10"/>
          <p:cNvSpPr/>
          <p:nvPr/>
        </p:nvSpPr>
        <p:spPr>
          <a:xfrm>
            <a:off x="521493" y="2316940"/>
            <a:ext cx="1800200"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smtClean="0">
                <a:ln w="12700">
                  <a:solidFill>
                    <a:schemeClr val="tx1"/>
                  </a:solidFill>
                </a:ln>
              </a:rPr>
              <a:t>Object1</a:t>
            </a:r>
            <a:endParaRPr lang="en-IN" sz="2400" dirty="0">
              <a:ln w="12700">
                <a:solidFill>
                  <a:schemeClr val="tx1"/>
                </a:solidFill>
              </a:ln>
            </a:endParaRPr>
          </a:p>
        </p:txBody>
      </p:sp>
      <p:sp>
        <p:nvSpPr>
          <p:cNvPr id="12" name="Rectangle 11"/>
          <p:cNvSpPr/>
          <p:nvPr/>
        </p:nvSpPr>
        <p:spPr>
          <a:xfrm>
            <a:off x="539552" y="3789040"/>
            <a:ext cx="1800200"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smtClean="0">
                <a:ln w="12700">
                  <a:solidFill>
                    <a:schemeClr val="tx1"/>
                  </a:solidFill>
                </a:ln>
              </a:rPr>
              <a:t>Object2</a:t>
            </a:r>
            <a:endParaRPr lang="en-IN" sz="2400" dirty="0">
              <a:ln w="57150">
                <a:solidFill>
                  <a:schemeClr val="tx1"/>
                </a:solidFill>
              </a:ln>
            </a:endParaRPr>
          </a:p>
        </p:txBody>
      </p:sp>
      <p:sp>
        <p:nvSpPr>
          <p:cNvPr id="14" name="TextBox 13"/>
          <p:cNvSpPr txBox="1"/>
          <p:nvPr/>
        </p:nvSpPr>
        <p:spPr>
          <a:xfrm>
            <a:off x="4283968" y="4365104"/>
            <a:ext cx="1944216" cy="1384995"/>
          </a:xfrm>
          <a:prstGeom prst="rect">
            <a:avLst/>
          </a:prstGeom>
          <a:noFill/>
        </p:spPr>
        <p:txBody>
          <a:bodyPr wrap="square" rtlCol="0">
            <a:spAutoFit/>
          </a:bodyPr>
          <a:lstStyle/>
          <a:p>
            <a:pPr algn="ctr"/>
            <a:r>
              <a:rPr lang="en-IN" sz="2800" b="1" dirty="0" smtClean="0">
                <a:solidFill>
                  <a:srgbClr val="002060"/>
                </a:solidFill>
              </a:rPr>
              <a:t>String Constant Pool</a:t>
            </a:r>
            <a:endParaRPr lang="en-IN" sz="2800" b="1" dirty="0">
              <a:solidFill>
                <a:srgbClr val="002060"/>
              </a:solidFill>
            </a:endParaRPr>
          </a:p>
        </p:txBody>
      </p:sp>
      <p:sp>
        <p:nvSpPr>
          <p:cNvPr id="16" name="TextBox 15"/>
          <p:cNvSpPr txBox="1"/>
          <p:nvPr/>
        </p:nvSpPr>
        <p:spPr>
          <a:xfrm>
            <a:off x="3635896" y="6082541"/>
            <a:ext cx="2952328" cy="461665"/>
          </a:xfrm>
          <a:prstGeom prst="rect">
            <a:avLst/>
          </a:prstGeom>
          <a:noFill/>
        </p:spPr>
        <p:txBody>
          <a:bodyPr wrap="square" rtlCol="0">
            <a:spAutoFit/>
          </a:bodyPr>
          <a:lstStyle/>
          <a:p>
            <a:pPr algn="ctr"/>
            <a:r>
              <a:rPr lang="en-IN" sz="2400" dirty="0" smtClean="0"/>
              <a:t>Heap</a:t>
            </a:r>
            <a:endParaRPr lang="en-IN" sz="2400" dirty="0"/>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248" y="283646"/>
            <a:ext cx="2183553" cy="706433"/>
          </a:xfrm>
          <a:prstGeom prst="rect">
            <a:avLst/>
          </a:prstGeom>
        </p:spPr>
      </p:pic>
    </p:spTree>
    <p:extLst>
      <p:ext uri="{BB962C8B-B14F-4D97-AF65-F5344CB8AC3E}">
        <p14:creationId xmlns:p14="http://schemas.microsoft.com/office/powerpoint/2010/main" val="2146737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28244" y="1268760"/>
            <a:ext cx="8208912" cy="47525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Rounded Rectangle 2"/>
          <p:cNvSpPr/>
          <p:nvPr/>
        </p:nvSpPr>
        <p:spPr>
          <a:xfrm>
            <a:off x="4848724" y="1484784"/>
            <a:ext cx="3445719" cy="38884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4" name="Rounded Rectangle 3"/>
          <p:cNvSpPr/>
          <p:nvPr/>
        </p:nvSpPr>
        <p:spPr>
          <a:xfrm>
            <a:off x="816276" y="1484784"/>
            <a:ext cx="3384376" cy="38884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 name="Rectangle 4"/>
          <p:cNvSpPr/>
          <p:nvPr/>
        </p:nvSpPr>
        <p:spPr>
          <a:xfrm>
            <a:off x="1536356" y="2227515"/>
            <a:ext cx="1728192"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smtClean="0"/>
              <a:t>demoStr1</a:t>
            </a:r>
            <a:endParaRPr lang="en-IN" dirty="0"/>
          </a:p>
        </p:txBody>
      </p:sp>
      <p:sp>
        <p:nvSpPr>
          <p:cNvPr id="7" name="Rectangle 6"/>
          <p:cNvSpPr/>
          <p:nvPr/>
        </p:nvSpPr>
        <p:spPr>
          <a:xfrm>
            <a:off x="1536356" y="2814827"/>
            <a:ext cx="1728192"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smtClean="0"/>
              <a:t>demoStr2</a:t>
            </a:r>
            <a:endParaRPr lang="en-IN" dirty="0"/>
          </a:p>
        </p:txBody>
      </p:sp>
      <p:sp>
        <p:nvSpPr>
          <p:cNvPr id="8" name="Rectangle 7"/>
          <p:cNvSpPr/>
          <p:nvPr/>
        </p:nvSpPr>
        <p:spPr>
          <a:xfrm>
            <a:off x="1536356" y="4077072"/>
            <a:ext cx="1728192"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smtClean="0"/>
              <a:t>demoStr1</a:t>
            </a:r>
            <a:endParaRPr lang="en-IN" dirty="0"/>
          </a:p>
        </p:txBody>
      </p:sp>
      <p:sp>
        <p:nvSpPr>
          <p:cNvPr id="10" name="Oval 9"/>
          <p:cNvSpPr/>
          <p:nvPr/>
        </p:nvSpPr>
        <p:spPr>
          <a:xfrm>
            <a:off x="5254770" y="2227515"/>
            <a:ext cx="2633625" cy="1356451"/>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11" name="Rectangle 10"/>
          <p:cNvSpPr/>
          <p:nvPr/>
        </p:nvSpPr>
        <p:spPr>
          <a:xfrm>
            <a:off x="5707487" y="2659563"/>
            <a:ext cx="1728192"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smtClean="0"/>
              <a:t>courseTpoint</a:t>
            </a:r>
            <a:endParaRPr lang="en-IN" dirty="0"/>
          </a:p>
        </p:txBody>
      </p:sp>
      <p:sp>
        <p:nvSpPr>
          <p:cNvPr id="12" name="Rectangle 11"/>
          <p:cNvSpPr/>
          <p:nvPr/>
        </p:nvSpPr>
        <p:spPr>
          <a:xfrm>
            <a:off x="5707487" y="4046203"/>
            <a:ext cx="1728192"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smtClean="0"/>
              <a:t>courseTpoint</a:t>
            </a:r>
            <a:endParaRPr lang="en-IN" dirty="0"/>
          </a:p>
        </p:txBody>
      </p:sp>
      <p:cxnSp>
        <p:nvCxnSpPr>
          <p:cNvPr id="14" name="Straight Arrow Connector 13"/>
          <p:cNvCxnSpPr/>
          <p:nvPr/>
        </p:nvCxnSpPr>
        <p:spPr>
          <a:xfrm>
            <a:off x="3264548" y="2443539"/>
            <a:ext cx="1990222" cy="3712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7" idx="3"/>
          </p:cNvCxnSpPr>
          <p:nvPr/>
        </p:nvCxnSpPr>
        <p:spPr>
          <a:xfrm flipV="1">
            <a:off x="3264548" y="2905740"/>
            <a:ext cx="1990222" cy="1251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a:endCxn id="12" idx="1"/>
          </p:cNvCxnSpPr>
          <p:nvPr/>
        </p:nvCxnSpPr>
        <p:spPr>
          <a:xfrm flipV="1">
            <a:off x="3264548" y="4262227"/>
            <a:ext cx="2442939" cy="3127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1032300" y="5485317"/>
            <a:ext cx="2880320" cy="461665"/>
          </a:xfrm>
          <a:prstGeom prst="rect">
            <a:avLst/>
          </a:prstGeom>
          <a:noFill/>
        </p:spPr>
        <p:txBody>
          <a:bodyPr wrap="square" rtlCol="0">
            <a:spAutoFit/>
          </a:bodyPr>
          <a:lstStyle/>
          <a:p>
            <a:pPr algn="ctr"/>
            <a:r>
              <a:rPr lang="en-IN" sz="2400" dirty="0" smtClean="0"/>
              <a:t>Stack Area</a:t>
            </a:r>
            <a:endParaRPr lang="en-IN" sz="2400" dirty="0"/>
          </a:p>
        </p:txBody>
      </p:sp>
      <p:sp>
        <p:nvSpPr>
          <p:cNvPr id="22" name="TextBox 21"/>
          <p:cNvSpPr txBox="1"/>
          <p:nvPr/>
        </p:nvSpPr>
        <p:spPr>
          <a:xfrm>
            <a:off x="5131423" y="5485316"/>
            <a:ext cx="2880320" cy="461665"/>
          </a:xfrm>
          <a:prstGeom prst="rect">
            <a:avLst/>
          </a:prstGeom>
          <a:noFill/>
        </p:spPr>
        <p:txBody>
          <a:bodyPr wrap="square" rtlCol="0">
            <a:spAutoFit/>
          </a:bodyPr>
          <a:lstStyle/>
          <a:p>
            <a:pPr algn="ctr"/>
            <a:r>
              <a:rPr lang="en-IN" sz="2400" dirty="0" smtClean="0"/>
              <a:t>Heap Area</a:t>
            </a:r>
            <a:endParaRPr lang="en-IN" sz="2400" dirty="0"/>
          </a:p>
        </p:txBody>
      </p:sp>
      <p:sp>
        <p:nvSpPr>
          <p:cNvPr id="23" name="TextBox 22"/>
          <p:cNvSpPr txBox="1"/>
          <p:nvPr/>
        </p:nvSpPr>
        <p:spPr>
          <a:xfrm>
            <a:off x="3264548" y="6165304"/>
            <a:ext cx="3307034" cy="523220"/>
          </a:xfrm>
          <a:prstGeom prst="rect">
            <a:avLst/>
          </a:prstGeom>
          <a:noFill/>
        </p:spPr>
        <p:txBody>
          <a:bodyPr wrap="square" rtlCol="0">
            <a:spAutoFit/>
          </a:bodyPr>
          <a:lstStyle/>
          <a:p>
            <a:pPr algn="ctr"/>
            <a:r>
              <a:rPr lang="en-IN" sz="2800" b="1" dirty="0" smtClean="0"/>
              <a:t>JVM Memory</a:t>
            </a:r>
            <a:endParaRPr lang="en-IN" sz="2800" b="1" dirty="0"/>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248" y="283646"/>
            <a:ext cx="2183553" cy="706433"/>
          </a:xfrm>
          <a:prstGeom prst="rect">
            <a:avLst/>
          </a:prstGeom>
        </p:spPr>
      </p:pic>
    </p:spTree>
    <p:extLst>
      <p:ext uri="{BB962C8B-B14F-4D97-AF65-F5344CB8AC3E}">
        <p14:creationId xmlns:p14="http://schemas.microsoft.com/office/powerpoint/2010/main" val="1093582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730299"/>
            <a:ext cx="7272808" cy="646331"/>
          </a:xfrm>
          <a:prstGeom prst="rect">
            <a:avLst/>
          </a:prstGeom>
          <a:noFill/>
        </p:spPr>
        <p:txBody>
          <a:bodyPr wrap="square" rtlCol="0">
            <a:spAutoFit/>
          </a:bodyPr>
          <a:lstStyle/>
          <a:p>
            <a:pPr algn="ctr"/>
            <a:r>
              <a:rPr lang="en-IN" sz="3600" b="1" dirty="0" smtClean="0">
                <a:solidFill>
                  <a:schemeClr val="accent6">
                    <a:lumMod val="75000"/>
                  </a:schemeClr>
                </a:solidFill>
              </a:rPr>
              <a:t>Learn Java With courseTpoint</a:t>
            </a:r>
            <a:endParaRPr lang="en-IN" sz="3600" b="1" dirty="0">
              <a:solidFill>
                <a:schemeClr val="accent6">
                  <a:lumMod val="75000"/>
                </a:schemeClr>
              </a:solidFill>
            </a:endParaRPr>
          </a:p>
        </p:txBody>
      </p:sp>
      <p:cxnSp>
        <p:nvCxnSpPr>
          <p:cNvPr id="4" name="Straight Arrow Connector 3"/>
          <p:cNvCxnSpPr>
            <a:stCxn id="2" idx="2"/>
          </p:cNvCxnSpPr>
          <p:nvPr/>
        </p:nvCxnSpPr>
        <p:spPr>
          <a:xfrm>
            <a:off x="4535996" y="1376630"/>
            <a:ext cx="0" cy="9002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3131840" y="2420888"/>
            <a:ext cx="2880320" cy="584775"/>
          </a:xfrm>
          <a:prstGeom prst="rect">
            <a:avLst/>
          </a:prstGeom>
          <a:noFill/>
        </p:spPr>
        <p:txBody>
          <a:bodyPr wrap="square" rtlCol="0">
            <a:spAutoFit/>
          </a:bodyPr>
          <a:lstStyle/>
          <a:p>
            <a:pPr algn="ctr"/>
            <a:r>
              <a:rPr lang="en-IN" sz="3200" b="1" dirty="0" err="1" smtClean="0">
                <a:solidFill>
                  <a:schemeClr val="tx1">
                    <a:lumMod val="65000"/>
                    <a:lumOff val="35000"/>
                  </a:schemeClr>
                </a:solidFill>
              </a:rPr>
              <a:t>StringTokenizer</a:t>
            </a:r>
            <a:endParaRPr lang="en-IN" sz="3200" b="1" dirty="0">
              <a:solidFill>
                <a:schemeClr val="tx1">
                  <a:lumMod val="65000"/>
                  <a:lumOff val="35000"/>
                </a:schemeClr>
              </a:solidFill>
            </a:endParaRPr>
          </a:p>
        </p:txBody>
      </p:sp>
      <p:cxnSp>
        <p:nvCxnSpPr>
          <p:cNvPr id="6" name="Straight Arrow Connector 5"/>
          <p:cNvCxnSpPr/>
          <p:nvPr/>
        </p:nvCxnSpPr>
        <p:spPr>
          <a:xfrm>
            <a:off x="4515914" y="3005663"/>
            <a:ext cx="0" cy="63936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3111758" y="3848434"/>
            <a:ext cx="2808312" cy="523220"/>
          </a:xfrm>
          <a:prstGeom prst="rect">
            <a:avLst/>
          </a:prstGeom>
          <a:noFill/>
        </p:spPr>
        <p:txBody>
          <a:bodyPr wrap="square" rtlCol="0">
            <a:spAutoFit/>
          </a:bodyPr>
          <a:lstStyle/>
          <a:p>
            <a:pPr algn="ctr"/>
            <a:r>
              <a:rPr lang="en-IN" sz="2800" b="1" dirty="0" smtClean="0">
                <a:solidFill>
                  <a:schemeClr val="tx1">
                    <a:lumMod val="65000"/>
                    <a:lumOff val="35000"/>
                  </a:schemeClr>
                </a:solidFill>
              </a:rPr>
              <a:t>Token</a:t>
            </a:r>
            <a:endParaRPr lang="en-IN" sz="2800" b="1" dirty="0">
              <a:solidFill>
                <a:schemeClr val="tx1">
                  <a:lumMod val="65000"/>
                  <a:lumOff val="35000"/>
                </a:schemeClr>
              </a:solidFill>
            </a:endParaRPr>
          </a:p>
        </p:txBody>
      </p:sp>
      <p:cxnSp>
        <p:nvCxnSpPr>
          <p:cNvPr id="11" name="Straight Connector 10"/>
          <p:cNvCxnSpPr/>
          <p:nvPr/>
        </p:nvCxnSpPr>
        <p:spPr>
          <a:xfrm>
            <a:off x="1763688" y="4941168"/>
            <a:ext cx="5328592"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4535996" y="4301807"/>
            <a:ext cx="0" cy="63936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3491880" y="4953029"/>
            <a:ext cx="0" cy="63936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5436096" y="4911406"/>
            <a:ext cx="0" cy="63936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a:off x="1763688" y="4953029"/>
            <a:ext cx="0" cy="63936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a:off x="7079022" y="4911407"/>
            <a:ext cx="0" cy="63936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1115616" y="5608594"/>
            <a:ext cx="1296144" cy="369332"/>
          </a:xfrm>
          <a:prstGeom prst="rect">
            <a:avLst/>
          </a:prstGeom>
          <a:noFill/>
        </p:spPr>
        <p:txBody>
          <a:bodyPr wrap="square" rtlCol="0">
            <a:spAutoFit/>
          </a:bodyPr>
          <a:lstStyle/>
          <a:p>
            <a:pPr algn="ctr"/>
            <a:r>
              <a:rPr lang="en-IN" b="1" dirty="0" smtClean="0">
                <a:solidFill>
                  <a:srgbClr val="0070C0"/>
                </a:solidFill>
              </a:rPr>
              <a:t>Learn</a:t>
            </a:r>
            <a:endParaRPr lang="en-IN" b="1" dirty="0">
              <a:solidFill>
                <a:srgbClr val="0070C0"/>
              </a:solidFill>
            </a:endParaRPr>
          </a:p>
        </p:txBody>
      </p:sp>
      <p:sp>
        <p:nvSpPr>
          <p:cNvPr id="21" name="TextBox 20"/>
          <p:cNvSpPr txBox="1"/>
          <p:nvPr/>
        </p:nvSpPr>
        <p:spPr>
          <a:xfrm>
            <a:off x="4788024" y="5580381"/>
            <a:ext cx="1296144" cy="369332"/>
          </a:xfrm>
          <a:prstGeom prst="rect">
            <a:avLst/>
          </a:prstGeom>
          <a:noFill/>
        </p:spPr>
        <p:txBody>
          <a:bodyPr wrap="square" rtlCol="0">
            <a:spAutoFit/>
          </a:bodyPr>
          <a:lstStyle/>
          <a:p>
            <a:pPr algn="ctr"/>
            <a:r>
              <a:rPr lang="en-IN" b="1" dirty="0" smtClean="0">
                <a:solidFill>
                  <a:srgbClr val="0070C0"/>
                </a:solidFill>
              </a:rPr>
              <a:t>With</a:t>
            </a:r>
            <a:endParaRPr lang="en-IN" b="1" dirty="0">
              <a:solidFill>
                <a:srgbClr val="0070C0"/>
              </a:solidFill>
            </a:endParaRPr>
          </a:p>
        </p:txBody>
      </p:sp>
      <p:sp>
        <p:nvSpPr>
          <p:cNvPr id="22" name="TextBox 21"/>
          <p:cNvSpPr txBox="1"/>
          <p:nvPr/>
        </p:nvSpPr>
        <p:spPr>
          <a:xfrm>
            <a:off x="2843808" y="5620334"/>
            <a:ext cx="1296144" cy="369332"/>
          </a:xfrm>
          <a:prstGeom prst="rect">
            <a:avLst/>
          </a:prstGeom>
          <a:noFill/>
        </p:spPr>
        <p:txBody>
          <a:bodyPr wrap="square" rtlCol="0">
            <a:spAutoFit/>
          </a:bodyPr>
          <a:lstStyle/>
          <a:p>
            <a:pPr algn="ctr"/>
            <a:r>
              <a:rPr lang="en-IN" b="1" dirty="0" smtClean="0">
                <a:solidFill>
                  <a:srgbClr val="0070C0"/>
                </a:solidFill>
              </a:rPr>
              <a:t>Java</a:t>
            </a:r>
            <a:endParaRPr lang="en-IN" b="1" dirty="0">
              <a:solidFill>
                <a:srgbClr val="0070C0"/>
              </a:solidFill>
            </a:endParaRPr>
          </a:p>
        </p:txBody>
      </p:sp>
      <p:sp>
        <p:nvSpPr>
          <p:cNvPr id="23" name="TextBox 22"/>
          <p:cNvSpPr txBox="1"/>
          <p:nvPr/>
        </p:nvSpPr>
        <p:spPr>
          <a:xfrm>
            <a:off x="6316309" y="5550767"/>
            <a:ext cx="1525426" cy="369332"/>
          </a:xfrm>
          <a:prstGeom prst="rect">
            <a:avLst/>
          </a:prstGeom>
          <a:noFill/>
        </p:spPr>
        <p:txBody>
          <a:bodyPr wrap="square" rtlCol="0">
            <a:spAutoFit/>
          </a:bodyPr>
          <a:lstStyle/>
          <a:p>
            <a:pPr algn="ctr"/>
            <a:r>
              <a:rPr lang="en-IN" b="1" dirty="0">
                <a:solidFill>
                  <a:srgbClr val="0070C0"/>
                </a:solidFill>
              </a:rPr>
              <a:t>c</a:t>
            </a:r>
            <a:r>
              <a:rPr lang="en-IN" b="1" dirty="0" smtClean="0">
                <a:solidFill>
                  <a:srgbClr val="0070C0"/>
                </a:solidFill>
              </a:rPr>
              <a:t>ourseTpoint</a:t>
            </a:r>
            <a:endParaRPr lang="en-IN" b="1" dirty="0">
              <a:solidFill>
                <a:srgbClr val="0070C0"/>
              </a:solidFill>
            </a:endParaRP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248" y="116632"/>
            <a:ext cx="2183553" cy="706433"/>
          </a:xfrm>
          <a:prstGeom prst="rect">
            <a:avLst/>
          </a:prstGeom>
        </p:spPr>
      </p:pic>
    </p:spTree>
    <p:extLst>
      <p:ext uri="{BB962C8B-B14F-4D97-AF65-F5344CB8AC3E}">
        <p14:creationId xmlns:p14="http://schemas.microsoft.com/office/powerpoint/2010/main" val="1841921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8993" y="2060848"/>
            <a:ext cx="6336704" cy="37444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lnSpc>
                <a:spcPct val="150000"/>
              </a:lnSpc>
            </a:pPr>
            <a:r>
              <a:rPr lang="en-US" sz="2400" b="1" dirty="0" smtClean="0"/>
              <a:t>                     public  </a:t>
            </a:r>
            <a:r>
              <a:rPr lang="en-US" sz="2400" b="1" dirty="0" err="1" smtClean="0"/>
              <a:t>int</a:t>
            </a:r>
            <a:r>
              <a:rPr lang="en-US" sz="2400" b="1" dirty="0" smtClean="0"/>
              <a:t> sum(</a:t>
            </a:r>
            <a:r>
              <a:rPr lang="en-US" sz="2400" b="1" dirty="0" err="1" smtClean="0"/>
              <a:t>int</a:t>
            </a:r>
            <a:r>
              <a:rPr lang="en-US" sz="2400" b="1" dirty="0" smtClean="0"/>
              <a:t> a , </a:t>
            </a:r>
            <a:r>
              <a:rPr lang="en-US" sz="2400" b="1" dirty="0" err="1" smtClean="0"/>
              <a:t>int</a:t>
            </a:r>
            <a:r>
              <a:rPr lang="en-US" sz="2400" b="1" dirty="0" smtClean="0"/>
              <a:t> b)</a:t>
            </a:r>
          </a:p>
          <a:p>
            <a:pPr algn="just">
              <a:lnSpc>
                <a:spcPct val="150000"/>
              </a:lnSpc>
            </a:pPr>
            <a:r>
              <a:rPr lang="en-US" sz="2400" b="1" dirty="0" smtClean="0"/>
              <a:t>                      { </a:t>
            </a:r>
          </a:p>
          <a:p>
            <a:pPr algn="just">
              <a:lnSpc>
                <a:spcPct val="150000"/>
              </a:lnSpc>
            </a:pPr>
            <a:r>
              <a:rPr lang="en-US" sz="2400" b="1" dirty="0" smtClean="0"/>
              <a:t>                            return (</a:t>
            </a:r>
            <a:r>
              <a:rPr lang="en-US" sz="2400" b="1" dirty="0" err="1" smtClean="0"/>
              <a:t>a+b</a:t>
            </a:r>
            <a:r>
              <a:rPr lang="en-US" sz="2400" b="1" dirty="0" smtClean="0"/>
              <a:t>);</a:t>
            </a:r>
          </a:p>
          <a:p>
            <a:pPr algn="just">
              <a:lnSpc>
                <a:spcPct val="150000"/>
              </a:lnSpc>
            </a:pPr>
            <a:r>
              <a:rPr lang="en-US" sz="2400" b="1" dirty="0" smtClean="0"/>
              <a:t>                        }</a:t>
            </a:r>
            <a:endParaRPr lang="en-IN" sz="2400" b="1" dirty="0"/>
          </a:p>
        </p:txBody>
      </p:sp>
      <p:cxnSp>
        <p:nvCxnSpPr>
          <p:cNvPr id="4" name="Straight Arrow Connector 3"/>
          <p:cNvCxnSpPr/>
          <p:nvPr/>
        </p:nvCxnSpPr>
        <p:spPr>
          <a:xfrm>
            <a:off x="1187624" y="2780928"/>
            <a:ext cx="1728192" cy="3600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51520" y="2447008"/>
            <a:ext cx="1512168" cy="646331"/>
          </a:xfrm>
          <a:prstGeom prst="rect">
            <a:avLst/>
          </a:prstGeom>
          <a:noFill/>
        </p:spPr>
        <p:txBody>
          <a:bodyPr wrap="square" rtlCol="0">
            <a:spAutoFit/>
          </a:bodyPr>
          <a:lstStyle/>
          <a:p>
            <a:r>
              <a:rPr lang="en-US" b="1" dirty="0" smtClean="0">
                <a:solidFill>
                  <a:schemeClr val="accent6">
                    <a:lumMod val="75000"/>
                  </a:schemeClr>
                </a:solidFill>
              </a:rPr>
              <a:t>Access Modifier</a:t>
            </a:r>
            <a:endParaRPr lang="en-IN" b="1" dirty="0">
              <a:solidFill>
                <a:schemeClr val="accent6">
                  <a:lumMod val="75000"/>
                </a:schemeClr>
              </a:solidFill>
            </a:endParaRPr>
          </a:p>
        </p:txBody>
      </p:sp>
      <p:cxnSp>
        <p:nvCxnSpPr>
          <p:cNvPr id="11" name="Straight Arrow Connector 10"/>
          <p:cNvCxnSpPr/>
          <p:nvPr/>
        </p:nvCxnSpPr>
        <p:spPr>
          <a:xfrm>
            <a:off x="3419872" y="1628800"/>
            <a:ext cx="504056" cy="13321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663788" y="1259468"/>
            <a:ext cx="1512168" cy="369332"/>
          </a:xfrm>
          <a:prstGeom prst="rect">
            <a:avLst/>
          </a:prstGeom>
          <a:noFill/>
        </p:spPr>
        <p:txBody>
          <a:bodyPr wrap="square" rtlCol="0">
            <a:spAutoFit/>
          </a:bodyPr>
          <a:lstStyle/>
          <a:p>
            <a:r>
              <a:rPr lang="en-US" b="1" dirty="0" smtClean="0">
                <a:solidFill>
                  <a:schemeClr val="accent6">
                    <a:lumMod val="75000"/>
                  </a:schemeClr>
                </a:solidFill>
              </a:rPr>
              <a:t>Return type</a:t>
            </a:r>
            <a:endParaRPr lang="en-IN" b="1" dirty="0">
              <a:solidFill>
                <a:schemeClr val="accent6">
                  <a:lumMod val="75000"/>
                </a:schemeClr>
              </a:solidFill>
            </a:endParaRPr>
          </a:p>
        </p:txBody>
      </p:sp>
      <p:cxnSp>
        <p:nvCxnSpPr>
          <p:cNvPr id="15" name="Straight Arrow Connector 14"/>
          <p:cNvCxnSpPr>
            <a:stCxn id="19" idx="2"/>
          </p:cNvCxnSpPr>
          <p:nvPr/>
        </p:nvCxnSpPr>
        <p:spPr>
          <a:xfrm flipH="1">
            <a:off x="4587346" y="1461316"/>
            <a:ext cx="565523" cy="14996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293578" y="1091984"/>
            <a:ext cx="1718581" cy="369332"/>
          </a:xfrm>
          <a:prstGeom prst="rect">
            <a:avLst/>
          </a:prstGeom>
          <a:noFill/>
        </p:spPr>
        <p:txBody>
          <a:bodyPr wrap="square" rtlCol="0">
            <a:spAutoFit/>
          </a:bodyPr>
          <a:lstStyle/>
          <a:p>
            <a:r>
              <a:rPr lang="en-US" b="1" dirty="0" smtClean="0">
                <a:solidFill>
                  <a:schemeClr val="accent6">
                    <a:lumMod val="75000"/>
                  </a:schemeClr>
                </a:solidFill>
              </a:rPr>
              <a:t>Method name</a:t>
            </a:r>
            <a:endParaRPr lang="en-IN" b="1" dirty="0">
              <a:solidFill>
                <a:schemeClr val="accent6">
                  <a:lumMod val="75000"/>
                </a:schemeClr>
              </a:solidFill>
            </a:endParaRPr>
          </a:p>
        </p:txBody>
      </p:sp>
      <p:cxnSp>
        <p:nvCxnSpPr>
          <p:cNvPr id="20" name="Straight Arrow Connector 19"/>
          <p:cNvCxnSpPr/>
          <p:nvPr/>
        </p:nvCxnSpPr>
        <p:spPr>
          <a:xfrm flipH="1">
            <a:off x="5783132" y="1444134"/>
            <a:ext cx="1309148" cy="1609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437706" y="1057783"/>
            <a:ext cx="1734694" cy="369332"/>
          </a:xfrm>
          <a:prstGeom prst="rect">
            <a:avLst/>
          </a:prstGeom>
          <a:noFill/>
        </p:spPr>
        <p:txBody>
          <a:bodyPr wrap="square" rtlCol="0">
            <a:spAutoFit/>
          </a:bodyPr>
          <a:lstStyle/>
          <a:p>
            <a:r>
              <a:rPr lang="en-US" b="1" dirty="0" smtClean="0">
                <a:solidFill>
                  <a:schemeClr val="accent6">
                    <a:lumMod val="75000"/>
                  </a:schemeClr>
                </a:solidFill>
              </a:rPr>
              <a:t>Parameter List</a:t>
            </a:r>
            <a:endParaRPr lang="en-IN" b="1" dirty="0">
              <a:solidFill>
                <a:schemeClr val="accent6">
                  <a:lumMod val="75000"/>
                </a:schemeClr>
              </a:solidFill>
            </a:endParaRPr>
          </a:p>
        </p:txBody>
      </p:sp>
      <p:sp>
        <p:nvSpPr>
          <p:cNvPr id="24" name="Right Brace 23"/>
          <p:cNvSpPr/>
          <p:nvPr/>
        </p:nvSpPr>
        <p:spPr>
          <a:xfrm>
            <a:off x="6300192" y="3140968"/>
            <a:ext cx="510558" cy="1631805"/>
          </a:xfrm>
          <a:prstGeom prst="rightBrace">
            <a:avLst>
              <a:gd name="adj1" fmla="val 8333"/>
              <a:gd name="adj2" fmla="val 51672"/>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b="1"/>
          </a:p>
        </p:txBody>
      </p:sp>
      <p:sp>
        <p:nvSpPr>
          <p:cNvPr id="25" name="TextBox 24"/>
          <p:cNvSpPr txBox="1"/>
          <p:nvPr/>
        </p:nvSpPr>
        <p:spPr>
          <a:xfrm>
            <a:off x="6888350" y="3772204"/>
            <a:ext cx="1734694" cy="369332"/>
          </a:xfrm>
          <a:prstGeom prst="rect">
            <a:avLst/>
          </a:prstGeom>
          <a:noFill/>
        </p:spPr>
        <p:txBody>
          <a:bodyPr wrap="square" rtlCol="0">
            <a:spAutoFit/>
          </a:bodyPr>
          <a:lstStyle/>
          <a:p>
            <a:r>
              <a:rPr lang="en-US" b="1" dirty="0" smtClean="0">
                <a:solidFill>
                  <a:schemeClr val="accent6">
                    <a:lumMod val="75000"/>
                  </a:schemeClr>
                </a:solidFill>
              </a:rPr>
              <a:t>body</a:t>
            </a:r>
            <a:endParaRPr lang="en-IN" b="1" dirty="0">
              <a:solidFill>
                <a:schemeClr val="accent6">
                  <a:lumMod val="75000"/>
                </a:schemeClr>
              </a:solidFill>
            </a:endParaRPr>
          </a:p>
        </p:txBody>
      </p:sp>
      <p:sp>
        <p:nvSpPr>
          <p:cNvPr id="27" name="TextBox 26"/>
          <p:cNvSpPr txBox="1"/>
          <p:nvPr/>
        </p:nvSpPr>
        <p:spPr>
          <a:xfrm>
            <a:off x="2596635" y="6011228"/>
            <a:ext cx="3582398" cy="369332"/>
          </a:xfrm>
          <a:prstGeom prst="rect">
            <a:avLst/>
          </a:prstGeom>
          <a:solidFill>
            <a:srgbClr val="FFFF00"/>
          </a:solidFill>
          <a:ln>
            <a:solidFill>
              <a:srgbClr val="FFFF00"/>
            </a:solidFill>
          </a:ln>
        </p:spPr>
        <p:txBody>
          <a:bodyPr wrap="square" rtlCol="0">
            <a:spAutoFit/>
          </a:bodyPr>
          <a:lstStyle/>
          <a:p>
            <a:pPr algn="ctr"/>
            <a:r>
              <a:rPr lang="en-US" b="1" dirty="0" smtClean="0"/>
              <a:t>Method Declaration</a:t>
            </a:r>
            <a:endParaRPr lang="en-IN" b="1" dirty="0"/>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248" y="116632"/>
            <a:ext cx="2183553" cy="706433"/>
          </a:xfrm>
          <a:prstGeom prst="rect">
            <a:avLst/>
          </a:prstGeom>
        </p:spPr>
      </p:pic>
    </p:spTree>
    <p:extLst>
      <p:ext uri="{BB962C8B-B14F-4D97-AF65-F5344CB8AC3E}">
        <p14:creationId xmlns:p14="http://schemas.microsoft.com/office/powerpoint/2010/main" val="3486700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23528" y="692696"/>
            <a:ext cx="8424936" cy="547260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TextBox 2"/>
          <p:cNvSpPr txBox="1"/>
          <p:nvPr/>
        </p:nvSpPr>
        <p:spPr>
          <a:xfrm>
            <a:off x="1907704" y="1196752"/>
            <a:ext cx="6192688" cy="2862322"/>
          </a:xfrm>
          <a:prstGeom prst="rect">
            <a:avLst/>
          </a:prstGeom>
          <a:noFill/>
        </p:spPr>
        <p:txBody>
          <a:bodyPr wrap="square" rtlCol="0">
            <a:spAutoFit/>
          </a:bodyPr>
          <a:lstStyle/>
          <a:p>
            <a:r>
              <a:rPr lang="en-IN" sz="2000" b="1" dirty="0"/>
              <a:t> public static double </a:t>
            </a:r>
            <a:r>
              <a:rPr lang="en-IN" sz="2000" b="1" dirty="0" err="1"/>
              <a:t>calArea</a:t>
            </a:r>
            <a:r>
              <a:rPr lang="en-IN" sz="2000" b="1" dirty="0"/>
              <a:t>(double rad){</a:t>
            </a:r>
          </a:p>
          <a:p>
            <a:r>
              <a:rPr lang="en-IN" sz="2000" b="1" dirty="0"/>
              <a:t>   </a:t>
            </a:r>
            <a:r>
              <a:rPr lang="en-IN" sz="2000" b="1" dirty="0" smtClean="0"/>
              <a:t>………………………………………………..</a:t>
            </a:r>
            <a:endParaRPr lang="en-IN" sz="2000" b="1" dirty="0"/>
          </a:p>
          <a:p>
            <a:r>
              <a:rPr lang="en-IN" sz="2000" b="1" dirty="0"/>
              <a:t>  </a:t>
            </a:r>
            <a:r>
              <a:rPr lang="en-IN" sz="2000" b="1" dirty="0" smtClean="0"/>
              <a:t>  </a:t>
            </a:r>
            <a:r>
              <a:rPr lang="en-IN" sz="2000" b="1" dirty="0" smtClean="0">
                <a:solidFill>
                  <a:srgbClr val="FF0000"/>
                </a:solidFill>
              </a:rPr>
              <a:t>//code</a:t>
            </a:r>
            <a:endParaRPr lang="en-IN" sz="2000" b="1" dirty="0">
              <a:solidFill>
                <a:srgbClr val="FF0000"/>
              </a:solidFill>
            </a:endParaRPr>
          </a:p>
          <a:p>
            <a:r>
              <a:rPr lang="en-IN" sz="2000" b="1" dirty="0"/>
              <a:t>  </a:t>
            </a:r>
            <a:r>
              <a:rPr lang="en-IN" sz="2000" b="1" dirty="0" smtClean="0"/>
              <a:t>}</a:t>
            </a:r>
          </a:p>
          <a:p>
            <a:endParaRPr lang="en-IN" sz="2000" b="1" dirty="0"/>
          </a:p>
          <a:p>
            <a:r>
              <a:rPr lang="en-IN" sz="2000" b="1" dirty="0"/>
              <a:t> public static double </a:t>
            </a:r>
            <a:r>
              <a:rPr lang="en-IN" sz="2000" b="1" dirty="0" err="1"/>
              <a:t>calPeri</a:t>
            </a:r>
            <a:r>
              <a:rPr lang="en-IN" sz="2000" b="1" dirty="0"/>
              <a:t>(double rad){</a:t>
            </a:r>
          </a:p>
          <a:p>
            <a:r>
              <a:rPr lang="en-IN" sz="2000" b="1" dirty="0"/>
              <a:t>  </a:t>
            </a:r>
            <a:r>
              <a:rPr lang="en-IN" sz="2000" b="1" dirty="0" smtClean="0"/>
              <a:t>………………………….</a:t>
            </a:r>
          </a:p>
          <a:p>
            <a:r>
              <a:rPr lang="en-US" sz="2000" b="1" dirty="0" smtClean="0"/>
              <a:t>   </a:t>
            </a:r>
            <a:r>
              <a:rPr lang="en-IN" sz="2000" b="1" dirty="0">
                <a:solidFill>
                  <a:srgbClr val="FF0000"/>
                </a:solidFill>
              </a:rPr>
              <a:t>//code</a:t>
            </a:r>
          </a:p>
          <a:p>
            <a:r>
              <a:rPr lang="en-IN" sz="2000" b="1" dirty="0" smtClean="0"/>
              <a:t>  </a:t>
            </a:r>
            <a:r>
              <a:rPr lang="en-IN" sz="2000" b="1" dirty="0"/>
              <a:t>}</a:t>
            </a:r>
          </a:p>
        </p:txBody>
      </p:sp>
      <p:sp>
        <p:nvSpPr>
          <p:cNvPr id="4" name="TextBox 3"/>
          <p:cNvSpPr txBox="1"/>
          <p:nvPr/>
        </p:nvSpPr>
        <p:spPr>
          <a:xfrm>
            <a:off x="1943708" y="4293096"/>
            <a:ext cx="5472608" cy="1631216"/>
          </a:xfrm>
          <a:prstGeom prst="rect">
            <a:avLst/>
          </a:prstGeom>
          <a:noFill/>
        </p:spPr>
        <p:txBody>
          <a:bodyPr wrap="square" rtlCol="0">
            <a:spAutoFit/>
          </a:bodyPr>
          <a:lstStyle/>
          <a:p>
            <a:r>
              <a:rPr lang="en-US" sz="2000" b="1" dirty="0" err="1" smtClean="0"/>
              <a:t>calArea</a:t>
            </a:r>
            <a:r>
              <a:rPr lang="en-US" sz="2000" b="1" dirty="0" smtClean="0"/>
              <a:t>(radius);</a:t>
            </a:r>
          </a:p>
          <a:p>
            <a:r>
              <a:rPr lang="en-US" sz="2000" b="1" dirty="0" smtClean="0"/>
              <a:t>………………..</a:t>
            </a:r>
          </a:p>
          <a:p>
            <a:endParaRPr lang="en-US" sz="2000" b="1" dirty="0"/>
          </a:p>
          <a:p>
            <a:r>
              <a:rPr lang="en-US" sz="2000" b="1" dirty="0" err="1" smtClean="0"/>
              <a:t>calPeri</a:t>
            </a:r>
            <a:r>
              <a:rPr lang="en-US" sz="2000" b="1" dirty="0" smtClean="0"/>
              <a:t>(radius)</a:t>
            </a:r>
          </a:p>
          <a:p>
            <a:r>
              <a:rPr lang="en-US" sz="2000" b="1" dirty="0" smtClean="0"/>
              <a:t>………………….</a:t>
            </a:r>
            <a:endParaRPr lang="en-IN" sz="2000" b="1" dirty="0"/>
          </a:p>
        </p:txBody>
      </p:sp>
      <p:cxnSp>
        <p:nvCxnSpPr>
          <p:cNvPr id="10" name="Straight Connector 9"/>
          <p:cNvCxnSpPr/>
          <p:nvPr/>
        </p:nvCxnSpPr>
        <p:spPr>
          <a:xfrm>
            <a:off x="3995936" y="4509120"/>
            <a:ext cx="36364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7632340" y="1484784"/>
            <a:ext cx="0" cy="302433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6516216" y="1484784"/>
            <a:ext cx="111612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724128" y="4568152"/>
            <a:ext cx="1908212" cy="369332"/>
          </a:xfrm>
          <a:prstGeom prst="rect">
            <a:avLst/>
          </a:prstGeom>
          <a:noFill/>
        </p:spPr>
        <p:txBody>
          <a:bodyPr wrap="square" rtlCol="0">
            <a:spAutoFit/>
          </a:bodyPr>
          <a:lstStyle/>
          <a:p>
            <a:r>
              <a:rPr lang="en-US" b="1" dirty="0" smtClean="0">
                <a:solidFill>
                  <a:srgbClr val="FF0000"/>
                </a:solidFill>
              </a:rPr>
              <a:t>Method call</a:t>
            </a:r>
            <a:endParaRPr lang="en-IN" b="1" dirty="0">
              <a:solidFill>
                <a:srgbClr val="FF0000"/>
              </a:solidFill>
            </a:endParaRPr>
          </a:p>
        </p:txBody>
      </p:sp>
      <p:cxnSp>
        <p:nvCxnSpPr>
          <p:cNvPr id="21" name="Straight Connector 20"/>
          <p:cNvCxnSpPr/>
          <p:nvPr/>
        </p:nvCxnSpPr>
        <p:spPr>
          <a:xfrm flipH="1">
            <a:off x="683568" y="2276872"/>
            <a:ext cx="144016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83568" y="2276872"/>
            <a:ext cx="0" cy="24759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683568" y="4752818"/>
            <a:ext cx="12241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1133888" y="3870731"/>
            <a:ext cx="10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133888" y="3870731"/>
            <a:ext cx="0" cy="1862525"/>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1133888" y="5733256"/>
            <a:ext cx="83647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449542" y="1907540"/>
            <a:ext cx="1908212" cy="369332"/>
          </a:xfrm>
          <a:prstGeom prst="rect">
            <a:avLst/>
          </a:prstGeom>
          <a:noFill/>
        </p:spPr>
        <p:txBody>
          <a:bodyPr wrap="square" rtlCol="0">
            <a:spAutoFit/>
          </a:bodyPr>
          <a:lstStyle/>
          <a:p>
            <a:r>
              <a:rPr lang="en-US" b="1" dirty="0">
                <a:solidFill>
                  <a:srgbClr val="FF0000"/>
                </a:solidFill>
              </a:rPr>
              <a:t> </a:t>
            </a:r>
            <a:r>
              <a:rPr lang="en-US" b="1" dirty="0" smtClean="0">
                <a:solidFill>
                  <a:srgbClr val="FF0000"/>
                </a:solidFill>
              </a:rPr>
              <a:t>    Return</a:t>
            </a:r>
            <a:endParaRPr lang="en-IN" b="1" dirty="0">
              <a:solidFill>
                <a:srgbClr val="FF0000"/>
              </a:solidFill>
            </a:endParaRPr>
          </a:p>
        </p:txBody>
      </p:sp>
      <p:sp>
        <p:nvSpPr>
          <p:cNvPr id="45" name="TextBox 44"/>
          <p:cNvSpPr txBox="1"/>
          <p:nvPr/>
        </p:nvSpPr>
        <p:spPr>
          <a:xfrm>
            <a:off x="2596635" y="6380560"/>
            <a:ext cx="3582398" cy="369332"/>
          </a:xfrm>
          <a:prstGeom prst="rect">
            <a:avLst/>
          </a:prstGeom>
          <a:solidFill>
            <a:srgbClr val="FFFF00"/>
          </a:solidFill>
          <a:ln>
            <a:solidFill>
              <a:srgbClr val="FFFF00"/>
            </a:solidFill>
          </a:ln>
        </p:spPr>
        <p:txBody>
          <a:bodyPr wrap="square" rtlCol="0">
            <a:spAutoFit/>
          </a:bodyPr>
          <a:lstStyle/>
          <a:p>
            <a:pPr algn="ctr"/>
            <a:r>
              <a:rPr lang="en-US" b="1" dirty="0" smtClean="0"/>
              <a:t>Method Calling</a:t>
            </a:r>
            <a:endParaRPr lang="en-IN" b="1" dirty="0"/>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248" y="116633"/>
            <a:ext cx="2183553" cy="576064"/>
          </a:xfrm>
          <a:prstGeom prst="rect">
            <a:avLst/>
          </a:prstGeom>
        </p:spPr>
      </p:pic>
    </p:spTree>
    <p:extLst>
      <p:ext uri="{BB962C8B-B14F-4D97-AF65-F5344CB8AC3E}">
        <p14:creationId xmlns:p14="http://schemas.microsoft.com/office/powerpoint/2010/main" val="2481063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4872" y="116632"/>
            <a:ext cx="8280920" cy="6463308"/>
          </a:xfrm>
          <a:prstGeom prst="rect">
            <a:avLst/>
          </a:prstGeom>
          <a:noFill/>
        </p:spPr>
        <p:txBody>
          <a:bodyPr wrap="square" rtlCol="0">
            <a:spAutoFit/>
          </a:bodyPr>
          <a:lstStyle/>
          <a:p>
            <a:pPr>
              <a:lnSpc>
                <a:spcPct val="200000"/>
              </a:lnSpc>
            </a:pPr>
            <a:r>
              <a:rPr lang="en-IN" b="1" dirty="0"/>
              <a:t>&lt;HTML&gt;</a:t>
            </a:r>
          </a:p>
          <a:p>
            <a:pPr>
              <a:lnSpc>
                <a:spcPct val="200000"/>
              </a:lnSpc>
            </a:pPr>
            <a:r>
              <a:rPr lang="en-IN" b="1" dirty="0"/>
              <a:t>&lt;HEAD&gt;</a:t>
            </a:r>
          </a:p>
          <a:p>
            <a:pPr>
              <a:lnSpc>
                <a:spcPct val="200000"/>
              </a:lnSpc>
            </a:pPr>
            <a:r>
              <a:rPr lang="en-IN" b="1" dirty="0"/>
              <a:t>&lt;TITLE&gt; A Simple Program &lt;/TITLE&gt;</a:t>
            </a:r>
          </a:p>
          <a:p>
            <a:pPr>
              <a:lnSpc>
                <a:spcPct val="200000"/>
              </a:lnSpc>
            </a:pPr>
            <a:r>
              <a:rPr lang="en-IN" b="1" dirty="0"/>
              <a:t>&lt;/HEAD&gt;</a:t>
            </a:r>
          </a:p>
          <a:p>
            <a:pPr>
              <a:lnSpc>
                <a:spcPct val="200000"/>
              </a:lnSpc>
            </a:pPr>
            <a:r>
              <a:rPr lang="en-IN" b="1" dirty="0"/>
              <a:t>&lt;BODY&gt;</a:t>
            </a:r>
          </a:p>
          <a:p>
            <a:pPr>
              <a:lnSpc>
                <a:spcPct val="200000"/>
              </a:lnSpc>
            </a:pPr>
            <a:r>
              <a:rPr lang="en-IN" b="1" dirty="0"/>
              <a:t> </a:t>
            </a:r>
          </a:p>
          <a:p>
            <a:pPr>
              <a:lnSpc>
                <a:spcPct val="200000"/>
              </a:lnSpc>
            </a:pPr>
            <a:r>
              <a:rPr lang="en-IN" b="1" dirty="0" smtClean="0"/>
              <a:t>//Here </a:t>
            </a:r>
            <a:r>
              <a:rPr lang="en-IN" b="1" dirty="0"/>
              <a:t>is the output of my program:</a:t>
            </a:r>
          </a:p>
          <a:p>
            <a:pPr>
              <a:lnSpc>
                <a:spcPct val="200000"/>
              </a:lnSpc>
            </a:pPr>
            <a:r>
              <a:rPr lang="en-IN" b="1" dirty="0"/>
              <a:t>&lt;APPLET CODE="</a:t>
            </a:r>
            <a:r>
              <a:rPr lang="en-IN" b="1" dirty="0" err="1"/>
              <a:t>HelloWorld.class</a:t>
            </a:r>
            <a:r>
              <a:rPr lang="en-IN" b="1" dirty="0"/>
              <a:t>" WIDTH=100 HEIGHT=100&gt;</a:t>
            </a:r>
          </a:p>
          <a:p>
            <a:pPr>
              <a:lnSpc>
                <a:spcPct val="200000"/>
              </a:lnSpc>
            </a:pPr>
            <a:r>
              <a:rPr lang="en-IN" b="1" dirty="0"/>
              <a:t>&lt;/APPLET&gt;</a:t>
            </a:r>
          </a:p>
          <a:p>
            <a:pPr>
              <a:lnSpc>
                <a:spcPct val="200000"/>
              </a:lnSpc>
            </a:pPr>
            <a:r>
              <a:rPr lang="en-IN" b="1" dirty="0"/>
              <a:t>&lt;/BODY&gt;</a:t>
            </a:r>
          </a:p>
          <a:p>
            <a:pPr>
              <a:lnSpc>
                <a:spcPct val="200000"/>
              </a:lnSpc>
            </a:pPr>
            <a:r>
              <a:rPr lang="en-IN" b="1" dirty="0"/>
              <a:t>&lt;/HTML&gt;</a:t>
            </a:r>
          </a:p>
          <a:p>
            <a:endParaRPr lang="en-IN" b="1" dirty="0"/>
          </a:p>
        </p:txBody>
      </p:sp>
    </p:spTree>
    <p:extLst>
      <p:ext uri="{BB962C8B-B14F-4D97-AF65-F5344CB8AC3E}">
        <p14:creationId xmlns:p14="http://schemas.microsoft.com/office/powerpoint/2010/main" val="3813722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extLst>
              <a:ext uri="{28A0092B-C50C-407E-A947-70E740481C1C}">
                <a14:useLocalDpi xmlns:a14="http://schemas.microsoft.com/office/drawing/2010/main" val="0"/>
              </a:ext>
            </a:extLst>
          </a:blip>
          <a:srcRect l="2581" t="44217" r="69882" b="20409"/>
          <a:stretch/>
        </p:blipFill>
        <p:spPr bwMode="auto">
          <a:xfrm>
            <a:off x="989602" y="422084"/>
            <a:ext cx="7272808" cy="4536504"/>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881590" y="5051921"/>
            <a:ext cx="7380820" cy="923330"/>
          </a:xfrm>
          <a:prstGeom prst="rect">
            <a:avLst/>
          </a:prstGeom>
        </p:spPr>
        <p:txBody>
          <a:bodyPr wrap="square">
            <a:spAutoFit/>
          </a:bodyPr>
          <a:lstStyle/>
          <a:p>
            <a:r>
              <a:rPr lang="en-US" b="1" dirty="0">
                <a:solidFill>
                  <a:srgbClr val="FF0000"/>
                </a:solidFill>
              </a:rPr>
              <a:t>/*Note: Above code is not working on current version of applet because it is not used new versions in java it work previous version like 1.6. When you can compile in your system did not work and show a Warning*/</a:t>
            </a:r>
            <a:endParaRPr lang="en-IN" dirty="0">
              <a:solidFill>
                <a:srgbClr val="FF0000"/>
              </a:solidFill>
            </a:endParaRPr>
          </a:p>
        </p:txBody>
      </p:sp>
      <p:sp>
        <p:nvSpPr>
          <p:cNvPr id="4" name="TextBox 3"/>
          <p:cNvSpPr txBox="1"/>
          <p:nvPr/>
        </p:nvSpPr>
        <p:spPr>
          <a:xfrm>
            <a:off x="611560" y="422084"/>
            <a:ext cx="2376264" cy="369332"/>
          </a:xfrm>
          <a:prstGeom prst="rect">
            <a:avLst/>
          </a:prstGeom>
          <a:noFill/>
        </p:spPr>
        <p:txBody>
          <a:bodyPr wrap="square" rtlCol="0">
            <a:spAutoFit/>
          </a:bodyPr>
          <a:lstStyle/>
          <a:p>
            <a:r>
              <a:rPr lang="en-IN" b="1" dirty="0" smtClean="0"/>
              <a:t>Output</a:t>
            </a:r>
            <a:r>
              <a:rPr lang="en-IN" dirty="0" smtClean="0"/>
              <a:t>:</a:t>
            </a:r>
            <a:endParaRPr lang="en-IN" dirty="0"/>
          </a:p>
        </p:txBody>
      </p:sp>
    </p:spTree>
    <p:extLst>
      <p:ext uri="{BB962C8B-B14F-4D97-AF65-F5344CB8AC3E}">
        <p14:creationId xmlns:p14="http://schemas.microsoft.com/office/powerpoint/2010/main" val="2679038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80801" y="6239027"/>
            <a:ext cx="3582398" cy="369332"/>
          </a:xfrm>
          <a:prstGeom prst="rect">
            <a:avLst/>
          </a:prstGeom>
          <a:solidFill>
            <a:srgbClr val="FFFF00"/>
          </a:solidFill>
          <a:ln>
            <a:solidFill>
              <a:srgbClr val="FFFF00"/>
            </a:solidFill>
          </a:ln>
        </p:spPr>
        <p:txBody>
          <a:bodyPr wrap="square" rtlCol="0">
            <a:spAutoFit/>
          </a:bodyPr>
          <a:lstStyle/>
          <a:p>
            <a:pPr algn="ctr"/>
            <a:r>
              <a:rPr lang="en-US" b="1" dirty="0" smtClean="0"/>
              <a:t>Loading local Applet</a:t>
            </a:r>
            <a:endParaRPr lang="en-IN" b="1" dirty="0"/>
          </a:p>
        </p:txBody>
      </p:sp>
      <p:sp>
        <p:nvSpPr>
          <p:cNvPr id="29" name="TextBox 28"/>
          <p:cNvSpPr txBox="1"/>
          <p:nvPr/>
        </p:nvSpPr>
        <p:spPr>
          <a:xfrm>
            <a:off x="3707904" y="5364874"/>
            <a:ext cx="1728192" cy="369332"/>
          </a:xfrm>
          <a:prstGeom prst="rect">
            <a:avLst/>
          </a:prstGeom>
          <a:noFill/>
        </p:spPr>
        <p:txBody>
          <a:bodyPr wrap="square" rtlCol="0">
            <a:spAutoFit/>
          </a:bodyPr>
          <a:lstStyle/>
          <a:p>
            <a:pPr algn="ctr"/>
            <a:r>
              <a:rPr lang="en-IN" b="1" dirty="0" smtClean="0"/>
              <a:t>Local Computer</a:t>
            </a:r>
            <a:endParaRPr lang="en-IN" b="1" dirty="0"/>
          </a:p>
        </p:txBody>
      </p:sp>
      <p:sp>
        <p:nvSpPr>
          <p:cNvPr id="30" name="TextBox 29"/>
          <p:cNvSpPr txBox="1"/>
          <p:nvPr/>
        </p:nvSpPr>
        <p:spPr>
          <a:xfrm>
            <a:off x="7055768" y="1273418"/>
            <a:ext cx="1728192" cy="369332"/>
          </a:xfrm>
          <a:prstGeom prst="rect">
            <a:avLst/>
          </a:prstGeom>
          <a:noFill/>
        </p:spPr>
        <p:txBody>
          <a:bodyPr wrap="square" rtlCol="0">
            <a:spAutoFit/>
          </a:bodyPr>
          <a:lstStyle/>
          <a:p>
            <a:r>
              <a:rPr lang="en-IN" b="1" dirty="0" smtClean="0"/>
              <a:t>Local Applet</a:t>
            </a:r>
            <a:endParaRPr lang="en-IN" b="1" dirty="0"/>
          </a:p>
        </p:txBody>
      </p:sp>
      <p:sp>
        <p:nvSpPr>
          <p:cNvPr id="31" name="Rectangle 30"/>
          <p:cNvSpPr/>
          <p:nvPr/>
        </p:nvSpPr>
        <p:spPr>
          <a:xfrm>
            <a:off x="2051720" y="348912"/>
            <a:ext cx="4824536" cy="2664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2" name="Rounded Rectangle 31"/>
          <p:cNvSpPr/>
          <p:nvPr/>
        </p:nvSpPr>
        <p:spPr>
          <a:xfrm>
            <a:off x="2411760" y="562631"/>
            <a:ext cx="4032448" cy="216023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37" name="Rectangle 36"/>
          <p:cNvSpPr/>
          <p:nvPr/>
        </p:nvSpPr>
        <p:spPr>
          <a:xfrm>
            <a:off x="3239852" y="3032509"/>
            <a:ext cx="2664296" cy="648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8" name="Rectangle 37"/>
          <p:cNvSpPr/>
          <p:nvPr/>
        </p:nvSpPr>
        <p:spPr>
          <a:xfrm>
            <a:off x="1403648" y="3680581"/>
            <a:ext cx="6120680" cy="13962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9" name="Rectangle 38"/>
          <p:cNvSpPr/>
          <p:nvPr/>
        </p:nvSpPr>
        <p:spPr>
          <a:xfrm>
            <a:off x="1715600" y="4259724"/>
            <a:ext cx="1656184" cy="2379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40" name="Rectangle 39"/>
          <p:cNvSpPr/>
          <p:nvPr/>
        </p:nvSpPr>
        <p:spPr>
          <a:xfrm>
            <a:off x="4319972" y="3838650"/>
            <a:ext cx="144016" cy="10801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41" name="Rectangle 40"/>
          <p:cNvSpPr/>
          <p:nvPr/>
        </p:nvSpPr>
        <p:spPr>
          <a:xfrm>
            <a:off x="5436096" y="4269614"/>
            <a:ext cx="1656184" cy="2379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43" name="Curved Connector 42"/>
          <p:cNvCxnSpPr>
            <a:stCxn id="38" idx="3"/>
          </p:cNvCxnSpPr>
          <p:nvPr/>
        </p:nvCxnSpPr>
        <p:spPr>
          <a:xfrm flipH="1" flipV="1">
            <a:off x="6876256" y="1980498"/>
            <a:ext cx="648072" cy="2398214"/>
          </a:xfrm>
          <a:prstGeom prst="curvedConnector4">
            <a:avLst>
              <a:gd name="adj1" fmla="val -96345"/>
              <a:gd name="adj2" fmla="val 107236"/>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46639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0801" y="6239027"/>
            <a:ext cx="3582398" cy="369332"/>
          </a:xfrm>
          <a:prstGeom prst="rect">
            <a:avLst/>
          </a:prstGeom>
          <a:solidFill>
            <a:srgbClr val="FFFF00"/>
          </a:solidFill>
          <a:ln>
            <a:solidFill>
              <a:srgbClr val="FFFF00"/>
            </a:solidFill>
          </a:ln>
        </p:spPr>
        <p:txBody>
          <a:bodyPr wrap="square" rtlCol="0">
            <a:spAutoFit/>
          </a:bodyPr>
          <a:lstStyle/>
          <a:p>
            <a:pPr algn="ctr"/>
            <a:r>
              <a:rPr lang="en-US" b="1" dirty="0" smtClean="0"/>
              <a:t>Loading a remote Applet</a:t>
            </a:r>
            <a:endParaRPr lang="en-IN" b="1" dirty="0"/>
          </a:p>
        </p:txBody>
      </p:sp>
      <p:sp>
        <p:nvSpPr>
          <p:cNvPr id="3" name="TextBox 2"/>
          <p:cNvSpPr txBox="1"/>
          <p:nvPr/>
        </p:nvSpPr>
        <p:spPr>
          <a:xfrm>
            <a:off x="887923" y="3992872"/>
            <a:ext cx="1728192" cy="646331"/>
          </a:xfrm>
          <a:prstGeom prst="rect">
            <a:avLst/>
          </a:prstGeom>
          <a:noFill/>
        </p:spPr>
        <p:txBody>
          <a:bodyPr wrap="square" rtlCol="0">
            <a:spAutoFit/>
          </a:bodyPr>
          <a:lstStyle/>
          <a:p>
            <a:pPr algn="ctr"/>
            <a:r>
              <a:rPr lang="en-IN" b="1" dirty="0" smtClean="0"/>
              <a:t>Local Computer</a:t>
            </a:r>
          </a:p>
          <a:p>
            <a:pPr algn="ctr"/>
            <a:r>
              <a:rPr lang="en-IN" b="1" dirty="0" smtClean="0"/>
              <a:t>(client)</a:t>
            </a:r>
            <a:endParaRPr lang="en-IN" b="1" dirty="0"/>
          </a:p>
        </p:txBody>
      </p:sp>
      <p:sp>
        <p:nvSpPr>
          <p:cNvPr id="5" name="Rectangle 4"/>
          <p:cNvSpPr/>
          <p:nvPr/>
        </p:nvSpPr>
        <p:spPr>
          <a:xfrm>
            <a:off x="265122" y="978567"/>
            <a:ext cx="2520280" cy="17839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 name="Rounded Rectangle 5"/>
          <p:cNvSpPr/>
          <p:nvPr/>
        </p:nvSpPr>
        <p:spPr>
          <a:xfrm>
            <a:off x="473349" y="1147319"/>
            <a:ext cx="2106503" cy="144644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7" name="Rectangle 6"/>
          <p:cNvSpPr/>
          <p:nvPr/>
        </p:nvSpPr>
        <p:spPr>
          <a:xfrm>
            <a:off x="751176" y="2766214"/>
            <a:ext cx="1548172" cy="3240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p:cNvSpPr/>
          <p:nvPr/>
        </p:nvSpPr>
        <p:spPr>
          <a:xfrm>
            <a:off x="107504" y="3090250"/>
            <a:ext cx="2965930" cy="7512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p:cNvSpPr/>
          <p:nvPr/>
        </p:nvSpPr>
        <p:spPr>
          <a:xfrm>
            <a:off x="337130" y="3346865"/>
            <a:ext cx="828092" cy="2379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Rectangle 9"/>
          <p:cNvSpPr/>
          <p:nvPr/>
        </p:nvSpPr>
        <p:spPr>
          <a:xfrm>
            <a:off x="1495952" y="3190876"/>
            <a:ext cx="180020" cy="5499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3" name="Rectangle 12"/>
          <p:cNvSpPr/>
          <p:nvPr/>
        </p:nvSpPr>
        <p:spPr>
          <a:xfrm>
            <a:off x="2089612" y="3346865"/>
            <a:ext cx="828092" cy="2379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4" name="Rectangle 13"/>
          <p:cNvSpPr/>
          <p:nvPr/>
        </p:nvSpPr>
        <p:spPr>
          <a:xfrm>
            <a:off x="6131862" y="947150"/>
            <a:ext cx="2520280" cy="17839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5" name="Rounded Rectangle 14"/>
          <p:cNvSpPr/>
          <p:nvPr/>
        </p:nvSpPr>
        <p:spPr>
          <a:xfrm>
            <a:off x="6340089" y="1115902"/>
            <a:ext cx="2106503" cy="144644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16" name="Rectangle 15"/>
          <p:cNvSpPr/>
          <p:nvPr/>
        </p:nvSpPr>
        <p:spPr>
          <a:xfrm>
            <a:off x="6617916" y="2734797"/>
            <a:ext cx="1548172" cy="3240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Rectangle 16"/>
          <p:cNvSpPr/>
          <p:nvPr/>
        </p:nvSpPr>
        <p:spPr>
          <a:xfrm>
            <a:off x="5868144" y="3090248"/>
            <a:ext cx="3073369" cy="7512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Rectangle 17"/>
          <p:cNvSpPr/>
          <p:nvPr/>
        </p:nvSpPr>
        <p:spPr>
          <a:xfrm>
            <a:off x="6203870" y="3315448"/>
            <a:ext cx="828092" cy="2379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9" name="Rectangle 18"/>
          <p:cNvSpPr/>
          <p:nvPr/>
        </p:nvSpPr>
        <p:spPr>
          <a:xfrm>
            <a:off x="7362692" y="3159459"/>
            <a:ext cx="180020" cy="5499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0" name="Rectangle 19"/>
          <p:cNvSpPr/>
          <p:nvPr/>
        </p:nvSpPr>
        <p:spPr>
          <a:xfrm>
            <a:off x="7956352" y="3315448"/>
            <a:ext cx="828092" cy="2379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22" name="Straight Arrow Connector 21"/>
          <p:cNvCxnSpPr>
            <a:stCxn id="17" idx="1"/>
            <a:endCxn id="8" idx="3"/>
          </p:cNvCxnSpPr>
          <p:nvPr/>
        </p:nvCxnSpPr>
        <p:spPr>
          <a:xfrm flipH="1">
            <a:off x="3073434" y="3465851"/>
            <a:ext cx="2794710" cy="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5004048" y="2562342"/>
            <a:ext cx="0" cy="7845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4139952" y="2224427"/>
            <a:ext cx="1728192" cy="369332"/>
          </a:xfrm>
          <a:prstGeom prst="rect">
            <a:avLst/>
          </a:prstGeom>
          <a:noFill/>
        </p:spPr>
        <p:txBody>
          <a:bodyPr wrap="square" rtlCol="0">
            <a:spAutoFit/>
          </a:bodyPr>
          <a:lstStyle/>
          <a:p>
            <a:pPr algn="ctr"/>
            <a:r>
              <a:rPr lang="en-IN" b="1" dirty="0" smtClean="0"/>
              <a:t>Internet</a:t>
            </a:r>
            <a:endParaRPr lang="en-IN" b="1" dirty="0"/>
          </a:p>
        </p:txBody>
      </p:sp>
      <p:cxnSp>
        <p:nvCxnSpPr>
          <p:cNvPr id="27" name="Straight Arrow Connector 26"/>
          <p:cNvCxnSpPr/>
          <p:nvPr/>
        </p:nvCxnSpPr>
        <p:spPr>
          <a:xfrm flipV="1">
            <a:off x="3995936" y="3553421"/>
            <a:ext cx="0" cy="79383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3131840" y="4309305"/>
            <a:ext cx="1728192" cy="369332"/>
          </a:xfrm>
          <a:prstGeom prst="rect">
            <a:avLst/>
          </a:prstGeom>
          <a:noFill/>
        </p:spPr>
        <p:txBody>
          <a:bodyPr wrap="square" rtlCol="0">
            <a:spAutoFit/>
          </a:bodyPr>
          <a:lstStyle/>
          <a:p>
            <a:pPr algn="ctr"/>
            <a:r>
              <a:rPr lang="en-IN" b="1" dirty="0" smtClean="0"/>
              <a:t>Remote Applet</a:t>
            </a:r>
            <a:endParaRPr lang="en-IN" b="1" dirty="0"/>
          </a:p>
        </p:txBody>
      </p:sp>
      <p:sp>
        <p:nvSpPr>
          <p:cNvPr id="30" name="TextBox 29"/>
          <p:cNvSpPr txBox="1"/>
          <p:nvPr/>
        </p:nvSpPr>
        <p:spPr>
          <a:xfrm>
            <a:off x="6438320" y="3970606"/>
            <a:ext cx="2213821" cy="646331"/>
          </a:xfrm>
          <a:prstGeom prst="rect">
            <a:avLst/>
          </a:prstGeom>
          <a:noFill/>
        </p:spPr>
        <p:txBody>
          <a:bodyPr wrap="square" rtlCol="0">
            <a:spAutoFit/>
          </a:bodyPr>
          <a:lstStyle/>
          <a:p>
            <a:pPr algn="ctr"/>
            <a:r>
              <a:rPr lang="en-IN" b="1" dirty="0" smtClean="0"/>
              <a:t>Remote Computer</a:t>
            </a:r>
          </a:p>
          <a:p>
            <a:pPr algn="ctr"/>
            <a:r>
              <a:rPr lang="en-IN" b="1" dirty="0" smtClean="0"/>
              <a:t>(server)</a:t>
            </a:r>
            <a:endParaRPr lang="en-IN" b="1" dirty="0"/>
          </a:p>
        </p:txBody>
      </p:sp>
    </p:spTree>
    <p:extLst>
      <p:ext uri="{BB962C8B-B14F-4D97-AF65-F5344CB8AC3E}">
        <p14:creationId xmlns:p14="http://schemas.microsoft.com/office/powerpoint/2010/main" val="126799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908720"/>
            <a:ext cx="7560840" cy="5688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 name="TextBox 2"/>
          <p:cNvSpPr txBox="1"/>
          <p:nvPr/>
        </p:nvSpPr>
        <p:spPr>
          <a:xfrm>
            <a:off x="2200675" y="976372"/>
            <a:ext cx="4752528" cy="584775"/>
          </a:xfrm>
          <a:prstGeom prst="rect">
            <a:avLst/>
          </a:prstGeom>
          <a:noFill/>
        </p:spPr>
        <p:txBody>
          <a:bodyPr wrap="square" rtlCol="0">
            <a:spAutoFit/>
          </a:bodyPr>
          <a:lstStyle/>
          <a:p>
            <a:pPr algn="ctr"/>
            <a:r>
              <a:rPr lang="en-IN" sz="3200" u="sng" dirty="0" smtClean="0"/>
              <a:t>Name of Organization</a:t>
            </a:r>
            <a:endParaRPr lang="en-IN" sz="3200" u="sng" dirty="0"/>
          </a:p>
        </p:txBody>
      </p:sp>
      <p:sp>
        <p:nvSpPr>
          <p:cNvPr id="6" name="TextBox 5"/>
          <p:cNvSpPr txBox="1"/>
          <p:nvPr/>
        </p:nvSpPr>
        <p:spPr>
          <a:xfrm>
            <a:off x="2769330" y="1967556"/>
            <a:ext cx="2736304" cy="369332"/>
          </a:xfrm>
          <a:prstGeom prst="rect">
            <a:avLst/>
          </a:prstGeom>
          <a:noFill/>
        </p:spPr>
        <p:txBody>
          <a:bodyPr wrap="square" rtlCol="0">
            <a:spAutoFit/>
          </a:bodyPr>
          <a:lstStyle/>
          <a:p>
            <a:pPr algn="ctr"/>
            <a:r>
              <a:rPr lang="en-IN" dirty="0" smtClean="0"/>
              <a:t>Office Order</a:t>
            </a:r>
            <a:endParaRPr lang="en-IN" dirty="0"/>
          </a:p>
        </p:txBody>
      </p:sp>
      <p:sp>
        <p:nvSpPr>
          <p:cNvPr id="8" name="TextBox 7"/>
          <p:cNvSpPr txBox="1"/>
          <p:nvPr/>
        </p:nvSpPr>
        <p:spPr>
          <a:xfrm>
            <a:off x="1403648" y="1561147"/>
            <a:ext cx="2731365" cy="369332"/>
          </a:xfrm>
          <a:prstGeom prst="rect">
            <a:avLst/>
          </a:prstGeom>
          <a:noFill/>
        </p:spPr>
        <p:txBody>
          <a:bodyPr wrap="square" rtlCol="0">
            <a:spAutoFit/>
          </a:bodyPr>
          <a:lstStyle/>
          <a:p>
            <a:r>
              <a:rPr lang="en-IN" dirty="0" smtClean="0"/>
              <a:t>Ref: ……………</a:t>
            </a:r>
            <a:endParaRPr lang="en-IN" dirty="0"/>
          </a:p>
        </p:txBody>
      </p:sp>
      <p:sp>
        <p:nvSpPr>
          <p:cNvPr id="9" name="TextBox 8"/>
          <p:cNvSpPr txBox="1"/>
          <p:nvPr/>
        </p:nvSpPr>
        <p:spPr>
          <a:xfrm>
            <a:off x="4860032" y="1561147"/>
            <a:ext cx="2731365" cy="369332"/>
          </a:xfrm>
          <a:prstGeom prst="rect">
            <a:avLst/>
          </a:prstGeom>
          <a:noFill/>
        </p:spPr>
        <p:txBody>
          <a:bodyPr wrap="square" rtlCol="0">
            <a:spAutoFit/>
          </a:bodyPr>
          <a:lstStyle/>
          <a:p>
            <a:r>
              <a:rPr lang="en-IN" dirty="0" smtClean="0"/>
              <a:t>Date: ………………….</a:t>
            </a:r>
            <a:endParaRPr lang="en-IN"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58271"/>
            <a:ext cx="2223228" cy="706433"/>
          </a:xfrm>
          <a:prstGeom prst="rect">
            <a:avLst/>
          </a:prstGeom>
        </p:spPr>
      </p:pic>
      <p:sp>
        <p:nvSpPr>
          <p:cNvPr id="13" name="TextBox 12"/>
          <p:cNvSpPr txBox="1"/>
          <p:nvPr/>
        </p:nvSpPr>
        <p:spPr>
          <a:xfrm>
            <a:off x="1619672" y="2336888"/>
            <a:ext cx="5472608" cy="1477328"/>
          </a:xfrm>
          <a:prstGeom prst="rect">
            <a:avLst/>
          </a:prstGeom>
          <a:noFill/>
        </p:spPr>
        <p:txBody>
          <a:bodyPr wrap="square" rtlCol="0">
            <a:spAutoFit/>
          </a:bodyPr>
          <a:lstStyle/>
          <a:p>
            <a:r>
              <a:rPr lang="en-IN" dirty="0" smtClean="0"/>
              <a:t>---------------------------------------------------------------------------------------------------------------------------------------------------------------------------------------------------------------------------------------------------------------------------------------------------------------------------------------------------------------------------------------</a:t>
            </a:r>
            <a:endParaRPr lang="en-IN" dirty="0"/>
          </a:p>
        </p:txBody>
      </p:sp>
      <p:sp>
        <p:nvSpPr>
          <p:cNvPr id="14" name="TextBox 13"/>
          <p:cNvSpPr txBox="1"/>
          <p:nvPr/>
        </p:nvSpPr>
        <p:spPr>
          <a:xfrm>
            <a:off x="1115616" y="4293096"/>
            <a:ext cx="2088232" cy="1200329"/>
          </a:xfrm>
          <a:prstGeom prst="rect">
            <a:avLst/>
          </a:prstGeom>
          <a:noFill/>
        </p:spPr>
        <p:txBody>
          <a:bodyPr wrap="square" rtlCol="0">
            <a:spAutoFit/>
          </a:bodyPr>
          <a:lstStyle/>
          <a:p>
            <a:r>
              <a:rPr lang="en-IN" dirty="0" smtClean="0"/>
              <a:t>Copies To:</a:t>
            </a:r>
          </a:p>
          <a:p>
            <a:r>
              <a:rPr lang="en-IN" dirty="0" smtClean="0"/>
              <a:t>---------------------------------------------------------------------------------</a:t>
            </a:r>
            <a:endParaRPr lang="en-IN" dirty="0"/>
          </a:p>
        </p:txBody>
      </p:sp>
      <p:sp>
        <p:nvSpPr>
          <p:cNvPr id="15" name="TextBox 14"/>
          <p:cNvSpPr txBox="1"/>
          <p:nvPr/>
        </p:nvSpPr>
        <p:spPr>
          <a:xfrm>
            <a:off x="5071117" y="4293096"/>
            <a:ext cx="2520280" cy="923330"/>
          </a:xfrm>
          <a:prstGeom prst="rect">
            <a:avLst/>
          </a:prstGeom>
          <a:noFill/>
        </p:spPr>
        <p:txBody>
          <a:bodyPr wrap="square" rtlCol="0">
            <a:spAutoFit/>
          </a:bodyPr>
          <a:lstStyle/>
          <a:p>
            <a:r>
              <a:rPr lang="en-IN" dirty="0" smtClean="0"/>
              <a:t>Signed by</a:t>
            </a:r>
          </a:p>
          <a:p>
            <a:r>
              <a:rPr lang="en-IN" dirty="0" smtClean="0"/>
              <a:t>Name -----------------</a:t>
            </a:r>
          </a:p>
          <a:p>
            <a:r>
              <a:rPr lang="en-IN" dirty="0" smtClean="0"/>
              <a:t>Designation ----------------</a:t>
            </a:r>
            <a:endParaRPr lang="en-IN" dirty="0"/>
          </a:p>
        </p:txBody>
      </p:sp>
    </p:spTree>
    <p:extLst>
      <p:ext uri="{BB962C8B-B14F-4D97-AF65-F5344CB8AC3E}">
        <p14:creationId xmlns:p14="http://schemas.microsoft.com/office/powerpoint/2010/main" val="1774625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124662" y="404664"/>
            <a:ext cx="1440160" cy="136815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b="1" dirty="0" smtClean="0">
                <a:solidFill>
                  <a:srgbClr val="00B050"/>
                </a:solidFill>
              </a:rPr>
              <a:t>Born</a:t>
            </a:r>
            <a:endParaRPr lang="en-IN" b="1" dirty="0">
              <a:solidFill>
                <a:srgbClr val="00B050"/>
              </a:solidFill>
            </a:endParaRPr>
          </a:p>
        </p:txBody>
      </p:sp>
      <p:sp>
        <p:nvSpPr>
          <p:cNvPr id="3" name="Oval 2"/>
          <p:cNvSpPr/>
          <p:nvPr/>
        </p:nvSpPr>
        <p:spPr>
          <a:xfrm>
            <a:off x="6732240" y="2423360"/>
            <a:ext cx="1440160" cy="136815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b="1" dirty="0" smtClean="0">
                <a:solidFill>
                  <a:srgbClr val="00B050"/>
                </a:solidFill>
              </a:rPr>
              <a:t>Idle</a:t>
            </a:r>
            <a:endParaRPr lang="en-IN" b="1" dirty="0">
              <a:solidFill>
                <a:srgbClr val="00B050"/>
              </a:solidFill>
            </a:endParaRPr>
          </a:p>
        </p:txBody>
      </p:sp>
      <p:sp>
        <p:nvSpPr>
          <p:cNvPr id="4" name="Oval 3"/>
          <p:cNvSpPr/>
          <p:nvPr/>
        </p:nvSpPr>
        <p:spPr>
          <a:xfrm>
            <a:off x="1124662" y="2564904"/>
            <a:ext cx="1440160" cy="136815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b="1" dirty="0" smtClean="0">
                <a:solidFill>
                  <a:srgbClr val="00B050"/>
                </a:solidFill>
              </a:rPr>
              <a:t>Running</a:t>
            </a:r>
            <a:endParaRPr lang="en-IN" b="1" dirty="0">
              <a:solidFill>
                <a:srgbClr val="00B050"/>
              </a:solidFill>
            </a:endParaRPr>
          </a:p>
        </p:txBody>
      </p:sp>
      <p:sp>
        <p:nvSpPr>
          <p:cNvPr id="5" name="Oval 4"/>
          <p:cNvSpPr/>
          <p:nvPr/>
        </p:nvSpPr>
        <p:spPr>
          <a:xfrm>
            <a:off x="6732240" y="4984271"/>
            <a:ext cx="1440160" cy="136815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b="1" dirty="0" smtClean="0">
                <a:solidFill>
                  <a:srgbClr val="00B050"/>
                </a:solidFill>
              </a:rPr>
              <a:t>Dead</a:t>
            </a:r>
            <a:endParaRPr lang="en-IN" b="1" dirty="0">
              <a:solidFill>
                <a:srgbClr val="00B050"/>
              </a:solidFill>
            </a:endParaRPr>
          </a:p>
        </p:txBody>
      </p:sp>
      <p:cxnSp>
        <p:nvCxnSpPr>
          <p:cNvPr id="7" name="Straight Arrow Connector 6"/>
          <p:cNvCxnSpPr>
            <a:stCxn id="2" idx="4"/>
            <a:endCxn id="4" idx="0"/>
          </p:cNvCxnSpPr>
          <p:nvPr/>
        </p:nvCxnSpPr>
        <p:spPr>
          <a:xfrm>
            <a:off x="1844742" y="1772816"/>
            <a:ext cx="0" cy="7920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a:stCxn id="3" idx="4"/>
            <a:endCxn id="5" idx="0"/>
          </p:cNvCxnSpPr>
          <p:nvPr/>
        </p:nvCxnSpPr>
        <p:spPr>
          <a:xfrm>
            <a:off x="7452320" y="3791512"/>
            <a:ext cx="0" cy="119275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Curved Connector 12"/>
          <p:cNvCxnSpPr>
            <a:stCxn id="4" idx="7"/>
            <a:endCxn id="3" idx="1"/>
          </p:cNvCxnSpPr>
          <p:nvPr/>
        </p:nvCxnSpPr>
        <p:spPr>
          <a:xfrm rot="5400000" flipH="1" flipV="1">
            <a:off x="4577759" y="399877"/>
            <a:ext cx="141544" cy="4589232"/>
          </a:xfrm>
          <a:prstGeom prst="curvedConnector3">
            <a:avLst>
              <a:gd name="adj1" fmla="val 403058"/>
            </a:avLst>
          </a:prstGeom>
          <a:ln>
            <a:tailEnd type="arrow"/>
          </a:ln>
        </p:spPr>
        <p:style>
          <a:lnRef idx="2">
            <a:schemeClr val="dk1"/>
          </a:lnRef>
          <a:fillRef idx="0">
            <a:schemeClr val="dk1"/>
          </a:fillRef>
          <a:effectRef idx="1">
            <a:schemeClr val="dk1"/>
          </a:effectRef>
          <a:fontRef idx="minor">
            <a:schemeClr val="tx1"/>
          </a:fontRef>
        </p:style>
      </p:cxnSp>
      <p:cxnSp>
        <p:nvCxnSpPr>
          <p:cNvPr id="15" name="Curved Connector 14"/>
          <p:cNvCxnSpPr>
            <a:stCxn id="3" idx="3"/>
            <a:endCxn id="4" idx="5"/>
          </p:cNvCxnSpPr>
          <p:nvPr/>
        </p:nvCxnSpPr>
        <p:spPr>
          <a:xfrm rot="5400000">
            <a:off x="4577759" y="1367307"/>
            <a:ext cx="141544" cy="4589232"/>
          </a:xfrm>
          <a:prstGeom prst="curvedConnector3">
            <a:avLst>
              <a:gd name="adj1" fmla="val 403058"/>
            </a:avLst>
          </a:prstGeom>
          <a:ln>
            <a:tailEnd type="arrow"/>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801154" y="1907602"/>
            <a:ext cx="1008112" cy="461665"/>
          </a:xfrm>
          <a:prstGeom prst="rect">
            <a:avLst/>
          </a:prstGeom>
          <a:noFill/>
        </p:spPr>
        <p:txBody>
          <a:bodyPr wrap="square" rtlCol="0">
            <a:spAutoFit/>
          </a:bodyPr>
          <a:lstStyle/>
          <a:p>
            <a:pPr algn="ctr"/>
            <a:r>
              <a:rPr lang="en-IN" sz="2400" b="1" dirty="0" err="1"/>
              <a:t>i</a:t>
            </a:r>
            <a:r>
              <a:rPr lang="en-IN" sz="2400" b="1" dirty="0" err="1" smtClean="0"/>
              <a:t>nit</a:t>
            </a:r>
            <a:r>
              <a:rPr lang="en-IN" sz="2400" b="1" dirty="0" smtClean="0"/>
              <a:t>()</a:t>
            </a:r>
            <a:endParaRPr lang="en-IN" sz="2400" b="1" dirty="0"/>
          </a:p>
        </p:txBody>
      </p:sp>
      <p:sp>
        <p:nvSpPr>
          <p:cNvPr id="21" name="TextBox 20"/>
          <p:cNvSpPr txBox="1"/>
          <p:nvPr/>
        </p:nvSpPr>
        <p:spPr>
          <a:xfrm>
            <a:off x="7601200" y="1887947"/>
            <a:ext cx="1440160" cy="461665"/>
          </a:xfrm>
          <a:prstGeom prst="rect">
            <a:avLst/>
          </a:prstGeom>
          <a:noFill/>
        </p:spPr>
        <p:txBody>
          <a:bodyPr wrap="square" rtlCol="0">
            <a:spAutoFit/>
          </a:bodyPr>
          <a:lstStyle/>
          <a:p>
            <a:pPr algn="ctr"/>
            <a:r>
              <a:rPr lang="en-IN" sz="2400" b="1" dirty="0" smtClean="0"/>
              <a:t>stopped</a:t>
            </a:r>
            <a:endParaRPr lang="en-IN" sz="2400" b="1" dirty="0"/>
          </a:p>
        </p:txBody>
      </p:sp>
      <p:sp>
        <p:nvSpPr>
          <p:cNvPr id="22" name="TextBox 21"/>
          <p:cNvSpPr txBox="1"/>
          <p:nvPr/>
        </p:nvSpPr>
        <p:spPr>
          <a:xfrm>
            <a:off x="4144475" y="1674779"/>
            <a:ext cx="1008112" cy="461665"/>
          </a:xfrm>
          <a:prstGeom prst="rect">
            <a:avLst/>
          </a:prstGeom>
          <a:noFill/>
        </p:spPr>
        <p:txBody>
          <a:bodyPr wrap="square" rtlCol="0">
            <a:spAutoFit/>
          </a:bodyPr>
          <a:lstStyle/>
          <a:p>
            <a:pPr algn="ctr"/>
            <a:r>
              <a:rPr lang="en-IN" sz="2400" b="1" dirty="0"/>
              <a:t>s</a:t>
            </a:r>
            <a:r>
              <a:rPr lang="en-IN" sz="2400" b="1" dirty="0" smtClean="0"/>
              <a:t>top()</a:t>
            </a:r>
            <a:endParaRPr lang="en-IN" sz="2400" b="1" dirty="0"/>
          </a:p>
        </p:txBody>
      </p:sp>
      <p:sp>
        <p:nvSpPr>
          <p:cNvPr id="23" name="TextBox 22"/>
          <p:cNvSpPr txBox="1"/>
          <p:nvPr/>
        </p:nvSpPr>
        <p:spPr>
          <a:xfrm>
            <a:off x="4144475" y="4157058"/>
            <a:ext cx="1008112" cy="461665"/>
          </a:xfrm>
          <a:prstGeom prst="rect">
            <a:avLst/>
          </a:prstGeom>
          <a:noFill/>
        </p:spPr>
        <p:txBody>
          <a:bodyPr wrap="square" rtlCol="0">
            <a:spAutoFit/>
          </a:bodyPr>
          <a:lstStyle/>
          <a:p>
            <a:pPr algn="ctr"/>
            <a:r>
              <a:rPr lang="en-IN" sz="2400" b="1" dirty="0"/>
              <a:t>s</a:t>
            </a:r>
            <a:r>
              <a:rPr lang="en-IN" sz="2400" b="1" dirty="0" smtClean="0"/>
              <a:t>tart()</a:t>
            </a:r>
            <a:endParaRPr lang="en-IN" sz="2400" b="1" dirty="0"/>
          </a:p>
        </p:txBody>
      </p:sp>
      <p:cxnSp>
        <p:nvCxnSpPr>
          <p:cNvPr id="26" name="Curved Connector 25"/>
          <p:cNvCxnSpPr>
            <a:stCxn id="4" idx="4"/>
            <a:endCxn id="4" idx="2"/>
          </p:cNvCxnSpPr>
          <p:nvPr/>
        </p:nvCxnSpPr>
        <p:spPr>
          <a:xfrm rot="5400000" flipH="1">
            <a:off x="1142664" y="3230978"/>
            <a:ext cx="684076" cy="720080"/>
          </a:xfrm>
          <a:prstGeom prst="curvedConnector4">
            <a:avLst>
              <a:gd name="adj1" fmla="val -65338"/>
              <a:gd name="adj2" fmla="val 181024"/>
            </a:avLst>
          </a:prstGeom>
          <a:ln>
            <a:tailEnd type="arrow"/>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620606" y="4387889"/>
            <a:ext cx="1188660" cy="461665"/>
          </a:xfrm>
          <a:prstGeom prst="rect">
            <a:avLst/>
          </a:prstGeom>
          <a:noFill/>
        </p:spPr>
        <p:txBody>
          <a:bodyPr wrap="square" rtlCol="0">
            <a:spAutoFit/>
          </a:bodyPr>
          <a:lstStyle/>
          <a:p>
            <a:pPr algn="ctr"/>
            <a:r>
              <a:rPr lang="en-IN" sz="2400" b="1" dirty="0" smtClean="0"/>
              <a:t>paint()</a:t>
            </a:r>
            <a:endParaRPr lang="en-IN" sz="2400" b="1" dirty="0"/>
          </a:p>
        </p:txBody>
      </p:sp>
      <p:sp>
        <p:nvSpPr>
          <p:cNvPr id="31" name="TextBox 30"/>
          <p:cNvSpPr txBox="1"/>
          <p:nvPr/>
        </p:nvSpPr>
        <p:spPr>
          <a:xfrm>
            <a:off x="6084168" y="6335056"/>
            <a:ext cx="2520280" cy="461665"/>
          </a:xfrm>
          <a:prstGeom prst="rect">
            <a:avLst/>
          </a:prstGeom>
          <a:noFill/>
        </p:spPr>
        <p:txBody>
          <a:bodyPr wrap="square" rtlCol="0">
            <a:spAutoFit/>
          </a:bodyPr>
          <a:lstStyle/>
          <a:p>
            <a:pPr algn="ctr"/>
            <a:r>
              <a:rPr lang="en-IN" sz="2400" b="1" dirty="0" smtClean="0"/>
              <a:t>Exit the Browser</a:t>
            </a:r>
            <a:endParaRPr lang="en-IN" sz="2400" b="1" dirty="0"/>
          </a:p>
        </p:txBody>
      </p:sp>
      <p:sp>
        <p:nvSpPr>
          <p:cNvPr id="32" name="TextBox 31"/>
          <p:cNvSpPr txBox="1"/>
          <p:nvPr/>
        </p:nvSpPr>
        <p:spPr>
          <a:xfrm>
            <a:off x="7601200" y="4309457"/>
            <a:ext cx="1440160" cy="461665"/>
          </a:xfrm>
          <a:prstGeom prst="rect">
            <a:avLst/>
          </a:prstGeom>
          <a:noFill/>
        </p:spPr>
        <p:txBody>
          <a:bodyPr wrap="square" rtlCol="0">
            <a:spAutoFit/>
          </a:bodyPr>
          <a:lstStyle/>
          <a:p>
            <a:pPr algn="ctr"/>
            <a:r>
              <a:rPr lang="en-IN" sz="2400" b="1" dirty="0" smtClean="0"/>
              <a:t>destroy()</a:t>
            </a:r>
            <a:endParaRPr lang="en-IN" sz="2400" b="1" dirty="0"/>
          </a:p>
        </p:txBody>
      </p:sp>
      <p:sp>
        <p:nvSpPr>
          <p:cNvPr id="33" name="TextBox 32"/>
          <p:cNvSpPr txBox="1"/>
          <p:nvPr/>
        </p:nvSpPr>
        <p:spPr>
          <a:xfrm>
            <a:off x="620606" y="-65423"/>
            <a:ext cx="2592289" cy="461665"/>
          </a:xfrm>
          <a:prstGeom prst="rect">
            <a:avLst/>
          </a:prstGeom>
          <a:noFill/>
        </p:spPr>
        <p:txBody>
          <a:bodyPr wrap="square" rtlCol="0">
            <a:spAutoFit/>
          </a:bodyPr>
          <a:lstStyle/>
          <a:p>
            <a:pPr algn="ctr"/>
            <a:r>
              <a:rPr lang="en-IN" sz="2400" b="1" dirty="0" smtClean="0"/>
              <a:t>initialization</a:t>
            </a:r>
            <a:endParaRPr lang="en-IN" sz="2400" b="1" dirty="0"/>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248" y="116633"/>
            <a:ext cx="2183553" cy="576064"/>
          </a:xfrm>
          <a:prstGeom prst="rect">
            <a:avLst/>
          </a:prstGeom>
        </p:spPr>
      </p:pic>
    </p:spTree>
    <p:extLst>
      <p:ext uri="{BB962C8B-B14F-4D97-AF65-F5344CB8AC3E}">
        <p14:creationId xmlns:p14="http://schemas.microsoft.com/office/powerpoint/2010/main" val="1418379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8367" y="1196752"/>
            <a:ext cx="3960440" cy="50405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400" b="1" dirty="0" smtClean="0"/>
              <a:t>Types of Report Writing</a:t>
            </a:r>
            <a:endParaRPr lang="en-IN" sz="2400" b="1" dirty="0"/>
          </a:p>
        </p:txBody>
      </p:sp>
      <p:cxnSp>
        <p:nvCxnSpPr>
          <p:cNvPr id="4" name="Straight Connector 3"/>
          <p:cNvCxnSpPr>
            <a:stCxn id="2" idx="2"/>
          </p:cNvCxnSpPr>
          <p:nvPr/>
        </p:nvCxnSpPr>
        <p:spPr>
          <a:xfrm flipH="1">
            <a:off x="4431888" y="1700808"/>
            <a:ext cx="16699" cy="958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388247" y="2659056"/>
            <a:ext cx="6480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388247" y="265905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836519" y="2648251"/>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284791" y="269170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868967" y="2659056"/>
            <a:ext cx="7912"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326511" y="3267770"/>
            <a:ext cx="1872208" cy="7920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smtClean="0"/>
              <a:t>Oral and Written Report</a:t>
            </a:r>
            <a:endParaRPr lang="en-IN" b="1" dirty="0"/>
          </a:p>
        </p:txBody>
      </p:sp>
      <p:sp>
        <p:nvSpPr>
          <p:cNvPr id="18" name="Rounded Rectangle 17"/>
          <p:cNvSpPr/>
          <p:nvPr/>
        </p:nvSpPr>
        <p:spPr>
          <a:xfrm>
            <a:off x="5348687" y="3208772"/>
            <a:ext cx="1872208" cy="3600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smtClean="0"/>
              <a:t>Special Report</a:t>
            </a:r>
            <a:endParaRPr lang="en-IN" b="1" dirty="0"/>
          </a:p>
        </p:txBody>
      </p:sp>
      <p:sp>
        <p:nvSpPr>
          <p:cNvPr id="19" name="Rounded Rectangle 18"/>
          <p:cNvSpPr/>
          <p:nvPr/>
        </p:nvSpPr>
        <p:spPr>
          <a:xfrm>
            <a:off x="2900415" y="3235120"/>
            <a:ext cx="1872208" cy="3600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smtClean="0"/>
              <a:t>Formal Report</a:t>
            </a:r>
            <a:endParaRPr lang="en-IN" b="1" dirty="0"/>
          </a:p>
        </p:txBody>
      </p:sp>
      <p:sp>
        <p:nvSpPr>
          <p:cNvPr id="20" name="Rounded Rectangle 19"/>
          <p:cNvSpPr/>
          <p:nvPr/>
        </p:nvSpPr>
        <p:spPr>
          <a:xfrm>
            <a:off x="6940775" y="4396790"/>
            <a:ext cx="1872208" cy="3600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smtClean="0"/>
              <a:t>Business Report</a:t>
            </a:r>
            <a:endParaRPr lang="en-IN" b="1" dirty="0"/>
          </a:p>
        </p:txBody>
      </p:sp>
      <p:cxnSp>
        <p:nvCxnSpPr>
          <p:cNvPr id="32" name="Straight Arrow Connector 31"/>
          <p:cNvCxnSpPr/>
          <p:nvPr/>
        </p:nvCxnSpPr>
        <p:spPr>
          <a:xfrm>
            <a:off x="2468367" y="2632708"/>
            <a:ext cx="0" cy="1682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988647" y="2691706"/>
            <a:ext cx="0" cy="1623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0815" y="221588"/>
            <a:ext cx="2183553" cy="706433"/>
          </a:xfrm>
          <a:prstGeom prst="rect">
            <a:avLst/>
          </a:prstGeom>
        </p:spPr>
      </p:pic>
      <p:sp>
        <p:nvSpPr>
          <p:cNvPr id="27" name="Rounded Rectangle 26"/>
          <p:cNvSpPr/>
          <p:nvPr/>
        </p:nvSpPr>
        <p:spPr>
          <a:xfrm>
            <a:off x="1532263" y="4353227"/>
            <a:ext cx="1872208" cy="3600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smtClean="0"/>
              <a:t>Informal Report</a:t>
            </a:r>
            <a:endParaRPr lang="en-IN" b="1" dirty="0"/>
          </a:p>
        </p:txBody>
      </p:sp>
      <p:sp>
        <p:nvSpPr>
          <p:cNvPr id="31" name="Rounded Rectangle 30"/>
          <p:cNvSpPr/>
          <p:nvPr/>
        </p:nvSpPr>
        <p:spPr>
          <a:xfrm>
            <a:off x="4052543" y="4353227"/>
            <a:ext cx="1872208" cy="3600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smtClean="0"/>
              <a:t>Informal Letter</a:t>
            </a:r>
            <a:endParaRPr lang="en-IN" b="1" dirty="0"/>
          </a:p>
        </p:txBody>
      </p:sp>
    </p:spTree>
    <p:extLst>
      <p:ext uri="{BB962C8B-B14F-4D97-AF65-F5344CB8AC3E}">
        <p14:creationId xmlns:p14="http://schemas.microsoft.com/office/powerpoint/2010/main" val="3177086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902185432"/>
              </p:ext>
            </p:extLst>
          </p:nvPr>
        </p:nvGraphicFramePr>
        <p:xfrm>
          <a:off x="1331640" y="1052736"/>
          <a:ext cx="6648400" cy="4768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80312" y="35264"/>
            <a:ext cx="1656184" cy="1665544"/>
          </a:xfrm>
          <a:prstGeom prst="rect">
            <a:avLst/>
          </a:prstGeom>
        </p:spPr>
      </p:pic>
    </p:spTree>
    <p:extLst>
      <p:ext uri="{BB962C8B-B14F-4D97-AF65-F5344CB8AC3E}">
        <p14:creationId xmlns:p14="http://schemas.microsoft.com/office/powerpoint/2010/main" val="91753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835835952"/>
              </p:ext>
            </p:extLst>
          </p:nvPr>
        </p:nvGraphicFramePr>
        <p:xfrm>
          <a:off x="1475656" y="105273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Arrow Connector 3"/>
          <p:cNvCxnSpPr/>
          <p:nvPr/>
        </p:nvCxnSpPr>
        <p:spPr>
          <a:xfrm flipH="1">
            <a:off x="5580112" y="1988840"/>
            <a:ext cx="172819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 name="TextBox 5"/>
          <p:cNvSpPr txBox="1"/>
          <p:nvPr/>
        </p:nvSpPr>
        <p:spPr>
          <a:xfrm>
            <a:off x="7165448" y="1727230"/>
            <a:ext cx="1296144" cy="523220"/>
          </a:xfrm>
          <a:prstGeom prst="rect">
            <a:avLst/>
          </a:prstGeom>
          <a:noFill/>
        </p:spPr>
        <p:txBody>
          <a:bodyPr wrap="square" rtlCol="0">
            <a:spAutoFit/>
          </a:bodyPr>
          <a:lstStyle/>
          <a:p>
            <a:pPr algn="ctr"/>
            <a:r>
              <a:rPr lang="en-US" sz="2800" b="1" dirty="0" smtClean="0"/>
              <a:t>Class</a:t>
            </a:r>
            <a:endParaRPr lang="en-IN" sz="2800" b="1" dirty="0"/>
          </a:p>
        </p:txBody>
      </p:sp>
      <p:cxnSp>
        <p:nvCxnSpPr>
          <p:cNvPr id="8" name="Straight Connector 7"/>
          <p:cNvCxnSpPr/>
          <p:nvPr/>
        </p:nvCxnSpPr>
        <p:spPr>
          <a:xfrm>
            <a:off x="2123728" y="4941168"/>
            <a:ext cx="4464496"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2124180" y="4445496"/>
            <a:ext cx="0" cy="4956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flipV="1">
            <a:off x="4355976" y="4445496"/>
            <a:ext cx="0" cy="114374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flipV="1">
            <a:off x="6588224" y="4445496"/>
            <a:ext cx="0" cy="4956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707904" y="5589240"/>
            <a:ext cx="1296144" cy="523220"/>
          </a:xfrm>
          <a:prstGeom prst="rect">
            <a:avLst/>
          </a:prstGeom>
          <a:noFill/>
        </p:spPr>
        <p:txBody>
          <a:bodyPr wrap="square" rtlCol="0">
            <a:spAutoFit/>
          </a:bodyPr>
          <a:lstStyle/>
          <a:p>
            <a:pPr algn="ctr"/>
            <a:r>
              <a:rPr lang="en-US" sz="2800" b="1" dirty="0" smtClean="0"/>
              <a:t>Object</a:t>
            </a:r>
            <a:endParaRPr lang="en-IN" sz="2800" b="1" dirty="0"/>
          </a:p>
        </p:txBody>
      </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20272" y="188640"/>
            <a:ext cx="1877137" cy="607300"/>
          </a:xfrm>
          <a:prstGeom prst="rect">
            <a:avLst/>
          </a:prstGeom>
        </p:spPr>
      </p:pic>
    </p:spTree>
    <p:extLst>
      <p:ext uri="{BB962C8B-B14F-4D97-AF65-F5344CB8AC3E}">
        <p14:creationId xmlns:p14="http://schemas.microsoft.com/office/powerpoint/2010/main" val="3169284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553552948"/>
              </p:ext>
            </p:extLst>
          </p:nvPr>
        </p:nvGraphicFramePr>
        <p:xfrm>
          <a:off x="179512" y="692696"/>
          <a:ext cx="8496944" cy="5904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13856" y="188639"/>
            <a:ext cx="2183553" cy="706433"/>
          </a:xfrm>
          <a:prstGeom prst="rect">
            <a:avLst/>
          </a:prstGeom>
        </p:spPr>
      </p:pic>
    </p:spTree>
    <p:extLst>
      <p:ext uri="{BB962C8B-B14F-4D97-AF65-F5344CB8AC3E}">
        <p14:creationId xmlns:p14="http://schemas.microsoft.com/office/powerpoint/2010/main" val="1223361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p:cNvSpPr/>
          <p:nvPr/>
        </p:nvSpPr>
        <p:spPr>
          <a:xfrm>
            <a:off x="2359116" y="2636912"/>
            <a:ext cx="4464496" cy="1368152"/>
          </a:xfrm>
          <a:prstGeom prst="flowChartTerminator">
            <a:avLst/>
          </a:prstGeom>
          <a:ln w="762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solidFill>
                  <a:schemeClr val="accent5">
                    <a:lumMod val="75000"/>
                  </a:schemeClr>
                </a:solidFill>
              </a:rPr>
              <a:t>Methods                 Variable</a:t>
            </a:r>
            <a:endParaRPr lang="en-IN" sz="2400" b="1" dirty="0">
              <a:solidFill>
                <a:schemeClr val="accent5">
                  <a:lumMod val="75000"/>
                </a:schemeClr>
              </a:solidFill>
            </a:endParaRPr>
          </a:p>
        </p:txBody>
      </p:sp>
      <p:cxnSp>
        <p:nvCxnSpPr>
          <p:cNvPr id="4" name="Straight Connector 3"/>
          <p:cNvCxnSpPr>
            <a:stCxn id="2" idx="0"/>
            <a:endCxn id="2" idx="2"/>
          </p:cNvCxnSpPr>
          <p:nvPr/>
        </p:nvCxnSpPr>
        <p:spPr>
          <a:xfrm>
            <a:off x="4591364" y="2636912"/>
            <a:ext cx="0" cy="1368152"/>
          </a:xfrm>
          <a:prstGeom prst="line">
            <a:avLst/>
          </a:prstGeom>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2771800" y="1556792"/>
            <a:ext cx="3888432" cy="523220"/>
          </a:xfrm>
          <a:prstGeom prst="rect">
            <a:avLst/>
          </a:prstGeom>
          <a:noFill/>
        </p:spPr>
        <p:txBody>
          <a:bodyPr wrap="square" rtlCol="0">
            <a:spAutoFit/>
          </a:bodyPr>
          <a:lstStyle/>
          <a:p>
            <a:pPr algn="ctr"/>
            <a:r>
              <a:rPr lang="en-US" sz="2800" b="1" dirty="0" smtClean="0"/>
              <a:t>Encapsulation</a:t>
            </a:r>
            <a:endParaRPr lang="en-IN" sz="2800" b="1" dirty="0"/>
          </a:p>
        </p:txBody>
      </p:sp>
      <p:cxnSp>
        <p:nvCxnSpPr>
          <p:cNvPr id="7" name="Straight Connector 6"/>
          <p:cNvCxnSpPr/>
          <p:nvPr/>
        </p:nvCxnSpPr>
        <p:spPr>
          <a:xfrm>
            <a:off x="2771800" y="4509120"/>
            <a:ext cx="3888432"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 name="Straight Connector 8"/>
          <p:cNvCxnSpPr/>
          <p:nvPr/>
        </p:nvCxnSpPr>
        <p:spPr>
          <a:xfrm>
            <a:off x="2771800" y="4149080"/>
            <a:ext cx="0" cy="36004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 name="Straight Connector 9"/>
          <p:cNvCxnSpPr/>
          <p:nvPr/>
        </p:nvCxnSpPr>
        <p:spPr>
          <a:xfrm>
            <a:off x="6650163" y="4121460"/>
            <a:ext cx="0" cy="36004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 name="Straight Connector 10"/>
          <p:cNvCxnSpPr/>
          <p:nvPr/>
        </p:nvCxnSpPr>
        <p:spPr>
          <a:xfrm>
            <a:off x="4667403" y="4509120"/>
            <a:ext cx="0" cy="360040"/>
          </a:xfrm>
          <a:prstGeom prst="line">
            <a:avLst/>
          </a:prstGeom>
        </p:spPr>
        <p:style>
          <a:lnRef idx="2">
            <a:schemeClr val="accent5"/>
          </a:lnRef>
          <a:fillRef idx="0">
            <a:schemeClr val="accent5"/>
          </a:fillRef>
          <a:effectRef idx="1">
            <a:schemeClr val="accent5"/>
          </a:effectRef>
          <a:fontRef idx="minor">
            <a:schemeClr val="tx1"/>
          </a:fontRef>
        </p:style>
      </p:cxnSp>
      <p:sp>
        <p:nvSpPr>
          <p:cNvPr id="12" name="TextBox 11"/>
          <p:cNvSpPr txBox="1"/>
          <p:nvPr/>
        </p:nvSpPr>
        <p:spPr>
          <a:xfrm>
            <a:off x="3707904" y="4864407"/>
            <a:ext cx="2016224" cy="523220"/>
          </a:xfrm>
          <a:prstGeom prst="rect">
            <a:avLst/>
          </a:prstGeom>
          <a:noFill/>
        </p:spPr>
        <p:txBody>
          <a:bodyPr wrap="square" rtlCol="0">
            <a:spAutoFit/>
          </a:bodyPr>
          <a:lstStyle/>
          <a:p>
            <a:pPr algn="ctr"/>
            <a:r>
              <a:rPr lang="en-US" sz="2800" dirty="0" smtClean="0"/>
              <a:t>class</a:t>
            </a:r>
            <a:endParaRPr lang="en-IN" sz="2800"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3856" y="188639"/>
            <a:ext cx="2183553" cy="706433"/>
          </a:xfrm>
          <a:prstGeom prst="rect">
            <a:avLst/>
          </a:prstGeom>
        </p:spPr>
      </p:pic>
    </p:spTree>
    <p:extLst>
      <p:ext uri="{BB962C8B-B14F-4D97-AF65-F5344CB8AC3E}">
        <p14:creationId xmlns:p14="http://schemas.microsoft.com/office/powerpoint/2010/main" val="1379456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55576" y="1484784"/>
            <a:ext cx="648072" cy="57606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t>B</a:t>
            </a:r>
            <a:endParaRPr lang="en-IN" sz="2800" b="1" dirty="0"/>
          </a:p>
        </p:txBody>
      </p:sp>
      <p:cxnSp>
        <p:nvCxnSpPr>
          <p:cNvPr id="4" name="Straight Arrow Connector 3"/>
          <p:cNvCxnSpPr>
            <a:stCxn id="6" idx="2"/>
            <a:endCxn id="2" idx="0"/>
          </p:cNvCxnSpPr>
          <p:nvPr/>
        </p:nvCxnSpPr>
        <p:spPr>
          <a:xfrm>
            <a:off x="1079612" y="980728"/>
            <a:ext cx="0" cy="5040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 name="Rounded Rectangle 5"/>
          <p:cNvSpPr/>
          <p:nvPr/>
        </p:nvSpPr>
        <p:spPr>
          <a:xfrm>
            <a:off x="755576" y="404664"/>
            <a:ext cx="648072" cy="57606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A</a:t>
            </a:r>
            <a:endParaRPr lang="en-IN" sz="2800" b="1" dirty="0"/>
          </a:p>
        </p:txBody>
      </p:sp>
      <p:sp>
        <p:nvSpPr>
          <p:cNvPr id="7" name="TextBox 6"/>
          <p:cNvSpPr txBox="1"/>
          <p:nvPr/>
        </p:nvSpPr>
        <p:spPr>
          <a:xfrm>
            <a:off x="143508" y="2164214"/>
            <a:ext cx="1908212" cy="369332"/>
          </a:xfrm>
          <a:prstGeom prst="rect">
            <a:avLst/>
          </a:prstGeom>
          <a:noFill/>
        </p:spPr>
        <p:txBody>
          <a:bodyPr wrap="square" rtlCol="0">
            <a:spAutoFit/>
          </a:bodyPr>
          <a:lstStyle/>
          <a:p>
            <a:r>
              <a:rPr lang="en-US" b="1" dirty="0" smtClean="0">
                <a:solidFill>
                  <a:srgbClr val="0070C0"/>
                </a:solidFill>
              </a:rPr>
              <a:t>Single Inheritance</a:t>
            </a:r>
            <a:endParaRPr lang="en-IN" b="1" dirty="0">
              <a:solidFill>
                <a:srgbClr val="0070C0"/>
              </a:solidFill>
            </a:endParaRPr>
          </a:p>
        </p:txBody>
      </p:sp>
      <p:sp>
        <p:nvSpPr>
          <p:cNvPr id="8" name="Rounded Rectangle 7"/>
          <p:cNvSpPr/>
          <p:nvPr/>
        </p:nvSpPr>
        <p:spPr>
          <a:xfrm>
            <a:off x="773578" y="3814172"/>
            <a:ext cx="648072" cy="57606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t>B</a:t>
            </a:r>
            <a:endParaRPr lang="en-IN" sz="2800" b="1" dirty="0"/>
          </a:p>
        </p:txBody>
      </p:sp>
      <p:sp>
        <p:nvSpPr>
          <p:cNvPr id="10" name="Rounded Rectangle 9"/>
          <p:cNvSpPr/>
          <p:nvPr/>
        </p:nvSpPr>
        <p:spPr>
          <a:xfrm>
            <a:off x="773578" y="2734052"/>
            <a:ext cx="648072" cy="57606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A</a:t>
            </a:r>
            <a:endParaRPr lang="en-IN" sz="2800" b="1" dirty="0"/>
          </a:p>
        </p:txBody>
      </p:sp>
      <p:sp>
        <p:nvSpPr>
          <p:cNvPr id="11" name="TextBox 10"/>
          <p:cNvSpPr txBox="1"/>
          <p:nvPr/>
        </p:nvSpPr>
        <p:spPr>
          <a:xfrm>
            <a:off x="143508" y="5733256"/>
            <a:ext cx="1908212" cy="646331"/>
          </a:xfrm>
          <a:prstGeom prst="rect">
            <a:avLst/>
          </a:prstGeom>
          <a:noFill/>
        </p:spPr>
        <p:txBody>
          <a:bodyPr wrap="square" rtlCol="0">
            <a:spAutoFit/>
          </a:bodyPr>
          <a:lstStyle/>
          <a:p>
            <a:pPr algn="ctr"/>
            <a:r>
              <a:rPr lang="en-US" b="1" dirty="0" smtClean="0">
                <a:solidFill>
                  <a:srgbClr val="0070C0"/>
                </a:solidFill>
              </a:rPr>
              <a:t>Multilevel Inheritance</a:t>
            </a:r>
            <a:endParaRPr lang="en-IN" b="1" dirty="0">
              <a:solidFill>
                <a:srgbClr val="0070C0"/>
              </a:solidFill>
            </a:endParaRPr>
          </a:p>
        </p:txBody>
      </p:sp>
      <p:sp>
        <p:nvSpPr>
          <p:cNvPr id="12" name="Rounded Rectangle 11"/>
          <p:cNvSpPr/>
          <p:nvPr/>
        </p:nvSpPr>
        <p:spPr>
          <a:xfrm>
            <a:off x="798802" y="4869160"/>
            <a:ext cx="648072" cy="57606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C</a:t>
            </a:r>
            <a:endParaRPr lang="en-IN" sz="2800" b="1" dirty="0"/>
          </a:p>
        </p:txBody>
      </p:sp>
      <p:cxnSp>
        <p:nvCxnSpPr>
          <p:cNvPr id="20" name="Straight Arrow Connector 19"/>
          <p:cNvCxnSpPr/>
          <p:nvPr/>
        </p:nvCxnSpPr>
        <p:spPr>
          <a:xfrm>
            <a:off x="1097614" y="3310116"/>
            <a:ext cx="0" cy="5040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1122838" y="4365104"/>
            <a:ext cx="0" cy="5040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Rounded Rectangle 21"/>
          <p:cNvSpPr/>
          <p:nvPr/>
        </p:nvSpPr>
        <p:spPr>
          <a:xfrm>
            <a:off x="4201305" y="404664"/>
            <a:ext cx="648072" cy="57606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A</a:t>
            </a:r>
            <a:endParaRPr lang="en-IN" sz="2800" b="1" dirty="0"/>
          </a:p>
        </p:txBody>
      </p:sp>
      <p:sp>
        <p:nvSpPr>
          <p:cNvPr id="23" name="Rounded Rectangle 22"/>
          <p:cNvSpPr/>
          <p:nvPr/>
        </p:nvSpPr>
        <p:spPr>
          <a:xfrm>
            <a:off x="2771800" y="1413205"/>
            <a:ext cx="648072" cy="57606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t>B</a:t>
            </a:r>
            <a:endParaRPr lang="en-IN" sz="2800" b="1" dirty="0"/>
          </a:p>
        </p:txBody>
      </p:sp>
      <p:sp>
        <p:nvSpPr>
          <p:cNvPr id="24" name="Rounded Rectangle 23"/>
          <p:cNvSpPr/>
          <p:nvPr/>
        </p:nvSpPr>
        <p:spPr>
          <a:xfrm>
            <a:off x="5724128" y="1413205"/>
            <a:ext cx="648072" cy="57606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D</a:t>
            </a:r>
            <a:endParaRPr lang="en-IN" sz="2800" b="1" dirty="0"/>
          </a:p>
        </p:txBody>
      </p:sp>
      <p:sp>
        <p:nvSpPr>
          <p:cNvPr id="25" name="Rounded Rectangle 24"/>
          <p:cNvSpPr/>
          <p:nvPr/>
        </p:nvSpPr>
        <p:spPr>
          <a:xfrm>
            <a:off x="4201305" y="1442228"/>
            <a:ext cx="648072" cy="57606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t>C</a:t>
            </a:r>
            <a:endParaRPr lang="en-IN" sz="2800" b="1" dirty="0"/>
          </a:p>
        </p:txBody>
      </p:sp>
      <p:cxnSp>
        <p:nvCxnSpPr>
          <p:cNvPr id="26" name="Straight Arrow Connector 25"/>
          <p:cNvCxnSpPr/>
          <p:nvPr/>
        </p:nvCxnSpPr>
        <p:spPr>
          <a:xfrm>
            <a:off x="4525341" y="980728"/>
            <a:ext cx="0" cy="5040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3095836" y="1124744"/>
            <a:ext cx="2952328" cy="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Arrow Connector 29"/>
          <p:cNvCxnSpPr>
            <a:endCxn id="23" idx="0"/>
          </p:cNvCxnSpPr>
          <p:nvPr/>
        </p:nvCxnSpPr>
        <p:spPr>
          <a:xfrm>
            <a:off x="3095836" y="1124744"/>
            <a:ext cx="0" cy="28846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p:cNvCxnSpPr>
            <a:endCxn id="24" idx="0"/>
          </p:cNvCxnSpPr>
          <p:nvPr/>
        </p:nvCxnSpPr>
        <p:spPr>
          <a:xfrm>
            <a:off x="6048164" y="1124744"/>
            <a:ext cx="0" cy="28846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3571234" y="2201652"/>
            <a:ext cx="2584942" cy="369332"/>
          </a:xfrm>
          <a:prstGeom prst="rect">
            <a:avLst/>
          </a:prstGeom>
          <a:noFill/>
        </p:spPr>
        <p:txBody>
          <a:bodyPr wrap="square" rtlCol="0">
            <a:spAutoFit/>
          </a:bodyPr>
          <a:lstStyle/>
          <a:p>
            <a:pPr algn="ctr"/>
            <a:r>
              <a:rPr lang="en-US" b="1" dirty="0" smtClean="0">
                <a:solidFill>
                  <a:srgbClr val="0070C0"/>
                </a:solidFill>
              </a:rPr>
              <a:t>Hierarchical Inheritance</a:t>
            </a:r>
            <a:endParaRPr lang="en-IN" b="1" dirty="0">
              <a:solidFill>
                <a:srgbClr val="0070C0"/>
              </a:solidFill>
            </a:endParaRPr>
          </a:p>
        </p:txBody>
      </p:sp>
      <p:sp>
        <p:nvSpPr>
          <p:cNvPr id="34" name="Rounded Rectangle 33"/>
          <p:cNvSpPr/>
          <p:nvPr/>
        </p:nvSpPr>
        <p:spPr>
          <a:xfrm>
            <a:off x="3861799" y="2986080"/>
            <a:ext cx="648072" cy="57606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A</a:t>
            </a:r>
            <a:endParaRPr lang="en-IN" sz="2800" b="1" dirty="0"/>
          </a:p>
        </p:txBody>
      </p:sp>
      <p:sp>
        <p:nvSpPr>
          <p:cNvPr id="35" name="Rounded Rectangle 34"/>
          <p:cNvSpPr/>
          <p:nvPr/>
        </p:nvSpPr>
        <p:spPr>
          <a:xfrm>
            <a:off x="2432294" y="3045206"/>
            <a:ext cx="648072" cy="57606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t>B</a:t>
            </a:r>
            <a:endParaRPr lang="en-IN" sz="2800" b="1" dirty="0"/>
          </a:p>
        </p:txBody>
      </p:sp>
      <p:sp>
        <p:nvSpPr>
          <p:cNvPr id="37" name="Rounded Rectangle 36"/>
          <p:cNvSpPr/>
          <p:nvPr/>
        </p:nvSpPr>
        <p:spPr>
          <a:xfrm>
            <a:off x="3213727" y="4311676"/>
            <a:ext cx="648072" cy="57606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t>C</a:t>
            </a:r>
            <a:endParaRPr lang="en-IN" sz="2800" b="1" dirty="0"/>
          </a:p>
        </p:txBody>
      </p:sp>
      <p:cxnSp>
        <p:nvCxnSpPr>
          <p:cNvPr id="39" name="Elbow Connector 38"/>
          <p:cNvCxnSpPr>
            <a:stCxn id="34" idx="2"/>
            <a:endCxn id="37" idx="0"/>
          </p:cNvCxnSpPr>
          <p:nvPr/>
        </p:nvCxnSpPr>
        <p:spPr>
          <a:xfrm rot="5400000">
            <a:off x="3487033" y="3612874"/>
            <a:ext cx="749532" cy="648072"/>
          </a:xfrm>
          <a:prstGeom prst="bentConnector3">
            <a:avLst/>
          </a:prstGeom>
          <a:ln>
            <a:tailEnd type="arrow"/>
          </a:ln>
        </p:spPr>
        <p:style>
          <a:lnRef idx="2">
            <a:schemeClr val="dk1"/>
          </a:lnRef>
          <a:fillRef idx="0">
            <a:schemeClr val="dk1"/>
          </a:fillRef>
          <a:effectRef idx="1">
            <a:schemeClr val="dk1"/>
          </a:effectRef>
          <a:fontRef idx="minor">
            <a:schemeClr val="tx1"/>
          </a:fontRef>
        </p:style>
      </p:cxnSp>
      <p:cxnSp>
        <p:nvCxnSpPr>
          <p:cNvPr id="41" name="Elbow Connector 40"/>
          <p:cNvCxnSpPr>
            <a:stCxn id="35" idx="2"/>
          </p:cNvCxnSpPr>
          <p:nvPr/>
        </p:nvCxnSpPr>
        <p:spPr>
          <a:xfrm rot="16200000" flipH="1">
            <a:off x="2989227" y="3388372"/>
            <a:ext cx="315639" cy="781433"/>
          </a:xfrm>
          <a:prstGeom prst="bentConnector2">
            <a:avLst/>
          </a:prstGeom>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2465766" y="5174311"/>
            <a:ext cx="1908212" cy="646331"/>
          </a:xfrm>
          <a:prstGeom prst="rect">
            <a:avLst/>
          </a:prstGeom>
          <a:noFill/>
        </p:spPr>
        <p:txBody>
          <a:bodyPr wrap="square" rtlCol="0">
            <a:spAutoFit/>
          </a:bodyPr>
          <a:lstStyle/>
          <a:p>
            <a:pPr algn="ctr"/>
            <a:r>
              <a:rPr lang="en-US" b="1" dirty="0" smtClean="0">
                <a:solidFill>
                  <a:srgbClr val="0070C0"/>
                </a:solidFill>
              </a:rPr>
              <a:t>Multiple Inheritance</a:t>
            </a:r>
            <a:endParaRPr lang="en-IN" b="1" dirty="0">
              <a:solidFill>
                <a:srgbClr val="0070C0"/>
              </a:solidFill>
            </a:endParaRPr>
          </a:p>
        </p:txBody>
      </p:sp>
      <p:sp>
        <p:nvSpPr>
          <p:cNvPr id="43" name="Rounded Rectangle 42"/>
          <p:cNvSpPr/>
          <p:nvPr/>
        </p:nvSpPr>
        <p:spPr>
          <a:xfrm>
            <a:off x="6254309" y="2978360"/>
            <a:ext cx="648072" cy="57606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A</a:t>
            </a:r>
            <a:endParaRPr lang="en-IN" sz="2800" b="1" dirty="0"/>
          </a:p>
        </p:txBody>
      </p:sp>
      <p:sp>
        <p:nvSpPr>
          <p:cNvPr id="44" name="Rounded Rectangle 43"/>
          <p:cNvSpPr/>
          <p:nvPr/>
        </p:nvSpPr>
        <p:spPr>
          <a:xfrm>
            <a:off x="5148064" y="4077072"/>
            <a:ext cx="648072" cy="57606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t>B</a:t>
            </a:r>
            <a:endParaRPr lang="en-IN" sz="2800" b="1" dirty="0"/>
          </a:p>
        </p:txBody>
      </p:sp>
      <p:sp>
        <p:nvSpPr>
          <p:cNvPr id="45" name="Rounded Rectangle 44"/>
          <p:cNvSpPr/>
          <p:nvPr/>
        </p:nvSpPr>
        <p:spPr>
          <a:xfrm>
            <a:off x="7341305" y="4041068"/>
            <a:ext cx="648072" cy="57606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t>C</a:t>
            </a:r>
            <a:endParaRPr lang="en-IN" sz="2800" b="1" dirty="0"/>
          </a:p>
        </p:txBody>
      </p:sp>
      <p:sp>
        <p:nvSpPr>
          <p:cNvPr id="48" name="TextBox 47"/>
          <p:cNvSpPr txBox="1"/>
          <p:nvPr/>
        </p:nvSpPr>
        <p:spPr>
          <a:xfrm>
            <a:off x="6048164" y="5785951"/>
            <a:ext cx="1908212" cy="646331"/>
          </a:xfrm>
          <a:prstGeom prst="rect">
            <a:avLst/>
          </a:prstGeom>
          <a:noFill/>
        </p:spPr>
        <p:txBody>
          <a:bodyPr wrap="square" rtlCol="0">
            <a:spAutoFit/>
          </a:bodyPr>
          <a:lstStyle/>
          <a:p>
            <a:pPr algn="ctr"/>
            <a:r>
              <a:rPr lang="en-US" b="1" dirty="0" smtClean="0">
                <a:solidFill>
                  <a:srgbClr val="0070C0"/>
                </a:solidFill>
              </a:rPr>
              <a:t>Hybrid Inheritance</a:t>
            </a:r>
            <a:endParaRPr lang="en-IN" b="1" dirty="0">
              <a:solidFill>
                <a:srgbClr val="0070C0"/>
              </a:solidFill>
            </a:endParaRPr>
          </a:p>
        </p:txBody>
      </p:sp>
      <p:sp>
        <p:nvSpPr>
          <p:cNvPr id="50" name="Rounded Rectangle 49"/>
          <p:cNvSpPr/>
          <p:nvPr/>
        </p:nvSpPr>
        <p:spPr>
          <a:xfrm>
            <a:off x="6269773" y="4984918"/>
            <a:ext cx="648072" cy="57606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D</a:t>
            </a:r>
            <a:endParaRPr lang="en-IN" sz="2800" b="1" dirty="0"/>
          </a:p>
        </p:txBody>
      </p:sp>
      <p:cxnSp>
        <p:nvCxnSpPr>
          <p:cNvPr id="52" name="Elbow Connector 51"/>
          <p:cNvCxnSpPr>
            <a:stCxn id="43" idx="3"/>
            <a:endCxn id="45" idx="0"/>
          </p:cNvCxnSpPr>
          <p:nvPr/>
        </p:nvCxnSpPr>
        <p:spPr>
          <a:xfrm>
            <a:off x="6902381" y="3266392"/>
            <a:ext cx="762960" cy="774676"/>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54" name="Elbow Connector 53"/>
          <p:cNvCxnSpPr>
            <a:stCxn id="43" idx="1"/>
            <a:endCxn id="44" idx="0"/>
          </p:cNvCxnSpPr>
          <p:nvPr/>
        </p:nvCxnSpPr>
        <p:spPr>
          <a:xfrm rot="10800000" flipV="1">
            <a:off x="5472101" y="3266392"/>
            <a:ext cx="782209" cy="810680"/>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58" name="Elbow Connector 57"/>
          <p:cNvCxnSpPr>
            <a:stCxn id="44" idx="2"/>
            <a:endCxn id="50" idx="1"/>
          </p:cNvCxnSpPr>
          <p:nvPr/>
        </p:nvCxnSpPr>
        <p:spPr>
          <a:xfrm rot="16200000" flipH="1">
            <a:off x="5561029" y="4564206"/>
            <a:ext cx="619814" cy="797673"/>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63" name="Elbow Connector 62"/>
          <p:cNvCxnSpPr>
            <a:stCxn id="45" idx="2"/>
            <a:endCxn id="50" idx="3"/>
          </p:cNvCxnSpPr>
          <p:nvPr/>
        </p:nvCxnSpPr>
        <p:spPr>
          <a:xfrm rot="5400000">
            <a:off x="6963684" y="4571293"/>
            <a:ext cx="655818" cy="747496"/>
          </a:xfrm>
          <a:prstGeom prst="bentConnector2">
            <a:avLst/>
          </a:prstGeom>
          <a:ln>
            <a:tailEnd type="arrow"/>
          </a:ln>
        </p:spPr>
        <p:style>
          <a:lnRef idx="2">
            <a:schemeClr val="dk1"/>
          </a:lnRef>
          <a:fillRef idx="0">
            <a:schemeClr val="dk1"/>
          </a:fillRef>
          <a:effectRef idx="1">
            <a:schemeClr val="dk1"/>
          </a:effectRef>
          <a:fontRef idx="minor">
            <a:schemeClr val="tx1"/>
          </a:fontRef>
        </p:style>
      </p:cxnSp>
      <p:pic>
        <p:nvPicPr>
          <p:cNvPr id="64" name="Picture 6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3856" y="188639"/>
            <a:ext cx="2183553" cy="706433"/>
          </a:xfrm>
          <a:prstGeom prst="rect">
            <a:avLst/>
          </a:prstGeom>
        </p:spPr>
      </p:pic>
      <p:sp>
        <p:nvSpPr>
          <p:cNvPr id="65" name="TextBox 64"/>
          <p:cNvSpPr txBox="1"/>
          <p:nvPr/>
        </p:nvSpPr>
        <p:spPr>
          <a:xfrm>
            <a:off x="2465766" y="6432282"/>
            <a:ext cx="3582398" cy="369332"/>
          </a:xfrm>
          <a:prstGeom prst="rect">
            <a:avLst/>
          </a:prstGeom>
          <a:solidFill>
            <a:srgbClr val="FFFF00"/>
          </a:solidFill>
          <a:ln>
            <a:solidFill>
              <a:srgbClr val="FFFF00"/>
            </a:solidFill>
          </a:ln>
        </p:spPr>
        <p:txBody>
          <a:bodyPr wrap="square" rtlCol="0">
            <a:spAutoFit/>
          </a:bodyPr>
          <a:lstStyle/>
          <a:p>
            <a:pPr algn="ctr"/>
            <a:r>
              <a:rPr lang="en-US" b="1" dirty="0" smtClean="0"/>
              <a:t>Types of Inheritance</a:t>
            </a:r>
            <a:endParaRPr lang="en-IN" b="1" dirty="0"/>
          </a:p>
        </p:txBody>
      </p:sp>
    </p:spTree>
    <p:extLst>
      <p:ext uri="{BB962C8B-B14F-4D97-AF65-F5344CB8AC3E}">
        <p14:creationId xmlns:p14="http://schemas.microsoft.com/office/powerpoint/2010/main" val="1646237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376695" y="895072"/>
            <a:ext cx="2363590" cy="1152128"/>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t"/>
          <a:lstStyle/>
          <a:p>
            <a:pPr algn="ctr"/>
            <a:r>
              <a:rPr lang="en-US" sz="2800" b="1" dirty="0" smtClean="0"/>
              <a:t>Man</a:t>
            </a:r>
            <a:endParaRPr lang="en-IN" sz="2800" b="1" dirty="0"/>
          </a:p>
        </p:txBody>
      </p:sp>
      <p:cxnSp>
        <p:nvCxnSpPr>
          <p:cNvPr id="6" name="Straight Arrow Connector 5"/>
          <p:cNvCxnSpPr>
            <a:stCxn id="2" idx="2"/>
            <a:endCxn id="23" idx="0"/>
          </p:cNvCxnSpPr>
          <p:nvPr/>
        </p:nvCxnSpPr>
        <p:spPr>
          <a:xfrm>
            <a:off x="4558490" y="2047200"/>
            <a:ext cx="0" cy="1750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1908915" y="3013128"/>
            <a:ext cx="5384336"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Arrow Connector 7"/>
          <p:cNvCxnSpPr>
            <a:endCxn id="20" idx="0"/>
          </p:cNvCxnSpPr>
          <p:nvPr/>
        </p:nvCxnSpPr>
        <p:spPr>
          <a:xfrm>
            <a:off x="1908915" y="3013128"/>
            <a:ext cx="0" cy="7920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a:endCxn id="26" idx="0"/>
          </p:cNvCxnSpPr>
          <p:nvPr/>
        </p:nvCxnSpPr>
        <p:spPr>
          <a:xfrm>
            <a:off x="7239323" y="3013128"/>
            <a:ext cx="0" cy="80207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3200" y="636863"/>
            <a:ext cx="2183553" cy="706433"/>
          </a:xfrm>
          <a:prstGeom prst="rect">
            <a:avLst/>
          </a:prstGeom>
        </p:spPr>
      </p:pic>
      <p:cxnSp>
        <p:nvCxnSpPr>
          <p:cNvPr id="18" name="Straight Connector 17"/>
          <p:cNvCxnSpPr>
            <a:stCxn id="2" idx="1"/>
            <a:endCxn id="2" idx="3"/>
          </p:cNvCxnSpPr>
          <p:nvPr/>
        </p:nvCxnSpPr>
        <p:spPr>
          <a:xfrm>
            <a:off x="3376695" y="1471136"/>
            <a:ext cx="2363590" cy="0"/>
          </a:xfrm>
          <a:prstGeom prst="line">
            <a:avLst/>
          </a:prstGeom>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3790187" y="1501793"/>
            <a:ext cx="1620180" cy="369332"/>
          </a:xfrm>
          <a:prstGeom prst="rect">
            <a:avLst/>
          </a:prstGeom>
          <a:noFill/>
        </p:spPr>
        <p:txBody>
          <a:bodyPr wrap="square" rtlCol="0">
            <a:spAutoFit/>
          </a:bodyPr>
          <a:lstStyle/>
          <a:p>
            <a:r>
              <a:rPr lang="en-US" dirty="0" smtClean="0"/>
              <a:t>responsibility()</a:t>
            </a:r>
            <a:endParaRPr lang="en-IN" dirty="0"/>
          </a:p>
        </p:txBody>
      </p:sp>
      <p:sp>
        <p:nvSpPr>
          <p:cNvPr id="20" name="Rounded Rectangle 19"/>
          <p:cNvSpPr/>
          <p:nvPr/>
        </p:nvSpPr>
        <p:spPr>
          <a:xfrm>
            <a:off x="727120" y="3805216"/>
            <a:ext cx="2363590" cy="1279968"/>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t"/>
          <a:lstStyle/>
          <a:p>
            <a:pPr algn="ctr"/>
            <a:r>
              <a:rPr lang="en-US" sz="2000" b="1" dirty="0" smtClean="0"/>
              <a:t>Employee object</a:t>
            </a:r>
            <a:endParaRPr lang="en-IN" sz="2000" b="1" dirty="0"/>
          </a:p>
        </p:txBody>
      </p:sp>
      <p:cxnSp>
        <p:nvCxnSpPr>
          <p:cNvPr id="21" name="Straight Connector 20"/>
          <p:cNvCxnSpPr>
            <a:stCxn id="20" idx="1"/>
            <a:endCxn id="20" idx="3"/>
          </p:cNvCxnSpPr>
          <p:nvPr/>
        </p:nvCxnSpPr>
        <p:spPr>
          <a:xfrm>
            <a:off x="727120" y="4445200"/>
            <a:ext cx="2363590" cy="0"/>
          </a:xfrm>
          <a:prstGeom prst="line">
            <a:avLst/>
          </a:prstGeom>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512913" y="4487315"/>
            <a:ext cx="2863782" cy="369332"/>
          </a:xfrm>
          <a:prstGeom prst="rect">
            <a:avLst/>
          </a:prstGeom>
          <a:noFill/>
        </p:spPr>
        <p:txBody>
          <a:bodyPr wrap="square" rtlCol="0">
            <a:spAutoFit/>
          </a:bodyPr>
          <a:lstStyle/>
          <a:p>
            <a:pPr algn="ctr"/>
            <a:r>
              <a:rPr lang="en-US" dirty="0" smtClean="0"/>
              <a:t>responsibility(employee)</a:t>
            </a:r>
            <a:endParaRPr lang="en-IN" dirty="0"/>
          </a:p>
        </p:txBody>
      </p:sp>
      <p:sp>
        <p:nvSpPr>
          <p:cNvPr id="23" name="Rounded Rectangle 22"/>
          <p:cNvSpPr/>
          <p:nvPr/>
        </p:nvSpPr>
        <p:spPr>
          <a:xfrm>
            <a:off x="3376695" y="3798142"/>
            <a:ext cx="2363590" cy="1287041"/>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t"/>
          <a:lstStyle/>
          <a:p>
            <a:pPr algn="ctr"/>
            <a:r>
              <a:rPr lang="en-US" sz="2000" b="1" dirty="0" smtClean="0"/>
              <a:t>Husband Object</a:t>
            </a:r>
            <a:endParaRPr lang="en-IN" sz="2000" b="1" dirty="0"/>
          </a:p>
        </p:txBody>
      </p:sp>
      <p:cxnSp>
        <p:nvCxnSpPr>
          <p:cNvPr id="24" name="Straight Connector 23"/>
          <p:cNvCxnSpPr>
            <a:stCxn id="23" idx="1"/>
            <a:endCxn id="23" idx="3"/>
          </p:cNvCxnSpPr>
          <p:nvPr/>
        </p:nvCxnSpPr>
        <p:spPr>
          <a:xfrm>
            <a:off x="3376695" y="4441663"/>
            <a:ext cx="2363590" cy="0"/>
          </a:xfrm>
          <a:prstGeom prst="line">
            <a:avLst/>
          </a:prstGeom>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3165771" y="4456118"/>
            <a:ext cx="2785437" cy="369332"/>
          </a:xfrm>
          <a:prstGeom prst="rect">
            <a:avLst/>
          </a:prstGeom>
          <a:noFill/>
        </p:spPr>
        <p:txBody>
          <a:bodyPr wrap="square" rtlCol="0">
            <a:spAutoFit/>
          </a:bodyPr>
          <a:lstStyle/>
          <a:p>
            <a:pPr algn="ctr"/>
            <a:r>
              <a:rPr lang="en-US" dirty="0" smtClean="0"/>
              <a:t>responsibility(husband)</a:t>
            </a:r>
            <a:endParaRPr lang="en-IN" dirty="0"/>
          </a:p>
        </p:txBody>
      </p:sp>
      <p:sp>
        <p:nvSpPr>
          <p:cNvPr id="26" name="Rounded Rectangle 25"/>
          <p:cNvSpPr/>
          <p:nvPr/>
        </p:nvSpPr>
        <p:spPr>
          <a:xfrm>
            <a:off x="6057528" y="3815202"/>
            <a:ext cx="2363590" cy="1269982"/>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t"/>
          <a:lstStyle/>
          <a:p>
            <a:pPr algn="ctr"/>
            <a:r>
              <a:rPr lang="en-US" sz="2000" b="1" dirty="0" smtClean="0"/>
              <a:t>Son object</a:t>
            </a:r>
            <a:endParaRPr lang="en-IN" sz="2000" b="1" dirty="0"/>
          </a:p>
        </p:txBody>
      </p:sp>
      <p:cxnSp>
        <p:nvCxnSpPr>
          <p:cNvPr id="27" name="Straight Connector 26"/>
          <p:cNvCxnSpPr>
            <a:stCxn id="26" idx="1"/>
            <a:endCxn id="26" idx="3"/>
          </p:cNvCxnSpPr>
          <p:nvPr/>
        </p:nvCxnSpPr>
        <p:spPr>
          <a:xfrm>
            <a:off x="6057528" y="4450193"/>
            <a:ext cx="2363590" cy="0"/>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6165385" y="4391266"/>
            <a:ext cx="2255733" cy="369332"/>
          </a:xfrm>
          <a:prstGeom prst="rect">
            <a:avLst/>
          </a:prstGeom>
          <a:noFill/>
        </p:spPr>
        <p:txBody>
          <a:bodyPr wrap="square" rtlCol="0">
            <a:spAutoFit/>
          </a:bodyPr>
          <a:lstStyle/>
          <a:p>
            <a:r>
              <a:rPr lang="en-US" dirty="0" smtClean="0"/>
              <a:t>responsibility(son)</a:t>
            </a:r>
            <a:endParaRPr lang="en-IN" dirty="0"/>
          </a:p>
        </p:txBody>
      </p:sp>
      <p:sp>
        <p:nvSpPr>
          <p:cNvPr id="47" name="TextBox 46"/>
          <p:cNvSpPr txBox="1"/>
          <p:nvPr/>
        </p:nvSpPr>
        <p:spPr>
          <a:xfrm>
            <a:off x="2596635" y="6011228"/>
            <a:ext cx="3582398" cy="369332"/>
          </a:xfrm>
          <a:prstGeom prst="rect">
            <a:avLst/>
          </a:prstGeom>
          <a:solidFill>
            <a:srgbClr val="FFFF00"/>
          </a:solidFill>
          <a:ln>
            <a:solidFill>
              <a:srgbClr val="FFFF00"/>
            </a:solidFill>
          </a:ln>
        </p:spPr>
        <p:txBody>
          <a:bodyPr wrap="square" rtlCol="0">
            <a:spAutoFit/>
          </a:bodyPr>
          <a:lstStyle/>
          <a:p>
            <a:pPr algn="ctr"/>
            <a:r>
              <a:rPr lang="en-US" b="1" dirty="0" smtClean="0"/>
              <a:t>Polymorphism</a:t>
            </a:r>
            <a:endParaRPr lang="en-IN" b="1" dirty="0"/>
          </a:p>
        </p:txBody>
      </p:sp>
    </p:spTree>
    <p:extLst>
      <p:ext uri="{BB962C8B-B14F-4D97-AF65-F5344CB8AC3E}">
        <p14:creationId xmlns:p14="http://schemas.microsoft.com/office/powerpoint/2010/main" val="625990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863</TotalTime>
  <Words>386</Words>
  <Application>Microsoft Office PowerPoint</Application>
  <PresentationFormat>On-screen Show (4:3)</PresentationFormat>
  <Paragraphs>181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NC</dc:creator>
  <cp:lastModifiedBy>NC</cp:lastModifiedBy>
  <cp:revision>37</cp:revision>
  <dcterms:created xsi:type="dcterms:W3CDTF">2024-03-25T16:20:02Z</dcterms:created>
  <dcterms:modified xsi:type="dcterms:W3CDTF">2024-04-26T08:24:36Z</dcterms:modified>
</cp:coreProperties>
</file>