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84" r:id="rId3"/>
    <p:sldId id="278" r:id="rId4"/>
    <p:sldId id="279" r:id="rId5"/>
    <p:sldId id="280" r:id="rId6"/>
    <p:sldId id="259" r:id="rId7"/>
    <p:sldId id="260" r:id="rId8"/>
    <p:sldId id="258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A223F-25E2-4119-BC42-31F8EBB7275D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DB46BF5-69D2-421E-859B-0023908B299F}">
      <dgm:prSet phldrT="[Text]"/>
      <dgm:spPr/>
      <dgm:t>
        <a:bodyPr/>
        <a:lstStyle/>
        <a:p>
          <a:r>
            <a:rPr lang="en-US" dirty="0" smtClean="0"/>
            <a:t>Prewriting</a:t>
          </a:r>
          <a:endParaRPr lang="en-IN" dirty="0"/>
        </a:p>
      </dgm:t>
    </dgm:pt>
    <dgm:pt modelId="{7018D9EB-DA52-4D75-A756-9574F941E301}" type="parTrans" cxnId="{1C0FA324-9596-4AD0-A27E-818DC3B1E65C}">
      <dgm:prSet/>
      <dgm:spPr/>
      <dgm:t>
        <a:bodyPr/>
        <a:lstStyle/>
        <a:p>
          <a:endParaRPr lang="en-IN"/>
        </a:p>
      </dgm:t>
    </dgm:pt>
    <dgm:pt modelId="{4C273D18-9DCA-438A-BB7B-8FE90ECB4C23}" type="sibTrans" cxnId="{1C0FA324-9596-4AD0-A27E-818DC3B1E65C}">
      <dgm:prSet/>
      <dgm:spPr/>
      <dgm:t>
        <a:bodyPr/>
        <a:lstStyle/>
        <a:p>
          <a:endParaRPr lang="en-IN"/>
        </a:p>
      </dgm:t>
    </dgm:pt>
    <dgm:pt modelId="{C20B9E0A-1970-4474-B083-01AEDD132E21}">
      <dgm:prSet phldrT="[Text]"/>
      <dgm:spPr/>
      <dgm:t>
        <a:bodyPr/>
        <a:lstStyle/>
        <a:p>
          <a:r>
            <a:rPr lang="en-US" dirty="0" smtClean="0"/>
            <a:t>Drafting</a:t>
          </a:r>
          <a:endParaRPr lang="en-IN" dirty="0"/>
        </a:p>
      </dgm:t>
    </dgm:pt>
    <dgm:pt modelId="{E00BAC9D-42DD-4DCA-BBA1-A11FF51B006D}" type="parTrans" cxnId="{72A264BE-7EC1-41D3-B303-75BC282BEE80}">
      <dgm:prSet/>
      <dgm:spPr/>
      <dgm:t>
        <a:bodyPr/>
        <a:lstStyle/>
        <a:p>
          <a:endParaRPr lang="en-IN"/>
        </a:p>
      </dgm:t>
    </dgm:pt>
    <dgm:pt modelId="{F9B57080-9925-4943-BBF7-23E6BB4D6A98}" type="sibTrans" cxnId="{72A264BE-7EC1-41D3-B303-75BC282BEE80}">
      <dgm:prSet/>
      <dgm:spPr/>
      <dgm:t>
        <a:bodyPr/>
        <a:lstStyle/>
        <a:p>
          <a:endParaRPr lang="en-IN"/>
        </a:p>
      </dgm:t>
    </dgm:pt>
    <dgm:pt modelId="{FA7B6B1C-4817-4F92-AC2D-18FB9B26C292}">
      <dgm:prSet phldrT="[Text]"/>
      <dgm:spPr/>
      <dgm:t>
        <a:bodyPr/>
        <a:lstStyle/>
        <a:p>
          <a:r>
            <a:rPr lang="en-US" dirty="0" smtClean="0"/>
            <a:t>Revising</a:t>
          </a:r>
          <a:endParaRPr lang="en-IN" dirty="0"/>
        </a:p>
      </dgm:t>
    </dgm:pt>
    <dgm:pt modelId="{D7002424-59B6-419F-AF53-FDB63BA5CD2B}" type="parTrans" cxnId="{A060EB98-ED27-4991-94A1-9339918F8E5C}">
      <dgm:prSet/>
      <dgm:spPr/>
      <dgm:t>
        <a:bodyPr/>
        <a:lstStyle/>
        <a:p>
          <a:endParaRPr lang="en-IN"/>
        </a:p>
      </dgm:t>
    </dgm:pt>
    <dgm:pt modelId="{E60DD220-41A4-4285-B0C7-DA78AD3EA5B4}" type="sibTrans" cxnId="{A060EB98-ED27-4991-94A1-9339918F8E5C}">
      <dgm:prSet/>
      <dgm:spPr/>
      <dgm:t>
        <a:bodyPr/>
        <a:lstStyle/>
        <a:p>
          <a:endParaRPr lang="en-IN"/>
        </a:p>
      </dgm:t>
    </dgm:pt>
    <dgm:pt modelId="{96F5E745-2CB5-40AB-BEA7-C13066424A40}">
      <dgm:prSet phldrT="[Text]"/>
      <dgm:spPr/>
      <dgm:t>
        <a:bodyPr/>
        <a:lstStyle/>
        <a:p>
          <a:r>
            <a:rPr lang="en-US" dirty="0" smtClean="0"/>
            <a:t>Editing</a:t>
          </a:r>
          <a:endParaRPr lang="en-IN" dirty="0"/>
        </a:p>
      </dgm:t>
    </dgm:pt>
    <dgm:pt modelId="{261A5074-8E18-48BD-B287-C8234DA61EF8}" type="parTrans" cxnId="{3CAE8551-48CF-44DF-8D09-5E673AD42B5D}">
      <dgm:prSet/>
      <dgm:spPr/>
      <dgm:t>
        <a:bodyPr/>
        <a:lstStyle/>
        <a:p>
          <a:endParaRPr lang="en-IN"/>
        </a:p>
      </dgm:t>
    </dgm:pt>
    <dgm:pt modelId="{90D17ECE-689A-4274-A499-ACFB0123E0CF}" type="sibTrans" cxnId="{3CAE8551-48CF-44DF-8D09-5E673AD42B5D}">
      <dgm:prSet/>
      <dgm:spPr/>
      <dgm:t>
        <a:bodyPr/>
        <a:lstStyle/>
        <a:p>
          <a:endParaRPr lang="en-IN"/>
        </a:p>
      </dgm:t>
    </dgm:pt>
    <dgm:pt modelId="{5823C9C1-AA04-4394-BF41-F90500F15327}">
      <dgm:prSet phldrT="[Text]"/>
      <dgm:spPr/>
      <dgm:t>
        <a:bodyPr/>
        <a:lstStyle/>
        <a:p>
          <a:r>
            <a:rPr lang="en-US" dirty="0" smtClean="0"/>
            <a:t>Publishing</a:t>
          </a:r>
          <a:endParaRPr lang="en-IN" dirty="0"/>
        </a:p>
      </dgm:t>
    </dgm:pt>
    <dgm:pt modelId="{A4B2BF26-1BC4-4020-B62A-E0E80523D0F3}" type="parTrans" cxnId="{967360FE-DFDB-4D6C-813C-B009B9F2ED7A}">
      <dgm:prSet/>
      <dgm:spPr/>
      <dgm:t>
        <a:bodyPr/>
        <a:lstStyle/>
        <a:p>
          <a:endParaRPr lang="en-IN"/>
        </a:p>
      </dgm:t>
    </dgm:pt>
    <dgm:pt modelId="{FE1D82F7-F466-42EE-A1ED-B23CEE216098}" type="sibTrans" cxnId="{967360FE-DFDB-4D6C-813C-B009B9F2ED7A}">
      <dgm:prSet/>
      <dgm:spPr/>
      <dgm:t>
        <a:bodyPr/>
        <a:lstStyle/>
        <a:p>
          <a:endParaRPr lang="en-IN"/>
        </a:p>
      </dgm:t>
    </dgm:pt>
    <dgm:pt modelId="{C965F3E8-F9A9-4A54-9A5D-FA1DDCFE11EF}" type="pres">
      <dgm:prSet presAssocID="{354A223F-25E2-4119-BC42-31F8EBB727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79C453-773C-4676-A65E-6AD69BB957A7}" type="pres">
      <dgm:prSet presAssocID="{FDB46BF5-69D2-421E-859B-0023908B29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F0189B-A543-4F9F-948B-94ED583F7C88}" type="pres">
      <dgm:prSet presAssocID="{FDB46BF5-69D2-421E-859B-0023908B299F}" presName="spNode" presStyleCnt="0"/>
      <dgm:spPr/>
    </dgm:pt>
    <dgm:pt modelId="{D6FA510C-EDE7-4D42-BE9F-3254472ACEB6}" type="pres">
      <dgm:prSet presAssocID="{4C273D18-9DCA-438A-BB7B-8FE90ECB4C23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27410C9-CCA1-437B-9DA9-527DB1E84CD0}" type="pres">
      <dgm:prSet presAssocID="{C20B9E0A-1970-4474-B083-01AEDD132E2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F45CD2-E7FB-4B2F-BE61-B27C0FA35125}" type="pres">
      <dgm:prSet presAssocID="{C20B9E0A-1970-4474-B083-01AEDD132E21}" presName="spNode" presStyleCnt="0"/>
      <dgm:spPr/>
    </dgm:pt>
    <dgm:pt modelId="{174D3206-689C-4C7C-B321-10FB8CEA4F02}" type="pres">
      <dgm:prSet presAssocID="{F9B57080-9925-4943-BBF7-23E6BB4D6A98}" presName="sibTrans" presStyleLbl="sibTrans1D1" presStyleIdx="1" presStyleCnt="5"/>
      <dgm:spPr/>
      <dgm:t>
        <a:bodyPr/>
        <a:lstStyle/>
        <a:p>
          <a:endParaRPr lang="en-IN"/>
        </a:p>
      </dgm:t>
    </dgm:pt>
    <dgm:pt modelId="{3323E8DF-5D64-4002-A8C5-3541E9EBCEA0}" type="pres">
      <dgm:prSet presAssocID="{FA7B6B1C-4817-4F92-AC2D-18FB9B26C29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E8D1C0-D9F0-4E68-96D0-EA734D208E74}" type="pres">
      <dgm:prSet presAssocID="{FA7B6B1C-4817-4F92-AC2D-18FB9B26C292}" presName="spNode" presStyleCnt="0"/>
      <dgm:spPr/>
    </dgm:pt>
    <dgm:pt modelId="{DAF7733D-C45C-4D07-BC3D-C197AE70544C}" type="pres">
      <dgm:prSet presAssocID="{E60DD220-41A4-4285-B0C7-DA78AD3EA5B4}" presName="sibTrans" presStyleLbl="sibTrans1D1" presStyleIdx="2" presStyleCnt="5"/>
      <dgm:spPr/>
      <dgm:t>
        <a:bodyPr/>
        <a:lstStyle/>
        <a:p>
          <a:endParaRPr lang="en-IN"/>
        </a:p>
      </dgm:t>
    </dgm:pt>
    <dgm:pt modelId="{0AD5E61A-CBBB-46CF-8FDC-1C6B5E9E7573}" type="pres">
      <dgm:prSet presAssocID="{96F5E745-2CB5-40AB-BEA7-C13066424A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60234E-0A17-4117-9588-9E3C8DDBBA84}" type="pres">
      <dgm:prSet presAssocID="{96F5E745-2CB5-40AB-BEA7-C13066424A40}" presName="spNode" presStyleCnt="0"/>
      <dgm:spPr/>
    </dgm:pt>
    <dgm:pt modelId="{4A88DC15-872D-4965-B9C1-D9C5BCB8EE31}" type="pres">
      <dgm:prSet presAssocID="{90D17ECE-689A-4274-A499-ACFB0123E0CF}" presName="sibTrans" presStyleLbl="sibTrans1D1" presStyleIdx="3" presStyleCnt="5"/>
      <dgm:spPr/>
      <dgm:t>
        <a:bodyPr/>
        <a:lstStyle/>
        <a:p>
          <a:endParaRPr lang="en-IN"/>
        </a:p>
      </dgm:t>
    </dgm:pt>
    <dgm:pt modelId="{78C69078-E23D-4115-A0FE-8286BB0774E4}" type="pres">
      <dgm:prSet presAssocID="{5823C9C1-AA04-4394-BF41-F90500F15327}" presName="node" presStyleLbl="node1" presStyleIdx="4" presStyleCnt="5" custRadScaleRad="100710" custRadScaleInc="23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AEE802-670A-4E1D-A495-9830F81E94B9}" type="pres">
      <dgm:prSet presAssocID="{5823C9C1-AA04-4394-BF41-F90500F15327}" presName="spNode" presStyleCnt="0"/>
      <dgm:spPr/>
    </dgm:pt>
    <dgm:pt modelId="{D4F839EF-9479-4C59-93F1-0EF77926A55D}" type="pres">
      <dgm:prSet presAssocID="{FE1D82F7-F466-42EE-A1ED-B23CEE216098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CF9648D5-2DC4-4177-B222-40A53BFDB1B6}" type="presOf" srcId="{FDB46BF5-69D2-421E-859B-0023908B299F}" destId="{5179C453-773C-4676-A65E-6AD69BB957A7}" srcOrd="0" destOrd="0" presId="urn:microsoft.com/office/officeart/2005/8/layout/cycle5"/>
    <dgm:cxn modelId="{9D9D3DEF-17FE-40E3-A3DA-F0FDC7062A43}" type="presOf" srcId="{C20B9E0A-1970-4474-B083-01AEDD132E21}" destId="{B27410C9-CCA1-437B-9DA9-527DB1E84CD0}" srcOrd="0" destOrd="0" presId="urn:microsoft.com/office/officeart/2005/8/layout/cycle5"/>
    <dgm:cxn modelId="{962B4206-5F45-48D9-A75F-1A06B955A206}" type="presOf" srcId="{4C273D18-9DCA-438A-BB7B-8FE90ECB4C23}" destId="{D6FA510C-EDE7-4D42-BE9F-3254472ACEB6}" srcOrd="0" destOrd="0" presId="urn:microsoft.com/office/officeart/2005/8/layout/cycle5"/>
    <dgm:cxn modelId="{86622B2B-5C6E-43DB-A9B8-1668548CBEE6}" type="presOf" srcId="{FE1D82F7-F466-42EE-A1ED-B23CEE216098}" destId="{D4F839EF-9479-4C59-93F1-0EF77926A55D}" srcOrd="0" destOrd="0" presId="urn:microsoft.com/office/officeart/2005/8/layout/cycle5"/>
    <dgm:cxn modelId="{CEE49104-6211-4500-93AC-B2CE188FEA28}" type="presOf" srcId="{5823C9C1-AA04-4394-BF41-F90500F15327}" destId="{78C69078-E23D-4115-A0FE-8286BB0774E4}" srcOrd="0" destOrd="0" presId="urn:microsoft.com/office/officeart/2005/8/layout/cycle5"/>
    <dgm:cxn modelId="{967360FE-DFDB-4D6C-813C-B009B9F2ED7A}" srcId="{354A223F-25E2-4119-BC42-31F8EBB7275D}" destId="{5823C9C1-AA04-4394-BF41-F90500F15327}" srcOrd="4" destOrd="0" parTransId="{A4B2BF26-1BC4-4020-B62A-E0E80523D0F3}" sibTransId="{FE1D82F7-F466-42EE-A1ED-B23CEE216098}"/>
    <dgm:cxn modelId="{C16E4281-3299-4AE5-998D-0494CBDC3BE9}" type="presOf" srcId="{96F5E745-2CB5-40AB-BEA7-C13066424A40}" destId="{0AD5E61A-CBBB-46CF-8FDC-1C6B5E9E7573}" srcOrd="0" destOrd="0" presId="urn:microsoft.com/office/officeart/2005/8/layout/cycle5"/>
    <dgm:cxn modelId="{A5921D1F-E33D-4D54-925B-D4FCE5417B12}" type="presOf" srcId="{FA7B6B1C-4817-4F92-AC2D-18FB9B26C292}" destId="{3323E8DF-5D64-4002-A8C5-3541E9EBCEA0}" srcOrd="0" destOrd="0" presId="urn:microsoft.com/office/officeart/2005/8/layout/cycle5"/>
    <dgm:cxn modelId="{40E50E9C-C1CC-477C-BF9B-F08E7D5EAE39}" type="presOf" srcId="{F9B57080-9925-4943-BBF7-23E6BB4D6A98}" destId="{174D3206-689C-4C7C-B321-10FB8CEA4F02}" srcOrd="0" destOrd="0" presId="urn:microsoft.com/office/officeart/2005/8/layout/cycle5"/>
    <dgm:cxn modelId="{1C0FA324-9596-4AD0-A27E-818DC3B1E65C}" srcId="{354A223F-25E2-4119-BC42-31F8EBB7275D}" destId="{FDB46BF5-69D2-421E-859B-0023908B299F}" srcOrd="0" destOrd="0" parTransId="{7018D9EB-DA52-4D75-A756-9574F941E301}" sibTransId="{4C273D18-9DCA-438A-BB7B-8FE90ECB4C23}"/>
    <dgm:cxn modelId="{8A3D4C01-0851-4631-9CC8-4E240524C3AB}" type="presOf" srcId="{354A223F-25E2-4119-BC42-31F8EBB7275D}" destId="{C965F3E8-F9A9-4A54-9A5D-FA1DDCFE11EF}" srcOrd="0" destOrd="0" presId="urn:microsoft.com/office/officeart/2005/8/layout/cycle5"/>
    <dgm:cxn modelId="{B5D62D15-8191-4483-B970-F55A038CD296}" type="presOf" srcId="{90D17ECE-689A-4274-A499-ACFB0123E0CF}" destId="{4A88DC15-872D-4965-B9C1-D9C5BCB8EE31}" srcOrd="0" destOrd="0" presId="urn:microsoft.com/office/officeart/2005/8/layout/cycle5"/>
    <dgm:cxn modelId="{72A264BE-7EC1-41D3-B303-75BC282BEE80}" srcId="{354A223F-25E2-4119-BC42-31F8EBB7275D}" destId="{C20B9E0A-1970-4474-B083-01AEDD132E21}" srcOrd="1" destOrd="0" parTransId="{E00BAC9D-42DD-4DCA-BBA1-A11FF51B006D}" sibTransId="{F9B57080-9925-4943-BBF7-23E6BB4D6A98}"/>
    <dgm:cxn modelId="{3CAE8551-48CF-44DF-8D09-5E673AD42B5D}" srcId="{354A223F-25E2-4119-BC42-31F8EBB7275D}" destId="{96F5E745-2CB5-40AB-BEA7-C13066424A40}" srcOrd="3" destOrd="0" parTransId="{261A5074-8E18-48BD-B287-C8234DA61EF8}" sibTransId="{90D17ECE-689A-4274-A499-ACFB0123E0CF}"/>
    <dgm:cxn modelId="{3C7FBDA8-0A10-4803-A2E4-D2E993ADC490}" type="presOf" srcId="{E60DD220-41A4-4285-B0C7-DA78AD3EA5B4}" destId="{DAF7733D-C45C-4D07-BC3D-C197AE70544C}" srcOrd="0" destOrd="0" presId="urn:microsoft.com/office/officeart/2005/8/layout/cycle5"/>
    <dgm:cxn modelId="{A060EB98-ED27-4991-94A1-9339918F8E5C}" srcId="{354A223F-25E2-4119-BC42-31F8EBB7275D}" destId="{FA7B6B1C-4817-4F92-AC2D-18FB9B26C292}" srcOrd="2" destOrd="0" parTransId="{D7002424-59B6-419F-AF53-FDB63BA5CD2B}" sibTransId="{E60DD220-41A4-4285-B0C7-DA78AD3EA5B4}"/>
    <dgm:cxn modelId="{0F6D421F-29C0-4E4F-B810-09FF87A8DDF8}" type="presParOf" srcId="{C965F3E8-F9A9-4A54-9A5D-FA1DDCFE11EF}" destId="{5179C453-773C-4676-A65E-6AD69BB957A7}" srcOrd="0" destOrd="0" presId="urn:microsoft.com/office/officeart/2005/8/layout/cycle5"/>
    <dgm:cxn modelId="{0D29A934-42AE-4172-A2BF-5AF62C0B8886}" type="presParOf" srcId="{C965F3E8-F9A9-4A54-9A5D-FA1DDCFE11EF}" destId="{2DF0189B-A543-4F9F-948B-94ED583F7C88}" srcOrd="1" destOrd="0" presId="urn:microsoft.com/office/officeart/2005/8/layout/cycle5"/>
    <dgm:cxn modelId="{30A5FA25-4796-4238-8108-A99F0F0B4BD4}" type="presParOf" srcId="{C965F3E8-F9A9-4A54-9A5D-FA1DDCFE11EF}" destId="{D6FA510C-EDE7-4D42-BE9F-3254472ACEB6}" srcOrd="2" destOrd="0" presId="urn:microsoft.com/office/officeart/2005/8/layout/cycle5"/>
    <dgm:cxn modelId="{9BED2D62-B634-475B-AF06-A3C1C675FED3}" type="presParOf" srcId="{C965F3E8-F9A9-4A54-9A5D-FA1DDCFE11EF}" destId="{B27410C9-CCA1-437B-9DA9-527DB1E84CD0}" srcOrd="3" destOrd="0" presId="urn:microsoft.com/office/officeart/2005/8/layout/cycle5"/>
    <dgm:cxn modelId="{816DEE92-8CC9-4E35-84BA-29916654593A}" type="presParOf" srcId="{C965F3E8-F9A9-4A54-9A5D-FA1DDCFE11EF}" destId="{C3F45CD2-E7FB-4B2F-BE61-B27C0FA35125}" srcOrd="4" destOrd="0" presId="urn:microsoft.com/office/officeart/2005/8/layout/cycle5"/>
    <dgm:cxn modelId="{DD4E267D-2B01-460F-A7E2-6876CCD27D4B}" type="presParOf" srcId="{C965F3E8-F9A9-4A54-9A5D-FA1DDCFE11EF}" destId="{174D3206-689C-4C7C-B321-10FB8CEA4F02}" srcOrd="5" destOrd="0" presId="urn:microsoft.com/office/officeart/2005/8/layout/cycle5"/>
    <dgm:cxn modelId="{0BDCDAC2-2B46-4180-9C9F-B362CE1F9CE1}" type="presParOf" srcId="{C965F3E8-F9A9-4A54-9A5D-FA1DDCFE11EF}" destId="{3323E8DF-5D64-4002-A8C5-3541E9EBCEA0}" srcOrd="6" destOrd="0" presId="urn:microsoft.com/office/officeart/2005/8/layout/cycle5"/>
    <dgm:cxn modelId="{DB73B17A-B8DC-498F-903D-8446ABC10362}" type="presParOf" srcId="{C965F3E8-F9A9-4A54-9A5D-FA1DDCFE11EF}" destId="{32E8D1C0-D9F0-4E68-96D0-EA734D208E74}" srcOrd="7" destOrd="0" presId="urn:microsoft.com/office/officeart/2005/8/layout/cycle5"/>
    <dgm:cxn modelId="{5D086A47-EF60-4917-B004-FF6B5C7C8E2D}" type="presParOf" srcId="{C965F3E8-F9A9-4A54-9A5D-FA1DDCFE11EF}" destId="{DAF7733D-C45C-4D07-BC3D-C197AE70544C}" srcOrd="8" destOrd="0" presId="urn:microsoft.com/office/officeart/2005/8/layout/cycle5"/>
    <dgm:cxn modelId="{AD7BF680-35D6-4C9A-965C-675B04EE78FA}" type="presParOf" srcId="{C965F3E8-F9A9-4A54-9A5D-FA1DDCFE11EF}" destId="{0AD5E61A-CBBB-46CF-8FDC-1C6B5E9E7573}" srcOrd="9" destOrd="0" presId="urn:microsoft.com/office/officeart/2005/8/layout/cycle5"/>
    <dgm:cxn modelId="{D294228D-357F-45A9-8281-300B2BA8691B}" type="presParOf" srcId="{C965F3E8-F9A9-4A54-9A5D-FA1DDCFE11EF}" destId="{FB60234E-0A17-4117-9588-9E3C8DDBBA84}" srcOrd="10" destOrd="0" presId="urn:microsoft.com/office/officeart/2005/8/layout/cycle5"/>
    <dgm:cxn modelId="{11A08E44-2E74-4B38-B355-D9FB9395A745}" type="presParOf" srcId="{C965F3E8-F9A9-4A54-9A5D-FA1DDCFE11EF}" destId="{4A88DC15-872D-4965-B9C1-D9C5BCB8EE31}" srcOrd="11" destOrd="0" presId="urn:microsoft.com/office/officeart/2005/8/layout/cycle5"/>
    <dgm:cxn modelId="{A1B9B856-794C-443B-9551-AD3E2ED120AF}" type="presParOf" srcId="{C965F3E8-F9A9-4A54-9A5D-FA1DDCFE11EF}" destId="{78C69078-E23D-4115-A0FE-8286BB0774E4}" srcOrd="12" destOrd="0" presId="urn:microsoft.com/office/officeart/2005/8/layout/cycle5"/>
    <dgm:cxn modelId="{B78BF3D9-B46E-412D-A613-D56ABAD09ACB}" type="presParOf" srcId="{C965F3E8-F9A9-4A54-9A5D-FA1DDCFE11EF}" destId="{97AEE802-670A-4E1D-A495-9830F81E94B9}" srcOrd="13" destOrd="0" presId="urn:microsoft.com/office/officeart/2005/8/layout/cycle5"/>
    <dgm:cxn modelId="{B6EF3D3F-663E-4A35-885D-7ED5BBF4A126}" type="presParOf" srcId="{C965F3E8-F9A9-4A54-9A5D-FA1DDCFE11EF}" destId="{D4F839EF-9479-4C59-93F1-0EF77926A55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3DEE4-DC5C-454C-8B50-52ABD795CF9A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63A5493-9877-4F07-A391-E13BAF5581AA}">
      <dgm:prSet phldrT="[Text]"/>
      <dgm:spPr/>
      <dgm:t>
        <a:bodyPr/>
        <a:lstStyle/>
        <a:p>
          <a:r>
            <a:rPr lang="en-US" dirty="0" smtClean="0"/>
            <a:t>car</a:t>
          </a:r>
          <a:endParaRPr lang="en-IN" dirty="0"/>
        </a:p>
      </dgm:t>
    </dgm:pt>
    <dgm:pt modelId="{1AA14C72-CC7F-4438-AE72-5A015D599913}" type="parTrans" cxnId="{92ADDC5D-C2AE-4547-9C01-B8897379CC43}">
      <dgm:prSet/>
      <dgm:spPr/>
      <dgm:t>
        <a:bodyPr/>
        <a:lstStyle/>
        <a:p>
          <a:endParaRPr lang="en-IN"/>
        </a:p>
      </dgm:t>
    </dgm:pt>
    <dgm:pt modelId="{B6EFA73A-66D8-4C37-80D3-09F331A3021D}" type="sibTrans" cxnId="{92ADDC5D-C2AE-4547-9C01-B8897379CC43}">
      <dgm:prSet/>
      <dgm:spPr/>
      <dgm:t>
        <a:bodyPr/>
        <a:lstStyle/>
        <a:p>
          <a:endParaRPr lang="en-IN"/>
        </a:p>
      </dgm:t>
    </dgm:pt>
    <dgm:pt modelId="{58081401-3F6C-45E1-817A-D703562EF677}">
      <dgm:prSet phldrT="[Text]"/>
      <dgm:spPr/>
      <dgm:t>
        <a:bodyPr/>
        <a:lstStyle/>
        <a:p>
          <a:r>
            <a:rPr lang="en-US" dirty="0" smtClean="0"/>
            <a:t>BMW</a:t>
          </a:r>
          <a:endParaRPr lang="en-IN" dirty="0"/>
        </a:p>
      </dgm:t>
    </dgm:pt>
    <dgm:pt modelId="{012DBDB2-3B3F-4FA9-B3A4-3F5EF2030F69}" type="parTrans" cxnId="{52368DE2-C530-4306-97DB-C5FE5F2EC261}">
      <dgm:prSet/>
      <dgm:spPr/>
      <dgm:t>
        <a:bodyPr/>
        <a:lstStyle/>
        <a:p>
          <a:endParaRPr lang="en-IN"/>
        </a:p>
      </dgm:t>
    </dgm:pt>
    <dgm:pt modelId="{CACDFEB6-1782-4BB1-B83F-EF10AD3C71F9}" type="sibTrans" cxnId="{52368DE2-C530-4306-97DB-C5FE5F2EC261}">
      <dgm:prSet/>
      <dgm:spPr/>
      <dgm:t>
        <a:bodyPr/>
        <a:lstStyle/>
        <a:p>
          <a:endParaRPr lang="en-IN"/>
        </a:p>
      </dgm:t>
    </dgm:pt>
    <dgm:pt modelId="{546EBE47-5D24-482D-B44B-DE601DF9E6E3}">
      <dgm:prSet phldrT="[Text]"/>
      <dgm:spPr/>
      <dgm:t>
        <a:bodyPr/>
        <a:lstStyle/>
        <a:p>
          <a:r>
            <a:rPr lang="en-IN" b="1" i="0" dirty="0" smtClean="0"/>
            <a:t> </a:t>
          </a:r>
          <a:r>
            <a:rPr lang="en-IN" b="0" i="0" dirty="0" smtClean="0"/>
            <a:t>Scorpio</a:t>
          </a:r>
          <a:endParaRPr lang="en-IN" b="0" dirty="0"/>
        </a:p>
      </dgm:t>
    </dgm:pt>
    <dgm:pt modelId="{82329B71-9AE7-4B2A-B138-E60E154D6310}" type="parTrans" cxnId="{78CBE984-D0E4-4AC1-BFAA-1E02A574457B}">
      <dgm:prSet/>
      <dgm:spPr/>
      <dgm:t>
        <a:bodyPr/>
        <a:lstStyle/>
        <a:p>
          <a:endParaRPr lang="en-IN"/>
        </a:p>
      </dgm:t>
    </dgm:pt>
    <dgm:pt modelId="{1271FC95-1714-4CDB-BB55-C31045A12DE0}" type="sibTrans" cxnId="{78CBE984-D0E4-4AC1-BFAA-1E02A574457B}">
      <dgm:prSet/>
      <dgm:spPr/>
      <dgm:t>
        <a:bodyPr/>
        <a:lstStyle/>
        <a:p>
          <a:endParaRPr lang="en-IN"/>
        </a:p>
      </dgm:t>
    </dgm:pt>
    <dgm:pt modelId="{63DB89BE-699F-4C1F-8B06-42050797E236}">
      <dgm:prSet phldrT="[Text]"/>
      <dgm:spPr/>
      <dgm:t>
        <a:bodyPr/>
        <a:lstStyle/>
        <a:p>
          <a:r>
            <a:rPr lang="en-US" dirty="0" smtClean="0"/>
            <a:t>Tesla</a:t>
          </a:r>
          <a:endParaRPr lang="en-IN" dirty="0"/>
        </a:p>
      </dgm:t>
    </dgm:pt>
    <dgm:pt modelId="{1A5F715E-DDF8-425E-A770-0098891BAE2C}" type="parTrans" cxnId="{246B5F31-7376-4908-A038-E1C117232D77}">
      <dgm:prSet/>
      <dgm:spPr/>
      <dgm:t>
        <a:bodyPr/>
        <a:lstStyle/>
        <a:p>
          <a:endParaRPr lang="en-IN"/>
        </a:p>
      </dgm:t>
    </dgm:pt>
    <dgm:pt modelId="{97DFC8CA-C848-43AE-B32F-A77907FECDFE}" type="sibTrans" cxnId="{246B5F31-7376-4908-A038-E1C117232D77}">
      <dgm:prSet/>
      <dgm:spPr/>
      <dgm:t>
        <a:bodyPr/>
        <a:lstStyle/>
        <a:p>
          <a:endParaRPr lang="en-IN"/>
        </a:p>
      </dgm:t>
    </dgm:pt>
    <dgm:pt modelId="{7ADF6894-C3CC-4EA2-89D8-03376B12EAE1}" type="pres">
      <dgm:prSet presAssocID="{9BD3DEE4-DC5C-454C-8B50-52ABD795CF9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04E07C-A5B7-4F9A-BD9B-EAC696464318}" type="pres">
      <dgm:prSet presAssocID="{9BD3DEE4-DC5C-454C-8B50-52ABD795CF9A}" presName="hierFlow" presStyleCnt="0"/>
      <dgm:spPr/>
    </dgm:pt>
    <dgm:pt modelId="{552CF5E5-7E10-455A-9BB1-B42EC053DD45}" type="pres">
      <dgm:prSet presAssocID="{9BD3DEE4-DC5C-454C-8B50-52ABD795CF9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AE70C1E-B804-4E65-A516-B519E4F691A0}" type="pres">
      <dgm:prSet presAssocID="{963A5493-9877-4F07-A391-E13BAF5581AA}" presName="Name14" presStyleCnt="0"/>
      <dgm:spPr/>
    </dgm:pt>
    <dgm:pt modelId="{3A4E1CAA-D206-4405-935C-04BACCA05634}" type="pres">
      <dgm:prSet presAssocID="{963A5493-9877-4F07-A391-E13BAF5581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D44F35-299C-4354-A186-6CE06E590CB8}" type="pres">
      <dgm:prSet presAssocID="{963A5493-9877-4F07-A391-E13BAF5581AA}" presName="hierChild2" presStyleCnt="0"/>
      <dgm:spPr/>
    </dgm:pt>
    <dgm:pt modelId="{2DACCD94-2648-4499-9F39-B272B241F5B8}" type="pres">
      <dgm:prSet presAssocID="{012DBDB2-3B3F-4FA9-B3A4-3F5EF2030F69}" presName="Name19" presStyleLbl="parChTrans1D2" presStyleIdx="0" presStyleCnt="3"/>
      <dgm:spPr/>
      <dgm:t>
        <a:bodyPr/>
        <a:lstStyle/>
        <a:p>
          <a:endParaRPr lang="en-IN"/>
        </a:p>
      </dgm:t>
    </dgm:pt>
    <dgm:pt modelId="{C027C22B-B22E-4567-808C-13C5B77B14A2}" type="pres">
      <dgm:prSet presAssocID="{58081401-3F6C-45E1-817A-D703562EF677}" presName="Name21" presStyleCnt="0"/>
      <dgm:spPr/>
    </dgm:pt>
    <dgm:pt modelId="{2E73E2FE-4948-41D0-94B6-13E3A8065FE0}" type="pres">
      <dgm:prSet presAssocID="{58081401-3F6C-45E1-817A-D703562EF677}" presName="level2Shape" presStyleLbl="node2" presStyleIdx="0" presStyleCnt="3"/>
      <dgm:spPr/>
      <dgm:t>
        <a:bodyPr/>
        <a:lstStyle/>
        <a:p>
          <a:endParaRPr lang="en-IN"/>
        </a:p>
      </dgm:t>
    </dgm:pt>
    <dgm:pt modelId="{ADCA95BA-6736-4B1B-AFE5-3D76375F946B}" type="pres">
      <dgm:prSet presAssocID="{58081401-3F6C-45E1-817A-D703562EF677}" presName="hierChild3" presStyleCnt="0"/>
      <dgm:spPr/>
    </dgm:pt>
    <dgm:pt modelId="{5A0EB231-629C-4072-ABFA-639B5BCE4A5B}" type="pres">
      <dgm:prSet presAssocID="{82329B71-9AE7-4B2A-B138-E60E154D6310}" presName="Name19" presStyleLbl="parChTrans1D2" presStyleIdx="1" presStyleCnt="3"/>
      <dgm:spPr/>
      <dgm:t>
        <a:bodyPr/>
        <a:lstStyle/>
        <a:p>
          <a:endParaRPr lang="en-IN"/>
        </a:p>
      </dgm:t>
    </dgm:pt>
    <dgm:pt modelId="{59CEB702-CC6B-440B-8037-0BA93ED0DDA6}" type="pres">
      <dgm:prSet presAssocID="{546EBE47-5D24-482D-B44B-DE601DF9E6E3}" presName="Name21" presStyleCnt="0"/>
      <dgm:spPr/>
    </dgm:pt>
    <dgm:pt modelId="{031A2151-5DC0-4D6F-88F2-DA9BE57413F1}" type="pres">
      <dgm:prSet presAssocID="{546EBE47-5D24-482D-B44B-DE601DF9E6E3}" presName="level2Shape" presStyleLbl="node2" presStyleIdx="1" presStyleCnt="3"/>
      <dgm:spPr/>
      <dgm:t>
        <a:bodyPr/>
        <a:lstStyle/>
        <a:p>
          <a:endParaRPr lang="en-IN"/>
        </a:p>
      </dgm:t>
    </dgm:pt>
    <dgm:pt modelId="{A285BC41-AFC7-49F1-BD94-43496AD34118}" type="pres">
      <dgm:prSet presAssocID="{546EBE47-5D24-482D-B44B-DE601DF9E6E3}" presName="hierChild3" presStyleCnt="0"/>
      <dgm:spPr/>
    </dgm:pt>
    <dgm:pt modelId="{A06279F8-E58E-401D-A3E2-4F90CCC43F7B}" type="pres">
      <dgm:prSet presAssocID="{1A5F715E-DDF8-425E-A770-0098891BAE2C}" presName="Name19" presStyleLbl="parChTrans1D2" presStyleIdx="2" presStyleCnt="3"/>
      <dgm:spPr/>
      <dgm:t>
        <a:bodyPr/>
        <a:lstStyle/>
        <a:p>
          <a:endParaRPr lang="en-IN"/>
        </a:p>
      </dgm:t>
    </dgm:pt>
    <dgm:pt modelId="{F3193F60-23DA-46E5-9C50-4DD91CA446C1}" type="pres">
      <dgm:prSet presAssocID="{63DB89BE-699F-4C1F-8B06-42050797E236}" presName="Name21" presStyleCnt="0"/>
      <dgm:spPr/>
    </dgm:pt>
    <dgm:pt modelId="{0C098698-84F8-4E2E-81DA-3912F985E7DF}" type="pres">
      <dgm:prSet presAssocID="{63DB89BE-699F-4C1F-8B06-42050797E236}" presName="level2Shape" presStyleLbl="node2" presStyleIdx="2" presStyleCnt="3"/>
      <dgm:spPr/>
      <dgm:t>
        <a:bodyPr/>
        <a:lstStyle/>
        <a:p>
          <a:endParaRPr lang="en-IN"/>
        </a:p>
      </dgm:t>
    </dgm:pt>
    <dgm:pt modelId="{D7D78FD3-3117-4C01-A76C-8CE4245F2E61}" type="pres">
      <dgm:prSet presAssocID="{63DB89BE-699F-4C1F-8B06-42050797E236}" presName="hierChild3" presStyleCnt="0"/>
      <dgm:spPr/>
    </dgm:pt>
    <dgm:pt modelId="{B8A1F36D-C7DF-4496-8E2E-DA61F384274E}" type="pres">
      <dgm:prSet presAssocID="{9BD3DEE4-DC5C-454C-8B50-52ABD795CF9A}" presName="bgShapesFlow" presStyleCnt="0"/>
      <dgm:spPr/>
    </dgm:pt>
  </dgm:ptLst>
  <dgm:cxnLst>
    <dgm:cxn modelId="{4BD8B916-8AB0-42D1-B5F9-23DEC1D476F2}" type="presOf" srcId="{012DBDB2-3B3F-4FA9-B3A4-3F5EF2030F69}" destId="{2DACCD94-2648-4499-9F39-B272B241F5B8}" srcOrd="0" destOrd="0" presId="urn:microsoft.com/office/officeart/2005/8/layout/hierarchy6"/>
    <dgm:cxn modelId="{6E8B7BE8-E8A0-4964-8A3C-60B6588547C9}" type="presOf" srcId="{63DB89BE-699F-4C1F-8B06-42050797E236}" destId="{0C098698-84F8-4E2E-81DA-3912F985E7DF}" srcOrd="0" destOrd="0" presId="urn:microsoft.com/office/officeart/2005/8/layout/hierarchy6"/>
    <dgm:cxn modelId="{8617753C-FACE-4150-A439-D93078BC7641}" type="presOf" srcId="{963A5493-9877-4F07-A391-E13BAF5581AA}" destId="{3A4E1CAA-D206-4405-935C-04BACCA05634}" srcOrd="0" destOrd="0" presId="urn:microsoft.com/office/officeart/2005/8/layout/hierarchy6"/>
    <dgm:cxn modelId="{52368DE2-C530-4306-97DB-C5FE5F2EC261}" srcId="{963A5493-9877-4F07-A391-E13BAF5581AA}" destId="{58081401-3F6C-45E1-817A-D703562EF677}" srcOrd="0" destOrd="0" parTransId="{012DBDB2-3B3F-4FA9-B3A4-3F5EF2030F69}" sibTransId="{CACDFEB6-1782-4BB1-B83F-EF10AD3C71F9}"/>
    <dgm:cxn modelId="{A030B2DE-5AD1-499B-874C-65352F140CA7}" type="presOf" srcId="{82329B71-9AE7-4B2A-B138-E60E154D6310}" destId="{5A0EB231-629C-4072-ABFA-639B5BCE4A5B}" srcOrd="0" destOrd="0" presId="urn:microsoft.com/office/officeart/2005/8/layout/hierarchy6"/>
    <dgm:cxn modelId="{AB0306EB-1BF5-4D52-AF51-88A2538A78A8}" type="presOf" srcId="{58081401-3F6C-45E1-817A-D703562EF677}" destId="{2E73E2FE-4948-41D0-94B6-13E3A8065FE0}" srcOrd="0" destOrd="0" presId="urn:microsoft.com/office/officeart/2005/8/layout/hierarchy6"/>
    <dgm:cxn modelId="{78CBE984-D0E4-4AC1-BFAA-1E02A574457B}" srcId="{963A5493-9877-4F07-A391-E13BAF5581AA}" destId="{546EBE47-5D24-482D-B44B-DE601DF9E6E3}" srcOrd="1" destOrd="0" parTransId="{82329B71-9AE7-4B2A-B138-E60E154D6310}" sibTransId="{1271FC95-1714-4CDB-BB55-C31045A12DE0}"/>
    <dgm:cxn modelId="{92ADDC5D-C2AE-4547-9C01-B8897379CC43}" srcId="{9BD3DEE4-DC5C-454C-8B50-52ABD795CF9A}" destId="{963A5493-9877-4F07-A391-E13BAF5581AA}" srcOrd="0" destOrd="0" parTransId="{1AA14C72-CC7F-4438-AE72-5A015D599913}" sibTransId="{B6EFA73A-66D8-4C37-80D3-09F331A3021D}"/>
    <dgm:cxn modelId="{28DAC12C-B338-438A-BE44-21763163C178}" type="presOf" srcId="{9BD3DEE4-DC5C-454C-8B50-52ABD795CF9A}" destId="{7ADF6894-C3CC-4EA2-89D8-03376B12EAE1}" srcOrd="0" destOrd="0" presId="urn:microsoft.com/office/officeart/2005/8/layout/hierarchy6"/>
    <dgm:cxn modelId="{03E1A2B2-38DF-4737-935C-F3AD3EFF1694}" type="presOf" srcId="{1A5F715E-DDF8-425E-A770-0098891BAE2C}" destId="{A06279F8-E58E-401D-A3E2-4F90CCC43F7B}" srcOrd="0" destOrd="0" presId="urn:microsoft.com/office/officeart/2005/8/layout/hierarchy6"/>
    <dgm:cxn modelId="{CFBF00F6-1A50-49B9-A7EA-2001E3D394AD}" type="presOf" srcId="{546EBE47-5D24-482D-B44B-DE601DF9E6E3}" destId="{031A2151-5DC0-4D6F-88F2-DA9BE57413F1}" srcOrd="0" destOrd="0" presId="urn:microsoft.com/office/officeart/2005/8/layout/hierarchy6"/>
    <dgm:cxn modelId="{246B5F31-7376-4908-A038-E1C117232D77}" srcId="{963A5493-9877-4F07-A391-E13BAF5581AA}" destId="{63DB89BE-699F-4C1F-8B06-42050797E236}" srcOrd="2" destOrd="0" parTransId="{1A5F715E-DDF8-425E-A770-0098891BAE2C}" sibTransId="{97DFC8CA-C848-43AE-B32F-A77907FECDFE}"/>
    <dgm:cxn modelId="{18E10564-85DE-45F5-9574-B05D676BC20A}" type="presParOf" srcId="{7ADF6894-C3CC-4EA2-89D8-03376B12EAE1}" destId="{C304E07C-A5B7-4F9A-BD9B-EAC696464318}" srcOrd="0" destOrd="0" presId="urn:microsoft.com/office/officeart/2005/8/layout/hierarchy6"/>
    <dgm:cxn modelId="{7DDDC1F6-CE9A-453A-9667-DF5FDF266206}" type="presParOf" srcId="{C304E07C-A5B7-4F9A-BD9B-EAC696464318}" destId="{552CF5E5-7E10-455A-9BB1-B42EC053DD45}" srcOrd="0" destOrd="0" presId="urn:microsoft.com/office/officeart/2005/8/layout/hierarchy6"/>
    <dgm:cxn modelId="{096D448E-C319-4D40-8871-36B9BDCC843D}" type="presParOf" srcId="{552CF5E5-7E10-455A-9BB1-B42EC053DD45}" destId="{9AE70C1E-B804-4E65-A516-B519E4F691A0}" srcOrd="0" destOrd="0" presId="urn:microsoft.com/office/officeart/2005/8/layout/hierarchy6"/>
    <dgm:cxn modelId="{457E9239-39E5-4F56-A5A9-98F430774B58}" type="presParOf" srcId="{9AE70C1E-B804-4E65-A516-B519E4F691A0}" destId="{3A4E1CAA-D206-4405-935C-04BACCA05634}" srcOrd="0" destOrd="0" presId="urn:microsoft.com/office/officeart/2005/8/layout/hierarchy6"/>
    <dgm:cxn modelId="{6FE0F8D4-6A04-4077-B52F-E48DC674D8EE}" type="presParOf" srcId="{9AE70C1E-B804-4E65-A516-B519E4F691A0}" destId="{2DD44F35-299C-4354-A186-6CE06E590CB8}" srcOrd="1" destOrd="0" presId="urn:microsoft.com/office/officeart/2005/8/layout/hierarchy6"/>
    <dgm:cxn modelId="{79F99684-F004-4FC9-B23D-D3D3940487E2}" type="presParOf" srcId="{2DD44F35-299C-4354-A186-6CE06E590CB8}" destId="{2DACCD94-2648-4499-9F39-B272B241F5B8}" srcOrd="0" destOrd="0" presId="urn:microsoft.com/office/officeart/2005/8/layout/hierarchy6"/>
    <dgm:cxn modelId="{6BB3E278-81A5-47D8-9DFE-DD377374372B}" type="presParOf" srcId="{2DD44F35-299C-4354-A186-6CE06E590CB8}" destId="{C027C22B-B22E-4567-808C-13C5B77B14A2}" srcOrd="1" destOrd="0" presId="urn:microsoft.com/office/officeart/2005/8/layout/hierarchy6"/>
    <dgm:cxn modelId="{B070F240-D363-4541-9F6A-29FA2FEEDA8E}" type="presParOf" srcId="{C027C22B-B22E-4567-808C-13C5B77B14A2}" destId="{2E73E2FE-4948-41D0-94B6-13E3A8065FE0}" srcOrd="0" destOrd="0" presId="urn:microsoft.com/office/officeart/2005/8/layout/hierarchy6"/>
    <dgm:cxn modelId="{1508E217-3000-49BD-A1C7-3CAEB778E2FE}" type="presParOf" srcId="{C027C22B-B22E-4567-808C-13C5B77B14A2}" destId="{ADCA95BA-6736-4B1B-AFE5-3D76375F946B}" srcOrd="1" destOrd="0" presId="urn:microsoft.com/office/officeart/2005/8/layout/hierarchy6"/>
    <dgm:cxn modelId="{5D97A660-C99F-474D-A8FE-3A44926527F5}" type="presParOf" srcId="{2DD44F35-299C-4354-A186-6CE06E590CB8}" destId="{5A0EB231-629C-4072-ABFA-639B5BCE4A5B}" srcOrd="2" destOrd="0" presId="urn:microsoft.com/office/officeart/2005/8/layout/hierarchy6"/>
    <dgm:cxn modelId="{3F682327-3BDC-4714-985E-03DECBE578FB}" type="presParOf" srcId="{2DD44F35-299C-4354-A186-6CE06E590CB8}" destId="{59CEB702-CC6B-440B-8037-0BA93ED0DDA6}" srcOrd="3" destOrd="0" presId="urn:microsoft.com/office/officeart/2005/8/layout/hierarchy6"/>
    <dgm:cxn modelId="{2CB79D25-0D29-4A17-A23B-DA3A81D3EB32}" type="presParOf" srcId="{59CEB702-CC6B-440B-8037-0BA93ED0DDA6}" destId="{031A2151-5DC0-4D6F-88F2-DA9BE57413F1}" srcOrd="0" destOrd="0" presId="urn:microsoft.com/office/officeart/2005/8/layout/hierarchy6"/>
    <dgm:cxn modelId="{54CD31C9-B84D-4A35-BCEA-2B2D6736466C}" type="presParOf" srcId="{59CEB702-CC6B-440B-8037-0BA93ED0DDA6}" destId="{A285BC41-AFC7-49F1-BD94-43496AD34118}" srcOrd="1" destOrd="0" presId="urn:microsoft.com/office/officeart/2005/8/layout/hierarchy6"/>
    <dgm:cxn modelId="{F556DE16-29EC-40C1-8D5C-759B42B9C732}" type="presParOf" srcId="{2DD44F35-299C-4354-A186-6CE06E590CB8}" destId="{A06279F8-E58E-401D-A3E2-4F90CCC43F7B}" srcOrd="4" destOrd="0" presId="urn:microsoft.com/office/officeart/2005/8/layout/hierarchy6"/>
    <dgm:cxn modelId="{96E3B91F-6D61-4F6A-8225-3DB0E1829199}" type="presParOf" srcId="{2DD44F35-299C-4354-A186-6CE06E590CB8}" destId="{F3193F60-23DA-46E5-9C50-4DD91CA446C1}" srcOrd="5" destOrd="0" presId="urn:microsoft.com/office/officeart/2005/8/layout/hierarchy6"/>
    <dgm:cxn modelId="{B4E86448-66BD-4482-9D4D-F77FE15B6B54}" type="presParOf" srcId="{F3193F60-23DA-46E5-9C50-4DD91CA446C1}" destId="{0C098698-84F8-4E2E-81DA-3912F985E7DF}" srcOrd="0" destOrd="0" presId="urn:microsoft.com/office/officeart/2005/8/layout/hierarchy6"/>
    <dgm:cxn modelId="{182B5E54-EA66-4054-8AAB-6EDD8CE36928}" type="presParOf" srcId="{F3193F60-23DA-46E5-9C50-4DD91CA446C1}" destId="{D7D78FD3-3117-4C01-A76C-8CE4245F2E61}" srcOrd="1" destOrd="0" presId="urn:microsoft.com/office/officeart/2005/8/layout/hierarchy6"/>
    <dgm:cxn modelId="{70A65705-FC4A-4E41-A143-66BF57C26F5C}" type="presParOf" srcId="{7ADF6894-C3CC-4EA2-89D8-03376B12EAE1}" destId="{B8A1F36D-C7DF-4496-8E2E-DA61F38427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5768A3-E676-44AE-9AE5-51207C4FA002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3D6B595-0361-4298-A7FD-78A9A5DE75F5}">
      <dgm:prSet phldrT="[Text]"/>
      <dgm:spPr/>
      <dgm:t>
        <a:bodyPr/>
        <a:lstStyle/>
        <a:p>
          <a:r>
            <a:rPr lang="en-IN" dirty="0" smtClean="0"/>
            <a:t>Non-verbal Communication</a:t>
          </a:r>
          <a:endParaRPr lang="en-IN" dirty="0"/>
        </a:p>
      </dgm:t>
    </dgm:pt>
    <dgm:pt modelId="{31D94029-534C-40D4-8464-ABE533EBD968}" type="parTrans" cxnId="{1802C488-071E-4E21-9A11-D8316BE2A2DD}">
      <dgm:prSet/>
      <dgm:spPr/>
      <dgm:t>
        <a:bodyPr/>
        <a:lstStyle/>
        <a:p>
          <a:endParaRPr lang="en-IN"/>
        </a:p>
      </dgm:t>
    </dgm:pt>
    <dgm:pt modelId="{E43F5D08-3B71-43F5-ADCF-A34A288DFC11}" type="sibTrans" cxnId="{1802C488-071E-4E21-9A11-D8316BE2A2DD}">
      <dgm:prSet/>
      <dgm:spPr/>
      <dgm:t>
        <a:bodyPr/>
        <a:lstStyle/>
        <a:p>
          <a:endParaRPr lang="en-IN"/>
        </a:p>
      </dgm:t>
    </dgm:pt>
    <dgm:pt modelId="{0F35D92C-9FAA-42BA-B14C-6E2EF7789DBC}">
      <dgm:prSet phldrT="[Text]"/>
      <dgm:spPr/>
      <dgm:t>
        <a:bodyPr/>
        <a:lstStyle/>
        <a:p>
          <a:r>
            <a:rPr lang="en-IN" dirty="0" smtClean="0"/>
            <a:t>Kinesics</a:t>
          </a:r>
          <a:endParaRPr lang="en-IN" dirty="0"/>
        </a:p>
      </dgm:t>
    </dgm:pt>
    <dgm:pt modelId="{F14608A9-7FE7-4683-B6BC-02C9FF79019C}" type="parTrans" cxnId="{3DC8B749-2C0C-4BB4-807B-1182C2F91B71}">
      <dgm:prSet/>
      <dgm:spPr/>
      <dgm:t>
        <a:bodyPr/>
        <a:lstStyle/>
        <a:p>
          <a:endParaRPr lang="en-IN"/>
        </a:p>
      </dgm:t>
    </dgm:pt>
    <dgm:pt modelId="{B9280AB8-AC3C-4E7E-8259-DE2D99F97617}" type="sibTrans" cxnId="{3DC8B749-2C0C-4BB4-807B-1182C2F91B71}">
      <dgm:prSet/>
      <dgm:spPr/>
      <dgm:t>
        <a:bodyPr/>
        <a:lstStyle/>
        <a:p>
          <a:endParaRPr lang="en-IN"/>
        </a:p>
      </dgm:t>
    </dgm:pt>
    <dgm:pt modelId="{6BDB4B39-27F3-4450-BAC7-364B964461C1}">
      <dgm:prSet phldrT="[Text]"/>
      <dgm:spPr/>
      <dgm:t>
        <a:bodyPr/>
        <a:lstStyle/>
        <a:p>
          <a:r>
            <a:rPr lang="en-IN" b="0" dirty="0" err="1" smtClean="0"/>
            <a:t>Artifacts</a:t>
          </a:r>
          <a:endParaRPr lang="en-IN" dirty="0"/>
        </a:p>
      </dgm:t>
    </dgm:pt>
    <dgm:pt modelId="{CB1F5256-119A-4186-A78E-5B98D46D74CD}" type="parTrans" cxnId="{84B5CF18-3E74-4B28-B817-15CB64E4B62C}">
      <dgm:prSet/>
      <dgm:spPr/>
      <dgm:t>
        <a:bodyPr/>
        <a:lstStyle/>
        <a:p>
          <a:endParaRPr lang="en-IN"/>
        </a:p>
      </dgm:t>
    </dgm:pt>
    <dgm:pt modelId="{5B8187BF-1D33-41CC-8DE1-8CC61C2B5CF2}" type="sibTrans" cxnId="{84B5CF18-3E74-4B28-B817-15CB64E4B62C}">
      <dgm:prSet/>
      <dgm:spPr/>
      <dgm:t>
        <a:bodyPr/>
        <a:lstStyle/>
        <a:p>
          <a:endParaRPr lang="en-IN"/>
        </a:p>
      </dgm:t>
    </dgm:pt>
    <dgm:pt modelId="{C0E4C8A1-9CDF-43CD-AE35-E8D4888934BA}">
      <dgm:prSet phldrT="[Text]"/>
      <dgm:spPr/>
      <dgm:t>
        <a:bodyPr/>
        <a:lstStyle/>
        <a:p>
          <a:r>
            <a:rPr lang="en-IN" b="0" dirty="0" err="1" smtClean="0"/>
            <a:t>Oculesics</a:t>
          </a:r>
          <a:endParaRPr lang="en-IN" dirty="0"/>
        </a:p>
      </dgm:t>
    </dgm:pt>
    <dgm:pt modelId="{40062F3F-74B9-4B43-98B1-96DE398F48DC}" type="parTrans" cxnId="{EBD36DCC-CBF8-4F7C-BADB-3D7076E229FD}">
      <dgm:prSet/>
      <dgm:spPr/>
      <dgm:t>
        <a:bodyPr/>
        <a:lstStyle/>
        <a:p>
          <a:endParaRPr lang="en-IN"/>
        </a:p>
      </dgm:t>
    </dgm:pt>
    <dgm:pt modelId="{46F3ABAD-814F-4FF2-95B2-436924431534}" type="sibTrans" cxnId="{EBD36DCC-CBF8-4F7C-BADB-3D7076E229FD}">
      <dgm:prSet/>
      <dgm:spPr/>
      <dgm:t>
        <a:bodyPr/>
        <a:lstStyle/>
        <a:p>
          <a:endParaRPr lang="en-IN"/>
        </a:p>
      </dgm:t>
    </dgm:pt>
    <dgm:pt modelId="{93C7BF75-5FF1-434B-8AEE-BA7840341759}">
      <dgm:prSet phldrT="[Text]"/>
      <dgm:spPr/>
      <dgm:t>
        <a:bodyPr/>
        <a:lstStyle/>
        <a:p>
          <a:r>
            <a:rPr lang="en-IN" dirty="0" smtClean="0"/>
            <a:t>Vocalises or paralanguage</a:t>
          </a:r>
          <a:endParaRPr lang="en-IN" dirty="0"/>
        </a:p>
      </dgm:t>
    </dgm:pt>
    <dgm:pt modelId="{0F8844EF-841C-444E-BBFD-DCB6D2CD4CAB}" type="parTrans" cxnId="{B27FB322-4334-46E4-A18B-842885D259D4}">
      <dgm:prSet/>
      <dgm:spPr/>
      <dgm:t>
        <a:bodyPr/>
        <a:lstStyle/>
        <a:p>
          <a:endParaRPr lang="en-IN"/>
        </a:p>
      </dgm:t>
    </dgm:pt>
    <dgm:pt modelId="{53A12759-6E9C-4759-89C9-ED6721699FFD}" type="sibTrans" cxnId="{B27FB322-4334-46E4-A18B-842885D259D4}">
      <dgm:prSet/>
      <dgm:spPr/>
      <dgm:t>
        <a:bodyPr/>
        <a:lstStyle/>
        <a:p>
          <a:endParaRPr lang="en-IN"/>
        </a:p>
      </dgm:t>
    </dgm:pt>
    <dgm:pt modelId="{028A80BE-0DC7-4AA8-A6B4-0A2DFDDDEFE9}">
      <dgm:prSet phldrT="[Text]"/>
      <dgm:spPr/>
      <dgm:t>
        <a:bodyPr/>
        <a:lstStyle/>
        <a:p>
          <a:r>
            <a:rPr lang="en-IN" dirty="0" smtClean="0"/>
            <a:t>Haptics</a:t>
          </a:r>
          <a:endParaRPr lang="en-IN" dirty="0"/>
        </a:p>
      </dgm:t>
    </dgm:pt>
    <dgm:pt modelId="{CBCBE2E6-ECA4-49D9-8C80-704A35351B4A}" type="parTrans" cxnId="{44295BCD-7EFE-4245-A546-E3E8CF07C04F}">
      <dgm:prSet/>
      <dgm:spPr/>
      <dgm:t>
        <a:bodyPr/>
        <a:lstStyle/>
        <a:p>
          <a:endParaRPr lang="en-IN"/>
        </a:p>
      </dgm:t>
    </dgm:pt>
    <dgm:pt modelId="{6FDE17E6-4F37-49D9-A20B-F44E3AB2833A}" type="sibTrans" cxnId="{44295BCD-7EFE-4245-A546-E3E8CF07C04F}">
      <dgm:prSet/>
      <dgm:spPr/>
      <dgm:t>
        <a:bodyPr/>
        <a:lstStyle/>
        <a:p>
          <a:endParaRPr lang="en-IN"/>
        </a:p>
      </dgm:t>
    </dgm:pt>
    <dgm:pt modelId="{F7F928A1-CAD1-432E-9A81-60817A4382D7}">
      <dgm:prSet phldrT="[Text]"/>
      <dgm:spPr/>
      <dgm:t>
        <a:bodyPr/>
        <a:lstStyle/>
        <a:p>
          <a:r>
            <a:rPr lang="en-IN" dirty="0" smtClean="0"/>
            <a:t>Proxemics</a:t>
          </a:r>
          <a:endParaRPr lang="en-IN" dirty="0"/>
        </a:p>
      </dgm:t>
    </dgm:pt>
    <dgm:pt modelId="{7E6E21B1-7308-4288-992F-186D99FFA846}" type="parTrans" cxnId="{F1160B4B-8506-4E62-9761-C176381DB785}">
      <dgm:prSet/>
      <dgm:spPr/>
      <dgm:t>
        <a:bodyPr/>
        <a:lstStyle/>
        <a:p>
          <a:endParaRPr lang="en-IN"/>
        </a:p>
      </dgm:t>
    </dgm:pt>
    <dgm:pt modelId="{675C3966-E28F-404B-A080-D91369688BE5}" type="sibTrans" cxnId="{F1160B4B-8506-4E62-9761-C176381DB785}">
      <dgm:prSet/>
      <dgm:spPr/>
      <dgm:t>
        <a:bodyPr/>
        <a:lstStyle/>
        <a:p>
          <a:endParaRPr lang="en-IN"/>
        </a:p>
      </dgm:t>
    </dgm:pt>
    <dgm:pt modelId="{AA2A5B0E-EF32-4681-B9B9-4311DEFC44EA}" type="pres">
      <dgm:prSet presAssocID="{2C5768A3-E676-44AE-9AE5-51207C4FA0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946A1ED-D526-4B44-97F3-F1EA6EFA5B0B}" type="pres">
      <dgm:prSet presAssocID="{03D6B595-0361-4298-A7FD-78A9A5DE75F5}" presName="centerShape" presStyleLbl="node0" presStyleIdx="0" presStyleCnt="1"/>
      <dgm:spPr/>
      <dgm:t>
        <a:bodyPr/>
        <a:lstStyle/>
        <a:p>
          <a:endParaRPr lang="en-IN"/>
        </a:p>
      </dgm:t>
    </dgm:pt>
    <dgm:pt modelId="{9603E2CD-C833-452F-ADE1-895DDAE6CBA9}" type="pres">
      <dgm:prSet presAssocID="{0F35D92C-9FAA-42BA-B14C-6E2EF7789DB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AE172E-9DDA-4D32-AC50-5310100E2809}" type="pres">
      <dgm:prSet presAssocID="{0F35D92C-9FAA-42BA-B14C-6E2EF7789DBC}" presName="dummy" presStyleCnt="0"/>
      <dgm:spPr/>
    </dgm:pt>
    <dgm:pt modelId="{0A807E89-6007-4842-906A-A990BE5C3268}" type="pres">
      <dgm:prSet presAssocID="{B9280AB8-AC3C-4E7E-8259-DE2D99F97617}" presName="sibTrans" presStyleLbl="sibTrans2D1" presStyleIdx="0" presStyleCnt="6"/>
      <dgm:spPr/>
      <dgm:t>
        <a:bodyPr/>
        <a:lstStyle/>
        <a:p>
          <a:endParaRPr lang="en-IN"/>
        </a:p>
      </dgm:t>
    </dgm:pt>
    <dgm:pt modelId="{45E86463-7D52-4197-84DA-6B2B00A7346D}" type="pres">
      <dgm:prSet presAssocID="{93C7BF75-5FF1-434B-8AEE-BA784034175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0723C7-B118-4DE5-A2EC-DFB75CA51D45}" type="pres">
      <dgm:prSet presAssocID="{93C7BF75-5FF1-434B-8AEE-BA7840341759}" presName="dummy" presStyleCnt="0"/>
      <dgm:spPr/>
    </dgm:pt>
    <dgm:pt modelId="{5C022EAB-7E3E-42D6-BEEC-12EC8C292F9E}" type="pres">
      <dgm:prSet presAssocID="{53A12759-6E9C-4759-89C9-ED6721699FFD}" presName="sibTrans" presStyleLbl="sibTrans2D1" presStyleIdx="1" presStyleCnt="6"/>
      <dgm:spPr/>
      <dgm:t>
        <a:bodyPr/>
        <a:lstStyle/>
        <a:p>
          <a:endParaRPr lang="en-IN"/>
        </a:p>
      </dgm:t>
    </dgm:pt>
    <dgm:pt modelId="{81273C0C-493B-4E19-8C73-84FE489D0924}" type="pres">
      <dgm:prSet presAssocID="{028A80BE-0DC7-4AA8-A6B4-0A2DFDDDEFE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E1B167-65B4-4691-A5CA-34E50D11B3A4}" type="pres">
      <dgm:prSet presAssocID="{028A80BE-0DC7-4AA8-A6B4-0A2DFDDDEFE9}" presName="dummy" presStyleCnt="0"/>
      <dgm:spPr/>
    </dgm:pt>
    <dgm:pt modelId="{BE9A7213-C109-40AF-AEE5-D3C41E69D51E}" type="pres">
      <dgm:prSet presAssocID="{6FDE17E6-4F37-49D9-A20B-F44E3AB2833A}" presName="sibTrans" presStyleLbl="sibTrans2D1" presStyleIdx="2" presStyleCnt="6"/>
      <dgm:spPr/>
      <dgm:t>
        <a:bodyPr/>
        <a:lstStyle/>
        <a:p>
          <a:endParaRPr lang="en-IN"/>
        </a:p>
      </dgm:t>
    </dgm:pt>
    <dgm:pt modelId="{BD032EBB-234D-400C-8CA2-6713FB4AD073}" type="pres">
      <dgm:prSet presAssocID="{F7F928A1-CAD1-432E-9A81-60817A438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19049B-0B89-43D4-80F0-BF75CEAA7AE3}" type="pres">
      <dgm:prSet presAssocID="{F7F928A1-CAD1-432E-9A81-60817A4382D7}" presName="dummy" presStyleCnt="0"/>
      <dgm:spPr/>
    </dgm:pt>
    <dgm:pt modelId="{1F607560-5CC7-4B71-852A-100D55BD3641}" type="pres">
      <dgm:prSet presAssocID="{675C3966-E28F-404B-A080-D91369688BE5}" presName="sibTrans" presStyleLbl="sibTrans2D1" presStyleIdx="3" presStyleCnt="6"/>
      <dgm:spPr/>
      <dgm:t>
        <a:bodyPr/>
        <a:lstStyle/>
        <a:p>
          <a:endParaRPr lang="en-IN"/>
        </a:p>
      </dgm:t>
    </dgm:pt>
    <dgm:pt modelId="{27343F64-335C-4291-B61B-3FD1DE40DA40}" type="pres">
      <dgm:prSet presAssocID="{6BDB4B39-27F3-4450-BAC7-364B964461C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0DE7B3-0105-44CC-92AE-54D7F35F5A49}" type="pres">
      <dgm:prSet presAssocID="{6BDB4B39-27F3-4450-BAC7-364B964461C1}" presName="dummy" presStyleCnt="0"/>
      <dgm:spPr/>
    </dgm:pt>
    <dgm:pt modelId="{FE9EF3FE-0F6C-4B33-9CCB-D94761786436}" type="pres">
      <dgm:prSet presAssocID="{5B8187BF-1D33-41CC-8DE1-8CC61C2B5CF2}" presName="sibTrans" presStyleLbl="sibTrans2D1" presStyleIdx="4" presStyleCnt="6"/>
      <dgm:spPr/>
      <dgm:t>
        <a:bodyPr/>
        <a:lstStyle/>
        <a:p>
          <a:endParaRPr lang="en-IN"/>
        </a:p>
      </dgm:t>
    </dgm:pt>
    <dgm:pt modelId="{759C2A11-664E-4E38-8973-654A08DA6AAC}" type="pres">
      <dgm:prSet presAssocID="{C0E4C8A1-9CDF-43CD-AE35-E8D4888934B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A06329-4011-4ACC-AF77-358E7ABF8772}" type="pres">
      <dgm:prSet presAssocID="{C0E4C8A1-9CDF-43CD-AE35-E8D4888934BA}" presName="dummy" presStyleCnt="0"/>
      <dgm:spPr/>
    </dgm:pt>
    <dgm:pt modelId="{30288546-EB17-4936-A33D-1C28BA0AB234}" type="pres">
      <dgm:prSet presAssocID="{46F3ABAD-814F-4FF2-95B2-436924431534}" presName="sibTrans" presStyleLbl="sibTrans2D1" presStyleIdx="5" presStyleCnt="6"/>
      <dgm:spPr/>
      <dgm:t>
        <a:bodyPr/>
        <a:lstStyle/>
        <a:p>
          <a:endParaRPr lang="en-IN"/>
        </a:p>
      </dgm:t>
    </dgm:pt>
  </dgm:ptLst>
  <dgm:cxnLst>
    <dgm:cxn modelId="{D1BF52AD-5E77-41B9-B014-903311869AEF}" type="presOf" srcId="{028A80BE-0DC7-4AA8-A6B4-0A2DFDDDEFE9}" destId="{81273C0C-493B-4E19-8C73-84FE489D0924}" srcOrd="0" destOrd="0" presId="urn:microsoft.com/office/officeart/2005/8/layout/radial6"/>
    <dgm:cxn modelId="{B27FB322-4334-46E4-A18B-842885D259D4}" srcId="{03D6B595-0361-4298-A7FD-78A9A5DE75F5}" destId="{93C7BF75-5FF1-434B-8AEE-BA7840341759}" srcOrd="1" destOrd="0" parTransId="{0F8844EF-841C-444E-BBFD-DCB6D2CD4CAB}" sibTransId="{53A12759-6E9C-4759-89C9-ED6721699FFD}"/>
    <dgm:cxn modelId="{B0DAE3B5-A53F-47EF-9589-533D368FEA32}" type="presOf" srcId="{0F35D92C-9FAA-42BA-B14C-6E2EF7789DBC}" destId="{9603E2CD-C833-452F-ADE1-895DDAE6CBA9}" srcOrd="0" destOrd="0" presId="urn:microsoft.com/office/officeart/2005/8/layout/radial6"/>
    <dgm:cxn modelId="{84B5CF18-3E74-4B28-B817-15CB64E4B62C}" srcId="{03D6B595-0361-4298-A7FD-78A9A5DE75F5}" destId="{6BDB4B39-27F3-4450-BAC7-364B964461C1}" srcOrd="4" destOrd="0" parTransId="{CB1F5256-119A-4186-A78E-5B98D46D74CD}" sibTransId="{5B8187BF-1D33-41CC-8DE1-8CC61C2B5CF2}"/>
    <dgm:cxn modelId="{73DCC0DA-0EBC-4B76-9A2D-2CF76D7CCE59}" type="presOf" srcId="{03D6B595-0361-4298-A7FD-78A9A5DE75F5}" destId="{0946A1ED-D526-4B44-97F3-F1EA6EFA5B0B}" srcOrd="0" destOrd="0" presId="urn:microsoft.com/office/officeart/2005/8/layout/radial6"/>
    <dgm:cxn modelId="{330DC8FA-FAB9-4D4F-8B0F-CADB4AF95CB5}" type="presOf" srcId="{C0E4C8A1-9CDF-43CD-AE35-E8D4888934BA}" destId="{759C2A11-664E-4E38-8973-654A08DA6AAC}" srcOrd="0" destOrd="0" presId="urn:microsoft.com/office/officeart/2005/8/layout/radial6"/>
    <dgm:cxn modelId="{7B237FCE-CEC7-44C3-BB72-ABB98B875863}" type="presOf" srcId="{53A12759-6E9C-4759-89C9-ED6721699FFD}" destId="{5C022EAB-7E3E-42D6-BEEC-12EC8C292F9E}" srcOrd="0" destOrd="0" presId="urn:microsoft.com/office/officeart/2005/8/layout/radial6"/>
    <dgm:cxn modelId="{74B8C9B0-5D82-4AE9-80FF-876C480468DA}" type="presOf" srcId="{6BDB4B39-27F3-4450-BAC7-364B964461C1}" destId="{27343F64-335C-4291-B61B-3FD1DE40DA40}" srcOrd="0" destOrd="0" presId="urn:microsoft.com/office/officeart/2005/8/layout/radial6"/>
    <dgm:cxn modelId="{E6628633-FA24-42C2-BDF0-C5F25429839B}" type="presOf" srcId="{5B8187BF-1D33-41CC-8DE1-8CC61C2B5CF2}" destId="{FE9EF3FE-0F6C-4B33-9CCB-D94761786436}" srcOrd="0" destOrd="0" presId="urn:microsoft.com/office/officeart/2005/8/layout/radial6"/>
    <dgm:cxn modelId="{9BF29D53-3CCE-41E6-9ACE-CBF970153C60}" type="presOf" srcId="{F7F928A1-CAD1-432E-9A81-60817A4382D7}" destId="{BD032EBB-234D-400C-8CA2-6713FB4AD073}" srcOrd="0" destOrd="0" presId="urn:microsoft.com/office/officeart/2005/8/layout/radial6"/>
    <dgm:cxn modelId="{8FFAE767-1961-4190-A82E-0BFEFF280D4F}" type="presOf" srcId="{46F3ABAD-814F-4FF2-95B2-436924431534}" destId="{30288546-EB17-4936-A33D-1C28BA0AB234}" srcOrd="0" destOrd="0" presId="urn:microsoft.com/office/officeart/2005/8/layout/radial6"/>
    <dgm:cxn modelId="{3DC8B749-2C0C-4BB4-807B-1182C2F91B71}" srcId="{03D6B595-0361-4298-A7FD-78A9A5DE75F5}" destId="{0F35D92C-9FAA-42BA-B14C-6E2EF7789DBC}" srcOrd="0" destOrd="0" parTransId="{F14608A9-7FE7-4683-B6BC-02C9FF79019C}" sibTransId="{B9280AB8-AC3C-4E7E-8259-DE2D99F97617}"/>
    <dgm:cxn modelId="{BEC93B4F-A6D2-4F1F-8439-0F771D1E0A56}" type="presOf" srcId="{B9280AB8-AC3C-4E7E-8259-DE2D99F97617}" destId="{0A807E89-6007-4842-906A-A990BE5C3268}" srcOrd="0" destOrd="0" presId="urn:microsoft.com/office/officeart/2005/8/layout/radial6"/>
    <dgm:cxn modelId="{F1160B4B-8506-4E62-9761-C176381DB785}" srcId="{03D6B595-0361-4298-A7FD-78A9A5DE75F5}" destId="{F7F928A1-CAD1-432E-9A81-60817A4382D7}" srcOrd="3" destOrd="0" parTransId="{7E6E21B1-7308-4288-992F-186D99FFA846}" sibTransId="{675C3966-E28F-404B-A080-D91369688BE5}"/>
    <dgm:cxn modelId="{EBD36DCC-CBF8-4F7C-BADB-3D7076E229FD}" srcId="{03D6B595-0361-4298-A7FD-78A9A5DE75F5}" destId="{C0E4C8A1-9CDF-43CD-AE35-E8D4888934BA}" srcOrd="5" destOrd="0" parTransId="{40062F3F-74B9-4B43-98B1-96DE398F48DC}" sibTransId="{46F3ABAD-814F-4FF2-95B2-436924431534}"/>
    <dgm:cxn modelId="{44295BCD-7EFE-4245-A546-E3E8CF07C04F}" srcId="{03D6B595-0361-4298-A7FD-78A9A5DE75F5}" destId="{028A80BE-0DC7-4AA8-A6B4-0A2DFDDDEFE9}" srcOrd="2" destOrd="0" parTransId="{CBCBE2E6-ECA4-49D9-8C80-704A35351B4A}" sibTransId="{6FDE17E6-4F37-49D9-A20B-F44E3AB2833A}"/>
    <dgm:cxn modelId="{8220AD55-A549-43E9-ADCB-D9E50E51E7AF}" type="presOf" srcId="{6FDE17E6-4F37-49D9-A20B-F44E3AB2833A}" destId="{BE9A7213-C109-40AF-AEE5-D3C41E69D51E}" srcOrd="0" destOrd="0" presId="urn:microsoft.com/office/officeart/2005/8/layout/radial6"/>
    <dgm:cxn modelId="{1802C488-071E-4E21-9A11-D8316BE2A2DD}" srcId="{2C5768A3-E676-44AE-9AE5-51207C4FA002}" destId="{03D6B595-0361-4298-A7FD-78A9A5DE75F5}" srcOrd="0" destOrd="0" parTransId="{31D94029-534C-40D4-8464-ABE533EBD968}" sibTransId="{E43F5D08-3B71-43F5-ADCF-A34A288DFC11}"/>
    <dgm:cxn modelId="{A45B18AF-C6A5-4110-9688-FD6142E4A607}" type="presOf" srcId="{675C3966-E28F-404B-A080-D91369688BE5}" destId="{1F607560-5CC7-4B71-852A-100D55BD3641}" srcOrd="0" destOrd="0" presId="urn:microsoft.com/office/officeart/2005/8/layout/radial6"/>
    <dgm:cxn modelId="{BEDB27CB-DB51-453E-A8DB-97B2E56ABB9D}" type="presOf" srcId="{2C5768A3-E676-44AE-9AE5-51207C4FA002}" destId="{AA2A5B0E-EF32-4681-B9B9-4311DEFC44EA}" srcOrd="0" destOrd="0" presId="urn:microsoft.com/office/officeart/2005/8/layout/radial6"/>
    <dgm:cxn modelId="{83D08CEB-F6AA-494D-A81D-2A26B0106C27}" type="presOf" srcId="{93C7BF75-5FF1-434B-8AEE-BA7840341759}" destId="{45E86463-7D52-4197-84DA-6B2B00A7346D}" srcOrd="0" destOrd="0" presId="urn:microsoft.com/office/officeart/2005/8/layout/radial6"/>
    <dgm:cxn modelId="{60464BF5-0A5B-4A7C-91E2-89E51F630668}" type="presParOf" srcId="{AA2A5B0E-EF32-4681-B9B9-4311DEFC44EA}" destId="{0946A1ED-D526-4B44-97F3-F1EA6EFA5B0B}" srcOrd="0" destOrd="0" presId="urn:microsoft.com/office/officeart/2005/8/layout/radial6"/>
    <dgm:cxn modelId="{011840A9-1A0B-4178-A0D5-B6970457B097}" type="presParOf" srcId="{AA2A5B0E-EF32-4681-B9B9-4311DEFC44EA}" destId="{9603E2CD-C833-452F-ADE1-895DDAE6CBA9}" srcOrd="1" destOrd="0" presId="urn:microsoft.com/office/officeart/2005/8/layout/radial6"/>
    <dgm:cxn modelId="{29A1135F-E6B3-4C87-B790-D703470A6721}" type="presParOf" srcId="{AA2A5B0E-EF32-4681-B9B9-4311DEFC44EA}" destId="{4AAE172E-9DDA-4D32-AC50-5310100E2809}" srcOrd="2" destOrd="0" presId="urn:microsoft.com/office/officeart/2005/8/layout/radial6"/>
    <dgm:cxn modelId="{FAEF7E73-DF3A-4368-ADB7-4A8605535025}" type="presParOf" srcId="{AA2A5B0E-EF32-4681-B9B9-4311DEFC44EA}" destId="{0A807E89-6007-4842-906A-A990BE5C3268}" srcOrd="3" destOrd="0" presId="urn:microsoft.com/office/officeart/2005/8/layout/radial6"/>
    <dgm:cxn modelId="{4799735D-4F63-443C-86D8-9D7EE8F83976}" type="presParOf" srcId="{AA2A5B0E-EF32-4681-B9B9-4311DEFC44EA}" destId="{45E86463-7D52-4197-84DA-6B2B00A7346D}" srcOrd="4" destOrd="0" presId="urn:microsoft.com/office/officeart/2005/8/layout/radial6"/>
    <dgm:cxn modelId="{AC101D63-8212-4CF7-8511-8C93B1C7A02A}" type="presParOf" srcId="{AA2A5B0E-EF32-4681-B9B9-4311DEFC44EA}" destId="{470723C7-B118-4DE5-A2EC-DFB75CA51D45}" srcOrd="5" destOrd="0" presId="urn:microsoft.com/office/officeart/2005/8/layout/radial6"/>
    <dgm:cxn modelId="{3EA0A322-0DD7-4001-9B8E-6E62D44503AB}" type="presParOf" srcId="{AA2A5B0E-EF32-4681-B9B9-4311DEFC44EA}" destId="{5C022EAB-7E3E-42D6-BEEC-12EC8C292F9E}" srcOrd="6" destOrd="0" presId="urn:microsoft.com/office/officeart/2005/8/layout/radial6"/>
    <dgm:cxn modelId="{5805C279-761D-4384-A26A-F7F4F01146B4}" type="presParOf" srcId="{AA2A5B0E-EF32-4681-B9B9-4311DEFC44EA}" destId="{81273C0C-493B-4E19-8C73-84FE489D0924}" srcOrd="7" destOrd="0" presId="urn:microsoft.com/office/officeart/2005/8/layout/radial6"/>
    <dgm:cxn modelId="{330D7988-5E14-42F6-B557-46A5C32B3519}" type="presParOf" srcId="{AA2A5B0E-EF32-4681-B9B9-4311DEFC44EA}" destId="{4FE1B167-65B4-4691-A5CA-34E50D11B3A4}" srcOrd="8" destOrd="0" presId="urn:microsoft.com/office/officeart/2005/8/layout/radial6"/>
    <dgm:cxn modelId="{A4536599-EE7D-4AD6-8996-A36DF4414686}" type="presParOf" srcId="{AA2A5B0E-EF32-4681-B9B9-4311DEFC44EA}" destId="{BE9A7213-C109-40AF-AEE5-D3C41E69D51E}" srcOrd="9" destOrd="0" presId="urn:microsoft.com/office/officeart/2005/8/layout/radial6"/>
    <dgm:cxn modelId="{66C8D811-45AA-422C-AA5B-154A26AFE83C}" type="presParOf" srcId="{AA2A5B0E-EF32-4681-B9B9-4311DEFC44EA}" destId="{BD032EBB-234D-400C-8CA2-6713FB4AD073}" srcOrd="10" destOrd="0" presId="urn:microsoft.com/office/officeart/2005/8/layout/radial6"/>
    <dgm:cxn modelId="{008A9AD6-9DD9-4DA3-9DA1-458E6E0A8AA2}" type="presParOf" srcId="{AA2A5B0E-EF32-4681-B9B9-4311DEFC44EA}" destId="{E619049B-0B89-43D4-80F0-BF75CEAA7AE3}" srcOrd="11" destOrd="0" presId="urn:microsoft.com/office/officeart/2005/8/layout/radial6"/>
    <dgm:cxn modelId="{3601621F-4A67-42E7-B05E-BB9E487BB6FE}" type="presParOf" srcId="{AA2A5B0E-EF32-4681-B9B9-4311DEFC44EA}" destId="{1F607560-5CC7-4B71-852A-100D55BD3641}" srcOrd="12" destOrd="0" presId="urn:microsoft.com/office/officeart/2005/8/layout/radial6"/>
    <dgm:cxn modelId="{3791590F-530D-4298-83E8-4339B7CD820A}" type="presParOf" srcId="{AA2A5B0E-EF32-4681-B9B9-4311DEFC44EA}" destId="{27343F64-335C-4291-B61B-3FD1DE40DA40}" srcOrd="13" destOrd="0" presId="urn:microsoft.com/office/officeart/2005/8/layout/radial6"/>
    <dgm:cxn modelId="{EEEC490D-683F-490A-93F7-EDA43D9B17CD}" type="presParOf" srcId="{AA2A5B0E-EF32-4681-B9B9-4311DEFC44EA}" destId="{070DE7B3-0105-44CC-92AE-54D7F35F5A49}" srcOrd="14" destOrd="0" presId="urn:microsoft.com/office/officeart/2005/8/layout/radial6"/>
    <dgm:cxn modelId="{08635F16-50B4-4954-B4FE-9EDCF57C98A8}" type="presParOf" srcId="{AA2A5B0E-EF32-4681-B9B9-4311DEFC44EA}" destId="{FE9EF3FE-0F6C-4B33-9CCB-D94761786436}" srcOrd="15" destOrd="0" presId="urn:microsoft.com/office/officeart/2005/8/layout/radial6"/>
    <dgm:cxn modelId="{D6442F3F-1009-404E-8EF3-AE738F5BC68D}" type="presParOf" srcId="{AA2A5B0E-EF32-4681-B9B9-4311DEFC44EA}" destId="{759C2A11-664E-4E38-8973-654A08DA6AAC}" srcOrd="16" destOrd="0" presId="urn:microsoft.com/office/officeart/2005/8/layout/radial6"/>
    <dgm:cxn modelId="{4B438CBB-2F73-46F3-91B8-7F69311DE5B3}" type="presParOf" srcId="{AA2A5B0E-EF32-4681-B9B9-4311DEFC44EA}" destId="{0BA06329-4011-4ACC-AF77-358E7ABF8772}" srcOrd="17" destOrd="0" presId="urn:microsoft.com/office/officeart/2005/8/layout/radial6"/>
    <dgm:cxn modelId="{0F22C3FC-6B45-4DEE-AA4F-8078D8285CE1}" type="presParOf" srcId="{AA2A5B0E-EF32-4681-B9B9-4311DEFC44EA}" destId="{30288546-EB17-4936-A33D-1C28BA0AB23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5039C2-5A94-4E7B-8571-B1841B94FA85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B6328C3-A3A8-4070-BF24-7BF927AB13A7}">
      <dgm:prSet phldrT="[Text]"/>
      <dgm:spPr/>
      <dgm:t>
        <a:bodyPr/>
        <a:lstStyle/>
        <a:p>
          <a:r>
            <a:rPr lang="en-IN" dirty="0" smtClean="0"/>
            <a:t>Tension</a:t>
          </a:r>
          <a:endParaRPr lang="en-IN" dirty="0"/>
        </a:p>
      </dgm:t>
    </dgm:pt>
    <dgm:pt modelId="{C2C33762-016C-40A5-9454-EE8E455776D8}" type="parTrans" cxnId="{3272F4F6-2B6E-44A8-B7DC-5D1FD60E9041}">
      <dgm:prSet/>
      <dgm:spPr/>
      <dgm:t>
        <a:bodyPr/>
        <a:lstStyle/>
        <a:p>
          <a:endParaRPr lang="en-IN"/>
        </a:p>
      </dgm:t>
    </dgm:pt>
    <dgm:pt modelId="{3240563F-7585-462D-B4BC-DB2294512F82}" type="sibTrans" cxnId="{3272F4F6-2B6E-44A8-B7DC-5D1FD60E9041}">
      <dgm:prSet/>
      <dgm:spPr/>
      <dgm:t>
        <a:bodyPr/>
        <a:lstStyle/>
        <a:p>
          <a:endParaRPr lang="en-IN"/>
        </a:p>
      </dgm:t>
    </dgm:pt>
    <dgm:pt modelId="{E6AA08D3-C11E-4032-89CB-A54C0EC6CD63}">
      <dgm:prSet phldrT="[Text]"/>
      <dgm:spPr/>
      <dgm:t>
        <a:bodyPr/>
        <a:lstStyle/>
        <a:p>
          <a:r>
            <a:rPr lang="en-IN" dirty="0" smtClean="0"/>
            <a:t>Drive</a:t>
          </a:r>
          <a:endParaRPr lang="en-IN" dirty="0"/>
        </a:p>
      </dgm:t>
    </dgm:pt>
    <dgm:pt modelId="{CFCDB6EC-5421-4D94-8EE9-F14FFC908F8F}" type="parTrans" cxnId="{52C58094-B59C-45A7-8677-C0DFC34C1EE1}">
      <dgm:prSet/>
      <dgm:spPr/>
      <dgm:t>
        <a:bodyPr/>
        <a:lstStyle/>
        <a:p>
          <a:endParaRPr lang="en-IN"/>
        </a:p>
      </dgm:t>
    </dgm:pt>
    <dgm:pt modelId="{BEA71CF4-EF97-4AF1-A946-A5906FCB8A94}" type="sibTrans" cxnId="{52C58094-B59C-45A7-8677-C0DFC34C1EE1}">
      <dgm:prSet/>
      <dgm:spPr/>
      <dgm:t>
        <a:bodyPr/>
        <a:lstStyle/>
        <a:p>
          <a:endParaRPr lang="en-IN"/>
        </a:p>
      </dgm:t>
    </dgm:pt>
    <dgm:pt modelId="{9E8D6855-C8C0-47A2-B436-171D1AD581F1}">
      <dgm:prSet phldrT="[Text]"/>
      <dgm:spPr/>
      <dgm:t>
        <a:bodyPr/>
        <a:lstStyle/>
        <a:p>
          <a:r>
            <a:rPr lang="en-IN" dirty="0" smtClean="0"/>
            <a:t>Search Behaviour</a:t>
          </a:r>
          <a:endParaRPr lang="en-IN" dirty="0"/>
        </a:p>
      </dgm:t>
    </dgm:pt>
    <dgm:pt modelId="{53480635-C6EE-4369-9952-439F089D36BD}" type="parTrans" cxnId="{25F23282-C7BD-48A9-B6D7-A3373A03C58A}">
      <dgm:prSet/>
      <dgm:spPr/>
      <dgm:t>
        <a:bodyPr/>
        <a:lstStyle/>
        <a:p>
          <a:endParaRPr lang="en-IN"/>
        </a:p>
      </dgm:t>
    </dgm:pt>
    <dgm:pt modelId="{B48784FE-C9D8-4257-A67A-D179660395BA}" type="sibTrans" cxnId="{25F23282-C7BD-48A9-B6D7-A3373A03C58A}">
      <dgm:prSet/>
      <dgm:spPr/>
      <dgm:t>
        <a:bodyPr/>
        <a:lstStyle/>
        <a:p>
          <a:endParaRPr lang="en-IN"/>
        </a:p>
      </dgm:t>
    </dgm:pt>
    <dgm:pt modelId="{64B36FFE-A3E3-49D3-ABF0-3F2093F9AA01}">
      <dgm:prSet phldrT="[Text]"/>
      <dgm:spPr/>
      <dgm:t>
        <a:bodyPr/>
        <a:lstStyle/>
        <a:p>
          <a:r>
            <a:rPr lang="en-IN" dirty="0" smtClean="0"/>
            <a:t>Satisfied Need</a:t>
          </a:r>
          <a:endParaRPr lang="en-IN" dirty="0"/>
        </a:p>
      </dgm:t>
    </dgm:pt>
    <dgm:pt modelId="{4292AA4B-67FB-423E-B7B4-AAB97B05793F}" type="parTrans" cxnId="{5791B8BD-0E32-4051-A725-357CD509AB87}">
      <dgm:prSet/>
      <dgm:spPr/>
      <dgm:t>
        <a:bodyPr/>
        <a:lstStyle/>
        <a:p>
          <a:endParaRPr lang="en-IN"/>
        </a:p>
      </dgm:t>
    </dgm:pt>
    <dgm:pt modelId="{5C09D97D-CF7F-4693-9628-4C2B78565B7D}" type="sibTrans" cxnId="{5791B8BD-0E32-4051-A725-357CD509AB87}">
      <dgm:prSet/>
      <dgm:spPr/>
      <dgm:t>
        <a:bodyPr/>
        <a:lstStyle/>
        <a:p>
          <a:endParaRPr lang="en-IN"/>
        </a:p>
      </dgm:t>
    </dgm:pt>
    <dgm:pt modelId="{F36ED013-8A9C-4714-993C-BBFFD7F1EE95}">
      <dgm:prSet phldrT="[Text]"/>
      <dgm:spPr/>
      <dgm:t>
        <a:bodyPr/>
        <a:lstStyle/>
        <a:p>
          <a:r>
            <a:rPr lang="en-IN" dirty="0" smtClean="0"/>
            <a:t>Unsatisfied Need</a:t>
          </a:r>
          <a:endParaRPr lang="en-IN" dirty="0"/>
        </a:p>
      </dgm:t>
    </dgm:pt>
    <dgm:pt modelId="{28D52272-431B-43EF-A390-60C8BFE0B516}" type="parTrans" cxnId="{D1265A41-59E5-4A04-BEE0-160797FD6472}">
      <dgm:prSet/>
      <dgm:spPr/>
      <dgm:t>
        <a:bodyPr/>
        <a:lstStyle/>
        <a:p>
          <a:endParaRPr lang="en-IN"/>
        </a:p>
      </dgm:t>
    </dgm:pt>
    <dgm:pt modelId="{0571A725-CA7C-41A0-9E29-8C0AC3FC5DFB}" type="sibTrans" cxnId="{D1265A41-59E5-4A04-BEE0-160797FD6472}">
      <dgm:prSet/>
      <dgm:spPr/>
      <dgm:t>
        <a:bodyPr/>
        <a:lstStyle/>
        <a:p>
          <a:endParaRPr lang="en-IN"/>
        </a:p>
      </dgm:t>
    </dgm:pt>
    <dgm:pt modelId="{8B0058BC-43B9-4DC8-8FCA-19A4D575251E}">
      <dgm:prSet phldrT="[Text]"/>
      <dgm:spPr/>
      <dgm:t>
        <a:bodyPr/>
        <a:lstStyle/>
        <a:p>
          <a:r>
            <a:rPr lang="en-IN" dirty="0" smtClean="0"/>
            <a:t>Reduction of tension</a:t>
          </a:r>
          <a:endParaRPr lang="en-IN" dirty="0"/>
        </a:p>
      </dgm:t>
    </dgm:pt>
    <dgm:pt modelId="{0693FCF1-5976-4E16-BC42-E0553E0AA0FF}" type="parTrans" cxnId="{7B392779-AE18-4C4C-AF33-4530E8F93422}">
      <dgm:prSet/>
      <dgm:spPr/>
      <dgm:t>
        <a:bodyPr/>
        <a:lstStyle/>
        <a:p>
          <a:endParaRPr lang="en-IN"/>
        </a:p>
      </dgm:t>
    </dgm:pt>
    <dgm:pt modelId="{87C27D10-504F-409D-8B90-C2BE24E67ED4}" type="sibTrans" cxnId="{7B392779-AE18-4C4C-AF33-4530E8F93422}">
      <dgm:prSet/>
      <dgm:spPr/>
      <dgm:t>
        <a:bodyPr/>
        <a:lstStyle/>
        <a:p>
          <a:endParaRPr lang="en-IN"/>
        </a:p>
      </dgm:t>
    </dgm:pt>
    <dgm:pt modelId="{1A83CB7E-73B8-45D6-944C-A7FEB8C408EC}" type="pres">
      <dgm:prSet presAssocID="{625039C2-5A94-4E7B-8571-B1841B94FA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ED034D-30CB-459D-AB43-CEB10BE0A0ED}" type="pres">
      <dgm:prSet presAssocID="{FB6328C3-A3A8-4070-BF24-7BF927AB13A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450350-2EFC-4A23-9D55-AA057D5EDC6A}" type="pres">
      <dgm:prSet presAssocID="{FB6328C3-A3A8-4070-BF24-7BF927AB13A7}" presName="spNode" presStyleCnt="0"/>
      <dgm:spPr/>
    </dgm:pt>
    <dgm:pt modelId="{D544EAEA-94F4-4655-BF8F-E4DA5ECC5AF4}" type="pres">
      <dgm:prSet presAssocID="{3240563F-7585-462D-B4BC-DB2294512F82}" presName="sibTrans" presStyleLbl="sibTrans1D1" presStyleIdx="0" presStyleCnt="6"/>
      <dgm:spPr/>
      <dgm:t>
        <a:bodyPr/>
        <a:lstStyle/>
        <a:p>
          <a:endParaRPr lang="en-IN"/>
        </a:p>
      </dgm:t>
    </dgm:pt>
    <dgm:pt modelId="{D086D26D-69BA-4BAA-8F03-724CD95E4D81}" type="pres">
      <dgm:prSet presAssocID="{E6AA08D3-C11E-4032-89CB-A54C0EC6CD6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C1E68E-8B94-46B6-8558-7199F8C399E9}" type="pres">
      <dgm:prSet presAssocID="{E6AA08D3-C11E-4032-89CB-A54C0EC6CD63}" presName="spNode" presStyleCnt="0"/>
      <dgm:spPr/>
    </dgm:pt>
    <dgm:pt modelId="{6CDD02D9-0BC2-4805-AB1C-18B02A2B9B23}" type="pres">
      <dgm:prSet presAssocID="{BEA71CF4-EF97-4AF1-A946-A5906FCB8A94}" presName="sibTrans" presStyleLbl="sibTrans1D1" presStyleIdx="1" presStyleCnt="6"/>
      <dgm:spPr/>
      <dgm:t>
        <a:bodyPr/>
        <a:lstStyle/>
        <a:p>
          <a:endParaRPr lang="en-IN"/>
        </a:p>
      </dgm:t>
    </dgm:pt>
    <dgm:pt modelId="{454BA1C9-5A06-41C4-9090-212605E08791}" type="pres">
      <dgm:prSet presAssocID="{9E8D6855-C8C0-47A2-B436-171D1AD581F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2E8AA0-630C-4815-B10A-AC59D2CCE9BD}" type="pres">
      <dgm:prSet presAssocID="{9E8D6855-C8C0-47A2-B436-171D1AD581F1}" presName="spNode" presStyleCnt="0"/>
      <dgm:spPr/>
    </dgm:pt>
    <dgm:pt modelId="{6A97D319-7474-411E-B5D2-64DEA26CD9AD}" type="pres">
      <dgm:prSet presAssocID="{B48784FE-C9D8-4257-A67A-D179660395BA}" presName="sibTrans" presStyleLbl="sibTrans1D1" presStyleIdx="2" presStyleCnt="6"/>
      <dgm:spPr/>
      <dgm:t>
        <a:bodyPr/>
        <a:lstStyle/>
        <a:p>
          <a:endParaRPr lang="en-IN"/>
        </a:p>
      </dgm:t>
    </dgm:pt>
    <dgm:pt modelId="{0834451C-14DB-4E6E-A6CF-52A92D73988F}" type="pres">
      <dgm:prSet presAssocID="{64B36FFE-A3E3-49D3-ABF0-3F2093F9AA0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83864C-6D96-44A9-BBEA-7396FA5F92C8}" type="pres">
      <dgm:prSet presAssocID="{64B36FFE-A3E3-49D3-ABF0-3F2093F9AA01}" presName="spNode" presStyleCnt="0"/>
      <dgm:spPr/>
    </dgm:pt>
    <dgm:pt modelId="{505A7B44-8437-4DFB-BADC-68154BEC693F}" type="pres">
      <dgm:prSet presAssocID="{5C09D97D-CF7F-4693-9628-4C2B78565B7D}" presName="sibTrans" presStyleLbl="sibTrans1D1" presStyleIdx="3" presStyleCnt="6"/>
      <dgm:spPr/>
      <dgm:t>
        <a:bodyPr/>
        <a:lstStyle/>
        <a:p>
          <a:endParaRPr lang="en-IN"/>
        </a:p>
      </dgm:t>
    </dgm:pt>
    <dgm:pt modelId="{FAA27FCD-A4AD-42DC-BB68-EAAB84380A4A}" type="pres">
      <dgm:prSet presAssocID="{8B0058BC-43B9-4DC8-8FCA-19A4D575251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FCCEE9-F3F9-4C92-8BFE-8538FCD02CCF}" type="pres">
      <dgm:prSet presAssocID="{8B0058BC-43B9-4DC8-8FCA-19A4D575251E}" presName="spNode" presStyleCnt="0"/>
      <dgm:spPr/>
    </dgm:pt>
    <dgm:pt modelId="{82893254-E1AD-4ECD-B779-1D33367ABDAE}" type="pres">
      <dgm:prSet presAssocID="{87C27D10-504F-409D-8B90-C2BE24E67ED4}" presName="sibTrans" presStyleLbl="sibTrans1D1" presStyleIdx="4" presStyleCnt="6"/>
      <dgm:spPr/>
      <dgm:t>
        <a:bodyPr/>
        <a:lstStyle/>
        <a:p>
          <a:endParaRPr lang="en-IN"/>
        </a:p>
      </dgm:t>
    </dgm:pt>
    <dgm:pt modelId="{AF964DFF-87A1-431E-8596-2B6A7E99FE92}" type="pres">
      <dgm:prSet presAssocID="{F36ED013-8A9C-4714-993C-BBFFD7F1EE9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C92631-5F59-4035-828C-03F6DDE3E90D}" type="pres">
      <dgm:prSet presAssocID="{F36ED013-8A9C-4714-993C-BBFFD7F1EE95}" presName="spNode" presStyleCnt="0"/>
      <dgm:spPr/>
    </dgm:pt>
    <dgm:pt modelId="{559D5860-8E5A-4513-8D86-B34E6F2A1A33}" type="pres">
      <dgm:prSet presAssocID="{0571A725-CA7C-41A0-9E29-8C0AC3FC5DFB}" presName="sibTrans" presStyleLbl="sibTrans1D1" presStyleIdx="5" presStyleCnt="6"/>
      <dgm:spPr/>
      <dgm:t>
        <a:bodyPr/>
        <a:lstStyle/>
        <a:p>
          <a:endParaRPr lang="en-IN"/>
        </a:p>
      </dgm:t>
    </dgm:pt>
  </dgm:ptLst>
  <dgm:cxnLst>
    <dgm:cxn modelId="{CC99B45A-F1FC-4645-BF65-AF15F0183A6C}" type="presOf" srcId="{625039C2-5A94-4E7B-8571-B1841B94FA85}" destId="{1A83CB7E-73B8-45D6-944C-A7FEB8C408EC}" srcOrd="0" destOrd="0" presId="urn:microsoft.com/office/officeart/2005/8/layout/cycle5"/>
    <dgm:cxn modelId="{1A3130F1-2890-44AD-A855-3EAFE74AC223}" type="presOf" srcId="{9E8D6855-C8C0-47A2-B436-171D1AD581F1}" destId="{454BA1C9-5A06-41C4-9090-212605E08791}" srcOrd="0" destOrd="0" presId="urn:microsoft.com/office/officeart/2005/8/layout/cycle5"/>
    <dgm:cxn modelId="{5791B8BD-0E32-4051-A725-357CD509AB87}" srcId="{625039C2-5A94-4E7B-8571-B1841B94FA85}" destId="{64B36FFE-A3E3-49D3-ABF0-3F2093F9AA01}" srcOrd="3" destOrd="0" parTransId="{4292AA4B-67FB-423E-B7B4-AAB97B05793F}" sibTransId="{5C09D97D-CF7F-4693-9628-4C2B78565B7D}"/>
    <dgm:cxn modelId="{BFB48DC2-FBDE-4522-B3A4-D7A7194E6AFD}" type="presOf" srcId="{F36ED013-8A9C-4714-993C-BBFFD7F1EE95}" destId="{AF964DFF-87A1-431E-8596-2B6A7E99FE92}" srcOrd="0" destOrd="0" presId="urn:microsoft.com/office/officeart/2005/8/layout/cycle5"/>
    <dgm:cxn modelId="{9489C304-545A-4C80-BF93-26A205235F47}" type="presOf" srcId="{B48784FE-C9D8-4257-A67A-D179660395BA}" destId="{6A97D319-7474-411E-B5D2-64DEA26CD9AD}" srcOrd="0" destOrd="0" presId="urn:microsoft.com/office/officeart/2005/8/layout/cycle5"/>
    <dgm:cxn modelId="{25F23282-C7BD-48A9-B6D7-A3373A03C58A}" srcId="{625039C2-5A94-4E7B-8571-B1841B94FA85}" destId="{9E8D6855-C8C0-47A2-B436-171D1AD581F1}" srcOrd="2" destOrd="0" parTransId="{53480635-C6EE-4369-9952-439F089D36BD}" sibTransId="{B48784FE-C9D8-4257-A67A-D179660395BA}"/>
    <dgm:cxn modelId="{1A80EBB6-812E-4B18-AD18-A327A703A17E}" type="presOf" srcId="{64B36FFE-A3E3-49D3-ABF0-3F2093F9AA01}" destId="{0834451C-14DB-4E6E-A6CF-52A92D73988F}" srcOrd="0" destOrd="0" presId="urn:microsoft.com/office/officeart/2005/8/layout/cycle5"/>
    <dgm:cxn modelId="{7B392779-AE18-4C4C-AF33-4530E8F93422}" srcId="{625039C2-5A94-4E7B-8571-B1841B94FA85}" destId="{8B0058BC-43B9-4DC8-8FCA-19A4D575251E}" srcOrd="4" destOrd="0" parTransId="{0693FCF1-5976-4E16-BC42-E0553E0AA0FF}" sibTransId="{87C27D10-504F-409D-8B90-C2BE24E67ED4}"/>
    <dgm:cxn modelId="{DE0DDFD3-8E53-4F51-AB4A-5317A8FE8C09}" type="presOf" srcId="{87C27D10-504F-409D-8B90-C2BE24E67ED4}" destId="{82893254-E1AD-4ECD-B779-1D33367ABDAE}" srcOrd="0" destOrd="0" presId="urn:microsoft.com/office/officeart/2005/8/layout/cycle5"/>
    <dgm:cxn modelId="{CF5BCFB2-5987-4329-86F0-41976543D5DB}" type="presOf" srcId="{8B0058BC-43B9-4DC8-8FCA-19A4D575251E}" destId="{FAA27FCD-A4AD-42DC-BB68-EAAB84380A4A}" srcOrd="0" destOrd="0" presId="urn:microsoft.com/office/officeart/2005/8/layout/cycle5"/>
    <dgm:cxn modelId="{FCA7BAC2-B373-4B82-BE1A-3CF703CCE06C}" type="presOf" srcId="{FB6328C3-A3A8-4070-BF24-7BF927AB13A7}" destId="{C4ED034D-30CB-459D-AB43-CEB10BE0A0ED}" srcOrd="0" destOrd="0" presId="urn:microsoft.com/office/officeart/2005/8/layout/cycle5"/>
    <dgm:cxn modelId="{52C58094-B59C-45A7-8677-C0DFC34C1EE1}" srcId="{625039C2-5A94-4E7B-8571-B1841B94FA85}" destId="{E6AA08D3-C11E-4032-89CB-A54C0EC6CD63}" srcOrd="1" destOrd="0" parTransId="{CFCDB6EC-5421-4D94-8EE9-F14FFC908F8F}" sibTransId="{BEA71CF4-EF97-4AF1-A946-A5906FCB8A94}"/>
    <dgm:cxn modelId="{82EF8D05-ED0D-4512-8181-EC6EE772C358}" type="presOf" srcId="{0571A725-CA7C-41A0-9E29-8C0AC3FC5DFB}" destId="{559D5860-8E5A-4513-8D86-B34E6F2A1A33}" srcOrd="0" destOrd="0" presId="urn:microsoft.com/office/officeart/2005/8/layout/cycle5"/>
    <dgm:cxn modelId="{3272F4F6-2B6E-44A8-B7DC-5D1FD60E9041}" srcId="{625039C2-5A94-4E7B-8571-B1841B94FA85}" destId="{FB6328C3-A3A8-4070-BF24-7BF927AB13A7}" srcOrd="0" destOrd="0" parTransId="{C2C33762-016C-40A5-9454-EE8E455776D8}" sibTransId="{3240563F-7585-462D-B4BC-DB2294512F82}"/>
    <dgm:cxn modelId="{AD415017-99B4-45D0-A92D-26080EBC8412}" type="presOf" srcId="{5C09D97D-CF7F-4693-9628-4C2B78565B7D}" destId="{505A7B44-8437-4DFB-BADC-68154BEC693F}" srcOrd="0" destOrd="0" presId="urn:microsoft.com/office/officeart/2005/8/layout/cycle5"/>
    <dgm:cxn modelId="{4EC35C68-3110-4B66-B792-BD3CFECA8DF0}" type="presOf" srcId="{BEA71CF4-EF97-4AF1-A946-A5906FCB8A94}" destId="{6CDD02D9-0BC2-4805-AB1C-18B02A2B9B23}" srcOrd="0" destOrd="0" presId="urn:microsoft.com/office/officeart/2005/8/layout/cycle5"/>
    <dgm:cxn modelId="{9635B22C-B5BC-45C3-A7FA-D13C0338FAD1}" type="presOf" srcId="{E6AA08D3-C11E-4032-89CB-A54C0EC6CD63}" destId="{D086D26D-69BA-4BAA-8F03-724CD95E4D81}" srcOrd="0" destOrd="0" presId="urn:microsoft.com/office/officeart/2005/8/layout/cycle5"/>
    <dgm:cxn modelId="{516BEEAA-FF69-4CB5-BF4E-BC534396928C}" type="presOf" srcId="{3240563F-7585-462D-B4BC-DB2294512F82}" destId="{D544EAEA-94F4-4655-BF8F-E4DA5ECC5AF4}" srcOrd="0" destOrd="0" presId="urn:microsoft.com/office/officeart/2005/8/layout/cycle5"/>
    <dgm:cxn modelId="{D1265A41-59E5-4A04-BEE0-160797FD6472}" srcId="{625039C2-5A94-4E7B-8571-B1841B94FA85}" destId="{F36ED013-8A9C-4714-993C-BBFFD7F1EE95}" srcOrd="5" destOrd="0" parTransId="{28D52272-431B-43EF-A390-60C8BFE0B516}" sibTransId="{0571A725-CA7C-41A0-9E29-8C0AC3FC5DFB}"/>
    <dgm:cxn modelId="{73BC6CF6-E481-474E-84B8-04DA772EDC33}" type="presParOf" srcId="{1A83CB7E-73B8-45D6-944C-A7FEB8C408EC}" destId="{C4ED034D-30CB-459D-AB43-CEB10BE0A0ED}" srcOrd="0" destOrd="0" presId="urn:microsoft.com/office/officeart/2005/8/layout/cycle5"/>
    <dgm:cxn modelId="{D264B688-B03A-4AAE-B959-B6BF28C11615}" type="presParOf" srcId="{1A83CB7E-73B8-45D6-944C-A7FEB8C408EC}" destId="{3A450350-2EFC-4A23-9D55-AA057D5EDC6A}" srcOrd="1" destOrd="0" presId="urn:microsoft.com/office/officeart/2005/8/layout/cycle5"/>
    <dgm:cxn modelId="{665C8BCE-12B7-4490-AFE9-15C65370AACB}" type="presParOf" srcId="{1A83CB7E-73B8-45D6-944C-A7FEB8C408EC}" destId="{D544EAEA-94F4-4655-BF8F-E4DA5ECC5AF4}" srcOrd="2" destOrd="0" presId="urn:microsoft.com/office/officeart/2005/8/layout/cycle5"/>
    <dgm:cxn modelId="{EA04C267-33A4-46A0-A848-51C4AEB971D2}" type="presParOf" srcId="{1A83CB7E-73B8-45D6-944C-A7FEB8C408EC}" destId="{D086D26D-69BA-4BAA-8F03-724CD95E4D81}" srcOrd="3" destOrd="0" presId="urn:microsoft.com/office/officeart/2005/8/layout/cycle5"/>
    <dgm:cxn modelId="{4D400C27-0944-4D59-AC44-E977E4E5D7A2}" type="presParOf" srcId="{1A83CB7E-73B8-45D6-944C-A7FEB8C408EC}" destId="{34C1E68E-8B94-46B6-8558-7199F8C399E9}" srcOrd="4" destOrd="0" presId="urn:microsoft.com/office/officeart/2005/8/layout/cycle5"/>
    <dgm:cxn modelId="{9DE3DE70-457B-4B50-9BDA-41547F325EF8}" type="presParOf" srcId="{1A83CB7E-73B8-45D6-944C-A7FEB8C408EC}" destId="{6CDD02D9-0BC2-4805-AB1C-18B02A2B9B23}" srcOrd="5" destOrd="0" presId="urn:microsoft.com/office/officeart/2005/8/layout/cycle5"/>
    <dgm:cxn modelId="{41F8C7B7-588A-4A1A-A2EC-B85ABB3E5E0A}" type="presParOf" srcId="{1A83CB7E-73B8-45D6-944C-A7FEB8C408EC}" destId="{454BA1C9-5A06-41C4-9090-212605E08791}" srcOrd="6" destOrd="0" presId="urn:microsoft.com/office/officeart/2005/8/layout/cycle5"/>
    <dgm:cxn modelId="{BED2A17A-8B18-48C6-8B0C-9C459C39C325}" type="presParOf" srcId="{1A83CB7E-73B8-45D6-944C-A7FEB8C408EC}" destId="{CF2E8AA0-630C-4815-B10A-AC59D2CCE9BD}" srcOrd="7" destOrd="0" presId="urn:microsoft.com/office/officeart/2005/8/layout/cycle5"/>
    <dgm:cxn modelId="{D2705A46-DF4A-4B97-B7EC-18EFBF5E7748}" type="presParOf" srcId="{1A83CB7E-73B8-45D6-944C-A7FEB8C408EC}" destId="{6A97D319-7474-411E-B5D2-64DEA26CD9AD}" srcOrd="8" destOrd="0" presId="urn:microsoft.com/office/officeart/2005/8/layout/cycle5"/>
    <dgm:cxn modelId="{6BE97C9F-ED59-41EA-9413-6450F313349E}" type="presParOf" srcId="{1A83CB7E-73B8-45D6-944C-A7FEB8C408EC}" destId="{0834451C-14DB-4E6E-A6CF-52A92D73988F}" srcOrd="9" destOrd="0" presId="urn:microsoft.com/office/officeart/2005/8/layout/cycle5"/>
    <dgm:cxn modelId="{CA828AE2-296A-41D4-A418-0553E1F3F68E}" type="presParOf" srcId="{1A83CB7E-73B8-45D6-944C-A7FEB8C408EC}" destId="{3483864C-6D96-44A9-BBEA-7396FA5F92C8}" srcOrd="10" destOrd="0" presId="urn:microsoft.com/office/officeart/2005/8/layout/cycle5"/>
    <dgm:cxn modelId="{BDF30EDE-43B9-4010-A2AC-006DDB57FB01}" type="presParOf" srcId="{1A83CB7E-73B8-45D6-944C-A7FEB8C408EC}" destId="{505A7B44-8437-4DFB-BADC-68154BEC693F}" srcOrd="11" destOrd="0" presId="urn:microsoft.com/office/officeart/2005/8/layout/cycle5"/>
    <dgm:cxn modelId="{E210FF1C-6F90-4DF4-B187-F07943075CD4}" type="presParOf" srcId="{1A83CB7E-73B8-45D6-944C-A7FEB8C408EC}" destId="{FAA27FCD-A4AD-42DC-BB68-EAAB84380A4A}" srcOrd="12" destOrd="0" presId="urn:microsoft.com/office/officeart/2005/8/layout/cycle5"/>
    <dgm:cxn modelId="{EABE7322-AC57-4430-977E-AE8A9EB747F9}" type="presParOf" srcId="{1A83CB7E-73B8-45D6-944C-A7FEB8C408EC}" destId="{FAFCCEE9-F3F9-4C92-8BFE-8538FCD02CCF}" srcOrd="13" destOrd="0" presId="urn:microsoft.com/office/officeart/2005/8/layout/cycle5"/>
    <dgm:cxn modelId="{E583AFE9-33DF-454F-9BF0-72BA12E0CD44}" type="presParOf" srcId="{1A83CB7E-73B8-45D6-944C-A7FEB8C408EC}" destId="{82893254-E1AD-4ECD-B779-1D33367ABDAE}" srcOrd="14" destOrd="0" presId="urn:microsoft.com/office/officeart/2005/8/layout/cycle5"/>
    <dgm:cxn modelId="{8B21B96E-7900-4AC3-A9A2-E58AC73349A6}" type="presParOf" srcId="{1A83CB7E-73B8-45D6-944C-A7FEB8C408EC}" destId="{AF964DFF-87A1-431E-8596-2B6A7E99FE92}" srcOrd="15" destOrd="0" presId="urn:microsoft.com/office/officeart/2005/8/layout/cycle5"/>
    <dgm:cxn modelId="{160A852A-C180-421C-B716-1372C43F0553}" type="presParOf" srcId="{1A83CB7E-73B8-45D6-944C-A7FEB8C408EC}" destId="{0BC92631-5F59-4035-828C-03F6DDE3E90D}" srcOrd="16" destOrd="0" presId="urn:microsoft.com/office/officeart/2005/8/layout/cycle5"/>
    <dgm:cxn modelId="{92F76E64-FE7E-42AF-8262-BCC93D93052D}" type="presParOf" srcId="{1A83CB7E-73B8-45D6-944C-A7FEB8C408EC}" destId="{559D5860-8E5A-4513-8D86-B34E6F2A1A33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D66BE9-D1B7-4734-9B44-C57DF9BEA35B}" type="doc">
      <dgm:prSet loTypeId="urn:microsoft.com/office/officeart/2005/8/layout/process1" loCatId="process" qsTypeId="urn:microsoft.com/office/officeart/2005/8/quickstyle/3d5" qsCatId="3D" csTypeId="urn:microsoft.com/office/officeart/2005/8/colors/colorful5" csCatId="colorful" phldr="1"/>
      <dgm:spPr/>
    </dgm:pt>
    <dgm:pt modelId="{3F54BDDE-AECE-438C-97E5-AFDCA4C0B21C}">
      <dgm:prSet phldrT="[Text]"/>
      <dgm:spPr/>
      <dgm:t>
        <a:bodyPr/>
        <a:lstStyle/>
        <a:p>
          <a:r>
            <a:rPr lang="en-IN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Diagnose the problem</a:t>
          </a:r>
          <a:endParaRPr lang="en-IN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BBE1A21-A3BD-40BA-B38C-3FE017B06B45}" type="parTrans" cxnId="{B33265A1-771C-476C-AA41-35C8EA89E5FB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0F43034-68F7-427D-BA83-3FC359810633}" type="sibTrans" cxnId="{B33265A1-771C-476C-AA41-35C8EA89E5FB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13EA79D-5186-4F85-BD70-5077F2D34080}">
      <dgm:prSet phldrT="[Text]"/>
      <dgm:spPr/>
      <dgm:t>
        <a:bodyPr/>
        <a:lstStyle/>
        <a:p>
          <a:r>
            <a:rPr lang="en-IN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Developing Alternatives</a:t>
          </a:r>
          <a:endParaRPr lang="en-IN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B145CBC-C931-4A6B-8C04-F540F7F03885}" type="parTrans" cxnId="{1F292702-0401-41E6-A0AB-55A02F4C46C5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26139D3-DFC0-49D5-BB90-844C4030D6A4}" type="sibTrans" cxnId="{1F292702-0401-41E6-A0AB-55A02F4C46C5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A5670FC-FE0B-4141-83A6-117D8D15F656}">
      <dgm:prSet phldrT="[Text]"/>
      <dgm:spPr/>
      <dgm:t>
        <a:bodyPr/>
        <a:lstStyle/>
        <a:p>
          <a:r>
            <a:rPr lang="en-IN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Evaluating the Alternatives</a:t>
          </a:r>
          <a:endParaRPr lang="en-IN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C3E0950-A57D-4C48-BADA-EE5A42D7A3EF}" type="parTrans" cxnId="{1D0639B8-2B57-4483-B85F-F56AA9C42869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5A440CC-6FDE-4DD4-B960-23D711589494}" type="sibTrans" cxnId="{1D0639B8-2B57-4483-B85F-F56AA9C42869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80474A4-DE9A-4FD0-89D1-1DEFA61DC0D8}">
      <dgm:prSet phldrT="[Text]"/>
      <dgm:spPr/>
      <dgm:t>
        <a:bodyPr/>
        <a:lstStyle/>
        <a:p>
          <a:r>
            <a:rPr lang="en-IN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Implementation &amp; Monitoring the Decision </a:t>
          </a:r>
          <a:endParaRPr lang="en-IN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2365C41-0F14-4E53-BD3E-99419AD4656A}" type="parTrans" cxnId="{770A2E71-8082-4A65-9379-FA4C8EC928A2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C649F21-9549-414F-AEF4-5AE1C9A10997}" type="sibTrans" cxnId="{770A2E71-8082-4A65-9379-FA4C8EC928A2}">
      <dgm:prSet/>
      <dgm:spPr/>
      <dgm:t>
        <a:bodyPr/>
        <a:lstStyle/>
        <a:p>
          <a:endParaRPr lang="en-IN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B4BEA14-00AC-4625-B530-6F183A8E2AD5}" type="pres">
      <dgm:prSet presAssocID="{CBD66BE9-D1B7-4734-9B44-C57DF9BEA35B}" presName="Name0" presStyleCnt="0">
        <dgm:presLayoutVars>
          <dgm:dir/>
          <dgm:resizeHandles val="exact"/>
        </dgm:presLayoutVars>
      </dgm:prSet>
      <dgm:spPr/>
    </dgm:pt>
    <dgm:pt modelId="{15E23174-3646-490C-998A-00FCA35D0E09}" type="pres">
      <dgm:prSet presAssocID="{3F54BDDE-AECE-438C-97E5-AFDCA4C0B21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06B632-9973-4206-B123-910787802DB5}" type="pres">
      <dgm:prSet presAssocID="{20F43034-68F7-427D-BA83-3FC359810633}" presName="sibTrans" presStyleLbl="sibTrans2D1" presStyleIdx="0" presStyleCnt="3"/>
      <dgm:spPr/>
      <dgm:t>
        <a:bodyPr/>
        <a:lstStyle/>
        <a:p>
          <a:endParaRPr lang="en-IN"/>
        </a:p>
      </dgm:t>
    </dgm:pt>
    <dgm:pt modelId="{B4F7C399-0E51-42B0-B0C4-68499C52D333}" type="pres">
      <dgm:prSet presAssocID="{20F43034-68F7-427D-BA83-3FC359810633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EE950232-701A-4358-87ED-A598EC9B45AF}" type="pres">
      <dgm:prSet presAssocID="{613EA79D-5186-4F85-BD70-5077F2D340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C1388C-A09B-4F42-8382-2AF10FF191AE}" type="pres">
      <dgm:prSet presAssocID="{326139D3-DFC0-49D5-BB90-844C4030D6A4}" presName="sibTrans" presStyleLbl="sibTrans2D1" presStyleIdx="1" presStyleCnt="3"/>
      <dgm:spPr/>
      <dgm:t>
        <a:bodyPr/>
        <a:lstStyle/>
        <a:p>
          <a:endParaRPr lang="en-IN"/>
        </a:p>
      </dgm:t>
    </dgm:pt>
    <dgm:pt modelId="{F4B5BEBA-2477-4A00-9356-1EA0D5A72140}" type="pres">
      <dgm:prSet presAssocID="{326139D3-DFC0-49D5-BB90-844C4030D6A4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6D31045C-3A07-4F90-8D35-0F522BCE4F3D}" type="pres">
      <dgm:prSet presAssocID="{7A5670FC-FE0B-4141-83A6-117D8D15F6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3D1B4C-0456-4F42-BA8C-B118E4E26DE5}" type="pres">
      <dgm:prSet presAssocID="{55A440CC-6FDE-4DD4-B960-23D71158949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50B2A379-5062-4C21-871C-CD2A9C351E5D}" type="pres">
      <dgm:prSet presAssocID="{55A440CC-6FDE-4DD4-B960-23D711589494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8E67322E-217B-47B5-BFFC-E0EF51602731}" type="pres">
      <dgm:prSet presAssocID="{980474A4-DE9A-4FD0-89D1-1DEFA61DC0D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F6DA9C-5896-43BC-A5E4-73C24D85AE32}" type="presOf" srcId="{980474A4-DE9A-4FD0-89D1-1DEFA61DC0D8}" destId="{8E67322E-217B-47B5-BFFC-E0EF51602731}" srcOrd="0" destOrd="0" presId="urn:microsoft.com/office/officeart/2005/8/layout/process1"/>
    <dgm:cxn modelId="{F3CFA97C-6AC4-4D0B-8E19-DBAFCFE24617}" type="presOf" srcId="{55A440CC-6FDE-4DD4-B960-23D711589494}" destId="{50B2A379-5062-4C21-871C-CD2A9C351E5D}" srcOrd="1" destOrd="0" presId="urn:microsoft.com/office/officeart/2005/8/layout/process1"/>
    <dgm:cxn modelId="{3405B54F-CA95-4B00-B213-C2A9016CC0F4}" type="presOf" srcId="{20F43034-68F7-427D-BA83-3FC359810633}" destId="{B4F7C399-0E51-42B0-B0C4-68499C52D333}" srcOrd="1" destOrd="0" presId="urn:microsoft.com/office/officeart/2005/8/layout/process1"/>
    <dgm:cxn modelId="{1F292702-0401-41E6-A0AB-55A02F4C46C5}" srcId="{CBD66BE9-D1B7-4734-9B44-C57DF9BEA35B}" destId="{613EA79D-5186-4F85-BD70-5077F2D34080}" srcOrd="1" destOrd="0" parTransId="{6B145CBC-C931-4A6B-8C04-F540F7F03885}" sibTransId="{326139D3-DFC0-49D5-BB90-844C4030D6A4}"/>
    <dgm:cxn modelId="{770A2E71-8082-4A65-9379-FA4C8EC928A2}" srcId="{CBD66BE9-D1B7-4734-9B44-C57DF9BEA35B}" destId="{980474A4-DE9A-4FD0-89D1-1DEFA61DC0D8}" srcOrd="3" destOrd="0" parTransId="{C2365C41-0F14-4E53-BD3E-99419AD4656A}" sibTransId="{8C649F21-9549-414F-AEF4-5AE1C9A10997}"/>
    <dgm:cxn modelId="{42E887B7-1B03-423C-9E93-E8D9DB73780A}" type="presOf" srcId="{7A5670FC-FE0B-4141-83A6-117D8D15F656}" destId="{6D31045C-3A07-4F90-8D35-0F522BCE4F3D}" srcOrd="0" destOrd="0" presId="urn:microsoft.com/office/officeart/2005/8/layout/process1"/>
    <dgm:cxn modelId="{9D2473C1-663E-4280-BCC8-9DB4A5C08343}" type="presOf" srcId="{20F43034-68F7-427D-BA83-3FC359810633}" destId="{1606B632-9973-4206-B123-910787802DB5}" srcOrd="0" destOrd="0" presId="urn:microsoft.com/office/officeart/2005/8/layout/process1"/>
    <dgm:cxn modelId="{B33265A1-771C-476C-AA41-35C8EA89E5FB}" srcId="{CBD66BE9-D1B7-4734-9B44-C57DF9BEA35B}" destId="{3F54BDDE-AECE-438C-97E5-AFDCA4C0B21C}" srcOrd="0" destOrd="0" parTransId="{1BBE1A21-A3BD-40BA-B38C-3FE017B06B45}" sibTransId="{20F43034-68F7-427D-BA83-3FC359810633}"/>
    <dgm:cxn modelId="{67D933F7-7E21-43AE-BE13-330FCDC549AE}" type="presOf" srcId="{55A440CC-6FDE-4DD4-B960-23D711589494}" destId="{393D1B4C-0456-4F42-BA8C-B118E4E26DE5}" srcOrd="0" destOrd="0" presId="urn:microsoft.com/office/officeart/2005/8/layout/process1"/>
    <dgm:cxn modelId="{DBF9D4AA-B9E1-4964-95FC-C590C3A5D9AF}" type="presOf" srcId="{326139D3-DFC0-49D5-BB90-844C4030D6A4}" destId="{F4B5BEBA-2477-4A00-9356-1EA0D5A72140}" srcOrd="1" destOrd="0" presId="urn:microsoft.com/office/officeart/2005/8/layout/process1"/>
    <dgm:cxn modelId="{5D174F15-CC75-4A60-856E-EE5331272883}" type="presOf" srcId="{326139D3-DFC0-49D5-BB90-844C4030D6A4}" destId="{90C1388C-A09B-4F42-8382-2AF10FF191AE}" srcOrd="0" destOrd="0" presId="urn:microsoft.com/office/officeart/2005/8/layout/process1"/>
    <dgm:cxn modelId="{BC5F8CB9-4320-4D99-A58A-012EC8E167A9}" type="presOf" srcId="{CBD66BE9-D1B7-4734-9B44-C57DF9BEA35B}" destId="{3B4BEA14-00AC-4625-B530-6F183A8E2AD5}" srcOrd="0" destOrd="0" presId="urn:microsoft.com/office/officeart/2005/8/layout/process1"/>
    <dgm:cxn modelId="{D0328D61-D962-42C7-99D1-B4F11F3F3F7A}" type="presOf" srcId="{613EA79D-5186-4F85-BD70-5077F2D34080}" destId="{EE950232-701A-4358-87ED-A598EC9B45AF}" srcOrd="0" destOrd="0" presId="urn:microsoft.com/office/officeart/2005/8/layout/process1"/>
    <dgm:cxn modelId="{1D0639B8-2B57-4483-B85F-F56AA9C42869}" srcId="{CBD66BE9-D1B7-4734-9B44-C57DF9BEA35B}" destId="{7A5670FC-FE0B-4141-83A6-117D8D15F656}" srcOrd="2" destOrd="0" parTransId="{FC3E0950-A57D-4C48-BADA-EE5A42D7A3EF}" sibTransId="{55A440CC-6FDE-4DD4-B960-23D711589494}"/>
    <dgm:cxn modelId="{0CD35815-EAF6-49C2-A84E-AB3F36F63175}" type="presOf" srcId="{3F54BDDE-AECE-438C-97E5-AFDCA4C0B21C}" destId="{15E23174-3646-490C-998A-00FCA35D0E09}" srcOrd="0" destOrd="0" presId="urn:microsoft.com/office/officeart/2005/8/layout/process1"/>
    <dgm:cxn modelId="{A84B73DF-A58D-47A3-B1B1-18A8BCCB3C06}" type="presParOf" srcId="{3B4BEA14-00AC-4625-B530-6F183A8E2AD5}" destId="{15E23174-3646-490C-998A-00FCA35D0E09}" srcOrd="0" destOrd="0" presId="urn:microsoft.com/office/officeart/2005/8/layout/process1"/>
    <dgm:cxn modelId="{392CBC37-8694-4E52-8C9C-282EB963E459}" type="presParOf" srcId="{3B4BEA14-00AC-4625-B530-6F183A8E2AD5}" destId="{1606B632-9973-4206-B123-910787802DB5}" srcOrd="1" destOrd="0" presId="urn:microsoft.com/office/officeart/2005/8/layout/process1"/>
    <dgm:cxn modelId="{A77B4C3F-4861-4212-887C-71DEBA7B3805}" type="presParOf" srcId="{1606B632-9973-4206-B123-910787802DB5}" destId="{B4F7C399-0E51-42B0-B0C4-68499C52D333}" srcOrd="0" destOrd="0" presId="urn:microsoft.com/office/officeart/2005/8/layout/process1"/>
    <dgm:cxn modelId="{E7445722-5E7F-40C7-860F-BAEFF90A3E3E}" type="presParOf" srcId="{3B4BEA14-00AC-4625-B530-6F183A8E2AD5}" destId="{EE950232-701A-4358-87ED-A598EC9B45AF}" srcOrd="2" destOrd="0" presId="urn:microsoft.com/office/officeart/2005/8/layout/process1"/>
    <dgm:cxn modelId="{81C820DF-DFD4-413D-8284-124E151F7ED4}" type="presParOf" srcId="{3B4BEA14-00AC-4625-B530-6F183A8E2AD5}" destId="{90C1388C-A09B-4F42-8382-2AF10FF191AE}" srcOrd="3" destOrd="0" presId="urn:microsoft.com/office/officeart/2005/8/layout/process1"/>
    <dgm:cxn modelId="{EB461828-8FB2-4CDD-8A34-05A7E14FACA8}" type="presParOf" srcId="{90C1388C-A09B-4F42-8382-2AF10FF191AE}" destId="{F4B5BEBA-2477-4A00-9356-1EA0D5A72140}" srcOrd="0" destOrd="0" presId="urn:microsoft.com/office/officeart/2005/8/layout/process1"/>
    <dgm:cxn modelId="{7BADF83C-98B6-4B96-8204-3607F9FDFC06}" type="presParOf" srcId="{3B4BEA14-00AC-4625-B530-6F183A8E2AD5}" destId="{6D31045C-3A07-4F90-8D35-0F522BCE4F3D}" srcOrd="4" destOrd="0" presId="urn:microsoft.com/office/officeart/2005/8/layout/process1"/>
    <dgm:cxn modelId="{3A33AE87-E9FE-48CD-8BD4-D0D120F07D7F}" type="presParOf" srcId="{3B4BEA14-00AC-4625-B530-6F183A8E2AD5}" destId="{393D1B4C-0456-4F42-BA8C-B118E4E26DE5}" srcOrd="5" destOrd="0" presId="urn:microsoft.com/office/officeart/2005/8/layout/process1"/>
    <dgm:cxn modelId="{22D82C61-A245-47D1-834D-2783FC0547EF}" type="presParOf" srcId="{393D1B4C-0456-4F42-BA8C-B118E4E26DE5}" destId="{50B2A379-5062-4C21-871C-CD2A9C351E5D}" srcOrd="0" destOrd="0" presId="urn:microsoft.com/office/officeart/2005/8/layout/process1"/>
    <dgm:cxn modelId="{47F23F3E-F1F4-44E5-B7B8-94764418A41A}" type="presParOf" srcId="{3B4BEA14-00AC-4625-B530-6F183A8E2AD5}" destId="{8E67322E-217B-47B5-BFFC-E0EF5160273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9C453-773C-4676-A65E-6AD69BB957A7}">
      <dsp:nvSpPr>
        <dsp:cNvPr id="0" name=""/>
        <dsp:cNvSpPr/>
      </dsp:nvSpPr>
      <dsp:spPr>
        <a:xfrm>
          <a:off x="2541844" y="1778"/>
          <a:ext cx="1564711" cy="10170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Prewriting</a:t>
          </a:r>
          <a:endParaRPr lang="en-IN" sz="2400" kern="1200" dirty="0"/>
        </a:p>
      </dsp:txBody>
      <dsp:txXfrm>
        <a:off x="2591493" y="51427"/>
        <a:ext cx="1465413" cy="917764"/>
      </dsp:txXfrm>
    </dsp:sp>
    <dsp:sp modelId="{D6FA510C-EDE7-4D42-BE9F-3254472ACEB6}">
      <dsp:nvSpPr>
        <dsp:cNvPr id="0" name=""/>
        <dsp:cNvSpPr/>
      </dsp:nvSpPr>
      <dsp:spPr>
        <a:xfrm>
          <a:off x="1289974" y="510309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3026747" y="258564"/>
              </a:moveTo>
              <a:arcTo wR="2034225" hR="2034225" stAng="17952205" swAng="121349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410C9-CCA1-437B-9DA9-527DB1E84CD0}">
      <dsp:nvSpPr>
        <dsp:cNvPr id="0" name=""/>
        <dsp:cNvSpPr/>
      </dsp:nvSpPr>
      <dsp:spPr>
        <a:xfrm>
          <a:off x="4476507" y="1407393"/>
          <a:ext cx="1564711" cy="1017062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Drafting</a:t>
          </a:r>
          <a:endParaRPr lang="en-IN" sz="2400" kern="1200" dirty="0"/>
        </a:p>
      </dsp:txBody>
      <dsp:txXfrm>
        <a:off x="4526156" y="1457042"/>
        <a:ext cx="1465413" cy="917764"/>
      </dsp:txXfrm>
    </dsp:sp>
    <dsp:sp modelId="{174D3206-689C-4C7C-B321-10FB8CEA4F02}">
      <dsp:nvSpPr>
        <dsp:cNvPr id="0" name=""/>
        <dsp:cNvSpPr/>
      </dsp:nvSpPr>
      <dsp:spPr>
        <a:xfrm>
          <a:off x="1289974" y="510309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4063596" y="2174661"/>
              </a:moveTo>
              <a:arcTo wR="2034225" hR="2034225" stAng="21837519" swAng="1361237"/>
            </a:path>
          </a:pathLst>
        </a:custGeom>
        <a:noFill/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3E8DF-5D64-4002-A8C5-3541E9EBCEA0}">
      <dsp:nvSpPr>
        <dsp:cNvPr id="0" name=""/>
        <dsp:cNvSpPr/>
      </dsp:nvSpPr>
      <dsp:spPr>
        <a:xfrm>
          <a:off x="3737531" y="3681726"/>
          <a:ext cx="1564711" cy="1017062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Revising</a:t>
          </a:r>
          <a:endParaRPr lang="en-IN" sz="2400" kern="1200" dirty="0"/>
        </a:p>
      </dsp:txBody>
      <dsp:txXfrm>
        <a:off x="3787180" y="3731375"/>
        <a:ext cx="1465413" cy="917764"/>
      </dsp:txXfrm>
    </dsp:sp>
    <dsp:sp modelId="{DAF7733D-C45C-4D07-BC3D-C197AE70544C}">
      <dsp:nvSpPr>
        <dsp:cNvPr id="0" name=""/>
        <dsp:cNvSpPr/>
      </dsp:nvSpPr>
      <dsp:spPr>
        <a:xfrm>
          <a:off x="1289974" y="510309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2284486" y="4052997"/>
              </a:moveTo>
              <a:arcTo wR="2034225" hR="2034225" stAng="4975995" swAng="848010"/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5E61A-CBBB-46CF-8FDC-1C6B5E9E7573}">
      <dsp:nvSpPr>
        <dsp:cNvPr id="0" name=""/>
        <dsp:cNvSpPr/>
      </dsp:nvSpPr>
      <dsp:spPr>
        <a:xfrm>
          <a:off x="1346156" y="3681726"/>
          <a:ext cx="1564711" cy="1017062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Editing</a:t>
          </a:r>
          <a:endParaRPr lang="en-IN" sz="2400" kern="1200" dirty="0"/>
        </a:p>
      </dsp:txBody>
      <dsp:txXfrm>
        <a:off x="1395805" y="3731375"/>
        <a:ext cx="1465413" cy="917764"/>
      </dsp:txXfrm>
    </dsp:sp>
    <dsp:sp modelId="{4A88DC15-872D-4965-B9C1-D9C5BCB8EE31}">
      <dsp:nvSpPr>
        <dsp:cNvPr id="0" name=""/>
        <dsp:cNvSpPr/>
      </dsp:nvSpPr>
      <dsp:spPr>
        <a:xfrm>
          <a:off x="1276771" y="490968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224282" y="2962761"/>
              </a:moveTo>
              <a:arcTo wR="2034225" hR="2034225" stAng="9170478" swAng="1390174"/>
            </a:path>
          </a:pathLst>
        </a:custGeom>
        <a:noFill/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69078-E23D-4115-A0FE-8286BB0774E4}">
      <dsp:nvSpPr>
        <dsp:cNvPr id="0" name=""/>
        <dsp:cNvSpPr/>
      </dsp:nvSpPr>
      <dsp:spPr>
        <a:xfrm>
          <a:off x="599721" y="1383928"/>
          <a:ext cx="1564711" cy="1017062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Publishing</a:t>
          </a:r>
          <a:endParaRPr lang="en-IN" sz="2400" kern="1200" dirty="0"/>
        </a:p>
      </dsp:txBody>
      <dsp:txXfrm>
        <a:off x="649370" y="1433577"/>
        <a:ext cx="1465413" cy="917764"/>
      </dsp:txXfrm>
    </dsp:sp>
    <dsp:sp modelId="{D4F839EF-9479-4C59-93F1-0EF77926A55D}">
      <dsp:nvSpPr>
        <dsp:cNvPr id="0" name=""/>
        <dsp:cNvSpPr/>
      </dsp:nvSpPr>
      <dsp:spPr>
        <a:xfrm>
          <a:off x="1265387" y="520366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514023" y="682538"/>
              </a:moveTo>
              <a:arcTo wR="2034225" hR="2034225" stAng="13298513" swAng="1198755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1CAA-D206-4405-935C-04BACCA05634}">
      <dsp:nvSpPr>
        <dsp:cNvPr id="0" name=""/>
        <dsp:cNvSpPr/>
      </dsp:nvSpPr>
      <dsp:spPr>
        <a:xfrm>
          <a:off x="2202656" y="679449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car</a:t>
          </a:r>
          <a:endParaRPr lang="en-IN" sz="3300" kern="1200" dirty="0"/>
        </a:p>
      </dsp:txBody>
      <dsp:txXfrm>
        <a:off x="2235668" y="712461"/>
        <a:ext cx="1624663" cy="1061101"/>
      </dsp:txXfrm>
    </dsp:sp>
    <dsp:sp modelId="{2DACCD94-2648-4499-9F39-B272B241F5B8}">
      <dsp:nvSpPr>
        <dsp:cNvPr id="0" name=""/>
        <dsp:cNvSpPr/>
      </dsp:nvSpPr>
      <dsp:spPr>
        <a:xfrm>
          <a:off x="850106" y="1806574"/>
          <a:ext cx="2197893" cy="450850"/>
        </a:xfrm>
        <a:custGeom>
          <a:avLst/>
          <a:gdLst/>
          <a:ahLst/>
          <a:cxnLst/>
          <a:rect l="0" t="0" r="0" b="0"/>
          <a:pathLst>
            <a:path>
              <a:moveTo>
                <a:pt x="2197893" y="0"/>
              </a:moveTo>
              <a:lnTo>
                <a:pt x="2197893" y="225425"/>
              </a:lnTo>
              <a:lnTo>
                <a:pt x="0" y="225425"/>
              </a:lnTo>
              <a:lnTo>
                <a:pt x="0" y="450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3E2FE-4948-41D0-94B6-13E3A8065FE0}">
      <dsp:nvSpPr>
        <dsp:cNvPr id="0" name=""/>
        <dsp:cNvSpPr/>
      </dsp:nvSpPr>
      <dsp:spPr>
        <a:xfrm>
          <a:off x="4762" y="2257425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BMW</a:t>
          </a:r>
          <a:endParaRPr lang="en-IN" sz="3300" kern="1200" dirty="0"/>
        </a:p>
      </dsp:txBody>
      <dsp:txXfrm>
        <a:off x="37774" y="2290437"/>
        <a:ext cx="1624663" cy="1061101"/>
      </dsp:txXfrm>
    </dsp:sp>
    <dsp:sp modelId="{5A0EB231-629C-4072-ABFA-639B5BCE4A5B}">
      <dsp:nvSpPr>
        <dsp:cNvPr id="0" name=""/>
        <dsp:cNvSpPr/>
      </dsp:nvSpPr>
      <dsp:spPr>
        <a:xfrm>
          <a:off x="3002280" y="1806574"/>
          <a:ext cx="91440" cy="450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2151-5DC0-4D6F-88F2-DA9BE57413F1}">
      <dsp:nvSpPr>
        <dsp:cNvPr id="0" name=""/>
        <dsp:cNvSpPr/>
      </dsp:nvSpPr>
      <dsp:spPr>
        <a:xfrm>
          <a:off x="2202656" y="2257425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b="1" i="0" kern="1200" dirty="0" smtClean="0"/>
            <a:t> </a:t>
          </a:r>
          <a:r>
            <a:rPr lang="en-IN" sz="3300" b="0" i="0" kern="1200" dirty="0" smtClean="0"/>
            <a:t>Scorpio</a:t>
          </a:r>
          <a:endParaRPr lang="en-IN" sz="3300" b="0" kern="1200" dirty="0"/>
        </a:p>
      </dsp:txBody>
      <dsp:txXfrm>
        <a:off x="2235668" y="2290437"/>
        <a:ext cx="1624663" cy="1061101"/>
      </dsp:txXfrm>
    </dsp:sp>
    <dsp:sp modelId="{A06279F8-E58E-401D-A3E2-4F90CCC43F7B}">
      <dsp:nvSpPr>
        <dsp:cNvPr id="0" name=""/>
        <dsp:cNvSpPr/>
      </dsp:nvSpPr>
      <dsp:spPr>
        <a:xfrm>
          <a:off x="3048000" y="1806574"/>
          <a:ext cx="2197893" cy="45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25"/>
              </a:lnTo>
              <a:lnTo>
                <a:pt x="2197893" y="225425"/>
              </a:lnTo>
              <a:lnTo>
                <a:pt x="2197893" y="450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98698-84F8-4E2E-81DA-3912F985E7DF}">
      <dsp:nvSpPr>
        <dsp:cNvPr id="0" name=""/>
        <dsp:cNvSpPr/>
      </dsp:nvSpPr>
      <dsp:spPr>
        <a:xfrm>
          <a:off x="4400550" y="2257425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Tesla</a:t>
          </a:r>
          <a:endParaRPr lang="en-IN" sz="3300" kern="1200" dirty="0"/>
        </a:p>
      </dsp:txBody>
      <dsp:txXfrm>
        <a:off x="4433562" y="2290437"/>
        <a:ext cx="1624663" cy="1061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8546-EB17-4936-A33D-1C28BA0AB234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2600000"/>
            <a:gd name="adj2" fmla="val 16200000"/>
            <a:gd name="adj3" fmla="val 452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EF3FE-0F6C-4B33-9CCB-D94761786436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9000000"/>
            <a:gd name="adj2" fmla="val 12600000"/>
            <a:gd name="adj3" fmla="val 452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7560-5CC7-4B71-852A-100D55BD3641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5400000"/>
            <a:gd name="adj2" fmla="val 9000000"/>
            <a:gd name="adj3" fmla="val 452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A7213-C109-40AF-AEE5-D3C41E69D51E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800000"/>
            <a:gd name="adj2" fmla="val 5400000"/>
            <a:gd name="adj3" fmla="val 452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22EAB-7E3E-42D6-BEEC-12EC8C292F9E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9800000"/>
            <a:gd name="adj2" fmla="val 1800000"/>
            <a:gd name="adj3" fmla="val 452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07E89-6007-4842-906A-A990BE5C3268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6200000"/>
            <a:gd name="adj2" fmla="val 19800000"/>
            <a:gd name="adj3" fmla="val 452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6A1ED-D526-4B44-97F3-F1EA6EFA5B0B}">
      <dsp:nvSpPr>
        <dsp:cNvPr id="0" name=""/>
        <dsp:cNvSpPr/>
      </dsp:nvSpPr>
      <dsp:spPr>
        <a:xfrm>
          <a:off x="3223694" y="1927550"/>
          <a:ext cx="2049555" cy="20495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Non-verbal Communication</a:t>
          </a:r>
          <a:endParaRPr lang="en-IN" sz="1700" kern="1200" dirty="0"/>
        </a:p>
      </dsp:txBody>
      <dsp:txXfrm>
        <a:off x="3523844" y="2227700"/>
        <a:ext cx="1449255" cy="1449255"/>
      </dsp:txXfrm>
    </dsp:sp>
    <dsp:sp modelId="{9603E2CD-C833-452F-ADE1-895DDAE6CBA9}">
      <dsp:nvSpPr>
        <dsp:cNvPr id="0" name=""/>
        <dsp:cNvSpPr/>
      </dsp:nvSpPr>
      <dsp:spPr>
        <a:xfrm>
          <a:off x="3531127" y="1495"/>
          <a:ext cx="1434689" cy="14346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Kinesics</a:t>
          </a:r>
          <a:endParaRPr lang="en-IN" sz="1400" kern="1200" dirty="0"/>
        </a:p>
      </dsp:txBody>
      <dsp:txXfrm>
        <a:off x="3741232" y="211600"/>
        <a:ext cx="1014479" cy="1014479"/>
      </dsp:txXfrm>
    </dsp:sp>
    <dsp:sp modelId="{45E86463-7D52-4197-84DA-6B2B00A7346D}">
      <dsp:nvSpPr>
        <dsp:cNvPr id="0" name=""/>
        <dsp:cNvSpPr/>
      </dsp:nvSpPr>
      <dsp:spPr>
        <a:xfrm>
          <a:off x="5465384" y="1118239"/>
          <a:ext cx="1434689" cy="1434689"/>
        </a:xfrm>
        <a:prstGeom prst="ellipse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Vocalises or paralanguage</a:t>
          </a:r>
          <a:endParaRPr lang="en-IN" sz="1400" kern="1200" dirty="0"/>
        </a:p>
      </dsp:txBody>
      <dsp:txXfrm>
        <a:off x="5675489" y="1328344"/>
        <a:ext cx="1014479" cy="1014479"/>
      </dsp:txXfrm>
    </dsp:sp>
    <dsp:sp modelId="{81273C0C-493B-4E19-8C73-84FE489D0924}">
      <dsp:nvSpPr>
        <dsp:cNvPr id="0" name=""/>
        <dsp:cNvSpPr/>
      </dsp:nvSpPr>
      <dsp:spPr>
        <a:xfrm>
          <a:off x="5465384" y="3351727"/>
          <a:ext cx="1434689" cy="1434689"/>
        </a:xfrm>
        <a:prstGeom prst="ellipse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Haptics</a:t>
          </a:r>
          <a:endParaRPr lang="en-IN" sz="1400" kern="1200" dirty="0"/>
        </a:p>
      </dsp:txBody>
      <dsp:txXfrm>
        <a:off x="5675489" y="3561832"/>
        <a:ext cx="1014479" cy="1014479"/>
      </dsp:txXfrm>
    </dsp:sp>
    <dsp:sp modelId="{BD032EBB-234D-400C-8CA2-6713FB4AD073}">
      <dsp:nvSpPr>
        <dsp:cNvPr id="0" name=""/>
        <dsp:cNvSpPr/>
      </dsp:nvSpPr>
      <dsp:spPr>
        <a:xfrm>
          <a:off x="3531127" y="4468471"/>
          <a:ext cx="1434689" cy="1434689"/>
        </a:xfrm>
        <a:prstGeom prst="ellipse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Proxemics</a:t>
          </a:r>
          <a:endParaRPr lang="en-IN" sz="1400" kern="1200" dirty="0"/>
        </a:p>
      </dsp:txBody>
      <dsp:txXfrm>
        <a:off x="3741232" y="4678576"/>
        <a:ext cx="1014479" cy="1014479"/>
      </dsp:txXfrm>
    </dsp:sp>
    <dsp:sp modelId="{27343F64-335C-4291-B61B-3FD1DE40DA40}">
      <dsp:nvSpPr>
        <dsp:cNvPr id="0" name=""/>
        <dsp:cNvSpPr/>
      </dsp:nvSpPr>
      <dsp:spPr>
        <a:xfrm>
          <a:off x="1596870" y="3351727"/>
          <a:ext cx="1434689" cy="1434689"/>
        </a:xfrm>
        <a:prstGeom prst="ellipse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err="1" smtClean="0"/>
            <a:t>Artifacts</a:t>
          </a:r>
          <a:endParaRPr lang="en-IN" sz="1400" kern="1200" dirty="0"/>
        </a:p>
      </dsp:txBody>
      <dsp:txXfrm>
        <a:off x="1806975" y="3561832"/>
        <a:ext cx="1014479" cy="1014479"/>
      </dsp:txXfrm>
    </dsp:sp>
    <dsp:sp modelId="{759C2A11-664E-4E38-8973-654A08DA6AAC}">
      <dsp:nvSpPr>
        <dsp:cNvPr id="0" name=""/>
        <dsp:cNvSpPr/>
      </dsp:nvSpPr>
      <dsp:spPr>
        <a:xfrm>
          <a:off x="1596870" y="1118239"/>
          <a:ext cx="1434689" cy="1434689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err="1" smtClean="0"/>
            <a:t>Oculesics</a:t>
          </a:r>
          <a:endParaRPr lang="en-IN" sz="1400" kern="1200" dirty="0"/>
        </a:p>
      </dsp:txBody>
      <dsp:txXfrm>
        <a:off x="1806975" y="1328344"/>
        <a:ext cx="1014479" cy="1014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034D-30CB-459D-AB43-CEB10BE0A0ED}">
      <dsp:nvSpPr>
        <dsp:cNvPr id="0" name=""/>
        <dsp:cNvSpPr/>
      </dsp:nvSpPr>
      <dsp:spPr>
        <a:xfrm>
          <a:off x="3295895" y="959"/>
          <a:ext cx="1401097" cy="9107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Tension</a:t>
          </a:r>
          <a:endParaRPr lang="en-IN" sz="2000" kern="1200" dirty="0"/>
        </a:p>
      </dsp:txBody>
      <dsp:txXfrm>
        <a:off x="3340352" y="45416"/>
        <a:ext cx="1312183" cy="821799"/>
      </dsp:txXfrm>
    </dsp:sp>
    <dsp:sp modelId="{D544EAEA-94F4-4655-BF8F-E4DA5ECC5AF4}">
      <dsp:nvSpPr>
        <dsp:cNvPr id="0" name=""/>
        <dsp:cNvSpPr/>
      </dsp:nvSpPr>
      <dsp:spPr>
        <a:xfrm>
          <a:off x="1852584" y="456316"/>
          <a:ext cx="4287719" cy="4287719"/>
        </a:xfrm>
        <a:custGeom>
          <a:avLst/>
          <a:gdLst/>
          <a:ahLst/>
          <a:cxnLst/>
          <a:rect l="0" t="0" r="0" b="0"/>
          <a:pathLst>
            <a:path>
              <a:moveTo>
                <a:pt x="3020293" y="187332"/>
              </a:moveTo>
              <a:arcTo wR="2143859" hR="2143859" stAng="17647811" swAng="92291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D26D-69BA-4BAA-8F03-724CD95E4D81}">
      <dsp:nvSpPr>
        <dsp:cNvPr id="0" name=""/>
        <dsp:cNvSpPr/>
      </dsp:nvSpPr>
      <dsp:spPr>
        <a:xfrm>
          <a:off x="5152532" y="1072889"/>
          <a:ext cx="1401097" cy="910713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Drive</a:t>
          </a:r>
          <a:endParaRPr lang="en-IN" sz="2000" kern="1200" dirty="0"/>
        </a:p>
      </dsp:txBody>
      <dsp:txXfrm>
        <a:off x="5196989" y="1117346"/>
        <a:ext cx="1312183" cy="821799"/>
      </dsp:txXfrm>
    </dsp:sp>
    <dsp:sp modelId="{6CDD02D9-0BC2-4805-AB1C-18B02A2B9B23}">
      <dsp:nvSpPr>
        <dsp:cNvPr id="0" name=""/>
        <dsp:cNvSpPr/>
      </dsp:nvSpPr>
      <dsp:spPr>
        <a:xfrm>
          <a:off x="1852584" y="456316"/>
          <a:ext cx="4287719" cy="4287719"/>
        </a:xfrm>
        <a:custGeom>
          <a:avLst/>
          <a:gdLst/>
          <a:ahLst/>
          <a:cxnLst/>
          <a:rect l="0" t="0" r="0" b="0"/>
          <a:pathLst>
            <a:path>
              <a:moveTo>
                <a:pt x="4254345" y="1767050"/>
              </a:moveTo>
              <a:arcTo wR="2143859" hR="2143859" stAng="20992620" swAng="1214761"/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BA1C9-5A06-41C4-9090-212605E08791}">
      <dsp:nvSpPr>
        <dsp:cNvPr id="0" name=""/>
        <dsp:cNvSpPr/>
      </dsp:nvSpPr>
      <dsp:spPr>
        <a:xfrm>
          <a:off x="5152532" y="3216749"/>
          <a:ext cx="1401097" cy="910713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Search Behaviour</a:t>
          </a:r>
          <a:endParaRPr lang="en-IN" sz="2000" kern="1200" dirty="0"/>
        </a:p>
      </dsp:txBody>
      <dsp:txXfrm>
        <a:off x="5196989" y="3261206"/>
        <a:ext cx="1312183" cy="821799"/>
      </dsp:txXfrm>
    </dsp:sp>
    <dsp:sp modelId="{6A97D319-7474-411E-B5D2-64DEA26CD9AD}">
      <dsp:nvSpPr>
        <dsp:cNvPr id="0" name=""/>
        <dsp:cNvSpPr/>
      </dsp:nvSpPr>
      <dsp:spPr>
        <a:xfrm>
          <a:off x="1852584" y="456316"/>
          <a:ext cx="4287719" cy="4287719"/>
        </a:xfrm>
        <a:custGeom>
          <a:avLst/>
          <a:gdLst/>
          <a:ahLst/>
          <a:cxnLst/>
          <a:rect l="0" t="0" r="0" b="0"/>
          <a:pathLst>
            <a:path>
              <a:moveTo>
                <a:pt x="3507871" y="3797826"/>
              </a:moveTo>
              <a:arcTo wR="2143859" hR="2143859" stAng="3029274" swAng="922915"/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4451C-14DB-4E6E-A6CF-52A92D73988F}">
      <dsp:nvSpPr>
        <dsp:cNvPr id="0" name=""/>
        <dsp:cNvSpPr/>
      </dsp:nvSpPr>
      <dsp:spPr>
        <a:xfrm>
          <a:off x="3295895" y="4288679"/>
          <a:ext cx="1401097" cy="910713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Satisfied Need</a:t>
          </a:r>
          <a:endParaRPr lang="en-IN" sz="2000" kern="1200" dirty="0"/>
        </a:p>
      </dsp:txBody>
      <dsp:txXfrm>
        <a:off x="3340352" y="4333136"/>
        <a:ext cx="1312183" cy="821799"/>
      </dsp:txXfrm>
    </dsp:sp>
    <dsp:sp modelId="{505A7B44-8437-4DFB-BADC-68154BEC693F}">
      <dsp:nvSpPr>
        <dsp:cNvPr id="0" name=""/>
        <dsp:cNvSpPr/>
      </dsp:nvSpPr>
      <dsp:spPr>
        <a:xfrm>
          <a:off x="1852584" y="456316"/>
          <a:ext cx="4287719" cy="4287719"/>
        </a:xfrm>
        <a:custGeom>
          <a:avLst/>
          <a:gdLst/>
          <a:ahLst/>
          <a:cxnLst/>
          <a:rect l="0" t="0" r="0" b="0"/>
          <a:pathLst>
            <a:path>
              <a:moveTo>
                <a:pt x="1267425" y="4100386"/>
              </a:moveTo>
              <a:arcTo wR="2143859" hR="2143859" stAng="6847811" swAng="922915"/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27FCD-A4AD-42DC-BB68-EAAB84380A4A}">
      <dsp:nvSpPr>
        <dsp:cNvPr id="0" name=""/>
        <dsp:cNvSpPr/>
      </dsp:nvSpPr>
      <dsp:spPr>
        <a:xfrm>
          <a:off x="1439258" y="3216749"/>
          <a:ext cx="1401097" cy="910713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Reduction of tension</a:t>
          </a:r>
          <a:endParaRPr lang="en-IN" sz="2000" kern="1200" dirty="0"/>
        </a:p>
      </dsp:txBody>
      <dsp:txXfrm>
        <a:off x="1483715" y="3261206"/>
        <a:ext cx="1312183" cy="821799"/>
      </dsp:txXfrm>
    </dsp:sp>
    <dsp:sp modelId="{82893254-E1AD-4ECD-B779-1D33367ABDAE}">
      <dsp:nvSpPr>
        <dsp:cNvPr id="0" name=""/>
        <dsp:cNvSpPr/>
      </dsp:nvSpPr>
      <dsp:spPr>
        <a:xfrm>
          <a:off x="1852584" y="456316"/>
          <a:ext cx="4287719" cy="4287719"/>
        </a:xfrm>
        <a:custGeom>
          <a:avLst/>
          <a:gdLst/>
          <a:ahLst/>
          <a:cxnLst/>
          <a:rect l="0" t="0" r="0" b="0"/>
          <a:pathLst>
            <a:path>
              <a:moveTo>
                <a:pt x="33374" y="2520669"/>
              </a:moveTo>
              <a:arcTo wR="2143859" hR="2143859" stAng="10192620" swAng="1214761"/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64DFF-87A1-431E-8596-2B6A7E99FE92}">
      <dsp:nvSpPr>
        <dsp:cNvPr id="0" name=""/>
        <dsp:cNvSpPr/>
      </dsp:nvSpPr>
      <dsp:spPr>
        <a:xfrm>
          <a:off x="1439258" y="1072889"/>
          <a:ext cx="1401097" cy="91071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Unsatisfied Need</a:t>
          </a:r>
          <a:endParaRPr lang="en-IN" sz="2000" kern="1200" dirty="0"/>
        </a:p>
      </dsp:txBody>
      <dsp:txXfrm>
        <a:off x="1483715" y="1117346"/>
        <a:ext cx="1312183" cy="821799"/>
      </dsp:txXfrm>
    </dsp:sp>
    <dsp:sp modelId="{559D5860-8E5A-4513-8D86-B34E6F2A1A33}">
      <dsp:nvSpPr>
        <dsp:cNvPr id="0" name=""/>
        <dsp:cNvSpPr/>
      </dsp:nvSpPr>
      <dsp:spPr>
        <a:xfrm>
          <a:off x="1852584" y="456316"/>
          <a:ext cx="4287719" cy="4287719"/>
        </a:xfrm>
        <a:custGeom>
          <a:avLst/>
          <a:gdLst/>
          <a:ahLst/>
          <a:cxnLst/>
          <a:rect l="0" t="0" r="0" b="0"/>
          <a:pathLst>
            <a:path>
              <a:moveTo>
                <a:pt x="779848" y="489892"/>
              </a:moveTo>
              <a:arcTo wR="2143859" hR="2143859" stAng="13829274" swAng="922915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23174-3646-490C-998A-00FCA35D0E09}">
      <dsp:nvSpPr>
        <dsp:cNvPr id="0" name=""/>
        <dsp:cNvSpPr/>
      </dsp:nvSpPr>
      <dsp:spPr>
        <a:xfrm>
          <a:off x="3923" y="2617666"/>
          <a:ext cx="1715604" cy="10293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Diagnose the problem</a:t>
          </a:r>
          <a:endParaRPr lang="en-IN" sz="17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4072" y="2647815"/>
        <a:ext cx="1655306" cy="969064"/>
      </dsp:txXfrm>
    </dsp:sp>
    <dsp:sp modelId="{1606B632-9973-4206-B123-910787802DB5}">
      <dsp:nvSpPr>
        <dsp:cNvPr id="0" name=""/>
        <dsp:cNvSpPr/>
      </dsp:nvSpPr>
      <dsp:spPr>
        <a:xfrm>
          <a:off x="1891089" y="2919613"/>
          <a:ext cx="363708" cy="425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891089" y="3004707"/>
        <a:ext cx="254596" cy="255281"/>
      </dsp:txXfrm>
    </dsp:sp>
    <dsp:sp modelId="{EE950232-701A-4358-87ED-A598EC9B45AF}">
      <dsp:nvSpPr>
        <dsp:cNvPr id="0" name=""/>
        <dsp:cNvSpPr/>
      </dsp:nvSpPr>
      <dsp:spPr>
        <a:xfrm>
          <a:off x="2405770" y="2617666"/>
          <a:ext cx="1715604" cy="102936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Developing Alternatives</a:t>
          </a:r>
          <a:endParaRPr lang="en-IN" sz="17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435919" y="2647815"/>
        <a:ext cx="1655306" cy="969064"/>
      </dsp:txXfrm>
    </dsp:sp>
    <dsp:sp modelId="{90C1388C-A09B-4F42-8382-2AF10FF191AE}">
      <dsp:nvSpPr>
        <dsp:cNvPr id="0" name=""/>
        <dsp:cNvSpPr/>
      </dsp:nvSpPr>
      <dsp:spPr>
        <a:xfrm>
          <a:off x="4292935" y="2919613"/>
          <a:ext cx="363708" cy="425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292935" y="3004707"/>
        <a:ext cx="254596" cy="255281"/>
      </dsp:txXfrm>
    </dsp:sp>
    <dsp:sp modelId="{6D31045C-3A07-4F90-8D35-0F522BCE4F3D}">
      <dsp:nvSpPr>
        <dsp:cNvPr id="0" name=""/>
        <dsp:cNvSpPr/>
      </dsp:nvSpPr>
      <dsp:spPr>
        <a:xfrm>
          <a:off x="4807616" y="2617666"/>
          <a:ext cx="1715604" cy="102936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Evaluating the Alternatives</a:t>
          </a:r>
          <a:endParaRPr lang="en-IN" sz="17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837765" y="2647815"/>
        <a:ext cx="1655306" cy="969064"/>
      </dsp:txXfrm>
    </dsp:sp>
    <dsp:sp modelId="{393D1B4C-0456-4F42-BA8C-B118E4E26DE5}">
      <dsp:nvSpPr>
        <dsp:cNvPr id="0" name=""/>
        <dsp:cNvSpPr/>
      </dsp:nvSpPr>
      <dsp:spPr>
        <a:xfrm>
          <a:off x="6694782" y="2919613"/>
          <a:ext cx="363708" cy="425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694782" y="3004707"/>
        <a:ext cx="254596" cy="255281"/>
      </dsp:txXfrm>
    </dsp:sp>
    <dsp:sp modelId="{8E67322E-217B-47B5-BFFC-E0EF51602731}">
      <dsp:nvSpPr>
        <dsp:cNvPr id="0" name=""/>
        <dsp:cNvSpPr/>
      </dsp:nvSpPr>
      <dsp:spPr>
        <a:xfrm>
          <a:off x="7209463" y="2617666"/>
          <a:ext cx="1715604" cy="102936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Implementation &amp; Monitoring the Decision </a:t>
          </a:r>
          <a:endParaRPr lang="en-IN" sz="17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7239612" y="2647815"/>
        <a:ext cx="1655306" cy="969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905C-E16B-4EAB-9520-32A3975FBED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24D1-1AF5-441E-91A4-D378A0FCC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24D1-1AF5-441E-91A4-D378A0FCCD22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3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9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0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2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9D61-4C0E-478D-B152-168D8D844FE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729" y="1192396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Types of Written Communication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1640" y="2672916"/>
            <a:ext cx="216024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Formal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2671942"/>
            <a:ext cx="216024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Informal</a:t>
            </a:r>
            <a:endParaRPr lang="en-IN" dirty="0"/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4482057" y="1777171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1760" y="2234371"/>
            <a:ext cx="4320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2411760" y="2234371"/>
            <a:ext cx="0" cy="43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30621" y="2247339"/>
            <a:ext cx="0" cy="43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82309" y="3429000"/>
            <a:ext cx="3096344" cy="1944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 letters, Business Letters, Circulars, Notice, Pamphlets,  Press release, press Report, etc.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82449" y="3433841"/>
            <a:ext cx="3096344" cy="15037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letters, Personal Essay.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1770801" cy="14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3552948"/>
              </p:ext>
            </p:extLst>
          </p:nvPr>
        </p:nvGraphicFramePr>
        <p:xfrm>
          <a:off x="179512" y="692696"/>
          <a:ext cx="849694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6" y="188639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359116" y="2636912"/>
            <a:ext cx="4464496" cy="1368152"/>
          </a:xfrm>
          <a:prstGeom prst="flowChartTerminator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Methods                 Variable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91364" y="2636912"/>
            <a:ext cx="0" cy="1368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71800" y="155679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Encapsulation</a:t>
            </a:r>
            <a:endParaRPr lang="en-IN" sz="28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71800" y="4509120"/>
            <a:ext cx="388843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800" y="4149080"/>
            <a:ext cx="0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50163" y="4121460"/>
            <a:ext cx="0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67403" y="4509120"/>
            <a:ext cx="0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904" y="486440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class</a:t>
            </a:r>
            <a:endParaRPr lang="en-IN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6" y="188639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1484784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1079612" y="9807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55576" y="404664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508" y="216421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Single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3578" y="3814172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73578" y="2734052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3508" y="5733256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Multilevel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8802" y="4869160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IN" sz="28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7614" y="33101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22838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01305" y="404664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771800" y="1413205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724128" y="1413205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201305" y="1442228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IN" sz="28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25341" y="9807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95836" y="1124744"/>
            <a:ext cx="2952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0"/>
          </p:cNvCxnSpPr>
          <p:nvPr/>
        </p:nvCxnSpPr>
        <p:spPr>
          <a:xfrm>
            <a:off x="3095836" y="1124744"/>
            <a:ext cx="0" cy="28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>
            <a:off x="6048164" y="1124744"/>
            <a:ext cx="0" cy="28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234" y="2201652"/>
            <a:ext cx="258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Hierarchical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61799" y="2986080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432294" y="3045206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213727" y="4311676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IN" sz="2800" b="1" dirty="0"/>
          </a:p>
        </p:txBody>
      </p:sp>
      <p:cxnSp>
        <p:nvCxnSpPr>
          <p:cNvPr id="39" name="Elbow Connector 38"/>
          <p:cNvCxnSpPr>
            <a:stCxn id="34" idx="2"/>
            <a:endCxn id="37" idx="0"/>
          </p:cNvCxnSpPr>
          <p:nvPr/>
        </p:nvCxnSpPr>
        <p:spPr>
          <a:xfrm rot="5400000">
            <a:off x="3487033" y="3612874"/>
            <a:ext cx="749532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2"/>
          </p:cNvCxnSpPr>
          <p:nvPr/>
        </p:nvCxnSpPr>
        <p:spPr>
          <a:xfrm rot="16200000" flipH="1">
            <a:off x="2989227" y="3388372"/>
            <a:ext cx="315639" cy="7814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5766" y="5174311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Multiple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54309" y="2978360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148064" y="4077072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341305" y="4041068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IN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48164" y="5785951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Hybrid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69773" y="4984918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</a:t>
            </a:r>
            <a:endParaRPr lang="en-IN" sz="2800" b="1" dirty="0"/>
          </a:p>
        </p:txBody>
      </p:sp>
      <p:cxnSp>
        <p:nvCxnSpPr>
          <p:cNvPr id="52" name="Elbow Connector 51"/>
          <p:cNvCxnSpPr>
            <a:stCxn id="43" idx="3"/>
            <a:endCxn id="45" idx="0"/>
          </p:cNvCxnSpPr>
          <p:nvPr/>
        </p:nvCxnSpPr>
        <p:spPr>
          <a:xfrm>
            <a:off x="6902381" y="3266392"/>
            <a:ext cx="762960" cy="7746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3" idx="1"/>
            <a:endCxn id="44" idx="0"/>
          </p:cNvCxnSpPr>
          <p:nvPr/>
        </p:nvCxnSpPr>
        <p:spPr>
          <a:xfrm rot="10800000" flipV="1">
            <a:off x="5472101" y="3266392"/>
            <a:ext cx="782209" cy="810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2"/>
            <a:endCxn id="50" idx="1"/>
          </p:cNvCxnSpPr>
          <p:nvPr/>
        </p:nvCxnSpPr>
        <p:spPr>
          <a:xfrm rot="16200000" flipH="1">
            <a:off x="5561029" y="4564206"/>
            <a:ext cx="619814" cy="7976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2"/>
            <a:endCxn id="50" idx="3"/>
          </p:cNvCxnSpPr>
          <p:nvPr/>
        </p:nvCxnSpPr>
        <p:spPr>
          <a:xfrm rot="5400000">
            <a:off x="6963684" y="4571293"/>
            <a:ext cx="655818" cy="7474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6" y="188639"/>
            <a:ext cx="2183553" cy="70643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465766" y="6432282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Types of Inheritance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62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6695" y="895072"/>
            <a:ext cx="2363590" cy="1152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Man</a:t>
            </a:r>
            <a:endParaRPr lang="en-IN" sz="2800" b="1" dirty="0"/>
          </a:p>
        </p:txBody>
      </p:sp>
      <p:cxnSp>
        <p:nvCxnSpPr>
          <p:cNvPr id="6" name="Straight Arrow Connector 5"/>
          <p:cNvCxnSpPr>
            <a:stCxn id="2" idx="2"/>
            <a:endCxn id="23" idx="0"/>
          </p:cNvCxnSpPr>
          <p:nvPr/>
        </p:nvCxnSpPr>
        <p:spPr>
          <a:xfrm>
            <a:off x="4558490" y="2047200"/>
            <a:ext cx="0" cy="1750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8915" y="3013128"/>
            <a:ext cx="538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0" idx="0"/>
          </p:cNvCxnSpPr>
          <p:nvPr/>
        </p:nvCxnSpPr>
        <p:spPr>
          <a:xfrm>
            <a:off x="1908915" y="301312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6" idx="0"/>
          </p:cNvCxnSpPr>
          <p:nvPr/>
        </p:nvCxnSpPr>
        <p:spPr>
          <a:xfrm>
            <a:off x="7239323" y="3013128"/>
            <a:ext cx="0" cy="802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00" y="636863"/>
            <a:ext cx="2183553" cy="70643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3376695" y="1471136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0187" y="1501793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responsibility()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727120" y="3805216"/>
            <a:ext cx="2363590" cy="127996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Employee object</a:t>
            </a:r>
            <a:endParaRPr lang="en-IN" sz="2000" b="1" dirty="0"/>
          </a:p>
        </p:txBody>
      </p:sp>
      <p:cxnSp>
        <p:nvCxnSpPr>
          <p:cNvPr id="21" name="Straight Connector 20"/>
          <p:cNvCxnSpPr>
            <a:stCxn id="20" idx="1"/>
            <a:endCxn id="20" idx="3"/>
          </p:cNvCxnSpPr>
          <p:nvPr/>
        </p:nvCxnSpPr>
        <p:spPr>
          <a:xfrm>
            <a:off x="727120" y="4445200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913" y="4487315"/>
            <a:ext cx="28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responsibility(employee)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3376695" y="3798142"/>
            <a:ext cx="2363590" cy="12870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Husband Object</a:t>
            </a:r>
            <a:endParaRPr lang="en-IN" sz="2000" b="1" dirty="0"/>
          </a:p>
        </p:txBody>
      </p:sp>
      <p:cxnSp>
        <p:nvCxnSpPr>
          <p:cNvPr id="24" name="Straight Connector 23"/>
          <p:cNvCxnSpPr>
            <a:stCxn id="23" idx="1"/>
            <a:endCxn id="23" idx="3"/>
          </p:cNvCxnSpPr>
          <p:nvPr/>
        </p:nvCxnSpPr>
        <p:spPr>
          <a:xfrm>
            <a:off x="3376695" y="4441663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5771" y="4456118"/>
            <a:ext cx="278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responsibility(husband)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6057528" y="3815202"/>
            <a:ext cx="2363590" cy="126998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Son object</a:t>
            </a:r>
            <a:endParaRPr lang="en-IN" sz="2000" b="1" dirty="0"/>
          </a:p>
        </p:txBody>
      </p:sp>
      <p:cxnSp>
        <p:nvCxnSpPr>
          <p:cNvPr id="27" name="Straight Connector 26"/>
          <p:cNvCxnSpPr>
            <a:stCxn id="26" idx="1"/>
            <a:endCxn id="26" idx="3"/>
          </p:cNvCxnSpPr>
          <p:nvPr/>
        </p:nvCxnSpPr>
        <p:spPr>
          <a:xfrm>
            <a:off x="6057528" y="4450193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65385" y="4391266"/>
            <a:ext cx="22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responsibility(son)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Polymorphism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59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2883"/>
              </p:ext>
            </p:extLst>
          </p:nvPr>
        </p:nvGraphicFramePr>
        <p:xfrm>
          <a:off x="683568" y="1268760"/>
          <a:ext cx="7632850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917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Modifier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IN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Class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Package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package by subclass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package by non subclass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3646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02893" y="1412776"/>
            <a:ext cx="3888432" cy="46085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165618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Car</a:t>
            </a:r>
            <a:endParaRPr lang="en-IN" sz="4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9752" y="2636912"/>
            <a:ext cx="194421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39752" y="3212976"/>
            <a:ext cx="19442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1493" y="2316940"/>
            <a:ext cx="180020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 w="12700">
                  <a:solidFill>
                    <a:schemeClr val="tx1"/>
                  </a:solidFill>
                </a:ln>
              </a:rPr>
              <a:t>Object1</a:t>
            </a:r>
            <a:endParaRPr lang="en-IN" sz="24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3789040"/>
            <a:ext cx="180020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 w="12700">
                  <a:solidFill>
                    <a:schemeClr val="tx1"/>
                  </a:solidFill>
                </a:ln>
              </a:rPr>
              <a:t>Object2</a:t>
            </a:r>
            <a:endParaRPr lang="en-IN" sz="2400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4365104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String Constant Pool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5896" y="608254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Heap</a:t>
            </a:r>
            <a:endParaRPr lang="en-IN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3646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8244" y="1268760"/>
            <a:ext cx="8208912" cy="4752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4848724" y="1484784"/>
            <a:ext cx="3445719" cy="3888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816276" y="1484784"/>
            <a:ext cx="3384376" cy="3888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36356" y="2227515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demoStr1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36356" y="2814827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demoStr2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36356" y="4077072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demoStr1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254770" y="2227515"/>
            <a:ext cx="2633625" cy="135645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07487" y="2659563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courseTpoint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707487" y="4046203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courseTpoint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4548" y="2443539"/>
            <a:ext cx="1990222" cy="371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264548" y="2905740"/>
            <a:ext cx="1990222" cy="12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3264548" y="4262227"/>
            <a:ext cx="2442939" cy="3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2300" y="548531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Stack Area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1423" y="548531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Heap Area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4548" y="6165304"/>
            <a:ext cx="3307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JVM Memory</a:t>
            </a:r>
            <a:endParaRPr lang="en-IN" sz="28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3646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3029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6">
                    <a:lumMod val="75000"/>
                  </a:schemeClr>
                </a:solidFill>
              </a:rPr>
              <a:t>Learn Java With courseTpoint</a:t>
            </a:r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4535996" y="1376630"/>
            <a:ext cx="0" cy="900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31840" y="242088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StringTokenizer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5914" y="3005663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11758" y="384843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Token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763688" y="4941168"/>
            <a:ext cx="53285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5996" y="4301807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1880" y="4953029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36096" y="4911406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3688" y="4953029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79022" y="4911407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616" y="5608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Learn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55803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With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6203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Java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6309" y="5550767"/>
            <a:ext cx="15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c</a:t>
            </a:r>
            <a:r>
              <a:rPr lang="en-IN" b="1" dirty="0" smtClean="0">
                <a:solidFill>
                  <a:srgbClr val="0070C0"/>
                </a:solidFill>
              </a:rPr>
              <a:t>ourseTpoint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2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993" y="2060848"/>
            <a:ext cx="6336704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public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sum(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 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b)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 {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       return (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   }</a:t>
            </a:r>
            <a:endParaRPr lang="en-IN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87624" y="2780928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244700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Access Modifier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19872" y="1628800"/>
            <a:ext cx="504056" cy="1332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3788" y="12594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Return type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9" idx="2"/>
          </p:cNvCxnSpPr>
          <p:nvPr/>
        </p:nvCxnSpPr>
        <p:spPr>
          <a:xfrm flipH="1">
            <a:off x="4587346" y="1461316"/>
            <a:ext cx="565523" cy="1499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3578" y="1091984"/>
            <a:ext cx="17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Method name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83132" y="1444134"/>
            <a:ext cx="1309148" cy="160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37706" y="1057783"/>
            <a:ext cx="17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Parameter List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300192" y="3140968"/>
            <a:ext cx="510558" cy="1631805"/>
          </a:xfrm>
          <a:prstGeom prst="rightBrace">
            <a:avLst>
              <a:gd name="adj1" fmla="val 8333"/>
              <a:gd name="adj2" fmla="val 5167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5" name="TextBox 24"/>
          <p:cNvSpPr txBox="1"/>
          <p:nvPr/>
        </p:nvSpPr>
        <p:spPr>
          <a:xfrm>
            <a:off x="6888350" y="3772204"/>
            <a:ext cx="17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Method Declaration</a:t>
            </a:r>
            <a:endParaRPr lang="en-IN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2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528" y="692696"/>
            <a:ext cx="8424936" cy="5472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907704" y="119675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public static double </a:t>
            </a:r>
            <a:r>
              <a:rPr lang="en-IN" sz="2000" b="1" dirty="0" err="1"/>
              <a:t>calArea</a:t>
            </a:r>
            <a:r>
              <a:rPr lang="en-IN" sz="2000" b="1" dirty="0"/>
              <a:t>(double rad){</a:t>
            </a:r>
          </a:p>
          <a:p>
            <a:r>
              <a:rPr lang="en-IN" sz="2000" b="1" dirty="0"/>
              <a:t>   </a:t>
            </a:r>
            <a:r>
              <a:rPr lang="en-IN" sz="2000" b="1" dirty="0" smtClean="0"/>
              <a:t>………………………………………………..</a:t>
            </a:r>
            <a:endParaRPr lang="en-IN" sz="2000" b="1" dirty="0"/>
          </a:p>
          <a:p>
            <a:r>
              <a:rPr lang="en-IN" sz="2000" b="1" dirty="0"/>
              <a:t>  </a:t>
            </a:r>
            <a:r>
              <a:rPr lang="en-IN" sz="2000" b="1" dirty="0" smtClean="0"/>
              <a:t>  </a:t>
            </a:r>
            <a:r>
              <a:rPr lang="en-IN" sz="2000" b="1" dirty="0" smtClean="0">
                <a:solidFill>
                  <a:srgbClr val="FF0000"/>
                </a:solidFill>
              </a:rPr>
              <a:t>//code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  </a:t>
            </a:r>
            <a:r>
              <a:rPr lang="en-IN" sz="2000" b="1" dirty="0" smtClean="0"/>
              <a:t>}</a:t>
            </a:r>
          </a:p>
          <a:p>
            <a:endParaRPr lang="en-IN" sz="2000" b="1" dirty="0"/>
          </a:p>
          <a:p>
            <a:r>
              <a:rPr lang="en-IN" sz="2000" b="1" dirty="0"/>
              <a:t> public static double </a:t>
            </a:r>
            <a:r>
              <a:rPr lang="en-IN" sz="2000" b="1" dirty="0" err="1"/>
              <a:t>calPeri</a:t>
            </a:r>
            <a:r>
              <a:rPr lang="en-IN" sz="2000" b="1" dirty="0"/>
              <a:t>(double rad){</a:t>
            </a:r>
          </a:p>
          <a:p>
            <a:r>
              <a:rPr lang="en-IN" sz="2000" b="1" dirty="0"/>
              <a:t>  </a:t>
            </a:r>
            <a:r>
              <a:rPr lang="en-IN" sz="2000" b="1" dirty="0" smtClean="0"/>
              <a:t>………………………….</a:t>
            </a:r>
          </a:p>
          <a:p>
            <a:r>
              <a:rPr lang="en-US" sz="2000" b="1" dirty="0" smtClean="0"/>
              <a:t>   </a:t>
            </a:r>
            <a:r>
              <a:rPr lang="en-IN" sz="2000" b="1" dirty="0">
                <a:solidFill>
                  <a:srgbClr val="FF0000"/>
                </a:solidFill>
              </a:rPr>
              <a:t>//code</a:t>
            </a:r>
          </a:p>
          <a:p>
            <a:r>
              <a:rPr lang="en-IN" sz="2000" b="1" dirty="0" smtClean="0"/>
              <a:t>  </a:t>
            </a:r>
            <a:r>
              <a:rPr lang="en-IN" sz="2000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708" y="4293096"/>
            <a:ext cx="5472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calArea</a:t>
            </a:r>
            <a:r>
              <a:rPr lang="en-US" sz="2000" b="1" dirty="0" smtClean="0"/>
              <a:t>(radius);</a:t>
            </a:r>
          </a:p>
          <a:p>
            <a:r>
              <a:rPr lang="en-US" sz="2000" b="1" dirty="0" smtClean="0"/>
              <a:t>………………..</a:t>
            </a:r>
          </a:p>
          <a:p>
            <a:endParaRPr lang="en-US" sz="2000" b="1" dirty="0"/>
          </a:p>
          <a:p>
            <a:r>
              <a:rPr lang="en-US" sz="2000" b="1" dirty="0" err="1" smtClean="0"/>
              <a:t>calPeri</a:t>
            </a:r>
            <a:r>
              <a:rPr lang="en-US" sz="2000" b="1" dirty="0" smtClean="0"/>
              <a:t>(radius)</a:t>
            </a:r>
          </a:p>
          <a:p>
            <a:r>
              <a:rPr lang="en-US" sz="2000" b="1" dirty="0" smtClean="0"/>
              <a:t>………………….</a:t>
            </a:r>
            <a:endParaRPr lang="en-IN" sz="20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5936" y="4509120"/>
            <a:ext cx="3636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632340" y="1484784"/>
            <a:ext cx="0" cy="3024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16216" y="1484784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4128" y="4568152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 call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83568" y="2276872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3568" y="2276872"/>
            <a:ext cx="0" cy="247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3568" y="475281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133888" y="3870731"/>
            <a:ext cx="10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33888" y="3870731"/>
            <a:ext cx="0" cy="186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33888" y="5733256"/>
            <a:ext cx="836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42" y="1907540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Return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6635" y="6380560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Method Calling</a:t>
            </a:r>
            <a:endParaRPr lang="en-IN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3"/>
            <a:ext cx="218355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2913" y="349664"/>
            <a:ext cx="2363590" cy="322335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Stimuli</a:t>
            </a:r>
            <a:endParaRPr lang="en-IN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2913" y="980728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017" y="1132461"/>
            <a:ext cx="2149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Overt Environment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Physical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Socio-cultural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Work relation</a:t>
            </a:r>
          </a:p>
          <a:p>
            <a:endParaRPr lang="en-US" sz="1600" dirty="0" smtClean="0"/>
          </a:p>
          <a:p>
            <a:r>
              <a:rPr lang="en-US" sz="1600" dirty="0" smtClean="0"/>
              <a:t>2.     Convert or Internal             Environment</a:t>
            </a:r>
          </a:p>
          <a:p>
            <a:r>
              <a:rPr lang="en-US" sz="1600" dirty="0" smtClean="0"/>
              <a:t>a.   Sensor</a:t>
            </a:r>
          </a:p>
          <a:p>
            <a:r>
              <a:rPr lang="en-US" sz="1600" dirty="0" smtClean="0"/>
              <a:t>b.   self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6634" y="6336505"/>
            <a:ext cx="391958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Components/Process of Perception</a:t>
            </a:r>
            <a:endParaRPr lang="en-IN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598984" y="349664"/>
            <a:ext cx="2363590" cy="16116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Attention</a:t>
            </a:r>
            <a:endParaRPr lang="en-IN" sz="20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8984" y="980728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6088" y="1132461"/>
            <a:ext cx="21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Sensory and Neural Mechanisms</a:t>
            </a:r>
            <a:endParaRPr lang="en-IN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6516216" y="326623"/>
            <a:ext cx="2363590" cy="16116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Recognition</a:t>
            </a:r>
            <a:endParaRPr lang="en-IN" sz="20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16216" y="957687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3320" y="1109420"/>
            <a:ext cx="21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Mediators and Physical Organisms</a:t>
            </a:r>
            <a:endParaRPr lang="en-IN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6623320" y="2420888"/>
            <a:ext cx="2363590" cy="16116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Translation</a:t>
            </a:r>
            <a:endParaRPr lang="en-IN" sz="20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623320" y="3051952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30424" y="3203685"/>
            <a:ext cx="21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Response Organism Decisions</a:t>
            </a:r>
            <a:endParaRPr lang="en-IN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6675103" y="4403875"/>
            <a:ext cx="2363590" cy="16116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Behavior</a:t>
            </a:r>
            <a:endParaRPr lang="en-IN" sz="20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675103" y="5034939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2207" y="5186672"/>
            <a:ext cx="21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Overt Physical Action Covert Mental State</a:t>
            </a:r>
            <a:endParaRPr lang="en-IN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3815443" y="4403875"/>
            <a:ext cx="2363590" cy="16116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Performance</a:t>
            </a:r>
            <a:endParaRPr lang="en-IN" sz="200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815443" y="5034939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2547" y="5186672"/>
            <a:ext cx="21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Action Satisfaction Reaction Retrospection</a:t>
            </a:r>
            <a:endParaRPr lang="en-IN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827584" y="4403875"/>
            <a:ext cx="2363590" cy="16116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Satisfaction</a:t>
            </a:r>
            <a:endParaRPr lang="en-IN" sz="20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5034939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4688" y="5186672"/>
            <a:ext cx="214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Expectation and Performance Evaluation</a:t>
            </a:r>
            <a:endParaRPr lang="en-IN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76503" y="1268760"/>
            <a:ext cx="722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1"/>
          </p:cNvCxnSpPr>
          <p:nvPr/>
        </p:nvCxnSpPr>
        <p:spPr>
          <a:xfrm flipV="1">
            <a:off x="5962574" y="1132461"/>
            <a:ext cx="553642" cy="2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" idx="0"/>
          </p:cNvCxnSpPr>
          <p:nvPr/>
        </p:nvCxnSpPr>
        <p:spPr>
          <a:xfrm>
            <a:off x="7805115" y="1961340"/>
            <a:ext cx="0" cy="45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57515" y="4032564"/>
            <a:ext cx="0" cy="371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3"/>
          </p:cNvCxnSpPr>
          <p:nvPr/>
        </p:nvCxnSpPr>
        <p:spPr>
          <a:xfrm flipH="1">
            <a:off x="6179033" y="5209713"/>
            <a:ext cx="496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1"/>
            <a:endCxn id="42" idx="3"/>
          </p:cNvCxnSpPr>
          <p:nvPr/>
        </p:nvCxnSpPr>
        <p:spPr>
          <a:xfrm flipH="1">
            <a:off x="3191174" y="5209713"/>
            <a:ext cx="6242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872" y="116632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&lt;HTML&gt;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&lt;HEAD&gt;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&lt;TITLE&gt; A Simple Program &lt;/TITLE&gt;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&lt;/HEAD&gt;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&lt;BODY&gt;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 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//Here </a:t>
            </a:r>
            <a:r>
              <a:rPr lang="en-IN" b="1" dirty="0"/>
              <a:t>is the output of my program: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&lt;APPLET CODE="</a:t>
            </a:r>
            <a:r>
              <a:rPr lang="en-IN" b="1" dirty="0" err="1"/>
              <a:t>HelloWorld.class</a:t>
            </a:r>
            <a:r>
              <a:rPr lang="en-IN" b="1" dirty="0"/>
              <a:t>" WIDTH=100 HEIGHT=100&gt;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&lt;/APPLET&gt;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&lt;/BODY&gt;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&lt;/HTML&gt;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37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8268" y="6159951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Frame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638" y="6159951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Dialog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4348" y="5539575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Applet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6" name="Elbow Connector 5"/>
          <p:cNvCxnSpPr>
            <a:stCxn id="2" idx="0"/>
            <a:endCxn id="3" idx="0"/>
          </p:cNvCxnSpPr>
          <p:nvPr/>
        </p:nvCxnSpPr>
        <p:spPr>
          <a:xfrm rot="5400000" flipH="1" flipV="1">
            <a:off x="4261045" y="5135266"/>
            <a:ext cx="12700" cy="2049370"/>
          </a:xfrm>
          <a:prstGeom prst="bentConnector3">
            <a:avLst>
              <a:gd name="adj1" fmla="val 50238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67395" y="4841232"/>
            <a:ext cx="0" cy="72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42440" y="4818191"/>
            <a:ext cx="0" cy="72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9303" y="4308311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Windows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3683" y="4298917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Panel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5293685" y="3267882"/>
            <a:ext cx="12700" cy="2049370"/>
          </a:xfrm>
          <a:prstGeom prst="bentConnector3">
            <a:avLst>
              <a:gd name="adj1" fmla="val 22298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85730" y="3504779"/>
            <a:ext cx="6350" cy="51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9981" y="828580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Label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9992" y="1397895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Checkbox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423" y="1916832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Choice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9981" y="2492896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List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7629" y="3055123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Container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9423" y="260648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Button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923928" y="463823"/>
            <a:ext cx="0" cy="2794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9" idx="1"/>
          </p:cNvCxnSpPr>
          <p:nvPr/>
        </p:nvCxnSpPr>
        <p:spPr>
          <a:xfrm>
            <a:off x="3923928" y="463823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23928" y="1042002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23928" y="1601070"/>
            <a:ext cx="533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94486" y="2120007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4497" y="2696071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20980" y="3258298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69242" y="2696071"/>
            <a:ext cx="17252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69242" y="2177134"/>
            <a:ext cx="6350" cy="51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44325" y="1700308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Component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172417" y="1189784"/>
            <a:ext cx="6350" cy="51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41150" y="774751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Object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9407" y="743947"/>
            <a:ext cx="324036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Administrative Tool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5120" y="3696275"/>
            <a:ext cx="324036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JMS Client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3569767" y="1824067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584955" y="743947"/>
            <a:ext cx="3240360" cy="2160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 Namespace</a:t>
            </a:r>
          </a:p>
          <a:p>
            <a:pPr algn="ctr"/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047" y="1824067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CF</a:t>
            </a:r>
            <a:endParaRPr lang="en-IN" sz="3600" b="1" dirty="0"/>
          </a:p>
        </p:txBody>
      </p:sp>
      <p:sp>
        <p:nvSpPr>
          <p:cNvPr id="9" name="Oval 8"/>
          <p:cNvSpPr/>
          <p:nvPr/>
        </p:nvSpPr>
        <p:spPr>
          <a:xfrm>
            <a:off x="7319112" y="1824067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  <a:endParaRPr lang="en-IN" sz="3600" b="1" dirty="0"/>
          </a:p>
        </p:txBody>
      </p:sp>
      <p:sp>
        <p:nvSpPr>
          <p:cNvPr id="11" name="Cloud Callout 10"/>
          <p:cNvSpPr/>
          <p:nvPr/>
        </p:nvSpPr>
        <p:spPr>
          <a:xfrm>
            <a:off x="5405463" y="3696275"/>
            <a:ext cx="3456384" cy="2088232"/>
          </a:xfrm>
          <a:prstGeom prst="cloudCallout">
            <a:avLst>
              <a:gd name="adj1" fmla="val -25571"/>
              <a:gd name="adj2" fmla="val 42240"/>
            </a:avLst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JMS Provider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3" idx="3"/>
            <a:endCxn id="11" idx="0"/>
          </p:cNvCxnSpPr>
          <p:nvPr/>
        </p:nvCxnSpPr>
        <p:spPr>
          <a:xfrm flipV="1">
            <a:off x="3565480" y="4740391"/>
            <a:ext cx="185070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20649" y="2544147"/>
            <a:ext cx="56430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69768" y="3552259"/>
            <a:ext cx="72329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02984" y="1351369"/>
            <a:ext cx="154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Bind</a:t>
            </a:r>
            <a:endParaRPr lang="en-IN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0596" y="2740093"/>
            <a:ext cx="1725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Inject</a:t>
            </a:r>
          </a:p>
          <a:p>
            <a:pPr algn="ctr"/>
            <a:r>
              <a:rPr lang="en-US" sz="2800" b="1" dirty="0" smtClean="0"/>
              <a:t>Resource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65480" y="4803783"/>
            <a:ext cx="1904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Logical connection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482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gram of point-to-point messaging, showing Client 1 sending a message to a queue, and Client 2 consuming and acknowledging th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969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382" y="1230270"/>
            <a:ext cx="2376264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57835" y="5313799"/>
            <a:ext cx="2376264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Client2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60646" y="1561112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02" y="1088948"/>
            <a:ext cx="694966" cy="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4705" y="1291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3866793" y="1476290"/>
            <a:ext cx="31583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25142" y="1476290"/>
            <a:ext cx="0" cy="690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5945022" y="2253754"/>
            <a:ext cx="2160240" cy="7920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967580" y="19817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Sends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61246" y="274243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16452" y="2850873"/>
            <a:ext cx="0" cy="1403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81126" y="42161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Consume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93194" y="3943028"/>
            <a:ext cx="16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Acknowledges</a:t>
            </a:r>
            <a:endParaRPr lang="en-IN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07941" y="4262148"/>
            <a:ext cx="0" cy="711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16452" y="4556833"/>
            <a:ext cx="0" cy="462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96" y="5163097"/>
            <a:ext cx="1050136" cy="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604706" y="54505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603216" y="5450594"/>
            <a:ext cx="807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34099" y="5800042"/>
            <a:ext cx="807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594" y="6202950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Point-To-Point Messaging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9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6998" y="2621559"/>
            <a:ext cx="1188132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15996" y="2100148"/>
            <a:ext cx="1671882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Client2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55130" y="2952400"/>
            <a:ext cx="2520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58" y="2448498"/>
            <a:ext cx="694966" cy="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7158" y="27677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124" y="2972227"/>
            <a:ext cx="524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2016" y="1921697"/>
            <a:ext cx="11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Publishes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97889" y="2291029"/>
            <a:ext cx="368623" cy="8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3"/>
          </p:cNvCxnSpPr>
          <p:nvPr/>
        </p:nvCxnSpPr>
        <p:spPr>
          <a:xfrm flipV="1">
            <a:off x="5706594" y="2621559"/>
            <a:ext cx="598413" cy="1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62419" y="2436893"/>
            <a:ext cx="1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Delivers</a:t>
            </a:r>
            <a:endParaRPr lang="en-IN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44768" y="2288604"/>
            <a:ext cx="560239" cy="11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75" y="2781090"/>
            <a:ext cx="676106" cy="7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05575" y="3045505"/>
            <a:ext cx="97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73202" y="1746601"/>
            <a:ext cx="1157460" cy="260170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061286" y="2889751"/>
            <a:ext cx="10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Topics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20632" y="210636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Subscribes</a:t>
            </a:r>
            <a:endParaRPr lang="en-IN" b="1" dirty="0"/>
          </a:p>
        </p:txBody>
      </p:sp>
      <p:cxnSp>
        <p:nvCxnSpPr>
          <p:cNvPr id="34" name="Straight Connector 33"/>
          <p:cNvCxnSpPr>
            <a:endCxn id="14" idx="1"/>
          </p:cNvCxnSpPr>
          <p:nvPr/>
        </p:nvCxnSpPr>
        <p:spPr>
          <a:xfrm>
            <a:off x="4123582" y="2621558"/>
            <a:ext cx="538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56971" y="3603893"/>
            <a:ext cx="1671882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Client3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4" idx="3"/>
          </p:cNvCxnSpPr>
          <p:nvPr/>
        </p:nvCxnSpPr>
        <p:spPr>
          <a:xfrm flipV="1">
            <a:off x="5847569" y="4125304"/>
            <a:ext cx="598413" cy="1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03394" y="3940638"/>
            <a:ext cx="1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Delivers</a:t>
            </a:r>
            <a:endParaRPr lang="en-IN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85743" y="3792349"/>
            <a:ext cx="560239" cy="11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61607" y="36101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Subscribes</a:t>
            </a:r>
            <a:endParaRPr lang="en-IN" b="1" dirty="0"/>
          </a:p>
        </p:txBody>
      </p:sp>
      <p:cxnSp>
        <p:nvCxnSpPr>
          <p:cNvPr id="47" name="Straight Connector 46"/>
          <p:cNvCxnSpPr>
            <a:endCxn id="44" idx="1"/>
          </p:cNvCxnSpPr>
          <p:nvPr/>
        </p:nvCxnSpPr>
        <p:spPr>
          <a:xfrm>
            <a:off x="4264557" y="4125303"/>
            <a:ext cx="538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08688" y="3783592"/>
            <a:ext cx="368623" cy="8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75313" y="6018284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Publish/Subscribe Messaging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3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2"/>
          <a:stretch/>
        </p:blipFill>
        <p:spPr>
          <a:xfrm>
            <a:off x="970644" y="994910"/>
            <a:ext cx="7858402" cy="50175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6948264" y="5675430"/>
            <a:ext cx="693427" cy="7920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56176" y="6467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Form Layout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076057" y="4163262"/>
            <a:ext cx="2218920" cy="22452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1920" y="64085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Properties window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34641" y="3371174"/>
            <a:ext cx="1045071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552" y="46673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Form designer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9084" y="994910"/>
            <a:ext cx="341561" cy="113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907" y="613342"/>
            <a:ext cx="11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Tool Box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48041" y="469190"/>
            <a:ext cx="28364" cy="837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864" y="87622"/>
            <a:ext cx="11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Toolbar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346913" y="436924"/>
            <a:ext cx="28364" cy="837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8736" y="55356"/>
            <a:ext cx="11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Menu bar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11787" y="580842"/>
            <a:ext cx="1180493" cy="9830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3968" y="199274"/>
            <a:ext cx="223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code button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294977" y="580842"/>
            <a:ext cx="332991" cy="9830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00149" y="199274"/>
            <a:ext cx="223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form button</a:t>
            </a:r>
            <a:endParaRPr lang="en-IN" dirty="0"/>
          </a:p>
        </p:txBody>
      </p:sp>
      <p:cxnSp>
        <p:nvCxnSpPr>
          <p:cNvPr id="34" name="Straight Connector 33"/>
          <p:cNvCxnSpPr>
            <a:stCxn id="35" idx="2"/>
          </p:cNvCxnSpPr>
          <p:nvPr/>
        </p:nvCxnSpPr>
        <p:spPr>
          <a:xfrm flipH="1">
            <a:off x="7641691" y="701687"/>
            <a:ext cx="821627" cy="12871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6776" y="55356"/>
            <a:ext cx="115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 Explorer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562973" y="1021378"/>
            <a:ext cx="36004" cy="3456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898677" y="2749570"/>
            <a:ext cx="53285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58717" y="1453426"/>
            <a:ext cx="2160240" cy="108012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PEOPLE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1005" y="1458660"/>
            <a:ext cx="2160240" cy="108012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STRUCTURE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8717" y="2965594"/>
            <a:ext cx="2174799" cy="108012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ENVIRONMENT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1005" y="2965594"/>
            <a:ext cx="2160240" cy="108012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TECHNOLOGY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7778" y="5589240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Elements of OB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8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18834"/>
              </p:ext>
            </p:extLst>
          </p:nvPr>
        </p:nvGraphicFramePr>
        <p:xfrm>
          <a:off x="278497" y="266429"/>
          <a:ext cx="8640960" cy="5701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3103"/>
                <a:gridCol w="2016224"/>
                <a:gridCol w="1440160"/>
                <a:gridCol w="1611153"/>
                <a:gridCol w="1440160"/>
                <a:gridCol w="1440160"/>
              </a:tblGrid>
              <a:tr h="7806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Basis</a:t>
                      </a:r>
                      <a:r>
                        <a:rPr lang="en-US" b="1" baseline="0" dirty="0" smtClean="0"/>
                        <a:t> of Difference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Autocratic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Custodial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Supportive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Collegial</a:t>
                      </a:r>
                      <a:endParaRPr lang="en-IN" b="1" dirty="0"/>
                    </a:p>
                  </a:txBody>
                  <a:tcPr/>
                </a:tc>
              </a:tr>
              <a:tr h="780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Basis of Model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Power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Economic</a:t>
                      </a:r>
                      <a:r>
                        <a:rPr lang="en-US" b="0" baseline="0" dirty="0" smtClean="0"/>
                        <a:t> sources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Leadership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Partnership</a:t>
                      </a:r>
                      <a:endParaRPr lang="en-IN" b="0" dirty="0"/>
                    </a:p>
                  </a:txBody>
                  <a:tcPr/>
                </a:tc>
              </a:tr>
              <a:tr h="780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Managerial Orientation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Authority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Money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Support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Teamwork</a:t>
                      </a:r>
                      <a:endParaRPr lang="en-IN" b="0" dirty="0"/>
                    </a:p>
                  </a:txBody>
                  <a:tcPr/>
                </a:tc>
              </a:tr>
              <a:tr h="780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Employee Orientation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Obedience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Security and benefits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Job Performance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Responsible behavior</a:t>
                      </a:r>
                      <a:endParaRPr lang="en-IN" b="0" dirty="0"/>
                    </a:p>
                  </a:txBody>
                  <a:tcPr/>
                </a:tc>
              </a:tr>
              <a:tr h="10171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Employee Psychological Result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Dependence</a:t>
                      </a:r>
                      <a:r>
                        <a:rPr lang="en-US" b="0" baseline="0" dirty="0" smtClean="0"/>
                        <a:t> on boss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Dependence on Organization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Participation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Self-</a:t>
                      </a:r>
                      <a:r>
                        <a:rPr lang="en-US" b="0" baseline="0" dirty="0" smtClean="0"/>
                        <a:t>discipline</a:t>
                      </a:r>
                      <a:endParaRPr lang="en-IN" b="0" dirty="0"/>
                    </a:p>
                  </a:txBody>
                  <a:tcPr/>
                </a:tc>
              </a:tr>
              <a:tr h="780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Employee needs met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Subsistence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Security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Status</a:t>
                      </a:r>
                      <a:r>
                        <a:rPr lang="en-US" b="0" baseline="0" dirty="0" smtClean="0"/>
                        <a:t> and recognition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Self-actualization</a:t>
                      </a:r>
                      <a:endParaRPr lang="en-IN" b="0" dirty="0"/>
                    </a:p>
                  </a:txBody>
                  <a:tcPr/>
                </a:tc>
              </a:tr>
              <a:tr h="780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Performance result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Minimum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Passive cooperation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Awakened drives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Moderate</a:t>
                      </a:r>
                      <a:r>
                        <a:rPr lang="en-US" b="0" baseline="0" dirty="0" smtClean="0"/>
                        <a:t> enthusiasm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15816" y="6165304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Models of OB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36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7904" y="326976"/>
            <a:ext cx="1728192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347864" y="1268760"/>
            <a:ext cx="2448272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42236" y="2348880"/>
            <a:ext cx="3240360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EGO</a:t>
            </a:r>
            <a:endParaRPr lang="en-IN" dirty="0"/>
          </a:p>
        </p:txBody>
      </p:sp>
      <p:cxnSp>
        <p:nvCxnSpPr>
          <p:cNvPr id="6" name="Straight Connector 5"/>
          <p:cNvCxnSpPr>
            <a:stCxn id="2" idx="1"/>
          </p:cNvCxnSpPr>
          <p:nvPr/>
        </p:nvCxnSpPr>
        <p:spPr>
          <a:xfrm flipH="1">
            <a:off x="1594064" y="579004"/>
            <a:ext cx="2113840" cy="2021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</p:cNvCxnSpPr>
          <p:nvPr/>
        </p:nvCxnSpPr>
        <p:spPr>
          <a:xfrm>
            <a:off x="5436096" y="579004"/>
            <a:ext cx="2134632" cy="2021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1"/>
          </p:cNvCxnSpPr>
          <p:nvPr/>
        </p:nvCxnSpPr>
        <p:spPr>
          <a:xfrm>
            <a:off x="1594064" y="2600908"/>
            <a:ext cx="1548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</p:cNvCxnSpPr>
          <p:nvPr/>
        </p:nvCxnSpPr>
        <p:spPr>
          <a:xfrm>
            <a:off x="6382596" y="2600908"/>
            <a:ext cx="11881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2"/>
            <a:endCxn id="3" idx="0"/>
          </p:cNvCxnSpPr>
          <p:nvPr/>
        </p:nvCxnSpPr>
        <p:spPr>
          <a:xfrm>
            <a:off x="4572000" y="831032"/>
            <a:ext cx="0" cy="437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4275" y="1772816"/>
            <a:ext cx="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5816" y="6165304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Socio-</a:t>
            </a:r>
            <a:r>
              <a:rPr lang="en-US" b="1" dirty="0" err="1" smtClean="0"/>
              <a:t>Psychoanalystical</a:t>
            </a:r>
            <a:r>
              <a:rPr lang="en-US" b="1" dirty="0" smtClean="0"/>
              <a:t> Theory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00198" y="3068960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Psychoanalytical Theory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1234024" y="3861048"/>
            <a:ext cx="705678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Social Factor(Family, Religion, Society and more.)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1178623" y="5085184"/>
            <a:ext cx="705678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Biological Factor(Feeling, thought, Action and more.)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78340" y="4298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+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128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C\AppData\Local\Microsoft\Windows\INetCache\IE\RFIK11SA\noun_36122-1024x102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" y="2852936"/>
            <a:ext cx="1584176" cy="16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7" idx="3"/>
          </p:cNvCxnSpPr>
          <p:nvPr/>
        </p:nvCxnSpPr>
        <p:spPr>
          <a:xfrm>
            <a:off x="1694557" y="3685724"/>
            <a:ext cx="64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077924" y="1080497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Acoustic Modeling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4432" y="3212375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Speech Enhancement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3181668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Feature Extraction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1297" y="3181668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Phonetic unit Recognition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70821" y="3661532"/>
            <a:ext cx="64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2729" y="3661532"/>
            <a:ext cx="64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42020" y="4239218"/>
            <a:ext cx="0" cy="690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5393" y="2162102"/>
            <a:ext cx="0" cy="90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4128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Welcome to courseTpoint…..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09845" y="5569799"/>
            <a:ext cx="164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b="1" dirty="0" smtClean="0"/>
              <a:t>Text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Speech Recognition Process</a:t>
            </a:r>
            <a:endParaRPr lang="en-IN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2223228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0466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Bahnschrift SemiCondensed" panose="020B0502040204020203" pitchFamily="34" charset="0"/>
              </a:rPr>
              <a:t>POVLOV’S DOG</a:t>
            </a:r>
            <a:endParaRPr lang="en-IN" sz="40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7665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Before Conditioning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8815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Food			=	Salivation</a:t>
            </a:r>
          </a:p>
          <a:p>
            <a:r>
              <a:rPr lang="en-IN" dirty="0" smtClean="0"/>
              <a:t>Unconditioned stimulus	=	Unconditioned Response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500" y="314096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Food + Bell		=	Salivation</a:t>
            </a:r>
          </a:p>
          <a:p>
            <a:r>
              <a:rPr lang="en-IN" dirty="0" smtClean="0"/>
              <a:t>Unconditioned stimulus	=	Unconditioned Response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3654" y="418973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After Conditioning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031" y="450678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Bell			=	Salivation</a:t>
            </a:r>
          </a:p>
          <a:p>
            <a:r>
              <a:rPr lang="en-IN" dirty="0"/>
              <a:t>C</a:t>
            </a:r>
            <a:r>
              <a:rPr lang="en-IN" dirty="0" smtClean="0"/>
              <a:t>onditioned stimulus	=	Conditioned Response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3900" y="282996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During Conditioning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1" b="89888" l="550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42" y="1176655"/>
            <a:ext cx="3111996" cy="46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"/>
            <a:ext cx="2232248" cy="190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3456384" cy="3441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36" y="3168589"/>
            <a:ext cx="2247900" cy="33718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308304" y="2363512"/>
            <a:ext cx="1224136" cy="792088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 Want to 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0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550" y="65582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Theories of Motivation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28668" y="2154333"/>
            <a:ext cx="216024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(Personal) Theory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28998" y="2197086"/>
            <a:ext cx="216024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Process(Organizational) Theory</a:t>
            </a:r>
            <a:endParaRPr lang="en-IN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248878" y="1240597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88638" y="1721231"/>
            <a:ext cx="4320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88638" y="1721231"/>
            <a:ext cx="0" cy="43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09118" y="1758541"/>
            <a:ext cx="0" cy="43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84993" y="2802405"/>
            <a:ext cx="0" cy="2779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17030" y="2845158"/>
            <a:ext cx="0" cy="2779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84993" y="3392126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09538" y="4040198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4992" y="4750356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84991" y="5599966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1135" y="3176102"/>
            <a:ext cx="29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Maslow’s hierarchy of need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692570" y="3822681"/>
            <a:ext cx="24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Alderfer’s</a:t>
            </a:r>
            <a:r>
              <a:rPr lang="en-IN" dirty="0" smtClean="0"/>
              <a:t> ERG Theory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692570" y="4565690"/>
            <a:ext cx="24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McClelland’s Three need Theory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639822" y="5301208"/>
            <a:ext cx="29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Herzberg’s Motivator- hygiene or two factor theory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17030" y="3344769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17030" y="4195332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01637" y="4976302"/>
            <a:ext cx="371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8627" y="3176102"/>
            <a:ext cx="20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Adam’s Equity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988627" y="4010666"/>
            <a:ext cx="229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Vroom’s Expectancy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973234" y="4791636"/>
            <a:ext cx="274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Goal-setting(Theory X &amp; 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6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87236" y="898054"/>
            <a:ext cx="6408712" cy="4752528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893636" y="5035235"/>
            <a:ext cx="554461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97692" y="4315155"/>
            <a:ext cx="46085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10887" y="3440393"/>
            <a:ext cx="33843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78939" y="2658971"/>
            <a:ext cx="244827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04289" y="5119059"/>
            <a:ext cx="399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Physiological/Basic Need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9424" y="1434835"/>
            <a:ext cx="107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IN" dirty="0" smtClean="0"/>
              <a:t>Self Actualisation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136337" y="3667083"/>
            <a:ext cx="3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IN" dirty="0" smtClean="0"/>
              <a:t>Social  </a:t>
            </a:r>
            <a:r>
              <a:rPr lang="en-IN" dirty="0"/>
              <a:t>Need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9206" y="2904986"/>
            <a:ext cx="3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IN" dirty="0" smtClean="0"/>
              <a:t>Self Esteem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261788" y="4547612"/>
            <a:ext cx="3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IN" dirty="0"/>
              <a:t>Safety Need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35123" y="141892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214116" y="292593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01860" y="3847297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58232" y="453117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26284" y="5350057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18491" y="1234257"/>
            <a:ext cx="1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Level 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51635" y="2741268"/>
            <a:ext cx="1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Level 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948" y="3662631"/>
            <a:ext cx="1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Level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0320" y="4390703"/>
            <a:ext cx="1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Level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7220" y="5097048"/>
            <a:ext cx="1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Level 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0198" y="602128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Maslow’s Hierarchy of Needs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7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06414" y="1064444"/>
            <a:ext cx="42484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93516" y="2144564"/>
            <a:ext cx="42484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2318" y="802834"/>
            <a:ext cx="85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ess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42318" y="1866266"/>
            <a:ext cx="85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ess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54886" y="72368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ore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41988" y="185465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ore</a:t>
            </a:r>
            <a:endParaRPr lang="en-I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6322" y="61816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</a:rPr>
              <a:t>otivation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6322" y="106444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atisfaction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6322" y="174896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Hygiene factor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8775" y="2189431"/>
            <a:ext cx="185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issatisfaction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4" y="11212"/>
            <a:ext cx="4392488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FFFF00"/>
                </a:solidFill>
              </a:rPr>
              <a:t>Two factor theories</a:t>
            </a:r>
            <a:endParaRPr lang="en-IN" sz="3200" b="1" i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5268" y="3001076"/>
            <a:ext cx="2016224" cy="3384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5268" y="3587706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Employee dissatisfaction</a:t>
            </a:r>
          </a:p>
          <a:p>
            <a:pPr algn="ctr"/>
            <a:r>
              <a:rPr lang="en-US" sz="2400" b="1" dirty="0"/>
              <a:t>a</a:t>
            </a:r>
            <a:r>
              <a:rPr lang="en-US" sz="2400" b="1" dirty="0" smtClean="0"/>
              <a:t>nd unmotivated</a:t>
            </a:r>
            <a:endParaRPr lang="en-IN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31492" y="4470336"/>
            <a:ext cx="136815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55528" y="3001076"/>
            <a:ext cx="720080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599396" y="3034488"/>
            <a:ext cx="2016472" cy="3384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5868" y="4493076"/>
            <a:ext cx="136815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67648" y="3030544"/>
            <a:ext cx="720080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984020" y="3034488"/>
            <a:ext cx="2016224" cy="3347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599396" y="3587706"/>
            <a:ext cx="1943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Employee not dissatisfied and but unmotivated</a:t>
            </a:r>
            <a:endParaRPr lang="en-IN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92032" y="3587706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Employee satisfied and motivated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724507" y="4431654"/>
            <a:ext cx="23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FF00"/>
                </a:solidFill>
              </a:rPr>
              <a:t>Hygiene factor</a:t>
            </a:r>
            <a:endParaRPr lang="en-IN" sz="2800" b="1" i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715520" y="443165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FF00"/>
                </a:solidFill>
              </a:rPr>
              <a:t>Motivation factor</a:t>
            </a:r>
            <a:endParaRPr lang="en-IN" sz="28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907704" y="373899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Adam’s Equity Theory- Job Motivation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691680" y="1094756"/>
            <a:ext cx="6336704" cy="462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680012" y="1094756"/>
            <a:ext cx="360040" cy="4620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1691680" y="1556791"/>
            <a:ext cx="63367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Balance ‘Calibrated ’ and measured against comparable references in the market-place. </a:t>
            </a:r>
            <a:endParaRPr lang="en-IN" dirty="0"/>
          </a:p>
        </p:txBody>
      </p:sp>
      <p:sp>
        <p:nvSpPr>
          <p:cNvPr id="40" name="Isosceles Triangle 39"/>
          <p:cNvSpPr/>
          <p:nvPr/>
        </p:nvSpPr>
        <p:spPr>
          <a:xfrm>
            <a:off x="827584" y="2208688"/>
            <a:ext cx="2952328" cy="22339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Time,  effort, ability, Loyalty, hard work.</a:t>
            </a:r>
            <a:endParaRPr lang="en-IN" dirty="0"/>
          </a:p>
        </p:txBody>
      </p:sp>
      <p:sp>
        <p:nvSpPr>
          <p:cNvPr id="41" name="Isosceles Triangle 40"/>
          <p:cNvSpPr/>
          <p:nvPr/>
        </p:nvSpPr>
        <p:spPr>
          <a:xfrm>
            <a:off x="5796136" y="2208688"/>
            <a:ext cx="2952328" cy="22339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Pay, bonus, Reputation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4860032" y="2222257"/>
            <a:ext cx="45719" cy="3602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/>
          <p:cNvSpPr/>
          <p:nvPr/>
        </p:nvSpPr>
        <p:spPr>
          <a:xfrm>
            <a:off x="958455" y="5824399"/>
            <a:ext cx="7848872" cy="3409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rapezoid 43"/>
          <p:cNvSpPr/>
          <p:nvPr/>
        </p:nvSpPr>
        <p:spPr>
          <a:xfrm rot="10800000">
            <a:off x="827584" y="4442678"/>
            <a:ext cx="2952328" cy="79208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1331640" y="460788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</a:t>
            </a:r>
            <a:endParaRPr lang="en-IN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00192" y="452945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</a:t>
            </a:r>
            <a:endParaRPr lang="en-IN" sz="2400" b="1" dirty="0"/>
          </a:p>
        </p:txBody>
      </p:sp>
      <p:sp>
        <p:nvSpPr>
          <p:cNvPr id="47" name="Trapezoid 46"/>
          <p:cNvSpPr/>
          <p:nvPr/>
        </p:nvSpPr>
        <p:spPr>
          <a:xfrm rot="10800000">
            <a:off x="5790073" y="4442677"/>
            <a:ext cx="2952328" cy="79208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6313151" y="452945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OUTPUT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81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0648"/>
            <a:ext cx="208823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Effort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5506" y="1633446"/>
            <a:ext cx="2088232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Performance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728" y="3284984"/>
            <a:ext cx="2088232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Rewards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1929622" y="1124744"/>
            <a:ext cx="14086" cy="508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1914758" y="2713566"/>
            <a:ext cx="14086" cy="57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581" y="11686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Expectancy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19581" y="44800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Valence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93629" y="281460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Instrumentality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856556" y="4950460"/>
            <a:ext cx="2088232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Personal Goals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1886586" y="4379042"/>
            <a:ext cx="14086" cy="57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alchetron.com/cdn/victor-vroom-6c02b004-8484-48be-8c7b-861cbae6f6c-resize-750.jpe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77" y="306920"/>
            <a:ext cx="3970752" cy="5956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0198" y="602128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 of Motivation</a:t>
            </a:r>
            <a:endParaRPr lang="en-IN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4287905"/>
              </p:ext>
            </p:extLst>
          </p:nvPr>
        </p:nvGraphicFramePr>
        <p:xfrm>
          <a:off x="594953" y="260648"/>
          <a:ext cx="7992888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0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64755" y="248081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A</a:t>
            </a:r>
            <a:endParaRPr lang="en-IN" sz="3600" dirty="0"/>
          </a:p>
        </p:txBody>
      </p:sp>
      <p:cxnSp>
        <p:nvCxnSpPr>
          <p:cNvPr id="6" name="Straight Connector 5"/>
          <p:cNvCxnSpPr>
            <a:stCxn id="2" idx="3"/>
          </p:cNvCxnSpPr>
          <p:nvPr/>
        </p:nvCxnSpPr>
        <p:spPr>
          <a:xfrm flipH="1">
            <a:off x="1230330" y="678320"/>
            <a:ext cx="908242" cy="152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4"/>
          </p:cNvCxnSpPr>
          <p:nvPr/>
        </p:nvCxnSpPr>
        <p:spPr>
          <a:xfrm>
            <a:off x="2316783" y="752137"/>
            <a:ext cx="0" cy="15967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5"/>
          </p:cNvCxnSpPr>
          <p:nvPr/>
        </p:nvCxnSpPr>
        <p:spPr>
          <a:xfrm>
            <a:off x="2494994" y="678320"/>
            <a:ext cx="823568" cy="152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78302" y="2204830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3116624" y="2204864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D</a:t>
            </a:r>
            <a:endParaRPr lang="en-IN" sz="3600" dirty="0"/>
          </a:p>
        </p:txBody>
      </p:sp>
      <p:sp>
        <p:nvSpPr>
          <p:cNvPr id="17" name="Oval 16"/>
          <p:cNvSpPr/>
          <p:nvPr/>
        </p:nvSpPr>
        <p:spPr>
          <a:xfrm>
            <a:off x="2064755" y="2334365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1298463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A</a:t>
            </a:r>
            <a:endParaRPr lang="en-IN" sz="3600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6876256" y="752137"/>
            <a:ext cx="0" cy="546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</p:cNvCxnSpPr>
          <p:nvPr/>
        </p:nvCxnSpPr>
        <p:spPr>
          <a:xfrm>
            <a:off x="6876256" y="1802519"/>
            <a:ext cx="0" cy="654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24228" y="248081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624228" y="2456858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D</a:t>
            </a:r>
            <a:endParaRPr lang="en-IN" sz="3600" dirty="0"/>
          </a:p>
        </p:txBody>
      </p:sp>
      <p:sp>
        <p:nvSpPr>
          <p:cNvPr id="25" name="Oval 24"/>
          <p:cNvSpPr/>
          <p:nvPr/>
        </p:nvSpPr>
        <p:spPr>
          <a:xfrm>
            <a:off x="4932040" y="1298463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E</a:t>
            </a:r>
            <a:endParaRPr lang="en-IN" sz="3600" dirty="0"/>
          </a:p>
        </p:txBody>
      </p:sp>
      <p:sp>
        <p:nvSpPr>
          <p:cNvPr id="26" name="Oval 25"/>
          <p:cNvSpPr/>
          <p:nvPr/>
        </p:nvSpPr>
        <p:spPr>
          <a:xfrm>
            <a:off x="8244408" y="1298463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C</a:t>
            </a:r>
            <a:endParaRPr lang="en-IN" sz="3600" dirty="0"/>
          </a:p>
        </p:txBody>
      </p:sp>
      <p:cxnSp>
        <p:nvCxnSpPr>
          <p:cNvPr id="30" name="Straight Arrow Connector 29"/>
          <p:cNvCxnSpPr>
            <a:stCxn id="25" idx="0"/>
            <a:endCxn id="23" idx="2"/>
          </p:cNvCxnSpPr>
          <p:nvPr/>
        </p:nvCxnSpPr>
        <p:spPr>
          <a:xfrm flipV="1">
            <a:off x="5184068" y="500109"/>
            <a:ext cx="1440160" cy="7983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24" idx="2"/>
          </p:cNvCxnSpPr>
          <p:nvPr/>
        </p:nvCxnSpPr>
        <p:spPr>
          <a:xfrm>
            <a:off x="5184068" y="1802519"/>
            <a:ext cx="1440160" cy="906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6"/>
            <a:endCxn id="26" idx="4"/>
          </p:cNvCxnSpPr>
          <p:nvPr/>
        </p:nvCxnSpPr>
        <p:spPr>
          <a:xfrm flipV="1">
            <a:off x="7128284" y="1802519"/>
            <a:ext cx="1368152" cy="906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6"/>
            <a:endCxn id="26" idx="0"/>
          </p:cNvCxnSpPr>
          <p:nvPr/>
        </p:nvCxnSpPr>
        <p:spPr>
          <a:xfrm>
            <a:off x="7128284" y="500109"/>
            <a:ext cx="1368152" cy="7983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63988" y="3372741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A</a:t>
            </a:r>
            <a:endParaRPr lang="en-IN" sz="3600" dirty="0"/>
          </a:p>
        </p:txBody>
      </p:sp>
      <p:sp>
        <p:nvSpPr>
          <p:cNvPr id="39" name="Oval 38"/>
          <p:cNvSpPr/>
          <p:nvPr/>
        </p:nvSpPr>
        <p:spPr>
          <a:xfrm>
            <a:off x="2064755" y="3871129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876256" y="3871129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C</a:t>
            </a:r>
            <a:endParaRPr lang="en-IN" sz="3600" dirty="0"/>
          </a:p>
        </p:txBody>
      </p:sp>
      <p:sp>
        <p:nvSpPr>
          <p:cNvPr id="41" name="Oval 40"/>
          <p:cNvSpPr/>
          <p:nvPr/>
        </p:nvSpPr>
        <p:spPr>
          <a:xfrm>
            <a:off x="2064755" y="5846611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D</a:t>
            </a:r>
            <a:endParaRPr lang="en-IN" sz="3600" dirty="0"/>
          </a:p>
        </p:txBody>
      </p:sp>
      <p:sp>
        <p:nvSpPr>
          <p:cNvPr id="42" name="Oval 41"/>
          <p:cNvSpPr/>
          <p:nvPr/>
        </p:nvSpPr>
        <p:spPr>
          <a:xfrm>
            <a:off x="6876256" y="5846611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E</a:t>
            </a:r>
            <a:endParaRPr lang="en-IN" sz="3600" dirty="0"/>
          </a:p>
        </p:txBody>
      </p:sp>
      <p:cxnSp>
        <p:nvCxnSpPr>
          <p:cNvPr id="44" name="Straight Arrow Connector 43"/>
          <p:cNvCxnSpPr>
            <a:stCxn id="39" idx="6"/>
            <a:endCxn id="40" idx="2"/>
          </p:cNvCxnSpPr>
          <p:nvPr/>
        </p:nvCxnSpPr>
        <p:spPr>
          <a:xfrm>
            <a:off x="2568811" y="4123157"/>
            <a:ext cx="43074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41" idx="0"/>
          </p:cNvCxnSpPr>
          <p:nvPr/>
        </p:nvCxnSpPr>
        <p:spPr>
          <a:xfrm>
            <a:off x="2316783" y="4375185"/>
            <a:ext cx="0" cy="1471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2568811" y="6098639"/>
            <a:ext cx="43074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4"/>
            <a:endCxn id="42" idx="0"/>
          </p:cNvCxnSpPr>
          <p:nvPr/>
        </p:nvCxnSpPr>
        <p:spPr>
          <a:xfrm>
            <a:off x="7128284" y="4375185"/>
            <a:ext cx="0" cy="1471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5"/>
            <a:endCxn id="42" idx="1"/>
          </p:cNvCxnSpPr>
          <p:nvPr/>
        </p:nvCxnSpPr>
        <p:spPr>
          <a:xfrm>
            <a:off x="2494994" y="4301368"/>
            <a:ext cx="4455079" cy="1619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7"/>
            <a:endCxn id="40" idx="3"/>
          </p:cNvCxnSpPr>
          <p:nvPr/>
        </p:nvCxnSpPr>
        <p:spPr>
          <a:xfrm flipV="1">
            <a:off x="2494994" y="4301368"/>
            <a:ext cx="4455079" cy="1619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5576" y="296091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Autocratic Leadership style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5436096" y="296091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Participative Style of Leadership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2064754" y="6350667"/>
            <a:ext cx="56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Free-rein Style of Leadership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2521" y="918012"/>
            <a:ext cx="5328592" cy="42484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496817" y="918012"/>
            <a:ext cx="0" cy="42484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1832521" y="3042248"/>
            <a:ext cx="53285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862584" y="1559730"/>
            <a:ext cx="5468649" cy="3052453"/>
          </a:xfrm>
          <a:custGeom>
            <a:avLst/>
            <a:gdLst>
              <a:gd name="connsiteX0" fmla="*/ 0 w 5468649"/>
              <a:gd name="connsiteY0" fmla="*/ 3038702 h 3052453"/>
              <a:gd name="connsiteX1" fmla="*/ 1733550 w 5468649"/>
              <a:gd name="connsiteY1" fmla="*/ 2591027 h 3052453"/>
              <a:gd name="connsiteX2" fmla="*/ 2628900 w 5468649"/>
              <a:gd name="connsiteY2" fmla="*/ 227 h 3052453"/>
              <a:gd name="connsiteX3" fmla="*/ 3314700 w 5468649"/>
              <a:gd name="connsiteY3" fmla="*/ 2743427 h 3052453"/>
              <a:gd name="connsiteX4" fmla="*/ 5334000 w 5468649"/>
              <a:gd name="connsiteY4" fmla="*/ 3010127 h 3052453"/>
              <a:gd name="connsiteX5" fmla="*/ 5286375 w 5468649"/>
              <a:gd name="connsiteY5" fmla="*/ 3000602 h 3052453"/>
              <a:gd name="connsiteX6" fmla="*/ 5286375 w 5468649"/>
              <a:gd name="connsiteY6" fmla="*/ 3000602 h 3052453"/>
              <a:gd name="connsiteX7" fmla="*/ 5324475 w 5468649"/>
              <a:gd name="connsiteY7" fmla="*/ 3010127 h 30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8649" h="3052453">
                <a:moveTo>
                  <a:pt x="0" y="3038702"/>
                </a:moveTo>
                <a:cubicBezTo>
                  <a:pt x="647700" y="3068070"/>
                  <a:pt x="1295400" y="3097439"/>
                  <a:pt x="1733550" y="2591027"/>
                </a:cubicBezTo>
                <a:cubicBezTo>
                  <a:pt x="2171700" y="2084615"/>
                  <a:pt x="2365375" y="-25173"/>
                  <a:pt x="2628900" y="227"/>
                </a:cubicBezTo>
                <a:cubicBezTo>
                  <a:pt x="2892425" y="25627"/>
                  <a:pt x="2863850" y="2241777"/>
                  <a:pt x="3314700" y="2743427"/>
                </a:cubicBezTo>
                <a:cubicBezTo>
                  <a:pt x="3765550" y="3245077"/>
                  <a:pt x="5005388" y="2967264"/>
                  <a:pt x="5334000" y="3010127"/>
                </a:cubicBezTo>
                <a:cubicBezTo>
                  <a:pt x="5662613" y="3052990"/>
                  <a:pt x="5286375" y="3000602"/>
                  <a:pt x="5286375" y="3000602"/>
                </a:cubicBezTo>
                <a:lnTo>
                  <a:pt x="5286375" y="3000602"/>
                </a:lnTo>
                <a:lnTo>
                  <a:pt x="5324475" y="3010127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227757" y="4389626"/>
            <a:ext cx="18992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441033" y="321540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S1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73424" y="11946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S3</a:t>
            </a:r>
            <a:endParaRPr lang="en-IN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97017" y="12060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S2</a:t>
            </a:r>
            <a:endParaRPr lang="en-IN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67620" y="32585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S4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2881" y="181530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task High Relationship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197053" y="370436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task Low Relationship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27709" y="37043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task Low Relationship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932509" y="181589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task High Relationship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96417" y="5329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(Low)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64288" y="5329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(High)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5563" y="556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(High)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2054" y="5314491"/>
            <a:ext cx="529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Behavior</a:t>
            </a:r>
          </a:p>
          <a:p>
            <a:pPr algn="ctr"/>
            <a:r>
              <a:rPr lang="en-US" dirty="0" smtClean="0"/>
              <a:t>(Directive)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325650" y="2935426"/>
            <a:ext cx="529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Relationship Behavior</a:t>
            </a:r>
          </a:p>
          <a:p>
            <a:pPr algn="ctr"/>
            <a:r>
              <a:rPr lang="en-US" dirty="0" smtClean="0"/>
              <a:t>(Supportive)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228836" y="1022645"/>
            <a:ext cx="0" cy="89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18000" y="4389626"/>
            <a:ext cx="10836" cy="908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932509" y="5595001"/>
            <a:ext cx="1645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1"/>
          </p:cNvCxnSpPr>
          <p:nvPr/>
        </p:nvCxnSpPr>
        <p:spPr>
          <a:xfrm>
            <a:off x="5508104" y="551383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3779912" y="692696"/>
            <a:ext cx="1944216" cy="244827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Key</a:t>
            </a:r>
          </a:p>
          <a:p>
            <a:pPr algn="ctr"/>
            <a:r>
              <a:rPr lang="en-US" sz="2800" b="1" dirty="0" smtClean="0"/>
              <a:t> Database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27584" y="4077072"/>
            <a:ext cx="2448272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Signature Key pair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8855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Key container for user 1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32941" y="518855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Key container for user 2</a:t>
            </a:r>
            <a:endParaRPr lang="en-IN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95736" y="2996952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52120" y="2996952"/>
            <a:ext cx="1728192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76957" y="4121327"/>
            <a:ext cx="2448272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Signature Key pair</a:t>
            </a:r>
            <a:endParaRPr lang="en-I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Contents of Key database</a:t>
            </a:r>
            <a:endParaRPr lang="en-IN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2223228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72" y="4172272"/>
            <a:ext cx="159392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Forming</a:t>
            </a:r>
            <a:endParaRPr lang="en-IN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55018" y="4725144"/>
            <a:ext cx="1697062" cy="1872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The forming stage occurs when team members first come together as a team.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83768" y="3761680"/>
            <a:ext cx="194421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Storming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83768" y="4356992"/>
            <a:ext cx="2088232" cy="24406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During the storming stage, teams discover teamwork  is more difficult than they expected.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05536" y="3329632"/>
            <a:ext cx="194421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Storming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948264" y="2897584"/>
            <a:ext cx="194421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Storming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092280" y="908720"/>
            <a:ext cx="194421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Storming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05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7504" y="4725144"/>
            <a:ext cx="1800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313" y="425519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Forming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826675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forming stage occurs when team members first come together as a team.</a:t>
            </a:r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3513" y="4109010"/>
            <a:ext cx="18002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53513" y="370890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Storming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5521" y="4210541"/>
            <a:ext cx="1584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During the storming stage, teams discover teamwork  is more difficult than they expected.</a:t>
            </a:r>
          </a:p>
          <a:p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23928" y="3573016"/>
            <a:ext cx="1800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321297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Norming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674547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Norming stage begins as the team move beyond the storming stage and begins to function as a team.</a:t>
            </a:r>
            <a:endParaRPr lang="en-IN" dirty="0"/>
          </a:p>
          <a:p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642279" y="3098654"/>
            <a:ext cx="18002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2279" y="269854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Performing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6136" y="3224704"/>
            <a:ext cx="1584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When a team reaches the performing stage it is functioning as a high performance team.</a:t>
            </a:r>
            <a:endParaRPr lang="en-IN" dirty="0"/>
          </a:p>
          <a:p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43008" y="2028325"/>
            <a:ext cx="1800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43800" y="161403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Adjourning</a:t>
            </a:r>
            <a:endParaRPr lang="en-I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5016" y="2129856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Breaking up the team when the </a:t>
            </a:r>
            <a:r>
              <a:rPr lang="en-IN" dirty="0"/>
              <a:t>r</a:t>
            </a:r>
            <a:r>
              <a:rPr lang="en-IN" dirty="0" smtClean="0"/>
              <a:t>equired task is complete. 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62942"/>
              </p:ext>
            </p:extLst>
          </p:nvPr>
        </p:nvGraphicFramePr>
        <p:xfrm>
          <a:off x="323528" y="548680"/>
          <a:ext cx="856895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13790"/>
                <a:gridCol w="1713790"/>
                <a:gridCol w="1713790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Stage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5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1746062"/>
              </p:ext>
            </p:extLst>
          </p:nvPr>
        </p:nvGraphicFramePr>
        <p:xfrm>
          <a:off x="107504" y="332656"/>
          <a:ext cx="8928992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404664"/>
            <a:ext cx="57606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Group 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27171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415233" y="366531"/>
            <a:ext cx="6408712" cy="4752528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1821633" y="4503712"/>
            <a:ext cx="554461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325689" y="3783632"/>
            <a:ext cx="46085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38884" y="2908870"/>
            <a:ext cx="33843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06936" y="2127448"/>
            <a:ext cx="244827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9420" y="4587536"/>
            <a:ext cx="399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Build TRUST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8884" y="2996952"/>
            <a:ext cx="3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Achieve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COMMITMENT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069" y="2207543"/>
            <a:ext cx="282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Embrace    ACCOUNTABILITY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334" y="3829351"/>
            <a:ext cx="3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CONFLICT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334" y="5489765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The Five FUNCTONS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88602" y="1411159"/>
            <a:ext cx="14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Focus on RESULT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3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94646" y="332656"/>
            <a:ext cx="4248472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Latent Conflict</a:t>
            </a:r>
            <a:endParaRPr lang="en-I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44301" y="914348"/>
            <a:ext cx="549162" cy="432048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286714" y="1346396"/>
            <a:ext cx="4248472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Perceived Conflict</a:t>
            </a:r>
            <a:endParaRPr lang="en-I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44301" y="1922460"/>
            <a:ext cx="549162" cy="432048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267475" y="2387556"/>
            <a:ext cx="4248472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Felt Conflict</a:t>
            </a:r>
            <a:endParaRPr lang="en-I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44301" y="2963620"/>
            <a:ext cx="549162" cy="432048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309329" y="3363538"/>
            <a:ext cx="4248472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Manifest Conflict</a:t>
            </a:r>
            <a:endParaRPr lang="en-I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158984" y="3945230"/>
            <a:ext cx="549162" cy="432048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309329" y="4377278"/>
            <a:ext cx="4248472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Conflict Aftermath</a:t>
            </a:r>
            <a:endParaRPr lang="en-I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2366" y="5869707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 of Conflict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543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putr1"/>
          <p:cNvSpPr>
            <a:spLocks noEditPoints="1" noChangeArrowheads="1"/>
          </p:cNvSpPr>
          <p:nvPr/>
        </p:nvSpPr>
        <p:spPr bwMode="auto">
          <a:xfrm>
            <a:off x="827584" y="332656"/>
            <a:ext cx="1080120" cy="108012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mputr4"/>
          <p:cNvSpPr>
            <a:spLocks noEditPoints="1" noChangeArrowheads="1"/>
          </p:cNvSpPr>
          <p:nvPr/>
        </p:nvSpPr>
        <p:spPr bwMode="auto">
          <a:xfrm>
            <a:off x="4301668" y="5181842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computr1"/>
          <p:cNvSpPr>
            <a:spLocks noEditPoints="1" noChangeArrowheads="1"/>
          </p:cNvSpPr>
          <p:nvPr/>
        </p:nvSpPr>
        <p:spPr bwMode="auto">
          <a:xfrm>
            <a:off x="2483768" y="332656"/>
            <a:ext cx="1080120" cy="108012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computr4"/>
          <p:cNvSpPr>
            <a:spLocks noEditPoints="1" noChangeArrowheads="1"/>
          </p:cNvSpPr>
          <p:nvPr/>
        </p:nvSpPr>
        <p:spPr bwMode="auto">
          <a:xfrm>
            <a:off x="3625393" y="5181842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mputr4"/>
          <p:cNvSpPr>
            <a:spLocks noEditPoints="1" noChangeArrowheads="1"/>
          </p:cNvSpPr>
          <p:nvPr/>
        </p:nvSpPr>
        <p:spPr bwMode="auto">
          <a:xfrm>
            <a:off x="4977943" y="5176411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mputr4"/>
          <p:cNvSpPr>
            <a:spLocks noEditPoints="1" noChangeArrowheads="1"/>
          </p:cNvSpPr>
          <p:nvPr/>
        </p:nvSpPr>
        <p:spPr bwMode="auto">
          <a:xfrm>
            <a:off x="5654218" y="5147759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899592" y="1880828"/>
            <a:ext cx="1440160" cy="50405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5"/>
          </p:cNvCxnSpPr>
          <p:nvPr/>
        </p:nvCxnSpPr>
        <p:spPr>
          <a:xfrm flipH="1">
            <a:off x="2483768" y="1412776"/>
            <a:ext cx="540060" cy="1440160"/>
          </a:xfrm>
          <a:prstGeom prst="bentConnector4">
            <a:avLst>
              <a:gd name="adj1" fmla="val -4232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87624" y="2852936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 Controller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273275" y="2801173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 Controller</a:t>
            </a:r>
            <a:endParaRPr lang="en-IN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051720" y="3363847"/>
            <a:ext cx="864096" cy="8280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34482" y="4209941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Comm. Controller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847353" y="4209941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Comm. Controller</a:t>
            </a:r>
            <a:endParaRPr lang="en-IN" dirty="0"/>
          </a:p>
        </p:txBody>
      </p:sp>
      <p:cxnSp>
        <p:nvCxnSpPr>
          <p:cNvPr id="21" name="Elbow Connector 20"/>
          <p:cNvCxnSpPr>
            <a:stCxn id="14" idx="2"/>
            <a:endCxn id="19" idx="0"/>
          </p:cNvCxnSpPr>
          <p:nvPr/>
        </p:nvCxnSpPr>
        <p:spPr>
          <a:xfrm rot="5400000">
            <a:off x="5616070" y="3544624"/>
            <a:ext cx="904712" cy="4259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3409369" y="4722998"/>
            <a:ext cx="432048" cy="4140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434455" y="4737368"/>
            <a:ext cx="472663" cy="4259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Workstation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267744" y="-366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Workstation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271240" y="640325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Mainframe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8271"/>
            <a:ext cx="2223228" cy="7064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57825" y="1055638"/>
            <a:ext cx="3281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2060"/>
                </a:solidFill>
              </a:rPr>
              <a:t>IBM SNA Architecture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908720"/>
            <a:ext cx="7560840" cy="5688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00675" y="97637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/>
              <a:t>Name of Organization</a:t>
            </a:r>
            <a:endParaRPr lang="en-IN" sz="3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769330" y="19675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Office Order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561147"/>
            <a:ext cx="27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……………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561147"/>
            <a:ext cx="27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Date: ………………….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8271"/>
            <a:ext cx="2223228" cy="7064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2336888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Copies To:</a:t>
            </a:r>
          </a:p>
          <a:p>
            <a:r>
              <a:rPr lang="en-IN" dirty="0" smtClean="0"/>
              <a:t>---------------------------------------------------------------------------------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71117" y="429309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Signed by</a:t>
            </a:r>
          </a:p>
          <a:p>
            <a:r>
              <a:rPr lang="en-IN" dirty="0" smtClean="0"/>
              <a:t>Name -----------------</a:t>
            </a:r>
          </a:p>
          <a:p>
            <a:r>
              <a:rPr lang="en-IN" dirty="0" smtClean="0"/>
              <a:t>Designation 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6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8367" y="1196752"/>
            <a:ext cx="396044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Types of Report Writing</a:t>
            </a:r>
            <a:endParaRPr lang="en-IN" sz="2400" b="1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4431888" y="1700808"/>
            <a:ext cx="16699" cy="95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88247" y="2659056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88247" y="2659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6519" y="2648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84791" y="269170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68967" y="2659056"/>
            <a:ext cx="79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6511" y="3267770"/>
            <a:ext cx="1872208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Oral and Written Report</a:t>
            </a:r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348687" y="3208772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Special Report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900415" y="3235120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Formal Report</a:t>
            </a:r>
            <a:endParaRPr lang="en-IN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940775" y="4396790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Business Report</a:t>
            </a:r>
            <a:endParaRPr lang="en-IN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8367" y="2632708"/>
            <a:ext cx="0" cy="1682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88647" y="2691706"/>
            <a:ext cx="0" cy="162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5" y="221588"/>
            <a:ext cx="2183553" cy="70643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532263" y="4353227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Informal Report</a:t>
            </a:r>
            <a:endParaRPr lang="en-IN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052543" y="4353227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Informal Letter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7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2185432"/>
              </p:ext>
            </p:extLst>
          </p:nvPr>
        </p:nvGraphicFramePr>
        <p:xfrm>
          <a:off x="1331640" y="1052736"/>
          <a:ext cx="664840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5264"/>
            <a:ext cx="1656184" cy="16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5835952"/>
              </p:ext>
            </p:extLst>
          </p:nvPr>
        </p:nvGraphicFramePr>
        <p:xfrm>
          <a:off x="1475656" y="1052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5580112" y="198884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5448" y="172723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Class</a:t>
            </a:r>
            <a:endParaRPr lang="en-IN" sz="28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23728" y="4941168"/>
            <a:ext cx="44644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24180" y="4445496"/>
            <a:ext cx="0" cy="49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55976" y="4445496"/>
            <a:ext cx="0" cy="114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88224" y="4445496"/>
            <a:ext cx="0" cy="49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IN" sz="2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877137" cy="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998</Words>
  <Application>Microsoft Office PowerPoint</Application>
  <PresentationFormat>On-screen Show (4:3)</PresentationFormat>
  <Paragraphs>453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</dc:creator>
  <cp:lastModifiedBy>NC</cp:lastModifiedBy>
  <cp:revision>83</cp:revision>
  <dcterms:created xsi:type="dcterms:W3CDTF">2024-03-25T16:20:02Z</dcterms:created>
  <dcterms:modified xsi:type="dcterms:W3CDTF">2024-07-31T14:14:57Z</dcterms:modified>
</cp:coreProperties>
</file>