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Syne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Syne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yn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08fe691b1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108fe691b1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108fe691b17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1" name="Google Shape;2621;g108fe691b17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2d69c6ac0a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Google Shape;2740;g2d69c6ac0a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31d0f7462a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9" name="Google Shape;2749;g31d0f7462a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2d69c6ac0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2d69c6ac0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31c77e63b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31c77e63b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108fe691b17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108fe691b17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31d0f7462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31d0f7462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108fe691b17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8" name="Google Shape;2938;g108fe691b17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6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31d0f7462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31d0f7462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10d8b6869a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10d8b6869a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31952ed08e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31952ed08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31952ed08e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31952ed08e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31d327ff5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31d327ff5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108fe691b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108fe691b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108fe691b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108fe691b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108fe691b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108fe691b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108fe691b17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108fe691b17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08fe691b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08fe691b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add what they lack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31952ed08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31952ed08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add what it lacks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108fe691b17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108fe691b17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1497348"/>
            <a:ext cx="6974100" cy="20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11" y="3651750"/>
            <a:ext cx="58071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70860" y="26488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93317" y="479738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33352" y="500032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31243" y="3131407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03019" y="499395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401756" y="220425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094825" y="485168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605195" y="454102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0775" y="404607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764926" y="271613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610575" y="4397630"/>
            <a:ext cx="1662816" cy="752173"/>
            <a:chOff x="5935450" y="921661"/>
            <a:chExt cx="739786" cy="334641"/>
          </a:xfrm>
        </p:grpSpPr>
        <p:sp>
          <p:nvSpPr>
            <p:cNvPr id="23" name="Google Shape;23;p2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162208" y="4192638"/>
            <a:ext cx="2533396" cy="1146012"/>
            <a:chOff x="5935450" y="921661"/>
            <a:chExt cx="739786" cy="334641"/>
          </a:xfrm>
        </p:grpSpPr>
        <p:sp>
          <p:nvSpPr>
            <p:cNvPr id="30" name="Google Shape;30;p2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-268032" y="4740183"/>
            <a:ext cx="1662816" cy="752173"/>
            <a:chOff x="5935450" y="921661"/>
            <a:chExt cx="739786" cy="334641"/>
          </a:xfrm>
        </p:grpSpPr>
        <p:sp>
          <p:nvSpPr>
            <p:cNvPr id="37" name="Google Shape;37;p2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1"/>
          <p:cNvSpPr txBox="1"/>
          <p:nvPr>
            <p:ph hasCustomPrompt="1" type="title"/>
          </p:nvPr>
        </p:nvSpPr>
        <p:spPr>
          <a:xfrm>
            <a:off x="1284000" y="1671674"/>
            <a:ext cx="65760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2" name="Google Shape;412;p11"/>
          <p:cNvSpPr txBox="1"/>
          <p:nvPr>
            <p:ph idx="1" type="subTitle"/>
          </p:nvPr>
        </p:nvSpPr>
        <p:spPr>
          <a:xfrm>
            <a:off x="1284000" y="2819800"/>
            <a:ext cx="65760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13" name="Google Shape;413;p11"/>
          <p:cNvGrpSpPr/>
          <p:nvPr/>
        </p:nvGrpSpPr>
        <p:grpSpPr>
          <a:xfrm>
            <a:off x="352250" y="3528076"/>
            <a:ext cx="168361" cy="263393"/>
            <a:chOff x="541375" y="1934701"/>
            <a:chExt cx="168361" cy="263393"/>
          </a:xfrm>
        </p:grpSpPr>
        <p:sp>
          <p:nvSpPr>
            <p:cNvPr id="414" name="Google Shape;414;p11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11"/>
          <p:cNvGrpSpPr/>
          <p:nvPr/>
        </p:nvGrpSpPr>
        <p:grpSpPr>
          <a:xfrm>
            <a:off x="8344724" y="4476798"/>
            <a:ext cx="168361" cy="263393"/>
            <a:chOff x="1637537" y="2448498"/>
            <a:chExt cx="168361" cy="263393"/>
          </a:xfrm>
        </p:grpSpPr>
        <p:sp>
          <p:nvSpPr>
            <p:cNvPr id="417" name="Google Shape;417;p11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11"/>
          <p:cNvSpPr/>
          <p:nvPr/>
        </p:nvSpPr>
        <p:spPr>
          <a:xfrm flipH="1">
            <a:off x="4319050" y="477076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"/>
          <p:cNvSpPr/>
          <p:nvPr/>
        </p:nvSpPr>
        <p:spPr>
          <a:xfrm flipH="1">
            <a:off x="273357" y="89471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flipH="1">
            <a:off x="6326141" y="208145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flipH="1">
            <a:off x="5731921" y="480025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1"/>
          <p:cNvSpPr/>
          <p:nvPr/>
        </p:nvSpPr>
        <p:spPr>
          <a:xfrm flipH="1">
            <a:off x="1547684" y="2009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1"/>
          <p:cNvSpPr/>
          <p:nvPr/>
        </p:nvSpPr>
        <p:spPr>
          <a:xfrm flipH="1">
            <a:off x="8790514" y="35280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1"/>
          <p:cNvSpPr/>
          <p:nvPr/>
        </p:nvSpPr>
        <p:spPr>
          <a:xfrm flipH="1">
            <a:off x="2624234" y="480812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1"/>
          <p:cNvGrpSpPr/>
          <p:nvPr/>
        </p:nvGrpSpPr>
        <p:grpSpPr>
          <a:xfrm>
            <a:off x="7317769" y="-369667"/>
            <a:ext cx="3150894" cy="3180434"/>
            <a:chOff x="-4257137" y="276283"/>
            <a:chExt cx="3150894" cy="3180434"/>
          </a:xfrm>
        </p:grpSpPr>
        <p:grpSp>
          <p:nvGrpSpPr>
            <p:cNvPr id="427" name="Google Shape;427;p11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5" name="Google Shape;465;p11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1"/>
          <p:cNvGrpSpPr/>
          <p:nvPr/>
        </p:nvGrpSpPr>
        <p:grpSpPr>
          <a:xfrm>
            <a:off x="-1223879" y="3966076"/>
            <a:ext cx="3320595" cy="1723840"/>
            <a:chOff x="4666075" y="3825750"/>
            <a:chExt cx="2868269" cy="1489021"/>
          </a:xfrm>
        </p:grpSpPr>
        <p:sp>
          <p:nvSpPr>
            <p:cNvPr id="467" name="Google Shape;467;p11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"/>
          <p:cNvSpPr txBox="1"/>
          <p:nvPr>
            <p:ph type="title"/>
          </p:nvPr>
        </p:nvSpPr>
        <p:spPr>
          <a:xfrm>
            <a:off x="720000" y="2005500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8" name="Google Shape;498;p13"/>
          <p:cNvSpPr txBox="1"/>
          <p:nvPr>
            <p:ph hasCustomPrompt="1" idx="2" type="title"/>
          </p:nvPr>
        </p:nvSpPr>
        <p:spPr>
          <a:xfrm>
            <a:off x="1250550" y="1325877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/>
          <p:nvPr>
            <p:ph idx="1" type="subTitle"/>
          </p:nvPr>
        </p:nvSpPr>
        <p:spPr>
          <a:xfrm>
            <a:off x="720000" y="2336725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idx="3" type="title"/>
          </p:nvPr>
        </p:nvSpPr>
        <p:spPr>
          <a:xfrm>
            <a:off x="3403800" y="2005500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1" name="Google Shape;501;p13"/>
          <p:cNvSpPr txBox="1"/>
          <p:nvPr>
            <p:ph hasCustomPrompt="1" idx="4" type="title"/>
          </p:nvPr>
        </p:nvSpPr>
        <p:spPr>
          <a:xfrm>
            <a:off x="3934350" y="1325877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idx="5" type="subTitle"/>
          </p:nvPr>
        </p:nvSpPr>
        <p:spPr>
          <a:xfrm>
            <a:off x="3403800" y="2336725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13"/>
          <p:cNvSpPr txBox="1"/>
          <p:nvPr>
            <p:ph idx="6" type="title"/>
          </p:nvPr>
        </p:nvSpPr>
        <p:spPr>
          <a:xfrm>
            <a:off x="6087600" y="2005500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4" name="Google Shape;504;p13"/>
          <p:cNvSpPr txBox="1"/>
          <p:nvPr>
            <p:ph hasCustomPrompt="1" idx="7" type="title"/>
          </p:nvPr>
        </p:nvSpPr>
        <p:spPr>
          <a:xfrm>
            <a:off x="6618150" y="1325877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5" name="Google Shape;505;p13"/>
          <p:cNvSpPr txBox="1"/>
          <p:nvPr>
            <p:ph idx="8" type="subTitle"/>
          </p:nvPr>
        </p:nvSpPr>
        <p:spPr>
          <a:xfrm>
            <a:off x="6087600" y="2336725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13"/>
          <p:cNvSpPr txBox="1"/>
          <p:nvPr>
            <p:ph idx="9" type="title"/>
          </p:nvPr>
        </p:nvSpPr>
        <p:spPr>
          <a:xfrm>
            <a:off x="720000" y="3718675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13"/>
          <p:cNvSpPr txBox="1"/>
          <p:nvPr>
            <p:ph hasCustomPrompt="1" idx="13" type="title"/>
          </p:nvPr>
        </p:nvSpPr>
        <p:spPr>
          <a:xfrm>
            <a:off x="1250550" y="3044726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8" name="Google Shape;508;p13"/>
          <p:cNvSpPr txBox="1"/>
          <p:nvPr>
            <p:ph idx="14" type="subTitle"/>
          </p:nvPr>
        </p:nvSpPr>
        <p:spPr>
          <a:xfrm>
            <a:off x="720000" y="4050000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3"/>
          <p:cNvSpPr txBox="1"/>
          <p:nvPr>
            <p:ph idx="15" type="title"/>
          </p:nvPr>
        </p:nvSpPr>
        <p:spPr>
          <a:xfrm>
            <a:off x="3403800" y="3718675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0" name="Google Shape;510;p13"/>
          <p:cNvSpPr txBox="1"/>
          <p:nvPr>
            <p:ph hasCustomPrompt="1" idx="16" type="title"/>
          </p:nvPr>
        </p:nvSpPr>
        <p:spPr>
          <a:xfrm>
            <a:off x="3934350" y="3044726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/>
          <p:nvPr>
            <p:ph idx="17" type="subTitle"/>
          </p:nvPr>
        </p:nvSpPr>
        <p:spPr>
          <a:xfrm>
            <a:off x="3403800" y="4050000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13"/>
          <p:cNvSpPr txBox="1"/>
          <p:nvPr>
            <p:ph idx="18" type="title"/>
          </p:nvPr>
        </p:nvSpPr>
        <p:spPr>
          <a:xfrm>
            <a:off x="6087600" y="3718675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3" name="Google Shape;513;p13"/>
          <p:cNvSpPr txBox="1"/>
          <p:nvPr>
            <p:ph hasCustomPrompt="1" idx="19" type="title"/>
          </p:nvPr>
        </p:nvSpPr>
        <p:spPr>
          <a:xfrm>
            <a:off x="6618150" y="3044726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4" name="Google Shape;514;p13"/>
          <p:cNvSpPr txBox="1"/>
          <p:nvPr>
            <p:ph idx="20" type="subTitle"/>
          </p:nvPr>
        </p:nvSpPr>
        <p:spPr>
          <a:xfrm>
            <a:off x="6087600" y="4050000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16" name="Google Shape;516;p13"/>
          <p:cNvSpPr/>
          <p:nvPr/>
        </p:nvSpPr>
        <p:spPr>
          <a:xfrm flipH="1">
            <a:off x="8466743" y="16704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 flipH="1">
            <a:off x="8830969" y="467598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3"/>
          <p:cNvSpPr/>
          <p:nvPr/>
        </p:nvSpPr>
        <p:spPr>
          <a:xfrm flipH="1">
            <a:off x="8576398" y="3797278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3"/>
          <p:cNvSpPr/>
          <p:nvPr/>
        </p:nvSpPr>
        <p:spPr>
          <a:xfrm flipH="1">
            <a:off x="2354717" y="201682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3"/>
          <p:cNvSpPr/>
          <p:nvPr/>
        </p:nvSpPr>
        <p:spPr>
          <a:xfrm flipH="1">
            <a:off x="270850" y="277029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3"/>
          <p:cNvSpPr/>
          <p:nvPr/>
        </p:nvSpPr>
        <p:spPr>
          <a:xfrm flipH="1">
            <a:off x="5002821" y="187945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3"/>
          <p:cNvSpPr/>
          <p:nvPr/>
        </p:nvSpPr>
        <p:spPr>
          <a:xfrm flipH="1">
            <a:off x="456701" y="138610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3"/>
          <p:cNvSpPr/>
          <p:nvPr/>
        </p:nvSpPr>
        <p:spPr>
          <a:xfrm flipH="1">
            <a:off x="2838127" y="48825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3"/>
          <p:cNvSpPr/>
          <p:nvPr/>
        </p:nvSpPr>
        <p:spPr>
          <a:xfrm flipH="1">
            <a:off x="417610" y="46356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3"/>
          <p:cNvSpPr/>
          <p:nvPr/>
        </p:nvSpPr>
        <p:spPr>
          <a:xfrm flipH="1">
            <a:off x="6969252" y="48837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3"/>
          <p:cNvSpPr/>
          <p:nvPr/>
        </p:nvSpPr>
        <p:spPr>
          <a:xfrm flipH="1">
            <a:off x="8821970" y="2604632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3"/>
          <p:cNvSpPr/>
          <p:nvPr/>
        </p:nvSpPr>
        <p:spPr>
          <a:xfrm flipH="1">
            <a:off x="7571502" y="441100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13"/>
          <p:cNvGrpSpPr/>
          <p:nvPr/>
        </p:nvGrpSpPr>
        <p:grpSpPr>
          <a:xfrm>
            <a:off x="3576454" y="4815410"/>
            <a:ext cx="1523884" cy="689361"/>
            <a:chOff x="5935450" y="921661"/>
            <a:chExt cx="739786" cy="334641"/>
          </a:xfrm>
        </p:grpSpPr>
        <p:sp>
          <p:nvSpPr>
            <p:cNvPr id="529" name="Google Shape;529;p1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13"/>
          <p:cNvGrpSpPr/>
          <p:nvPr/>
        </p:nvGrpSpPr>
        <p:grpSpPr>
          <a:xfrm flipH="1">
            <a:off x="8322663" y="184017"/>
            <a:ext cx="1662816" cy="752173"/>
            <a:chOff x="5935450" y="921661"/>
            <a:chExt cx="739786" cy="334641"/>
          </a:xfrm>
        </p:grpSpPr>
        <p:sp>
          <p:nvSpPr>
            <p:cNvPr id="536" name="Google Shape;536;p1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13"/>
          <p:cNvGrpSpPr/>
          <p:nvPr/>
        </p:nvGrpSpPr>
        <p:grpSpPr>
          <a:xfrm>
            <a:off x="-782850" y="-256837"/>
            <a:ext cx="2533396" cy="1146012"/>
            <a:chOff x="5935450" y="921661"/>
            <a:chExt cx="739786" cy="334641"/>
          </a:xfrm>
        </p:grpSpPr>
        <p:sp>
          <p:nvSpPr>
            <p:cNvPr id="543" name="Google Shape;543;p1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13"/>
          <p:cNvGrpSpPr/>
          <p:nvPr/>
        </p:nvGrpSpPr>
        <p:grpSpPr>
          <a:xfrm flipH="1">
            <a:off x="7980120" y="526570"/>
            <a:ext cx="1662816" cy="752173"/>
            <a:chOff x="5935450" y="921661"/>
            <a:chExt cx="739786" cy="334641"/>
          </a:xfrm>
        </p:grpSpPr>
        <p:sp>
          <p:nvSpPr>
            <p:cNvPr id="550" name="Google Shape;550;p1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59" name="Google Shape;559;p14"/>
          <p:cNvGrpSpPr/>
          <p:nvPr/>
        </p:nvGrpSpPr>
        <p:grpSpPr>
          <a:xfrm>
            <a:off x="4486912" y="4945778"/>
            <a:ext cx="170170" cy="263393"/>
            <a:chOff x="1223537" y="2032528"/>
            <a:chExt cx="170170" cy="263393"/>
          </a:xfrm>
        </p:grpSpPr>
        <p:sp>
          <p:nvSpPr>
            <p:cNvPr id="560" name="Google Shape;560;p14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4"/>
          <p:cNvGrpSpPr/>
          <p:nvPr/>
        </p:nvGrpSpPr>
        <p:grpSpPr>
          <a:xfrm>
            <a:off x="8851150" y="2080350"/>
            <a:ext cx="168361" cy="261749"/>
            <a:chOff x="1877913" y="1847725"/>
            <a:chExt cx="168361" cy="261749"/>
          </a:xfrm>
        </p:grpSpPr>
        <p:sp>
          <p:nvSpPr>
            <p:cNvPr id="563" name="Google Shape;563;p14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14"/>
          <p:cNvGrpSpPr/>
          <p:nvPr/>
        </p:nvGrpSpPr>
        <p:grpSpPr>
          <a:xfrm>
            <a:off x="7302074" y="5077186"/>
            <a:ext cx="168361" cy="263393"/>
            <a:chOff x="1637537" y="2448498"/>
            <a:chExt cx="168361" cy="263393"/>
          </a:xfrm>
        </p:grpSpPr>
        <p:sp>
          <p:nvSpPr>
            <p:cNvPr id="566" name="Google Shape;566;p14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14"/>
          <p:cNvGrpSpPr/>
          <p:nvPr/>
        </p:nvGrpSpPr>
        <p:grpSpPr>
          <a:xfrm>
            <a:off x="8415763" y="127588"/>
            <a:ext cx="168361" cy="261749"/>
            <a:chOff x="1877913" y="1847725"/>
            <a:chExt cx="168361" cy="261749"/>
          </a:xfrm>
        </p:grpSpPr>
        <p:sp>
          <p:nvSpPr>
            <p:cNvPr id="569" name="Google Shape;569;p14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 flipH="1">
            <a:off x="1365613" y="48138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8841457" y="36049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2458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6200796" y="4890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6884071" y="2060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313509" y="396664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8847502" y="1017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2646009" y="4851213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14"/>
          <p:cNvGrpSpPr/>
          <p:nvPr/>
        </p:nvGrpSpPr>
        <p:grpSpPr>
          <a:xfrm flipH="1">
            <a:off x="-1217919" y="-1587967"/>
            <a:ext cx="3150894" cy="3180434"/>
            <a:chOff x="-4257137" y="276283"/>
            <a:chExt cx="3150894" cy="3180434"/>
          </a:xfrm>
        </p:grpSpPr>
        <p:grpSp>
          <p:nvGrpSpPr>
            <p:cNvPr id="580" name="Google Shape;580;p14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581" name="Google Shape;581;p14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4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8" name="Google Shape;618;p14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4"/>
          <p:cNvGrpSpPr/>
          <p:nvPr/>
        </p:nvGrpSpPr>
        <p:grpSpPr>
          <a:xfrm>
            <a:off x="8091483" y="4103713"/>
            <a:ext cx="3320595" cy="1723840"/>
            <a:chOff x="4666075" y="3825750"/>
            <a:chExt cx="2868269" cy="1489021"/>
          </a:xfrm>
        </p:grpSpPr>
        <p:sp>
          <p:nvSpPr>
            <p:cNvPr id="620" name="Google Shape;620;p14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4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5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650" name="Google Shape;650;p15"/>
          <p:cNvGrpSpPr/>
          <p:nvPr/>
        </p:nvGrpSpPr>
        <p:grpSpPr>
          <a:xfrm>
            <a:off x="4486912" y="4945778"/>
            <a:ext cx="170170" cy="263393"/>
            <a:chOff x="1223537" y="2032528"/>
            <a:chExt cx="170170" cy="263393"/>
          </a:xfrm>
        </p:grpSpPr>
        <p:sp>
          <p:nvSpPr>
            <p:cNvPr id="651" name="Google Shape;651;p15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5"/>
          <p:cNvGrpSpPr/>
          <p:nvPr/>
        </p:nvGrpSpPr>
        <p:grpSpPr>
          <a:xfrm>
            <a:off x="7302074" y="5077186"/>
            <a:ext cx="168361" cy="263393"/>
            <a:chOff x="1637537" y="2448498"/>
            <a:chExt cx="168361" cy="263393"/>
          </a:xfrm>
        </p:grpSpPr>
        <p:sp>
          <p:nvSpPr>
            <p:cNvPr id="654" name="Google Shape;654;p15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15"/>
          <p:cNvGrpSpPr/>
          <p:nvPr/>
        </p:nvGrpSpPr>
        <p:grpSpPr>
          <a:xfrm>
            <a:off x="8415763" y="127588"/>
            <a:ext cx="168361" cy="261749"/>
            <a:chOff x="1877913" y="1847725"/>
            <a:chExt cx="168361" cy="261749"/>
          </a:xfrm>
        </p:grpSpPr>
        <p:sp>
          <p:nvSpPr>
            <p:cNvPr id="657" name="Google Shape;657;p15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15"/>
          <p:cNvSpPr/>
          <p:nvPr/>
        </p:nvSpPr>
        <p:spPr>
          <a:xfrm flipH="1">
            <a:off x="1365613" y="48138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5"/>
          <p:cNvSpPr/>
          <p:nvPr/>
        </p:nvSpPr>
        <p:spPr>
          <a:xfrm flipH="1">
            <a:off x="8841457" y="36049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5"/>
          <p:cNvSpPr/>
          <p:nvPr/>
        </p:nvSpPr>
        <p:spPr>
          <a:xfrm flipH="1">
            <a:off x="2458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5"/>
          <p:cNvSpPr/>
          <p:nvPr/>
        </p:nvSpPr>
        <p:spPr>
          <a:xfrm flipH="1">
            <a:off x="6200796" y="4890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5"/>
          <p:cNvSpPr/>
          <p:nvPr/>
        </p:nvSpPr>
        <p:spPr>
          <a:xfrm flipH="1">
            <a:off x="6884071" y="2060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5"/>
          <p:cNvSpPr/>
          <p:nvPr/>
        </p:nvSpPr>
        <p:spPr>
          <a:xfrm flipH="1">
            <a:off x="313509" y="396664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5"/>
          <p:cNvSpPr/>
          <p:nvPr/>
        </p:nvSpPr>
        <p:spPr>
          <a:xfrm flipH="1">
            <a:off x="8847502" y="1017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5"/>
          <p:cNvSpPr/>
          <p:nvPr/>
        </p:nvSpPr>
        <p:spPr>
          <a:xfrm flipH="1">
            <a:off x="2646009" y="4851213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15"/>
          <p:cNvGrpSpPr/>
          <p:nvPr/>
        </p:nvGrpSpPr>
        <p:grpSpPr>
          <a:xfrm>
            <a:off x="-1786667" y="-625962"/>
            <a:ext cx="3320595" cy="1723840"/>
            <a:chOff x="4666075" y="3825750"/>
            <a:chExt cx="2868269" cy="1489021"/>
          </a:xfrm>
        </p:grpSpPr>
        <p:sp>
          <p:nvSpPr>
            <p:cNvPr id="668" name="Google Shape;668;p15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15"/>
          <p:cNvGrpSpPr/>
          <p:nvPr/>
        </p:nvGrpSpPr>
        <p:grpSpPr>
          <a:xfrm flipH="1">
            <a:off x="-2819896" y="4083625"/>
            <a:ext cx="3677844" cy="1663668"/>
            <a:chOff x="5935450" y="921661"/>
            <a:chExt cx="739786" cy="334641"/>
          </a:xfrm>
        </p:grpSpPr>
        <p:sp>
          <p:nvSpPr>
            <p:cNvPr id="696" name="Google Shape;696;p15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>
            <a:off x="7805541" y="4203338"/>
            <a:ext cx="3677844" cy="2828761"/>
            <a:chOff x="3127541" y="4211413"/>
            <a:chExt cx="3677844" cy="2828761"/>
          </a:xfrm>
        </p:grpSpPr>
        <p:grpSp>
          <p:nvGrpSpPr>
            <p:cNvPr id="703" name="Google Shape;703;p15"/>
            <p:cNvGrpSpPr/>
            <p:nvPr/>
          </p:nvGrpSpPr>
          <p:grpSpPr>
            <a:xfrm>
              <a:off x="3127541" y="4211413"/>
              <a:ext cx="3677844" cy="1663668"/>
              <a:chOff x="5935450" y="921661"/>
              <a:chExt cx="739786" cy="334641"/>
            </a:xfrm>
          </p:grpSpPr>
          <p:sp>
            <p:nvSpPr>
              <p:cNvPr id="704" name="Google Shape;704;p15"/>
              <p:cNvSpPr/>
              <p:nvPr/>
            </p:nvSpPr>
            <p:spPr>
              <a:xfrm>
                <a:off x="5935450" y="921661"/>
                <a:ext cx="739786" cy="334641"/>
              </a:xfrm>
              <a:custGeom>
                <a:rect b="b" l="l" r="r" t="t"/>
                <a:pathLst>
                  <a:path extrusionOk="0" h="2833" w="6263">
                    <a:moveTo>
                      <a:pt x="2871" y="1"/>
                    </a:moveTo>
                    <a:cubicBezTo>
                      <a:pt x="2673" y="1"/>
                      <a:pt x="2473" y="50"/>
                      <a:pt x="2291" y="148"/>
                    </a:cubicBezTo>
                    <a:cubicBezTo>
                      <a:pt x="1571" y="519"/>
                      <a:pt x="1717" y="1160"/>
                      <a:pt x="1717" y="1160"/>
                    </a:cubicBezTo>
                    <a:cubicBezTo>
                      <a:pt x="1717" y="1160"/>
                      <a:pt x="1364" y="1022"/>
                      <a:pt x="996" y="1022"/>
                    </a:cubicBezTo>
                    <a:cubicBezTo>
                      <a:pt x="675" y="1022"/>
                      <a:pt x="342" y="1127"/>
                      <a:pt x="222" y="1520"/>
                    </a:cubicBezTo>
                    <a:cubicBezTo>
                      <a:pt x="0" y="2243"/>
                      <a:pt x="581" y="2594"/>
                      <a:pt x="1290" y="2594"/>
                    </a:cubicBezTo>
                    <a:cubicBezTo>
                      <a:pt x="1407" y="2594"/>
                      <a:pt x="1528" y="2585"/>
                      <a:pt x="1650" y="2566"/>
                    </a:cubicBezTo>
                    <a:cubicBezTo>
                      <a:pt x="1650" y="2566"/>
                      <a:pt x="2679" y="2833"/>
                      <a:pt x="3721" y="2833"/>
                    </a:cubicBezTo>
                    <a:cubicBezTo>
                      <a:pt x="4603" y="2833"/>
                      <a:pt x="5492" y="2642"/>
                      <a:pt x="5776" y="1936"/>
                    </a:cubicBezTo>
                    <a:cubicBezTo>
                      <a:pt x="6262" y="754"/>
                      <a:pt x="5178" y="50"/>
                      <a:pt x="4281" y="50"/>
                    </a:cubicBezTo>
                    <a:cubicBezTo>
                      <a:pt x="4018" y="50"/>
                      <a:pt x="3770" y="111"/>
                      <a:pt x="3583" y="238"/>
                    </a:cubicBezTo>
                    <a:cubicBezTo>
                      <a:pt x="3375" y="81"/>
                      <a:pt x="3125" y="1"/>
                      <a:pt x="2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6282962" y="966429"/>
                <a:ext cx="44531" cy="25396"/>
              </a:xfrm>
              <a:custGeom>
                <a:rect b="b" l="l" r="r" t="t"/>
                <a:pathLst>
                  <a:path extrusionOk="0" h="215" w="377">
                    <a:moveTo>
                      <a:pt x="149" y="1"/>
                    </a:moveTo>
                    <a:cubicBezTo>
                      <a:pt x="114" y="1"/>
                      <a:pt x="79" y="10"/>
                      <a:pt x="46" y="28"/>
                    </a:cubicBezTo>
                    <a:cubicBezTo>
                      <a:pt x="12" y="50"/>
                      <a:pt x="1" y="95"/>
                      <a:pt x="23" y="129"/>
                    </a:cubicBezTo>
                    <a:cubicBezTo>
                      <a:pt x="40" y="146"/>
                      <a:pt x="62" y="156"/>
                      <a:pt x="86" y="156"/>
                    </a:cubicBezTo>
                    <a:cubicBezTo>
                      <a:pt x="95" y="156"/>
                      <a:pt x="104" y="155"/>
                      <a:pt x="113" y="152"/>
                    </a:cubicBezTo>
                    <a:lnTo>
                      <a:pt x="181" y="152"/>
                    </a:lnTo>
                    <a:lnTo>
                      <a:pt x="203" y="163"/>
                    </a:lnTo>
                    <a:lnTo>
                      <a:pt x="214" y="174"/>
                    </a:lnTo>
                    <a:cubicBezTo>
                      <a:pt x="232" y="203"/>
                      <a:pt x="257" y="214"/>
                      <a:pt x="280" y="214"/>
                    </a:cubicBezTo>
                    <a:cubicBezTo>
                      <a:pt x="331" y="214"/>
                      <a:pt x="376" y="160"/>
                      <a:pt x="338" y="107"/>
                    </a:cubicBezTo>
                    <a:cubicBezTo>
                      <a:pt x="292" y="38"/>
                      <a:pt x="221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6171456" y="969973"/>
                <a:ext cx="77132" cy="98042"/>
              </a:xfrm>
              <a:custGeom>
                <a:rect b="b" l="l" r="r" t="t"/>
                <a:pathLst>
                  <a:path extrusionOk="0" h="830" w="653">
                    <a:moveTo>
                      <a:pt x="488" y="1"/>
                    </a:moveTo>
                    <a:cubicBezTo>
                      <a:pt x="370" y="1"/>
                      <a:pt x="241" y="98"/>
                      <a:pt x="180" y="189"/>
                    </a:cubicBezTo>
                    <a:cubicBezTo>
                      <a:pt x="57" y="358"/>
                      <a:pt x="0" y="560"/>
                      <a:pt x="0" y="762"/>
                    </a:cubicBezTo>
                    <a:cubicBezTo>
                      <a:pt x="0" y="796"/>
                      <a:pt x="34" y="830"/>
                      <a:pt x="79" y="830"/>
                    </a:cubicBezTo>
                    <a:cubicBezTo>
                      <a:pt x="113" y="830"/>
                      <a:pt x="146" y="796"/>
                      <a:pt x="146" y="762"/>
                    </a:cubicBezTo>
                    <a:cubicBezTo>
                      <a:pt x="146" y="605"/>
                      <a:pt x="180" y="448"/>
                      <a:pt x="259" y="313"/>
                    </a:cubicBezTo>
                    <a:cubicBezTo>
                      <a:pt x="293" y="257"/>
                      <a:pt x="338" y="212"/>
                      <a:pt x="394" y="178"/>
                    </a:cubicBezTo>
                    <a:cubicBezTo>
                      <a:pt x="428" y="155"/>
                      <a:pt x="450" y="144"/>
                      <a:pt x="484" y="144"/>
                    </a:cubicBezTo>
                    <a:lnTo>
                      <a:pt x="529" y="144"/>
                    </a:lnTo>
                    <a:cubicBezTo>
                      <a:pt x="536" y="166"/>
                      <a:pt x="557" y="178"/>
                      <a:pt x="581" y="178"/>
                    </a:cubicBezTo>
                    <a:cubicBezTo>
                      <a:pt x="593" y="178"/>
                      <a:pt x="607" y="175"/>
                      <a:pt x="619" y="167"/>
                    </a:cubicBezTo>
                    <a:cubicBezTo>
                      <a:pt x="652" y="144"/>
                      <a:pt x="652" y="110"/>
                      <a:pt x="641" y="77"/>
                    </a:cubicBezTo>
                    <a:cubicBezTo>
                      <a:pt x="598" y="22"/>
                      <a:pt x="544" y="1"/>
                      <a:pt x="4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6508809" y="1003047"/>
                <a:ext cx="74416" cy="136904"/>
              </a:xfrm>
              <a:custGeom>
                <a:rect b="b" l="l" r="r" t="t"/>
                <a:pathLst>
                  <a:path extrusionOk="0" h="1159" w="630">
                    <a:moveTo>
                      <a:pt x="100" y="1"/>
                    </a:moveTo>
                    <a:cubicBezTo>
                      <a:pt x="39" y="1"/>
                      <a:pt x="1" y="94"/>
                      <a:pt x="67" y="123"/>
                    </a:cubicBezTo>
                    <a:cubicBezTo>
                      <a:pt x="416" y="291"/>
                      <a:pt x="562" y="707"/>
                      <a:pt x="393" y="1056"/>
                    </a:cubicBezTo>
                    <a:cubicBezTo>
                      <a:pt x="370" y="1110"/>
                      <a:pt x="416" y="1158"/>
                      <a:pt x="461" y="1158"/>
                    </a:cubicBezTo>
                    <a:cubicBezTo>
                      <a:pt x="482" y="1158"/>
                      <a:pt x="503" y="1148"/>
                      <a:pt x="517" y="1123"/>
                    </a:cubicBezTo>
                    <a:cubicBezTo>
                      <a:pt x="618" y="921"/>
                      <a:pt x="629" y="674"/>
                      <a:pt x="551" y="460"/>
                    </a:cubicBezTo>
                    <a:cubicBezTo>
                      <a:pt x="472" y="258"/>
                      <a:pt x="326" y="100"/>
                      <a:pt x="135" y="10"/>
                    </a:cubicBezTo>
                    <a:cubicBezTo>
                      <a:pt x="123" y="4"/>
                      <a:pt x="111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5997582" y="1091992"/>
                <a:ext cx="63785" cy="54454"/>
              </a:xfrm>
              <a:custGeom>
                <a:rect b="b" l="l" r="r" t="t"/>
                <a:pathLst>
                  <a:path extrusionOk="0" h="461" w="540">
                    <a:moveTo>
                      <a:pt x="395" y="1"/>
                    </a:moveTo>
                    <a:cubicBezTo>
                      <a:pt x="183" y="1"/>
                      <a:pt x="1" y="175"/>
                      <a:pt x="11" y="393"/>
                    </a:cubicBezTo>
                    <a:cubicBezTo>
                      <a:pt x="11" y="438"/>
                      <a:pt x="45" y="460"/>
                      <a:pt x="78" y="460"/>
                    </a:cubicBezTo>
                    <a:cubicBezTo>
                      <a:pt x="112" y="460"/>
                      <a:pt x="146" y="438"/>
                      <a:pt x="146" y="393"/>
                    </a:cubicBezTo>
                    <a:cubicBezTo>
                      <a:pt x="146" y="382"/>
                      <a:pt x="146" y="370"/>
                      <a:pt x="146" y="359"/>
                    </a:cubicBezTo>
                    <a:lnTo>
                      <a:pt x="146" y="337"/>
                    </a:lnTo>
                    <a:lnTo>
                      <a:pt x="157" y="303"/>
                    </a:lnTo>
                    <a:cubicBezTo>
                      <a:pt x="157" y="303"/>
                      <a:pt x="157" y="303"/>
                      <a:pt x="157" y="292"/>
                    </a:cubicBezTo>
                    <a:cubicBezTo>
                      <a:pt x="157" y="280"/>
                      <a:pt x="168" y="280"/>
                      <a:pt x="168" y="269"/>
                    </a:cubicBezTo>
                    <a:lnTo>
                      <a:pt x="179" y="258"/>
                    </a:lnTo>
                    <a:lnTo>
                      <a:pt x="179" y="247"/>
                    </a:lnTo>
                    <a:cubicBezTo>
                      <a:pt x="191" y="224"/>
                      <a:pt x="213" y="213"/>
                      <a:pt x="224" y="202"/>
                    </a:cubicBezTo>
                    <a:lnTo>
                      <a:pt x="236" y="190"/>
                    </a:lnTo>
                    <a:lnTo>
                      <a:pt x="269" y="168"/>
                    </a:lnTo>
                    <a:lnTo>
                      <a:pt x="292" y="168"/>
                    </a:lnTo>
                    <a:cubicBezTo>
                      <a:pt x="303" y="168"/>
                      <a:pt x="314" y="157"/>
                      <a:pt x="326" y="157"/>
                    </a:cubicBezTo>
                    <a:lnTo>
                      <a:pt x="427" y="157"/>
                    </a:lnTo>
                    <a:cubicBezTo>
                      <a:pt x="433" y="159"/>
                      <a:pt x="439" y="160"/>
                      <a:pt x="445" y="160"/>
                    </a:cubicBezTo>
                    <a:cubicBezTo>
                      <a:pt x="475" y="160"/>
                      <a:pt x="507" y="139"/>
                      <a:pt x="517" y="112"/>
                    </a:cubicBezTo>
                    <a:cubicBezTo>
                      <a:pt x="539" y="78"/>
                      <a:pt x="517" y="22"/>
                      <a:pt x="483" y="11"/>
                    </a:cubicBezTo>
                    <a:cubicBezTo>
                      <a:pt x="454" y="4"/>
                      <a:pt x="424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6381238" y="947648"/>
                <a:ext cx="91779" cy="39571"/>
              </a:xfrm>
              <a:custGeom>
                <a:rect b="b" l="l" r="r" t="t"/>
                <a:pathLst>
                  <a:path extrusionOk="0" h="335" w="777">
                    <a:moveTo>
                      <a:pt x="422" y="0"/>
                    </a:moveTo>
                    <a:cubicBezTo>
                      <a:pt x="267" y="0"/>
                      <a:pt x="111" y="81"/>
                      <a:pt x="23" y="232"/>
                    </a:cubicBezTo>
                    <a:cubicBezTo>
                      <a:pt x="0" y="286"/>
                      <a:pt x="45" y="334"/>
                      <a:pt x="91" y="334"/>
                    </a:cubicBezTo>
                    <a:cubicBezTo>
                      <a:pt x="112" y="334"/>
                      <a:pt x="133" y="324"/>
                      <a:pt x="147" y="299"/>
                    </a:cubicBezTo>
                    <a:cubicBezTo>
                      <a:pt x="203" y="194"/>
                      <a:pt x="310" y="136"/>
                      <a:pt x="418" y="136"/>
                    </a:cubicBezTo>
                    <a:cubicBezTo>
                      <a:pt x="505" y="136"/>
                      <a:pt x="592" y="174"/>
                      <a:pt x="653" y="254"/>
                    </a:cubicBezTo>
                    <a:cubicBezTo>
                      <a:pt x="670" y="266"/>
                      <a:pt x="689" y="271"/>
                      <a:pt x="707" y="271"/>
                    </a:cubicBezTo>
                    <a:cubicBezTo>
                      <a:pt x="726" y="271"/>
                      <a:pt x="743" y="266"/>
                      <a:pt x="754" y="254"/>
                    </a:cubicBezTo>
                    <a:cubicBezTo>
                      <a:pt x="776" y="221"/>
                      <a:pt x="776" y="176"/>
                      <a:pt x="754" y="153"/>
                    </a:cubicBezTo>
                    <a:cubicBezTo>
                      <a:pt x="665" y="50"/>
                      <a:pt x="544" y="0"/>
                      <a:pt x="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0" name="Google Shape;710;p15"/>
            <p:cNvGrpSpPr/>
            <p:nvPr/>
          </p:nvGrpSpPr>
          <p:grpSpPr>
            <a:xfrm>
              <a:off x="4289875" y="6195875"/>
              <a:ext cx="168361" cy="261749"/>
              <a:chOff x="1877913" y="1847725"/>
              <a:chExt cx="168361" cy="261749"/>
            </a:xfrm>
          </p:grpSpPr>
          <p:sp>
            <p:nvSpPr>
              <p:cNvPr id="711" name="Google Shape;711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15"/>
            <p:cNvGrpSpPr/>
            <p:nvPr/>
          </p:nvGrpSpPr>
          <p:grpSpPr>
            <a:xfrm>
              <a:off x="5060900" y="6195875"/>
              <a:ext cx="168361" cy="261749"/>
              <a:chOff x="1877913" y="1847725"/>
              <a:chExt cx="168361" cy="261749"/>
            </a:xfrm>
          </p:grpSpPr>
          <p:sp>
            <p:nvSpPr>
              <p:cNvPr id="714" name="Google Shape;714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15"/>
            <p:cNvGrpSpPr/>
            <p:nvPr/>
          </p:nvGrpSpPr>
          <p:grpSpPr>
            <a:xfrm>
              <a:off x="5831925" y="6195875"/>
              <a:ext cx="168361" cy="261749"/>
              <a:chOff x="1877913" y="1847725"/>
              <a:chExt cx="168361" cy="261749"/>
            </a:xfrm>
          </p:grpSpPr>
          <p:sp>
            <p:nvSpPr>
              <p:cNvPr id="717" name="Google Shape;717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" name="Google Shape;719;p15"/>
            <p:cNvGrpSpPr/>
            <p:nvPr/>
          </p:nvGrpSpPr>
          <p:grpSpPr>
            <a:xfrm>
              <a:off x="4729875" y="6778425"/>
              <a:ext cx="168361" cy="261749"/>
              <a:chOff x="1877913" y="1847725"/>
              <a:chExt cx="168361" cy="261749"/>
            </a:xfrm>
          </p:grpSpPr>
          <p:sp>
            <p:nvSpPr>
              <p:cNvPr id="720" name="Google Shape;720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2" name="Google Shape;722;p15"/>
            <p:cNvGrpSpPr/>
            <p:nvPr/>
          </p:nvGrpSpPr>
          <p:grpSpPr>
            <a:xfrm>
              <a:off x="5500900" y="6778425"/>
              <a:ext cx="168361" cy="261749"/>
              <a:chOff x="1877913" y="1847725"/>
              <a:chExt cx="168361" cy="261749"/>
            </a:xfrm>
          </p:grpSpPr>
          <p:sp>
            <p:nvSpPr>
              <p:cNvPr id="723" name="Google Shape;723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6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8" name="Google Shape;728;p16"/>
          <p:cNvSpPr/>
          <p:nvPr/>
        </p:nvSpPr>
        <p:spPr>
          <a:xfrm flipH="1">
            <a:off x="6564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6"/>
          <p:cNvSpPr/>
          <p:nvPr/>
        </p:nvSpPr>
        <p:spPr>
          <a:xfrm flipH="1">
            <a:off x="4896046" y="47957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6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6"/>
          <p:cNvSpPr/>
          <p:nvPr/>
        </p:nvSpPr>
        <p:spPr>
          <a:xfrm flipH="1">
            <a:off x="581067" y="353972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6"/>
          <p:cNvSpPr/>
          <p:nvPr/>
        </p:nvSpPr>
        <p:spPr>
          <a:xfrm flipH="1">
            <a:off x="8646952" y="31837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16"/>
          <p:cNvGrpSpPr/>
          <p:nvPr/>
        </p:nvGrpSpPr>
        <p:grpSpPr>
          <a:xfrm flipH="1" rot="240851">
            <a:off x="-612390" y="-1112857"/>
            <a:ext cx="2005241" cy="1724974"/>
            <a:chOff x="6808836" y="380900"/>
            <a:chExt cx="2005335" cy="1725055"/>
          </a:xfrm>
        </p:grpSpPr>
        <p:sp>
          <p:nvSpPr>
            <p:cNvPr id="734" name="Google Shape;734;p16"/>
            <p:cNvSpPr/>
            <p:nvPr/>
          </p:nvSpPr>
          <p:spPr>
            <a:xfrm>
              <a:off x="7236434" y="1233266"/>
              <a:ext cx="985475" cy="872689"/>
            </a:xfrm>
            <a:custGeom>
              <a:rect b="b" l="l" r="r" t="t"/>
              <a:pathLst>
                <a:path extrusionOk="0" h="7388" w="8343">
                  <a:moveTo>
                    <a:pt x="4173" y="0"/>
                  </a:moveTo>
                  <a:cubicBezTo>
                    <a:pt x="2673" y="0"/>
                    <a:pt x="1261" y="923"/>
                    <a:pt x="709" y="2412"/>
                  </a:cubicBezTo>
                  <a:cubicBezTo>
                    <a:pt x="1" y="4323"/>
                    <a:pt x="979" y="6448"/>
                    <a:pt x="2890" y="7156"/>
                  </a:cubicBezTo>
                  <a:cubicBezTo>
                    <a:pt x="3312" y="7313"/>
                    <a:pt x="3744" y="7387"/>
                    <a:pt x="4169" y="7387"/>
                  </a:cubicBezTo>
                  <a:cubicBezTo>
                    <a:pt x="5667" y="7387"/>
                    <a:pt x="7074" y="6464"/>
                    <a:pt x="7634" y="4975"/>
                  </a:cubicBezTo>
                  <a:cubicBezTo>
                    <a:pt x="8343" y="3064"/>
                    <a:pt x="7365" y="939"/>
                    <a:pt x="5453" y="231"/>
                  </a:cubicBezTo>
                  <a:cubicBezTo>
                    <a:pt x="5031" y="75"/>
                    <a:pt x="4599" y="0"/>
                    <a:pt x="4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16"/>
            <p:cNvGrpSpPr/>
            <p:nvPr/>
          </p:nvGrpSpPr>
          <p:grpSpPr>
            <a:xfrm>
              <a:off x="6808836" y="380900"/>
              <a:ext cx="2005335" cy="1679927"/>
              <a:chOff x="6808836" y="380900"/>
              <a:chExt cx="2005335" cy="1679927"/>
            </a:xfrm>
          </p:grpSpPr>
          <p:sp>
            <p:nvSpPr>
              <p:cNvPr id="736" name="Google Shape;736;p16"/>
              <p:cNvSpPr/>
              <p:nvPr/>
            </p:nvSpPr>
            <p:spPr>
              <a:xfrm>
                <a:off x="8334722" y="1767766"/>
                <a:ext cx="479449" cy="119658"/>
              </a:xfrm>
              <a:custGeom>
                <a:rect b="b" l="l" r="r" t="t"/>
                <a:pathLst>
                  <a:path extrusionOk="0" h="1013" w="4059">
                    <a:moveTo>
                      <a:pt x="158" y="1"/>
                    </a:moveTo>
                    <a:cubicBezTo>
                      <a:pt x="124" y="1"/>
                      <a:pt x="79" y="23"/>
                      <a:pt x="68" y="57"/>
                    </a:cubicBezTo>
                    <a:cubicBezTo>
                      <a:pt x="12" y="102"/>
                      <a:pt x="0" y="192"/>
                      <a:pt x="90" y="237"/>
                    </a:cubicBezTo>
                    <a:lnTo>
                      <a:pt x="113" y="248"/>
                    </a:lnTo>
                    <a:lnTo>
                      <a:pt x="124" y="248"/>
                    </a:lnTo>
                    <a:cubicBezTo>
                      <a:pt x="191" y="271"/>
                      <a:pt x="248" y="293"/>
                      <a:pt x="315" y="304"/>
                    </a:cubicBezTo>
                    <a:cubicBezTo>
                      <a:pt x="326" y="327"/>
                      <a:pt x="349" y="349"/>
                      <a:pt x="383" y="349"/>
                    </a:cubicBezTo>
                    <a:cubicBezTo>
                      <a:pt x="1394" y="585"/>
                      <a:pt x="2429" y="788"/>
                      <a:pt x="3474" y="945"/>
                    </a:cubicBezTo>
                    <a:lnTo>
                      <a:pt x="3508" y="956"/>
                    </a:lnTo>
                    <a:cubicBezTo>
                      <a:pt x="3519" y="962"/>
                      <a:pt x="3528" y="965"/>
                      <a:pt x="3536" y="965"/>
                    </a:cubicBezTo>
                    <a:cubicBezTo>
                      <a:pt x="3544" y="965"/>
                      <a:pt x="3553" y="962"/>
                      <a:pt x="3564" y="956"/>
                    </a:cubicBezTo>
                    <a:lnTo>
                      <a:pt x="3901" y="1013"/>
                    </a:lnTo>
                    <a:cubicBezTo>
                      <a:pt x="4014" y="1013"/>
                      <a:pt x="4059" y="844"/>
                      <a:pt x="3946" y="788"/>
                    </a:cubicBezTo>
                    <a:cubicBezTo>
                      <a:pt x="2732" y="327"/>
                      <a:pt x="1451" y="57"/>
                      <a:pt x="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8196639" y="1916718"/>
                <a:ext cx="241792" cy="144109"/>
              </a:xfrm>
              <a:custGeom>
                <a:rect b="b" l="l" r="r" t="t"/>
                <a:pathLst>
                  <a:path extrusionOk="0" h="1220" w="2047">
                    <a:moveTo>
                      <a:pt x="179" y="1"/>
                    </a:moveTo>
                    <a:cubicBezTo>
                      <a:pt x="89" y="1"/>
                      <a:pt x="0" y="102"/>
                      <a:pt x="68" y="179"/>
                    </a:cubicBezTo>
                    <a:cubicBezTo>
                      <a:pt x="304" y="471"/>
                      <a:pt x="596" y="707"/>
                      <a:pt x="933" y="887"/>
                    </a:cubicBezTo>
                    <a:cubicBezTo>
                      <a:pt x="1091" y="977"/>
                      <a:pt x="1248" y="1067"/>
                      <a:pt x="1417" y="1134"/>
                    </a:cubicBezTo>
                    <a:cubicBezTo>
                      <a:pt x="1512" y="1191"/>
                      <a:pt x="1621" y="1220"/>
                      <a:pt x="1730" y="1220"/>
                    </a:cubicBezTo>
                    <a:cubicBezTo>
                      <a:pt x="1815" y="1220"/>
                      <a:pt x="1900" y="1202"/>
                      <a:pt x="1979" y="1168"/>
                    </a:cubicBezTo>
                    <a:cubicBezTo>
                      <a:pt x="2035" y="1123"/>
                      <a:pt x="2046" y="1056"/>
                      <a:pt x="2012" y="999"/>
                    </a:cubicBezTo>
                    <a:cubicBezTo>
                      <a:pt x="1923" y="876"/>
                      <a:pt x="1799" y="786"/>
                      <a:pt x="1664" y="718"/>
                    </a:cubicBezTo>
                    <a:cubicBezTo>
                      <a:pt x="1518" y="628"/>
                      <a:pt x="1383" y="538"/>
                      <a:pt x="1248" y="460"/>
                    </a:cubicBezTo>
                    <a:cubicBezTo>
                      <a:pt x="978" y="280"/>
                      <a:pt x="686" y="134"/>
                      <a:pt x="382" y="21"/>
                    </a:cubicBezTo>
                    <a:cubicBezTo>
                      <a:pt x="373" y="18"/>
                      <a:pt x="363" y="17"/>
                      <a:pt x="353" y="17"/>
                    </a:cubicBezTo>
                    <a:cubicBezTo>
                      <a:pt x="326" y="17"/>
                      <a:pt x="298" y="27"/>
                      <a:pt x="281" y="44"/>
                    </a:cubicBezTo>
                    <a:lnTo>
                      <a:pt x="225" y="10"/>
                    </a:lnTo>
                    <a:cubicBezTo>
                      <a:pt x="210" y="4"/>
                      <a:pt x="195" y="1"/>
                      <a:pt x="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8280268" y="1567078"/>
                <a:ext cx="203285" cy="57408"/>
              </a:xfrm>
              <a:custGeom>
                <a:rect b="b" l="l" r="r" t="t"/>
                <a:pathLst>
                  <a:path extrusionOk="0" h="486" w="1721">
                    <a:moveTo>
                      <a:pt x="1321" y="1"/>
                    </a:moveTo>
                    <a:cubicBezTo>
                      <a:pt x="945" y="1"/>
                      <a:pt x="574" y="82"/>
                      <a:pt x="225" y="238"/>
                    </a:cubicBezTo>
                    <a:lnTo>
                      <a:pt x="158" y="238"/>
                    </a:lnTo>
                    <a:cubicBezTo>
                      <a:pt x="0" y="238"/>
                      <a:pt x="0" y="486"/>
                      <a:pt x="158" y="486"/>
                    </a:cubicBezTo>
                    <a:lnTo>
                      <a:pt x="1068" y="452"/>
                    </a:lnTo>
                    <a:cubicBezTo>
                      <a:pt x="1293" y="452"/>
                      <a:pt x="1552" y="407"/>
                      <a:pt x="1675" y="193"/>
                    </a:cubicBezTo>
                    <a:cubicBezTo>
                      <a:pt x="1720" y="103"/>
                      <a:pt x="1664" y="13"/>
                      <a:pt x="1574" y="13"/>
                    </a:cubicBezTo>
                    <a:cubicBezTo>
                      <a:pt x="1490" y="5"/>
                      <a:pt x="1405" y="1"/>
                      <a:pt x="13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8202663" y="1258308"/>
                <a:ext cx="461495" cy="147299"/>
              </a:xfrm>
              <a:custGeom>
                <a:rect b="b" l="l" r="r" t="t"/>
                <a:pathLst>
                  <a:path extrusionOk="0" h="1247" w="3907">
                    <a:moveTo>
                      <a:pt x="3515" y="0"/>
                    </a:moveTo>
                    <a:cubicBezTo>
                      <a:pt x="3474" y="0"/>
                      <a:pt x="3431" y="6"/>
                      <a:pt x="3389" y="19"/>
                    </a:cubicBezTo>
                    <a:cubicBezTo>
                      <a:pt x="3232" y="42"/>
                      <a:pt x="3074" y="75"/>
                      <a:pt x="2928" y="120"/>
                    </a:cubicBezTo>
                    <a:cubicBezTo>
                      <a:pt x="2872" y="131"/>
                      <a:pt x="2827" y="154"/>
                      <a:pt x="2771" y="165"/>
                    </a:cubicBezTo>
                    <a:cubicBezTo>
                      <a:pt x="2445" y="233"/>
                      <a:pt x="2108" y="334"/>
                      <a:pt x="1793" y="424"/>
                    </a:cubicBezTo>
                    <a:cubicBezTo>
                      <a:pt x="1219" y="581"/>
                      <a:pt x="657" y="772"/>
                      <a:pt x="118" y="1020"/>
                    </a:cubicBezTo>
                    <a:cubicBezTo>
                      <a:pt x="1" y="1078"/>
                      <a:pt x="78" y="1246"/>
                      <a:pt x="189" y="1246"/>
                    </a:cubicBezTo>
                    <a:cubicBezTo>
                      <a:pt x="206" y="1246"/>
                      <a:pt x="223" y="1242"/>
                      <a:pt x="241" y="1233"/>
                    </a:cubicBezTo>
                    <a:lnTo>
                      <a:pt x="264" y="1222"/>
                    </a:lnTo>
                    <a:lnTo>
                      <a:pt x="309" y="1222"/>
                    </a:lnTo>
                    <a:lnTo>
                      <a:pt x="3513" y="559"/>
                    </a:lnTo>
                    <a:cubicBezTo>
                      <a:pt x="3659" y="525"/>
                      <a:pt x="3906" y="458"/>
                      <a:pt x="3817" y="244"/>
                    </a:cubicBezTo>
                    <a:cubicBezTo>
                      <a:pt x="3805" y="221"/>
                      <a:pt x="3794" y="210"/>
                      <a:pt x="3783" y="199"/>
                    </a:cubicBezTo>
                    <a:cubicBezTo>
                      <a:pt x="3783" y="143"/>
                      <a:pt x="3749" y="87"/>
                      <a:pt x="3715" y="53"/>
                    </a:cubicBezTo>
                    <a:cubicBezTo>
                      <a:pt x="3652" y="18"/>
                      <a:pt x="3584" y="0"/>
                      <a:pt x="3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8089031" y="1168299"/>
                <a:ext cx="134184" cy="113516"/>
              </a:xfrm>
              <a:custGeom>
                <a:rect b="b" l="l" r="r" t="t"/>
                <a:pathLst>
                  <a:path extrusionOk="0" h="961" w="1136">
                    <a:moveTo>
                      <a:pt x="953" y="1"/>
                    </a:moveTo>
                    <a:cubicBezTo>
                      <a:pt x="932" y="1"/>
                      <a:pt x="910" y="6"/>
                      <a:pt x="889" y="17"/>
                    </a:cubicBezTo>
                    <a:cubicBezTo>
                      <a:pt x="563" y="185"/>
                      <a:pt x="282" y="444"/>
                      <a:pt x="68" y="759"/>
                    </a:cubicBezTo>
                    <a:cubicBezTo>
                      <a:pt x="0" y="804"/>
                      <a:pt x="12" y="916"/>
                      <a:pt x="90" y="950"/>
                    </a:cubicBezTo>
                    <a:cubicBezTo>
                      <a:pt x="102" y="950"/>
                      <a:pt x="113" y="961"/>
                      <a:pt x="124" y="961"/>
                    </a:cubicBezTo>
                    <a:lnTo>
                      <a:pt x="147" y="950"/>
                    </a:lnTo>
                    <a:lnTo>
                      <a:pt x="180" y="950"/>
                    </a:lnTo>
                    <a:cubicBezTo>
                      <a:pt x="192" y="950"/>
                      <a:pt x="192" y="938"/>
                      <a:pt x="203" y="938"/>
                    </a:cubicBezTo>
                    <a:cubicBezTo>
                      <a:pt x="214" y="938"/>
                      <a:pt x="214" y="927"/>
                      <a:pt x="225" y="927"/>
                    </a:cubicBezTo>
                    <a:cubicBezTo>
                      <a:pt x="293" y="882"/>
                      <a:pt x="349" y="837"/>
                      <a:pt x="416" y="781"/>
                    </a:cubicBezTo>
                    <a:cubicBezTo>
                      <a:pt x="641" y="646"/>
                      <a:pt x="855" y="489"/>
                      <a:pt x="1057" y="331"/>
                    </a:cubicBezTo>
                    <a:lnTo>
                      <a:pt x="1068" y="331"/>
                    </a:lnTo>
                    <a:lnTo>
                      <a:pt x="1091" y="309"/>
                    </a:lnTo>
                    <a:cubicBezTo>
                      <a:pt x="1136" y="264"/>
                      <a:pt x="1136" y="196"/>
                      <a:pt x="1091" y="151"/>
                    </a:cubicBezTo>
                    <a:cubicBezTo>
                      <a:pt x="1091" y="151"/>
                      <a:pt x="1080" y="140"/>
                      <a:pt x="1080" y="140"/>
                    </a:cubicBezTo>
                    <a:lnTo>
                      <a:pt x="1080" y="118"/>
                    </a:lnTo>
                    <a:cubicBezTo>
                      <a:pt x="1071" y="50"/>
                      <a:pt x="1017" y="1"/>
                      <a:pt x="9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7899919" y="621750"/>
                <a:ext cx="341957" cy="518203"/>
              </a:xfrm>
              <a:custGeom>
                <a:rect b="b" l="l" r="r" t="t"/>
                <a:pathLst>
                  <a:path extrusionOk="0" h="4387" w="2895">
                    <a:moveTo>
                      <a:pt x="2647" y="0"/>
                    </a:moveTo>
                    <a:cubicBezTo>
                      <a:pt x="2231" y="12"/>
                      <a:pt x="2029" y="495"/>
                      <a:pt x="1838" y="787"/>
                    </a:cubicBezTo>
                    <a:lnTo>
                      <a:pt x="1051" y="2013"/>
                    </a:lnTo>
                    <a:cubicBezTo>
                      <a:pt x="612" y="2699"/>
                      <a:pt x="162" y="3407"/>
                      <a:pt x="16" y="4228"/>
                    </a:cubicBezTo>
                    <a:cubicBezTo>
                      <a:pt x="0" y="4307"/>
                      <a:pt x="69" y="4387"/>
                      <a:pt x="138" y="4387"/>
                    </a:cubicBezTo>
                    <a:cubicBezTo>
                      <a:pt x="167" y="4387"/>
                      <a:pt x="196" y="4373"/>
                      <a:pt x="219" y="4340"/>
                    </a:cubicBezTo>
                    <a:lnTo>
                      <a:pt x="241" y="4306"/>
                    </a:lnTo>
                    <a:cubicBezTo>
                      <a:pt x="259" y="4317"/>
                      <a:pt x="278" y="4322"/>
                      <a:pt x="297" y="4322"/>
                    </a:cubicBezTo>
                    <a:cubicBezTo>
                      <a:pt x="337" y="4322"/>
                      <a:pt x="376" y="4300"/>
                      <a:pt x="399" y="4261"/>
                    </a:cubicBezTo>
                    <a:cubicBezTo>
                      <a:pt x="781" y="3497"/>
                      <a:pt x="1242" y="2766"/>
                      <a:pt x="1781" y="2092"/>
                    </a:cubicBezTo>
                    <a:cubicBezTo>
                      <a:pt x="2242" y="1507"/>
                      <a:pt x="2894" y="911"/>
                      <a:pt x="2759" y="90"/>
                    </a:cubicBezTo>
                    <a:cubicBezTo>
                      <a:pt x="2748" y="34"/>
                      <a:pt x="2703" y="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7753095" y="801413"/>
                <a:ext cx="75715" cy="282667"/>
              </a:xfrm>
              <a:custGeom>
                <a:rect b="b" l="l" r="r" t="t"/>
                <a:pathLst>
                  <a:path extrusionOk="0" h="2393" w="641">
                    <a:moveTo>
                      <a:pt x="351" y="1"/>
                    </a:moveTo>
                    <a:cubicBezTo>
                      <a:pt x="285" y="1"/>
                      <a:pt x="218" y="26"/>
                      <a:pt x="169" y="76"/>
                    </a:cubicBezTo>
                    <a:cubicBezTo>
                      <a:pt x="68" y="177"/>
                      <a:pt x="79" y="346"/>
                      <a:pt x="79" y="481"/>
                    </a:cubicBezTo>
                    <a:lnTo>
                      <a:pt x="79" y="694"/>
                    </a:lnTo>
                    <a:cubicBezTo>
                      <a:pt x="56" y="885"/>
                      <a:pt x="56" y="1076"/>
                      <a:pt x="45" y="1268"/>
                    </a:cubicBezTo>
                    <a:lnTo>
                      <a:pt x="23" y="1931"/>
                    </a:lnTo>
                    <a:cubicBezTo>
                      <a:pt x="23" y="2055"/>
                      <a:pt x="0" y="2246"/>
                      <a:pt x="124" y="2302"/>
                    </a:cubicBezTo>
                    <a:cubicBezTo>
                      <a:pt x="134" y="2364"/>
                      <a:pt x="185" y="2393"/>
                      <a:pt x="236" y="2393"/>
                    </a:cubicBezTo>
                    <a:cubicBezTo>
                      <a:pt x="297" y="2393"/>
                      <a:pt x="360" y="2352"/>
                      <a:pt x="360" y="2279"/>
                    </a:cubicBezTo>
                    <a:cubicBezTo>
                      <a:pt x="360" y="1953"/>
                      <a:pt x="394" y="1627"/>
                      <a:pt x="461" y="1313"/>
                    </a:cubicBezTo>
                    <a:cubicBezTo>
                      <a:pt x="517" y="1009"/>
                      <a:pt x="641" y="717"/>
                      <a:pt x="618" y="413"/>
                    </a:cubicBezTo>
                    <a:cubicBezTo>
                      <a:pt x="630" y="278"/>
                      <a:pt x="585" y="155"/>
                      <a:pt x="506" y="53"/>
                    </a:cubicBezTo>
                    <a:cubicBezTo>
                      <a:pt x="460" y="18"/>
                      <a:pt x="406" y="1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7328096" y="380900"/>
                <a:ext cx="317507" cy="777128"/>
              </a:xfrm>
              <a:custGeom>
                <a:rect b="b" l="l" r="r" t="t"/>
                <a:pathLst>
                  <a:path extrusionOk="0" h="6579" w="2688">
                    <a:moveTo>
                      <a:pt x="1777" y="4614"/>
                    </a:moveTo>
                    <a:lnTo>
                      <a:pt x="1957" y="5064"/>
                    </a:lnTo>
                    <a:cubicBezTo>
                      <a:pt x="2047" y="5277"/>
                      <a:pt x="2125" y="5491"/>
                      <a:pt x="2193" y="5716"/>
                    </a:cubicBezTo>
                    <a:cubicBezTo>
                      <a:pt x="2058" y="5401"/>
                      <a:pt x="1934" y="5075"/>
                      <a:pt x="1822" y="4749"/>
                    </a:cubicBezTo>
                    <a:cubicBezTo>
                      <a:pt x="1811" y="4704"/>
                      <a:pt x="1788" y="4648"/>
                      <a:pt x="1777" y="4614"/>
                    </a:cubicBezTo>
                    <a:close/>
                    <a:moveTo>
                      <a:pt x="276" y="1"/>
                    </a:moveTo>
                    <a:cubicBezTo>
                      <a:pt x="213" y="1"/>
                      <a:pt x="143" y="62"/>
                      <a:pt x="135" y="128"/>
                    </a:cubicBezTo>
                    <a:cubicBezTo>
                      <a:pt x="1" y="1252"/>
                      <a:pt x="653" y="2231"/>
                      <a:pt x="1057" y="3231"/>
                    </a:cubicBezTo>
                    <a:cubicBezTo>
                      <a:pt x="1282" y="3771"/>
                      <a:pt x="1428" y="4333"/>
                      <a:pt x="1608" y="4873"/>
                    </a:cubicBezTo>
                    <a:cubicBezTo>
                      <a:pt x="1799" y="5423"/>
                      <a:pt x="2024" y="5963"/>
                      <a:pt x="2260" y="6491"/>
                    </a:cubicBezTo>
                    <a:cubicBezTo>
                      <a:pt x="2287" y="6532"/>
                      <a:pt x="2326" y="6552"/>
                      <a:pt x="2365" y="6552"/>
                    </a:cubicBezTo>
                    <a:cubicBezTo>
                      <a:pt x="2392" y="6552"/>
                      <a:pt x="2418" y="6543"/>
                      <a:pt x="2440" y="6525"/>
                    </a:cubicBezTo>
                    <a:cubicBezTo>
                      <a:pt x="2466" y="6563"/>
                      <a:pt x="2504" y="6579"/>
                      <a:pt x="2541" y="6579"/>
                    </a:cubicBezTo>
                    <a:cubicBezTo>
                      <a:pt x="2615" y="6579"/>
                      <a:pt x="2687" y="6514"/>
                      <a:pt x="2665" y="6424"/>
                    </a:cubicBezTo>
                    <a:cubicBezTo>
                      <a:pt x="2058" y="4254"/>
                      <a:pt x="1293" y="2118"/>
                      <a:pt x="360" y="61"/>
                    </a:cubicBezTo>
                    <a:cubicBezTo>
                      <a:pt x="341" y="18"/>
                      <a:pt x="309" y="1"/>
                      <a:pt x="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7374517" y="1070140"/>
                <a:ext cx="126388" cy="163127"/>
              </a:xfrm>
              <a:custGeom>
                <a:rect b="b" l="l" r="r" t="t"/>
                <a:pathLst>
                  <a:path extrusionOk="0" h="1381" w="1070">
                    <a:moveTo>
                      <a:pt x="233" y="1"/>
                    </a:moveTo>
                    <a:cubicBezTo>
                      <a:pt x="193" y="1"/>
                      <a:pt x="152" y="10"/>
                      <a:pt x="113" y="27"/>
                    </a:cubicBezTo>
                    <a:cubicBezTo>
                      <a:pt x="23" y="106"/>
                      <a:pt x="1" y="229"/>
                      <a:pt x="57" y="330"/>
                    </a:cubicBezTo>
                    <a:cubicBezTo>
                      <a:pt x="136" y="533"/>
                      <a:pt x="248" y="735"/>
                      <a:pt x="372" y="926"/>
                    </a:cubicBezTo>
                    <a:cubicBezTo>
                      <a:pt x="473" y="1129"/>
                      <a:pt x="642" y="1286"/>
                      <a:pt x="844" y="1376"/>
                    </a:cubicBezTo>
                    <a:cubicBezTo>
                      <a:pt x="855" y="1379"/>
                      <a:pt x="866" y="1380"/>
                      <a:pt x="877" y="1380"/>
                    </a:cubicBezTo>
                    <a:cubicBezTo>
                      <a:pt x="914" y="1380"/>
                      <a:pt x="951" y="1365"/>
                      <a:pt x="968" y="1331"/>
                    </a:cubicBezTo>
                    <a:cubicBezTo>
                      <a:pt x="979" y="1320"/>
                      <a:pt x="979" y="1309"/>
                      <a:pt x="979" y="1297"/>
                    </a:cubicBezTo>
                    <a:cubicBezTo>
                      <a:pt x="1035" y="1286"/>
                      <a:pt x="1069" y="1241"/>
                      <a:pt x="1069" y="1185"/>
                    </a:cubicBezTo>
                    <a:cubicBezTo>
                      <a:pt x="1047" y="960"/>
                      <a:pt x="957" y="746"/>
                      <a:pt x="822" y="567"/>
                    </a:cubicBezTo>
                    <a:cubicBezTo>
                      <a:pt x="765" y="477"/>
                      <a:pt x="698" y="387"/>
                      <a:pt x="631" y="308"/>
                    </a:cubicBezTo>
                    <a:cubicBezTo>
                      <a:pt x="563" y="218"/>
                      <a:pt x="484" y="139"/>
                      <a:pt x="406" y="72"/>
                    </a:cubicBezTo>
                    <a:cubicBezTo>
                      <a:pt x="357" y="23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6808836" y="1001511"/>
                <a:ext cx="518783" cy="309835"/>
              </a:xfrm>
              <a:custGeom>
                <a:rect b="b" l="l" r="r" t="t"/>
                <a:pathLst>
                  <a:path extrusionOk="0" h="2623" w="4392">
                    <a:moveTo>
                      <a:pt x="124" y="1"/>
                    </a:moveTo>
                    <a:cubicBezTo>
                      <a:pt x="46" y="1"/>
                      <a:pt x="1" y="91"/>
                      <a:pt x="12" y="158"/>
                    </a:cubicBezTo>
                    <a:cubicBezTo>
                      <a:pt x="57" y="316"/>
                      <a:pt x="169" y="439"/>
                      <a:pt x="304" y="507"/>
                    </a:cubicBezTo>
                    <a:cubicBezTo>
                      <a:pt x="473" y="619"/>
                      <a:pt x="642" y="732"/>
                      <a:pt x="821" y="844"/>
                    </a:cubicBezTo>
                    <a:cubicBezTo>
                      <a:pt x="1159" y="1058"/>
                      <a:pt x="1518" y="1271"/>
                      <a:pt x="1878" y="1474"/>
                    </a:cubicBezTo>
                    <a:cubicBezTo>
                      <a:pt x="2598" y="1867"/>
                      <a:pt x="3328" y="2227"/>
                      <a:pt x="4082" y="2542"/>
                    </a:cubicBezTo>
                    <a:lnTo>
                      <a:pt x="4104" y="2542"/>
                    </a:lnTo>
                    <a:cubicBezTo>
                      <a:pt x="4104" y="2542"/>
                      <a:pt x="4115" y="2564"/>
                      <a:pt x="4115" y="2564"/>
                    </a:cubicBezTo>
                    <a:cubicBezTo>
                      <a:pt x="4143" y="2606"/>
                      <a:pt x="4183" y="2623"/>
                      <a:pt x="4221" y="2623"/>
                    </a:cubicBezTo>
                    <a:cubicBezTo>
                      <a:pt x="4308" y="2623"/>
                      <a:pt x="4391" y="2537"/>
                      <a:pt x="4329" y="2452"/>
                    </a:cubicBezTo>
                    <a:cubicBezTo>
                      <a:pt x="3834" y="1766"/>
                      <a:pt x="3036" y="1462"/>
                      <a:pt x="2328" y="1069"/>
                    </a:cubicBezTo>
                    <a:cubicBezTo>
                      <a:pt x="1620" y="675"/>
                      <a:pt x="968" y="102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7567172" y="1278507"/>
                <a:ext cx="272857" cy="53628"/>
              </a:xfrm>
              <a:custGeom>
                <a:rect b="b" l="l" r="r" t="t"/>
                <a:pathLst>
                  <a:path extrusionOk="0" h="454" w="2310">
                    <a:moveTo>
                      <a:pt x="1492" y="0"/>
                    </a:moveTo>
                    <a:cubicBezTo>
                      <a:pt x="1002" y="0"/>
                      <a:pt x="517" y="110"/>
                      <a:pt x="68" y="320"/>
                    </a:cubicBezTo>
                    <a:cubicBezTo>
                      <a:pt x="1" y="358"/>
                      <a:pt x="39" y="454"/>
                      <a:pt x="101" y="454"/>
                    </a:cubicBezTo>
                    <a:cubicBezTo>
                      <a:pt x="112" y="454"/>
                      <a:pt x="123" y="451"/>
                      <a:pt x="135" y="444"/>
                    </a:cubicBezTo>
                    <a:cubicBezTo>
                      <a:pt x="561" y="242"/>
                      <a:pt x="1021" y="140"/>
                      <a:pt x="1486" y="140"/>
                    </a:cubicBezTo>
                    <a:cubicBezTo>
                      <a:pt x="1721" y="140"/>
                      <a:pt x="1958" y="166"/>
                      <a:pt x="2192" y="219"/>
                    </a:cubicBezTo>
                    <a:cubicBezTo>
                      <a:pt x="2199" y="221"/>
                      <a:pt x="2206" y="222"/>
                      <a:pt x="2212" y="222"/>
                    </a:cubicBezTo>
                    <a:cubicBezTo>
                      <a:pt x="2287" y="222"/>
                      <a:pt x="2309" y="105"/>
                      <a:pt x="2226" y="84"/>
                    </a:cubicBezTo>
                    <a:cubicBezTo>
                      <a:pt x="1983" y="28"/>
                      <a:pt x="173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7956026" y="1379264"/>
                <a:ext cx="130641" cy="147889"/>
              </a:xfrm>
              <a:custGeom>
                <a:rect b="b" l="l" r="r" t="t"/>
                <a:pathLst>
                  <a:path extrusionOk="0" h="1252" w="1106">
                    <a:moveTo>
                      <a:pt x="108" y="1"/>
                    </a:moveTo>
                    <a:cubicBezTo>
                      <a:pt x="44" y="1"/>
                      <a:pt x="1" y="91"/>
                      <a:pt x="70" y="131"/>
                    </a:cubicBezTo>
                    <a:cubicBezTo>
                      <a:pt x="508" y="344"/>
                      <a:pt x="823" y="738"/>
                      <a:pt x="958" y="1199"/>
                    </a:cubicBezTo>
                    <a:cubicBezTo>
                      <a:pt x="967" y="1235"/>
                      <a:pt x="995" y="1252"/>
                      <a:pt x="1023" y="1252"/>
                    </a:cubicBezTo>
                    <a:cubicBezTo>
                      <a:pt x="1064" y="1252"/>
                      <a:pt x="1106" y="1218"/>
                      <a:pt x="1093" y="1165"/>
                    </a:cubicBezTo>
                    <a:cubicBezTo>
                      <a:pt x="958" y="659"/>
                      <a:pt x="609" y="243"/>
                      <a:pt x="137" y="7"/>
                    </a:cubicBezTo>
                    <a:cubicBezTo>
                      <a:pt x="127" y="3"/>
                      <a:pt x="117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8087731" y="1634880"/>
                <a:ext cx="32011" cy="64849"/>
              </a:xfrm>
              <a:custGeom>
                <a:rect b="b" l="l" r="r" t="t"/>
                <a:pathLst>
                  <a:path extrusionOk="0" h="549" w="271">
                    <a:moveTo>
                      <a:pt x="84" y="1"/>
                    </a:moveTo>
                    <a:cubicBezTo>
                      <a:pt x="70" y="1"/>
                      <a:pt x="57" y="5"/>
                      <a:pt x="45" y="13"/>
                    </a:cubicBezTo>
                    <a:cubicBezTo>
                      <a:pt x="11" y="24"/>
                      <a:pt x="0" y="69"/>
                      <a:pt x="23" y="103"/>
                    </a:cubicBezTo>
                    <a:cubicBezTo>
                      <a:pt x="45" y="125"/>
                      <a:pt x="56" y="159"/>
                      <a:pt x="79" y="193"/>
                    </a:cubicBezTo>
                    <a:lnTo>
                      <a:pt x="79" y="215"/>
                    </a:lnTo>
                    <a:cubicBezTo>
                      <a:pt x="90" y="226"/>
                      <a:pt x="90" y="249"/>
                      <a:pt x="101" y="260"/>
                    </a:cubicBezTo>
                    <a:lnTo>
                      <a:pt x="101" y="283"/>
                    </a:lnTo>
                    <a:lnTo>
                      <a:pt x="101" y="316"/>
                    </a:lnTo>
                    <a:lnTo>
                      <a:pt x="101" y="361"/>
                    </a:lnTo>
                    <a:cubicBezTo>
                      <a:pt x="90" y="372"/>
                      <a:pt x="90" y="384"/>
                      <a:pt x="101" y="395"/>
                    </a:cubicBezTo>
                    <a:lnTo>
                      <a:pt x="101" y="406"/>
                    </a:lnTo>
                    <a:lnTo>
                      <a:pt x="101" y="417"/>
                    </a:lnTo>
                    <a:cubicBezTo>
                      <a:pt x="101" y="417"/>
                      <a:pt x="101" y="429"/>
                      <a:pt x="101" y="429"/>
                    </a:cubicBezTo>
                    <a:cubicBezTo>
                      <a:pt x="101" y="440"/>
                      <a:pt x="101" y="451"/>
                      <a:pt x="101" y="451"/>
                    </a:cubicBezTo>
                    <a:cubicBezTo>
                      <a:pt x="81" y="512"/>
                      <a:pt x="126" y="548"/>
                      <a:pt x="169" y="548"/>
                    </a:cubicBezTo>
                    <a:cubicBezTo>
                      <a:pt x="199" y="548"/>
                      <a:pt x="227" y="532"/>
                      <a:pt x="236" y="496"/>
                    </a:cubicBezTo>
                    <a:lnTo>
                      <a:pt x="236" y="485"/>
                    </a:lnTo>
                    <a:cubicBezTo>
                      <a:pt x="270" y="327"/>
                      <a:pt x="236" y="159"/>
                      <a:pt x="146" y="35"/>
                    </a:cubicBezTo>
                    <a:cubicBezTo>
                      <a:pt x="132" y="13"/>
                      <a:pt x="108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7351956" y="1384225"/>
                <a:ext cx="134184" cy="137376"/>
              </a:xfrm>
              <a:custGeom>
                <a:rect b="b" l="l" r="r" t="t"/>
                <a:pathLst>
                  <a:path extrusionOk="0" h="1163" w="1136">
                    <a:moveTo>
                      <a:pt x="1036" y="0"/>
                    </a:moveTo>
                    <a:cubicBezTo>
                      <a:pt x="1025" y="0"/>
                      <a:pt x="1013" y="3"/>
                      <a:pt x="1001" y="10"/>
                    </a:cubicBezTo>
                    <a:cubicBezTo>
                      <a:pt x="563" y="246"/>
                      <a:pt x="226" y="606"/>
                      <a:pt x="23" y="1055"/>
                    </a:cubicBezTo>
                    <a:cubicBezTo>
                      <a:pt x="0" y="1109"/>
                      <a:pt x="51" y="1163"/>
                      <a:pt x="96" y="1163"/>
                    </a:cubicBezTo>
                    <a:cubicBezTo>
                      <a:pt x="117" y="1163"/>
                      <a:pt x="136" y="1151"/>
                      <a:pt x="147" y="1123"/>
                    </a:cubicBezTo>
                    <a:cubicBezTo>
                      <a:pt x="214" y="988"/>
                      <a:pt x="293" y="853"/>
                      <a:pt x="383" y="741"/>
                    </a:cubicBezTo>
                    <a:cubicBezTo>
                      <a:pt x="394" y="729"/>
                      <a:pt x="406" y="718"/>
                      <a:pt x="417" y="707"/>
                    </a:cubicBezTo>
                    <a:cubicBezTo>
                      <a:pt x="552" y="527"/>
                      <a:pt x="720" y="381"/>
                      <a:pt x="923" y="280"/>
                    </a:cubicBezTo>
                    <a:cubicBezTo>
                      <a:pt x="945" y="257"/>
                      <a:pt x="956" y="235"/>
                      <a:pt x="956" y="201"/>
                    </a:cubicBezTo>
                    <a:cubicBezTo>
                      <a:pt x="990" y="178"/>
                      <a:pt x="1024" y="156"/>
                      <a:pt x="1069" y="134"/>
                    </a:cubicBezTo>
                    <a:cubicBezTo>
                      <a:pt x="1136" y="95"/>
                      <a:pt x="1097" y="0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7675017" y="1475061"/>
                <a:ext cx="71463" cy="48548"/>
              </a:xfrm>
              <a:custGeom>
                <a:rect b="b" l="l" r="r" t="t"/>
                <a:pathLst>
                  <a:path extrusionOk="0" h="411" w="605">
                    <a:moveTo>
                      <a:pt x="232" y="1"/>
                    </a:moveTo>
                    <a:cubicBezTo>
                      <a:pt x="153" y="1"/>
                      <a:pt x="77" y="38"/>
                      <a:pt x="32" y="107"/>
                    </a:cubicBezTo>
                    <a:cubicBezTo>
                      <a:pt x="1" y="160"/>
                      <a:pt x="44" y="209"/>
                      <a:pt x="92" y="209"/>
                    </a:cubicBezTo>
                    <a:cubicBezTo>
                      <a:pt x="114" y="209"/>
                      <a:pt x="137" y="199"/>
                      <a:pt x="155" y="174"/>
                    </a:cubicBezTo>
                    <a:lnTo>
                      <a:pt x="166" y="163"/>
                    </a:lnTo>
                    <a:lnTo>
                      <a:pt x="290" y="163"/>
                    </a:lnTo>
                    <a:lnTo>
                      <a:pt x="313" y="185"/>
                    </a:lnTo>
                    <a:lnTo>
                      <a:pt x="324" y="196"/>
                    </a:lnTo>
                    <a:lnTo>
                      <a:pt x="346" y="219"/>
                    </a:lnTo>
                    <a:lnTo>
                      <a:pt x="358" y="230"/>
                    </a:lnTo>
                    <a:lnTo>
                      <a:pt x="369" y="241"/>
                    </a:lnTo>
                    <a:cubicBezTo>
                      <a:pt x="403" y="286"/>
                      <a:pt x="425" y="331"/>
                      <a:pt x="447" y="376"/>
                    </a:cubicBezTo>
                    <a:cubicBezTo>
                      <a:pt x="462" y="398"/>
                      <a:pt x="481" y="411"/>
                      <a:pt x="502" y="411"/>
                    </a:cubicBezTo>
                    <a:cubicBezTo>
                      <a:pt x="514" y="411"/>
                      <a:pt x="525" y="407"/>
                      <a:pt x="537" y="399"/>
                    </a:cubicBezTo>
                    <a:cubicBezTo>
                      <a:pt x="582" y="388"/>
                      <a:pt x="605" y="343"/>
                      <a:pt x="594" y="309"/>
                    </a:cubicBezTo>
                    <a:cubicBezTo>
                      <a:pt x="549" y="185"/>
                      <a:pt x="459" y="84"/>
                      <a:pt x="346" y="28"/>
                    </a:cubicBezTo>
                    <a:cubicBezTo>
                      <a:pt x="310" y="10"/>
                      <a:pt x="271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7834008" y="1518175"/>
                <a:ext cx="66620" cy="35082"/>
              </a:xfrm>
              <a:custGeom>
                <a:rect b="b" l="l" r="r" t="t"/>
                <a:pathLst>
                  <a:path extrusionOk="0" h="297" w="564">
                    <a:moveTo>
                      <a:pt x="257" y="0"/>
                    </a:moveTo>
                    <a:cubicBezTo>
                      <a:pt x="173" y="0"/>
                      <a:pt x="91" y="30"/>
                      <a:pt x="23" y="90"/>
                    </a:cubicBezTo>
                    <a:cubicBezTo>
                      <a:pt x="1" y="113"/>
                      <a:pt x="1" y="158"/>
                      <a:pt x="23" y="180"/>
                    </a:cubicBezTo>
                    <a:cubicBezTo>
                      <a:pt x="40" y="197"/>
                      <a:pt x="57" y="205"/>
                      <a:pt x="74" y="205"/>
                    </a:cubicBezTo>
                    <a:cubicBezTo>
                      <a:pt x="91" y="205"/>
                      <a:pt x="108" y="197"/>
                      <a:pt x="125" y="180"/>
                    </a:cubicBezTo>
                    <a:lnTo>
                      <a:pt x="136" y="180"/>
                    </a:lnTo>
                    <a:lnTo>
                      <a:pt x="158" y="158"/>
                    </a:lnTo>
                    <a:lnTo>
                      <a:pt x="282" y="158"/>
                    </a:lnTo>
                    <a:cubicBezTo>
                      <a:pt x="304" y="158"/>
                      <a:pt x="316" y="158"/>
                      <a:pt x="338" y="169"/>
                    </a:cubicBezTo>
                    <a:lnTo>
                      <a:pt x="349" y="169"/>
                    </a:lnTo>
                    <a:lnTo>
                      <a:pt x="372" y="180"/>
                    </a:lnTo>
                    <a:lnTo>
                      <a:pt x="383" y="191"/>
                    </a:lnTo>
                    <a:lnTo>
                      <a:pt x="394" y="202"/>
                    </a:lnTo>
                    <a:cubicBezTo>
                      <a:pt x="383" y="214"/>
                      <a:pt x="383" y="236"/>
                      <a:pt x="394" y="259"/>
                    </a:cubicBezTo>
                    <a:cubicBezTo>
                      <a:pt x="411" y="284"/>
                      <a:pt x="434" y="297"/>
                      <a:pt x="459" y="297"/>
                    </a:cubicBezTo>
                    <a:cubicBezTo>
                      <a:pt x="467" y="297"/>
                      <a:pt x="476" y="295"/>
                      <a:pt x="484" y="292"/>
                    </a:cubicBezTo>
                    <a:cubicBezTo>
                      <a:pt x="507" y="292"/>
                      <a:pt x="518" y="270"/>
                      <a:pt x="529" y="259"/>
                    </a:cubicBezTo>
                    <a:cubicBezTo>
                      <a:pt x="563" y="214"/>
                      <a:pt x="552" y="169"/>
                      <a:pt x="529" y="124"/>
                    </a:cubicBezTo>
                    <a:cubicBezTo>
                      <a:pt x="484" y="79"/>
                      <a:pt x="439" y="45"/>
                      <a:pt x="383" y="23"/>
                    </a:cubicBezTo>
                    <a:cubicBezTo>
                      <a:pt x="342" y="8"/>
                      <a:pt x="299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7644778" y="1584560"/>
                <a:ext cx="249942" cy="110445"/>
              </a:xfrm>
              <a:custGeom>
                <a:rect b="b" l="l" r="r" t="t"/>
                <a:pathLst>
                  <a:path extrusionOk="0" h="935" w="2116">
                    <a:moveTo>
                      <a:pt x="70" y="0"/>
                    </a:moveTo>
                    <a:cubicBezTo>
                      <a:pt x="35" y="0"/>
                      <a:pt x="1" y="23"/>
                      <a:pt x="6" y="68"/>
                    </a:cubicBezTo>
                    <a:cubicBezTo>
                      <a:pt x="51" y="484"/>
                      <a:pt x="400" y="753"/>
                      <a:pt x="782" y="855"/>
                    </a:cubicBezTo>
                    <a:cubicBezTo>
                      <a:pt x="1007" y="911"/>
                      <a:pt x="1232" y="933"/>
                      <a:pt x="1457" y="933"/>
                    </a:cubicBezTo>
                    <a:cubicBezTo>
                      <a:pt x="1472" y="934"/>
                      <a:pt x="1487" y="935"/>
                      <a:pt x="1503" y="935"/>
                    </a:cubicBezTo>
                    <a:cubicBezTo>
                      <a:pt x="1701" y="935"/>
                      <a:pt x="1896" y="867"/>
                      <a:pt x="2053" y="742"/>
                    </a:cubicBezTo>
                    <a:cubicBezTo>
                      <a:pt x="2115" y="698"/>
                      <a:pt x="2064" y="625"/>
                      <a:pt x="2007" y="625"/>
                    </a:cubicBezTo>
                    <a:cubicBezTo>
                      <a:pt x="1992" y="625"/>
                      <a:pt x="1977" y="629"/>
                      <a:pt x="1963" y="641"/>
                    </a:cubicBezTo>
                    <a:cubicBezTo>
                      <a:pt x="1818" y="744"/>
                      <a:pt x="1646" y="800"/>
                      <a:pt x="1471" y="800"/>
                    </a:cubicBezTo>
                    <a:cubicBezTo>
                      <a:pt x="1455" y="800"/>
                      <a:pt x="1439" y="799"/>
                      <a:pt x="1423" y="798"/>
                    </a:cubicBezTo>
                    <a:cubicBezTo>
                      <a:pt x="1232" y="787"/>
                      <a:pt x="1041" y="765"/>
                      <a:pt x="850" y="720"/>
                    </a:cubicBezTo>
                    <a:cubicBezTo>
                      <a:pt x="524" y="641"/>
                      <a:pt x="186" y="427"/>
                      <a:pt x="141" y="68"/>
                    </a:cubicBezTo>
                    <a:cubicBezTo>
                      <a:pt x="141" y="23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3" name="Google Shape;753;p16"/>
          <p:cNvGrpSpPr/>
          <p:nvPr/>
        </p:nvGrpSpPr>
        <p:grpSpPr>
          <a:xfrm flipH="1" rot="-60498">
            <a:off x="-352919" y="-68554"/>
            <a:ext cx="2307950" cy="1146202"/>
            <a:chOff x="6077195" y="1269884"/>
            <a:chExt cx="2307592" cy="1146024"/>
          </a:xfrm>
        </p:grpSpPr>
        <p:sp>
          <p:nvSpPr>
            <p:cNvPr id="754" name="Google Shape;754;p16"/>
            <p:cNvSpPr/>
            <p:nvPr/>
          </p:nvSpPr>
          <p:spPr>
            <a:xfrm>
              <a:off x="7091736" y="1406550"/>
              <a:ext cx="126270" cy="67920"/>
            </a:xfrm>
            <a:custGeom>
              <a:rect b="b" l="l" r="r" t="t"/>
              <a:pathLst>
                <a:path extrusionOk="0" h="575" w="1069">
                  <a:moveTo>
                    <a:pt x="147" y="1"/>
                  </a:moveTo>
                  <a:cubicBezTo>
                    <a:pt x="57" y="1"/>
                    <a:pt x="0" y="102"/>
                    <a:pt x="45" y="181"/>
                  </a:cubicBezTo>
                  <a:cubicBezTo>
                    <a:pt x="229" y="432"/>
                    <a:pt x="520" y="575"/>
                    <a:pt x="826" y="575"/>
                  </a:cubicBezTo>
                  <a:cubicBezTo>
                    <a:pt x="877" y="575"/>
                    <a:pt x="927" y="571"/>
                    <a:pt x="978" y="563"/>
                  </a:cubicBezTo>
                  <a:cubicBezTo>
                    <a:pt x="1023" y="552"/>
                    <a:pt x="1057" y="507"/>
                    <a:pt x="1068" y="462"/>
                  </a:cubicBezTo>
                  <a:cubicBezTo>
                    <a:pt x="1068" y="428"/>
                    <a:pt x="1057" y="394"/>
                    <a:pt x="1035" y="372"/>
                  </a:cubicBezTo>
                  <a:cubicBezTo>
                    <a:pt x="1046" y="360"/>
                    <a:pt x="1046" y="360"/>
                    <a:pt x="1046" y="349"/>
                  </a:cubicBezTo>
                  <a:cubicBezTo>
                    <a:pt x="1057" y="293"/>
                    <a:pt x="1023" y="226"/>
                    <a:pt x="967" y="214"/>
                  </a:cubicBezTo>
                  <a:cubicBezTo>
                    <a:pt x="697" y="102"/>
                    <a:pt x="428" y="34"/>
                    <a:pt x="147" y="1"/>
                  </a:cubicBezTo>
                  <a:close/>
                </a:path>
              </a:pathLst>
            </a:custGeom>
            <a:solidFill>
              <a:srgbClr val="F9C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6077195" y="1269884"/>
              <a:ext cx="2307592" cy="1146024"/>
            </a:xfrm>
            <a:custGeom>
              <a:rect b="b" l="l" r="r" t="t"/>
              <a:pathLst>
                <a:path extrusionOk="0" h="9702" w="19536">
                  <a:moveTo>
                    <a:pt x="8292" y="0"/>
                  </a:moveTo>
                  <a:cubicBezTo>
                    <a:pt x="6578" y="0"/>
                    <a:pt x="5689" y="1225"/>
                    <a:pt x="5689" y="1225"/>
                  </a:cubicBezTo>
                  <a:cubicBezTo>
                    <a:pt x="5689" y="1225"/>
                    <a:pt x="5114" y="928"/>
                    <a:pt x="4331" y="928"/>
                  </a:cubicBezTo>
                  <a:cubicBezTo>
                    <a:pt x="3777" y="928"/>
                    <a:pt x="3118" y="1077"/>
                    <a:pt x="2485" y="1585"/>
                  </a:cubicBezTo>
                  <a:cubicBezTo>
                    <a:pt x="944" y="2799"/>
                    <a:pt x="1405" y="4677"/>
                    <a:pt x="1405" y="4677"/>
                  </a:cubicBezTo>
                  <a:cubicBezTo>
                    <a:pt x="382" y="4901"/>
                    <a:pt x="0" y="8173"/>
                    <a:pt x="3283" y="8893"/>
                  </a:cubicBezTo>
                  <a:cubicBezTo>
                    <a:pt x="3957" y="9038"/>
                    <a:pt x="4579" y="9096"/>
                    <a:pt x="5142" y="9096"/>
                  </a:cubicBezTo>
                  <a:cubicBezTo>
                    <a:pt x="7323" y="9096"/>
                    <a:pt x="8623" y="8229"/>
                    <a:pt x="8623" y="8229"/>
                  </a:cubicBezTo>
                  <a:cubicBezTo>
                    <a:pt x="8623" y="8229"/>
                    <a:pt x="8972" y="9533"/>
                    <a:pt x="11962" y="9691"/>
                  </a:cubicBezTo>
                  <a:cubicBezTo>
                    <a:pt x="12118" y="9698"/>
                    <a:pt x="12268" y="9702"/>
                    <a:pt x="12413" y="9702"/>
                  </a:cubicBezTo>
                  <a:cubicBezTo>
                    <a:pt x="15068" y="9702"/>
                    <a:pt x="15998" y="8499"/>
                    <a:pt x="15998" y="8499"/>
                  </a:cubicBezTo>
                  <a:cubicBezTo>
                    <a:pt x="16375" y="8647"/>
                    <a:pt x="17048" y="8781"/>
                    <a:pt x="17687" y="8781"/>
                  </a:cubicBezTo>
                  <a:cubicBezTo>
                    <a:pt x="18649" y="8781"/>
                    <a:pt x="19535" y="8478"/>
                    <a:pt x="19225" y="7465"/>
                  </a:cubicBezTo>
                  <a:cubicBezTo>
                    <a:pt x="18868" y="6294"/>
                    <a:pt x="17459" y="6113"/>
                    <a:pt x="16618" y="6113"/>
                  </a:cubicBezTo>
                  <a:cubicBezTo>
                    <a:pt x="16239" y="6113"/>
                    <a:pt x="15976" y="6149"/>
                    <a:pt x="15976" y="6149"/>
                  </a:cubicBezTo>
                  <a:cubicBezTo>
                    <a:pt x="15976" y="6149"/>
                    <a:pt x="15987" y="4890"/>
                    <a:pt x="14514" y="3901"/>
                  </a:cubicBezTo>
                  <a:cubicBezTo>
                    <a:pt x="14000" y="3552"/>
                    <a:pt x="13446" y="3438"/>
                    <a:pt x="12943" y="3438"/>
                  </a:cubicBezTo>
                  <a:cubicBezTo>
                    <a:pt x="12005" y="3438"/>
                    <a:pt x="11243" y="3833"/>
                    <a:pt x="11243" y="3833"/>
                  </a:cubicBezTo>
                  <a:cubicBezTo>
                    <a:pt x="11243" y="3833"/>
                    <a:pt x="11445" y="629"/>
                    <a:pt x="9163" y="101"/>
                  </a:cubicBezTo>
                  <a:cubicBezTo>
                    <a:pt x="8852" y="31"/>
                    <a:pt x="8562" y="0"/>
                    <a:pt x="8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6276347" y="1485574"/>
              <a:ext cx="170447" cy="331097"/>
            </a:xfrm>
            <a:custGeom>
              <a:rect b="b" l="l" r="r" t="t"/>
              <a:pathLst>
                <a:path extrusionOk="0" h="2803" w="1443">
                  <a:moveTo>
                    <a:pt x="1362" y="1"/>
                  </a:moveTo>
                  <a:cubicBezTo>
                    <a:pt x="1355" y="1"/>
                    <a:pt x="1347" y="3"/>
                    <a:pt x="1338" y="6"/>
                  </a:cubicBezTo>
                  <a:cubicBezTo>
                    <a:pt x="1091" y="119"/>
                    <a:pt x="877" y="299"/>
                    <a:pt x="720" y="512"/>
                  </a:cubicBezTo>
                  <a:cubicBezTo>
                    <a:pt x="214" y="1142"/>
                    <a:pt x="0" y="1951"/>
                    <a:pt x="124" y="2749"/>
                  </a:cubicBezTo>
                  <a:cubicBezTo>
                    <a:pt x="129" y="2786"/>
                    <a:pt x="154" y="2802"/>
                    <a:pt x="182" y="2802"/>
                  </a:cubicBezTo>
                  <a:cubicBezTo>
                    <a:pt x="221" y="2802"/>
                    <a:pt x="266" y="2769"/>
                    <a:pt x="259" y="2716"/>
                  </a:cubicBezTo>
                  <a:cubicBezTo>
                    <a:pt x="192" y="2232"/>
                    <a:pt x="248" y="1738"/>
                    <a:pt x="428" y="1277"/>
                  </a:cubicBezTo>
                  <a:cubicBezTo>
                    <a:pt x="518" y="1052"/>
                    <a:pt x="641" y="838"/>
                    <a:pt x="787" y="647"/>
                  </a:cubicBezTo>
                  <a:cubicBezTo>
                    <a:pt x="934" y="434"/>
                    <a:pt x="1136" y="254"/>
                    <a:pt x="1372" y="141"/>
                  </a:cubicBezTo>
                  <a:cubicBezTo>
                    <a:pt x="1442" y="111"/>
                    <a:pt x="1423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532669" y="1423206"/>
              <a:ext cx="190528" cy="32956"/>
            </a:xfrm>
            <a:custGeom>
              <a:rect b="b" l="l" r="r" t="t"/>
              <a:pathLst>
                <a:path extrusionOk="0" h="279" w="1613">
                  <a:moveTo>
                    <a:pt x="671" y="1"/>
                  </a:moveTo>
                  <a:cubicBezTo>
                    <a:pt x="468" y="1"/>
                    <a:pt x="261" y="55"/>
                    <a:pt x="79" y="141"/>
                  </a:cubicBezTo>
                  <a:cubicBezTo>
                    <a:pt x="0" y="180"/>
                    <a:pt x="50" y="271"/>
                    <a:pt x="117" y="271"/>
                  </a:cubicBezTo>
                  <a:cubicBezTo>
                    <a:pt x="126" y="271"/>
                    <a:pt x="136" y="269"/>
                    <a:pt x="146" y="264"/>
                  </a:cubicBezTo>
                  <a:cubicBezTo>
                    <a:pt x="331" y="174"/>
                    <a:pt x="520" y="140"/>
                    <a:pt x="711" y="140"/>
                  </a:cubicBezTo>
                  <a:cubicBezTo>
                    <a:pt x="972" y="140"/>
                    <a:pt x="1236" y="204"/>
                    <a:pt x="1496" y="276"/>
                  </a:cubicBezTo>
                  <a:cubicBezTo>
                    <a:pt x="1502" y="277"/>
                    <a:pt x="1509" y="278"/>
                    <a:pt x="1515" y="278"/>
                  </a:cubicBezTo>
                  <a:cubicBezTo>
                    <a:pt x="1590" y="278"/>
                    <a:pt x="1612" y="162"/>
                    <a:pt x="1529" y="141"/>
                  </a:cubicBezTo>
                  <a:cubicBezTo>
                    <a:pt x="1282" y="62"/>
                    <a:pt x="1035" y="17"/>
                    <a:pt x="776" y="6"/>
                  </a:cubicBezTo>
                  <a:cubicBezTo>
                    <a:pt x="741" y="3"/>
                    <a:pt x="706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6793599" y="1329299"/>
              <a:ext cx="339595" cy="105956"/>
            </a:xfrm>
            <a:custGeom>
              <a:rect b="b" l="l" r="r" t="t"/>
              <a:pathLst>
                <a:path extrusionOk="0" h="897" w="2875">
                  <a:moveTo>
                    <a:pt x="2228" y="1"/>
                  </a:moveTo>
                  <a:cubicBezTo>
                    <a:pt x="2158" y="1"/>
                    <a:pt x="2088" y="5"/>
                    <a:pt x="2018" y="14"/>
                  </a:cubicBezTo>
                  <a:cubicBezTo>
                    <a:pt x="1737" y="14"/>
                    <a:pt x="1468" y="36"/>
                    <a:pt x="1198" y="93"/>
                  </a:cubicBezTo>
                  <a:cubicBezTo>
                    <a:pt x="737" y="171"/>
                    <a:pt x="321" y="430"/>
                    <a:pt x="40" y="801"/>
                  </a:cubicBezTo>
                  <a:cubicBezTo>
                    <a:pt x="0" y="849"/>
                    <a:pt x="50" y="896"/>
                    <a:pt x="103" y="896"/>
                  </a:cubicBezTo>
                  <a:cubicBezTo>
                    <a:pt x="125" y="896"/>
                    <a:pt x="147" y="888"/>
                    <a:pt x="163" y="868"/>
                  </a:cubicBezTo>
                  <a:cubicBezTo>
                    <a:pt x="433" y="520"/>
                    <a:pt x="827" y="284"/>
                    <a:pt x="1265" y="216"/>
                  </a:cubicBezTo>
                  <a:cubicBezTo>
                    <a:pt x="1524" y="171"/>
                    <a:pt x="1771" y="149"/>
                    <a:pt x="2030" y="149"/>
                  </a:cubicBezTo>
                  <a:cubicBezTo>
                    <a:pt x="2092" y="143"/>
                    <a:pt x="2153" y="140"/>
                    <a:pt x="2215" y="140"/>
                  </a:cubicBezTo>
                  <a:cubicBezTo>
                    <a:pt x="2400" y="140"/>
                    <a:pt x="2583" y="166"/>
                    <a:pt x="2760" y="216"/>
                  </a:cubicBezTo>
                  <a:cubicBezTo>
                    <a:pt x="2770" y="220"/>
                    <a:pt x="2779" y="222"/>
                    <a:pt x="2788" y="222"/>
                  </a:cubicBezTo>
                  <a:cubicBezTo>
                    <a:pt x="2856" y="222"/>
                    <a:pt x="2874" y="111"/>
                    <a:pt x="2794" y="81"/>
                  </a:cubicBezTo>
                  <a:cubicBezTo>
                    <a:pt x="2613" y="32"/>
                    <a:pt x="2420" y="1"/>
                    <a:pt x="22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7228402" y="1395329"/>
              <a:ext cx="134302" cy="284911"/>
            </a:xfrm>
            <a:custGeom>
              <a:rect b="b" l="l" r="r" t="t"/>
              <a:pathLst>
                <a:path extrusionOk="0" h="2412" w="1137">
                  <a:moveTo>
                    <a:pt x="120" y="0"/>
                  </a:moveTo>
                  <a:cubicBezTo>
                    <a:pt x="53" y="0"/>
                    <a:pt x="1" y="100"/>
                    <a:pt x="80" y="129"/>
                  </a:cubicBezTo>
                  <a:cubicBezTo>
                    <a:pt x="429" y="298"/>
                    <a:pt x="698" y="590"/>
                    <a:pt x="822" y="961"/>
                  </a:cubicBezTo>
                  <a:cubicBezTo>
                    <a:pt x="991" y="1400"/>
                    <a:pt x="991" y="1883"/>
                    <a:pt x="979" y="2344"/>
                  </a:cubicBezTo>
                  <a:cubicBezTo>
                    <a:pt x="979" y="2389"/>
                    <a:pt x="1016" y="2412"/>
                    <a:pt x="1052" y="2412"/>
                  </a:cubicBezTo>
                  <a:cubicBezTo>
                    <a:pt x="1089" y="2412"/>
                    <a:pt x="1126" y="2389"/>
                    <a:pt x="1126" y="2344"/>
                  </a:cubicBezTo>
                  <a:cubicBezTo>
                    <a:pt x="1137" y="1850"/>
                    <a:pt x="1126" y="1332"/>
                    <a:pt x="946" y="871"/>
                  </a:cubicBezTo>
                  <a:cubicBezTo>
                    <a:pt x="800" y="489"/>
                    <a:pt x="518" y="186"/>
                    <a:pt x="147" y="6"/>
                  </a:cubicBezTo>
                  <a:cubicBezTo>
                    <a:pt x="138" y="2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6204648" y="1897110"/>
              <a:ext cx="150131" cy="298259"/>
            </a:xfrm>
            <a:custGeom>
              <a:rect b="b" l="l" r="r" t="t"/>
              <a:pathLst>
                <a:path extrusionOk="0" h="2525" w="1271">
                  <a:moveTo>
                    <a:pt x="436" y="1"/>
                  </a:moveTo>
                  <a:cubicBezTo>
                    <a:pt x="419" y="1"/>
                    <a:pt x="400" y="6"/>
                    <a:pt x="383" y="19"/>
                  </a:cubicBezTo>
                  <a:cubicBezTo>
                    <a:pt x="0" y="333"/>
                    <a:pt x="34" y="986"/>
                    <a:pt x="180" y="1424"/>
                  </a:cubicBezTo>
                  <a:cubicBezTo>
                    <a:pt x="349" y="1896"/>
                    <a:pt x="686" y="2290"/>
                    <a:pt x="1136" y="2515"/>
                  </a:cubicBezTo>
                  <a:cubicBezTo>
                    <a:pt x="1148" y="2521"/>
                    <a:pt x="1159" y="2524"/>
                    <a:pt x="1170" y="2524"/>
                  </a:cubicBezTo>
                  <a:cubicBezTo>
                    <a:pt x="1231" y="2524"/>
                    <a:pt x="1270" y="2429"/>
                    <a:pt x="1203" y="2391"/>
                  </a:cubicBezTo>
                  <a:cubicBezTo>
                    <a:pt x="799" y="2188"/>
                    <a:pt x="484" y="1840"/>
                    <a:pt x="326" y="1413"/>
                  </a:cubicBezTo>
                  <a:cubicBezTo>
                    <a:pt x="191" y="1019"/>
                    <a:pt x="124" y="412"/>
                    <a:pt x="484" y="109"/>
                  </a:cubicBezTo>
                  <a:cubicBezTo>
                    <a:pt x="545" y="65"/>
                    <a:pt x="497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381486" y="1721227"/>
              <a:ext cx="441769" cy="125682"/>
            </a:xfrm>
            <a:custGeom>
              <a:rect b="b" l="l" r="r" t="t"/>
              <a:pathLst>
                <a:path extrusionOk="0" h="1064" w="3740">
                  <a:moveTo>
                    <a:pt x="1932" y="0"/>
                  </a:moveTo>
                  <a:cubicBezTo>
                    <a:pt x="1493" y="0"/>
                    <a:pt x="1065" y="126"/>
                    <a:pt x="695" y="361"/>
                  </a:cubicBezTo>
                  <a:cubicBezTo>
                    <a:pt x="437" y="518"/>
                    <a:pt x="212" y="721"/>
                    <a:pt x="32" y="968"/>
                  </a:cubicBezTo>
                  <a:cubicBezTo>
                    <a:pt x="0" y="1016"/>
                    <a:pt x="53" y="1063"/>
                    <a:pt x="102" y="1063"/>
                  </a:cubicBezTo>
                  <a:cubicBezTo>
                    <a:pt x="123" y="1063"/>
                    <a:pt x="142" y="1055"/>
                    <a:pt x="156" y="1036"/>
                  </a:cubicBezTo>
                  <a:cubicBezTo>
                    <a:pt x="470" y="631"/>
                    <a:pt x="898" y="338"/>
                    <a:pt x="1392" y="204"/>
                  </a:cubicBezTo>
                  <a:cubicBezTo>
                    <a:pt x="1568" y="161"/>
                    <a:pt x="1747" y="139"/>
                    <a:pt x="1925" y="139"/>
                  </a:cubicBezTo>
                  <a:cubicBezTo>
                    <a:pt x="2259" y="139"/>
                    <a:pt x="2591" y="214"/>
                    <a:pt x="2899" y="361"/>
                  </a:cubicBezTo>
                  <a:cubicBezTo>
                    <a:pt x="3157" y="485"/>
                    <a:pt x="3393" y="665"/>
                    <a:pt x="3596" y="878"/>
                  </a:cubicBezTo>
                  <a:cubicBezTo>
                    <a:pt x="3612" y="895"/>
                    <a:pt x="3630" y="902"/>
                    <a:pt x="3647" y="902"/>
                  </a:cubicBezTo>
                  <a:cubicBezTo>
                    <a:pt x="3699" y="902"/>
                    <a:pt x="3739" y="836"/>
                    <a:pt x="3697" y="777"/>
                  </a:cubicBezTo>
                  <a:cubicBezTo>
                    <a:pt x="3315" y="361"/>
                    <a:pt x="2809" y="102"/>
                    <a:pt x="2258" y="24"/>
                  </a:cubicBezTo>
                  <a:cubicBezTo>
                    <a:pt x="2149" y="8"/>
                    <a:pt x="2040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8016032" y="2035312"/>
              <a:ext cx="269904" cy="151787"/>
            </a:xfrm>
            <a:custGeom>
              <a:rect b="b" l="l" r="r" t="t"/>
              <a:pathLst>
                <a:path extrusionOk="0" h="1285" w="2285">
                  <a:moveTo>
                    <a:pt x="670" y="0"/>
                  </a:moveTo>
                  <a:cubicBezTo>
                    <a:pt x="456" y="0"/>
                    <a:pt x="245" y="55"/>
                    <a:pt x="56" y="187"/>
                  </a:cubicBezTo>
                  <a:cubicBezTo>
                    <a:pt x="1" y="223"/>
                    <a:pt x="36" y="313"/>
                    <a:pt x="94" y="313"/>
                  </a:cubicBezTo>
                  <a:cubicBezTo>
                    <a:pt x="107" y="313"/>
                    <a:pt x="121" y="309"/>
                    <a:pt x="135" y="299"/>
                  </a:cubicBezTo>
                  <a:cubicBezTo>
                    <a:pt x="302" y="187"/>
                    <a:pt x="490" y="140"/>
                    <a:pt x="680" y="140"/>
                  </a:cubicBezTo>
                  <a:cubicBezTo>
                    <a:pt x="911" y="140"/>
                    <a:pt x="1146" y="210"/>
                    <a:pt x="1349" y="321"/>
                  </a:cubicBezTo>
                  <a:cubicBezTo>
                    <a:pt x="1720" y="513"/>
                    <a:pt x="2057" y="794"/>
                    <a:pt x="2136" y="1232"/>
                  </a:cubicBezTo>
                  <a:cubicBezTo>
                    <a:pt x="2145" y="1269"/>
                    <a:pt x="2173" y="1285"/>
                    <a:pt x="2202" y="1285"/>
                  </a:cubicBezTo>
                  <a:cubicBezTo>
                    <a:pt x="2243" y="1285"/>
                    <a:pt x="2284" y="1251"/>
                    <a:pt x="2271" y="1198"/>
                  </a:cubicBezTo>
                  <a:cubicBezTo>
                    <a:pt x="2181" y="715"/>
                    <a:pt x="1821" y="389"/>
                    <a:pt x="1394" y="187"/>
                  </a:cubicBezTo>
                  <a:cubicBezTo>
                    <a:pt x="1166" y="73"/>
                    <a:pt x="916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181271" y="2221354"/>
              <a:ext cx="362038" cy="150724"/>
            </a:xfrm>
            <a:custGeom>
              <a:rect b="b" l="l" r="r" t="t"/>
              <a:pathLst>
                <a:path extrusionOk="0" h="1276" w="3065">
                  <a:moveTo>
                    <a:pt x="104" y="0"/>
                  </a:moveTo>
                  <a:cubicBezTo>
                    <a:pt x="51" y="0"/>
                    <a:pt x="1" y="48"/>
                    <a:pt x="41" y="96"/>
                  </a:cubicBezTo>
                  <a:cubicBezTo>
                    <a:pt x="355" y="489"/>
                    <a:pt x="783" y="770"/>
                    <a:pt x="1255" y="927"/>
                  </a:cubicBezTo>
                  <a:cubicBezTo>
                    <a:pt x="1806" y="1130"/>
                    <a:pt x="2390" y="1242"/>
                    <a:pt x="2975" y="1276"/>
                  </a:cubicBezTo>
                  <a:cubicBezTo>
                    <a:pt x="3065" y="1276"/>
                    <a:pt x="3065" y="1141"/>
                    <a:pt x="2975" y="1130"/>
                  </a:cubicBezTo>
                  <a:cubicBezTo>
                    <a:pt x="2424" y="1107"/>
                    <a:pt x="1873" y="995"/>
                    <a:pt x="1345" y="804"/>
                  </a:cubicBezTo>
                  <a:cubicBezTo>
                    <a:pt x="884" y="669"/>
                    <a:pt x="468" y="399"/>
                    <a:pt x="164" y="28"/>
                  </a:cubicBez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7688010" y="2281123"/>
              <a:ext cx="183086" cy="93671"/>
            </a:xfrm>
            <a:custGeom>
              <a:rect b="b" l="l" r="r" t="t"/>
              <a:pathLst>
                <a:path extrusionOk="0" h="793" w="1550">
                  <a:moveTo>
                    <a:pt x="1444" y="0"/>
                  </a:moveTo>
                  <a:cubicBezTo>
                    <a:pt x="1430" y="0"/>
                    <a:pt x="1417" y="5"/>
                    <a:pt x="1406" y="17"/>
                  </a:cubicBezTo>
                  <a:cubicBezTo>
                    <a:pt x="1035" y="365"/>
                    <a:pt x="585" y="590"/>
                    <a:pt x="90" y="658"/>
                  </a:cubicBezTo>
                  <a:cubicBezTo>
                    <a:pt x="0" y="669"/>
                    <a:pt x="34" y="792"/>
                    <a:pt x="124" y="792"/>
                  </a:cubicBezTo>
                  <a:cubicBezTo>
                    <a:pt x="641" y="725"/>
                    <a:pt x="1124" y="489"/>
                    <a:pt x="1495" y="129"/>
                  </a:cubicBezTo>
                  <a:cubicBezTo>
                    <a:pt x="1549" y="75"/>
                    <a:pt x="1496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7020036" y="1933491"/>
              <a:ext cx="132885" cy="109972"/>
            </a:xfrm>
            <a:custGeom>
              <a:rect b="b" l="l" r="r" t="t"/>
              <a:pathLst>
                <a:path extrusionOk="0" h="931" w="1125">
                  <a:moveTo>
                    <a:pt x="105" y="0"/>
                  </a:moveTo>
                  <a:cubicBezTo>
                    <a:pt x="75" y="0"/>
                    <a:pt x="43" y="20"/>
                    <a:pt x="34" y="48"/>
                  </a:cubicBezTo>
                  <a:cubicBezTo>
                    <a:pt x="0" y="329"/>
                    <a:pt x="23" y="655"/>
                    <a:pt x="270" y="835"/>
                  </a:cubicBezTo>
                  <a:cubicBezTo>
                    <a:pt x="353" y="890"/>
                    <a:pt x="452" y="931"/>
                    <a:pt x="553" y="931"/>
                  </a:cubicBezTo>
                  <a:cubicBezTo>
                    <a:pt x="575" y="931"/>
                    <a:pt x="597" y="929"/>
                    <a:pt x="619" y="925"/>
                  </a:cubicBezTo>
                  <a:cubicBezTo>
                    <a:pt x="754" y="914"/>
                    <a:pt x="877" y="824"/>
                    <a:pt x="945" y="711"/>
                  </a:cubicBezTo>
                  <a:cubicBezTo>
                    <a:pt x="1035" y="554"/>
                    <a:pt x="1091" y="374"/>
                    <a:pt x="1113" y="194"/>
                  </a:cubicBezTo>
                  <a:cubicBezTo>
                    <a:pt x="1125" y="160"/>
                    <a:pt x="1102" y="127"/>
                    <a:pt x="1068" y="115"/>
                  </a:cubicBezTo>
                  <a:cubicBezTo>
                    <a:pt x="1062" y="113"/>
                    <a:pt x="1056" y="112"/>
                    <a:pt x="1050" y="112"/>
                  </a:cubicBezTo>
                  <a:cubicBezTo>
                    <a:pt x="1020" y="112"/>
                    <a:pt x="988" y="133"/>
                    <a:pt x="978" y="160"/>
                  </a:cubicBezTo>
                  <a:cubicBezTo>
                    <a:pt x="956" y="340"/>
                    <a:pt x="900" y="498"/>
                    <a:pt x="821" y="655"/>
                  </a:cubicBezTo>
                  <a:cubicBezTo>
                    <a:pt x="767" y="746"/>
                    <a:pt x="676" y="800"/>
                    <a:pt x="578" y="800"/>
                  </a:cubicBezTo>
                  <a:cubicBezTo>
                    <a:pt x="554" y="800"/>
                    <a:pt x="530" y="797"/>
                    <a:pt x="506" y="790"/>
                  </a:cubicBezTo>
                  <a:cubicBezTo>
                    <a:pt x="191" y="723"/>
                    <a:pt x="135" y="374"/>
                    <a:pt x="169" y="93"/>
                  </a:cubicBezTo>
                  <a:cubicBezTo>
                    <a:pt x="180" y="48"/>
                    <a:pt x="158" y="14"/>
                    <a:pt x="124" y="3"/>
                  </a:cubicBezTo>
                  <a:cubicBezTo>
                    <a:pt x="118" y="1"/>
                    <a:pt x="112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7059843" y="1817850"/>
              <a:ext cx="30711" cy="47131"/>
            </a:xfrm>
            <a:custGeom>
              <a:rect b="b" l="l" r="r" t="t"/>
              <a:pathLst>
                <a:path extrusionOk="0" h="399" w="260">
                  <a:moveTo>
                    <a:pt x="177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47" y="15"/>
                    <a:pt x="135" y="15"/>
                    <a:pt x="113" y="26"/>
                  </a:cubicBezTo>
                  <a:cubicBezTo>
                    <a:pt x="107" y="24"/>
                    <a:pt x="101" y="24"/>
                    <a:pt x="96" y="24"/>
                  </a:cubicBezTo>
                  <a:cubicBezTo>
                    <a:pt x="68" y="24"/>
                    <a:pt x="44" y="45"/>
                    <a:pt x="34" y="83"/>
                  </a:cubicBezTo>
                  <a:cubicBezTo>
                    <a:pt x="23" y="128"/>
                    <a:pt x="12" y="173"/>
                    <a:pt x="12" y="218"/>
                  </a:cubicBezTo>
                  <a:cubicBezTo>
                    <a:pt x="1" y="274"/>
                    <a:pt x="12" y="330"/>
                    <a:pt x="45" y="375"/>
                  </a:cubicBezTo>
                  <a:cubicBezTo>
                    <a:pt x="66" y="391"/>
                    <a:pt x="92" y="399"/>
                    <a:pt x="117" y="399"/>
                  </a:cubicBezTo>
                  <a:cubicBezTo>
                    <a:pt x="146" y="399"/>
                    <a:pt x="174" y="388"/>
                    <a:pt x="192" y="364"/>
                  </a:cubicBezTo>
                  <a:cubicBezTo>
                    <a:pt x="225" y="319"/>
                    <a:pt x="248" y="274"/>
                    <a:pt x="248" y="229"/>
                  </a:cubicBezTo>
                  <a:cubicBezTo>
                    <a:pt x="259" y="173"/>
                    <a:pt x="259" y="116"/>
                    <a:pt x="248" y="49"/>
                  </a:cubicBezTo>
                  <a:cubicBezTo>
                    <a:pt x="239" y="21"/>
                    <a:pt x="207" y="1"/>
                    <a:pt x="177" y="1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7114297" y="1827890"/>
              <a:ext cx="34609" cy="43705"/>
            </a:xfrm>
            <a:custGeom>
              <a:rect b="b" l="l" r="r" t="t"/>
              <a:pathLst>
                <a:path extrusionOk="0" h="370" w="293">
                  <a:moveTo>
                    <a:pt x="141" y="0"/>
                  </a:moveTo>
                  <a:cubicBezTo>
                    <a:pt x="133" y="0"/>
                    <a:pt x="124" y="3"/>
                    <a:pt x="113" y="9"/>
                  </a:cubicBezTo>
                  <a:cubicBezTo>
                    <a:pt x="90" y="9"/>
                    <a:pt x="79" y="20"/>
                    <a:pt x="68" y="31"/>
                  </a:cubicBezTo>
                  <a:cubicBezTo>
                    <a:pt x="12" y="121"/>
                    <a:pt x="0" y="234"/>
                    <a:pt x="57" y="335"/>
                  </a:cubicBezTo>
                  <a:cubicBezTo>
                    <a:pt x="64" y="357"/>
                    <a:pt x="85" y="369"/>
                    <a:pt x="109" y="369"/>
                  </a:cubicBezTo>
                  <a:cubicBezTo>
                    <a:pt x="121" y="369"/>
                    <a:pt x="135" y="365"/>
                    <a:pt x="147" y="357"/>
                  </a:cubicBezTo>
                  <a:cubicBezTo>
                    <a:pt x="248" y="301"/>
                    <a:pt x="293" y="177"/>
                    <a:pt x="259" y="65"/>
                  </a:cubicBezTo>
                  <a:cubicBezTo>
                    <a:pt x="248" y="43"/>
                    <a:pt x="225" y="20"/>
                    <a:pt x="203" y="9"/>
                  </a:cubicBezTo>
                  <a:lnTo>
                    <a:pt x="169" y="9"/>
                  </a:ln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6"/>
          <p:cNvGrpSpPr/>
          <p:nvPr/>
        </p:nvGrpSpPr>
        <p:grpSpPr>
          <a:xfrm flipH="1">
            <a:off x="-1082625" y="4497688"/>
            <a:ext cx="2533396" cy="1146012"/>
            <a:chOff x="5935450" y="921661"/>
            <a:chExt cx="739786" cy="334641"/>
          </a:xfrm>
        </p:grpSpPr>
        <p:sp>
          <p:nvSpPr>
            <p:cNvPr id="769" name="Google Shape;769;p1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16"/>
          <p:cNvGrpSpPr/>
          <p:nvPr/>
        </p:nvGrpSpPr>
        <p:grpSpPr>
          <a:xfrm>
            <a:off x="7537094" y="-720967"/>
            <a:ext cx="3150894" cy="3180434"/>
            <a:chOff x="-4257137" y="276283"/>
            <a:chExt cx="3150894" cy="3180434"/>
          </a:xfrm>
        </p:grpSpPr>
        <p:grpSp>
          <p:nvGrpSpPr>
            <p:cNvPr id="776" name="Google Shape;776;p16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777" name="Google Shape;777;p16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4" name="Google Shape;814;p16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16"/>
          <p:cNvGrpSpPr/>
          <p:nvPr/>
        </p:nvGrpSpPr>
        <p:grpSpPr>
          <a:xfrm>
            <a:off x="7651200" y="4298050"/>
            <a:ext cx="2533396" cy="1146012"/>
            <a:chOff x="5935450" y="921661"/>
            <a:chExt cx="739786" cy="334641"/>
          </a:xfrm>
        </p:grpSpPr>
        <p:sp>
          <p:nvSpPr>
            <p:cNvPr id="816" name="Google Shape;816;p1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7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25" name="Google Shape;825;p17"/>
          <p:cNvSpPr/>
          <p:nvPr/>
        </p:nvSpPr>
        <p:spPr>
          <a:xfrm flipH="1">
            <a:off x="6564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7"/>
          <p:cNvSpPr/>
          <p:nvPr/>
        </p:nvSpPr>
        <p:spPr>
          <a:xfrm flipH="1">
            <a:off x="4896046" y="47957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 flipH="1">
            <a:off x="362717" y="26173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 flipH="1">
            <a:off x="384934" y="10978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 flipH="1">
            <a:off x="8618902" y="3539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 rot="788735">
            <a:off x="7085109" y="-861547"/>
            <a:ext cx="3320704" cy="1723897"/>
            <a:chOff x="4666075" y="3825750"/>
            <a:chExt cx="2868269" cy="1489021"/>
          </a:xfrm>
        </p:grpSpPr>
        <p:sp>
          <p:nvSpPr>
            <p:cNvPr id="833" name="Google Shape;833;p17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17"/>
          <p:cNvGrpSpPr/>
          <p:nvPr/>
        </p:nvGrpSpPr>
        <p:grpSpPr>
          <a:xfrm rot="437357">
            <a:off x="-2263992" y="3640499"/>
            <a:ext cx="4520289" cy="3029851"/>
            <a:chOff x="-1358038" y="4900407"/>
            <a:chExt cx="3785678" cy="2537457"/>
          </a:xfrm>
        </p:grpSpPr>
        <p:sp>
          <p:nvSpPr>
            <p:cNvPr id="861" name="Google Shape;861;p17"/>
            <p:cNvSpPr/>
            <p:nvPr/>
          </p:nvSpPr>
          <p:spPr>
            <a:xfrm flipH="1" rot="717654">
              <a:off x="-1203315" y="5240459"/>
              <a:ext cx="3476232" cy="1857351"/>
            </a:xfrm>
            <a:custGeom>
              <a:rect b="b" l="l" r="r" t="t"/>
              <a:pathLst>
                <a:path extrusionOk="0" h="15426" w="28872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 flipH="1" rot="717654">
              <a:off x="-940711" y="5491764"/>
              <a:ext cx="2990171" cy="1437744"/>
            </a:xfrm>
            <a:custGeom>
              <a:rect b="b" l="l" r="r" t="t"/>
              <a:pathLst>
                <a:path extrusionOk="0" h="11941" w="24835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 flipH="1" rot="717654">
              <a:off x="-752465" y="5725484"/>
              <a:ext cx="2554438" cy="1093629"/>
            </a:xfrm>
            <a:custGeom>
              <a:rect b="b" l="l" r="r" t="t"/>
              <a:pathLst>
                <a:path extrusionOk="0" h="9083" w="21216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 flipH="1" rot="717654">
              <a:off x="-508714" y="5950303"/>
              <a:ext cx="2044056" cy="875698"/>
            </a:xfrm>
            <a:custGeom>
              <a:rect b="b" l="l" r="r" t="t"/>
              <a:pathLst>
                <a:path extrusionOk="0" h="7273" w="16977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 flipH="1" rot="717654">
              <a:off x="-372828" y="6143991"/>
              <a:ext cx="1708257" cy="829463"/>
            </a:xfrm>
            <a:custGeom>
              <a:rect b="b" l="l" r="r" t="t"/>
              <a:pathLst>
                <a:path extrusionOk="0" h="6889" w="14188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 flipH="1" rot="717654">
              <a:off x="1893118" y="6587873"/>
              <a:ext cx="136656" cy="462351"/>
            </a:xfrm>
            <a:custGeom>
              <a:rect b="b" l="l" r="r" t="t"/>
              <a:pathLst>
                <a:path extrusionOk="0" h="3840" w="1135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 flipH="1" rot="717654">
              <a:off x="1795194" y="6177264"/>
              <a:ext cx="148455" cy="197944"/>
            </a:xfrm>
            <a:custGeom>
              <a:rect b="b" l="l" r="r" t="t"/>
              <a:pathLst>
                <a:path extrusionOk="0" h="1644" w="1233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 flipH="1" rot="717654">
              <a:off x="1674546" y="5936363"/>
              <a:ext cx="106435" cy="92350"/>
            </a:xfrm>
            <a:custGeom>
              <a:rect b="b" l="l" r="r" t="t"/>
              <a:pathLst>
                <a:path extrusionOk="0" h="767" w="884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 flipH="1" rot="717654">
              <a:off x="1332051" y="5612036"/>
              <a:ext cx="296549" cy="189034"/>
            </a:xfrm>
            <a:custGeom>
              <a:rect b="b" l="l" r="r" t="t"/>
              <a:pathLst>
                <a:path extrusionOk="0" h="1570" w="2463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 flipH="1" rot="717654">
              <a:off x="1044094" y="5447004"/>
              <a:ext cx="166756" cy="49606"/>
            </a:xfrm>
            <a:custGeom>
              <a:rect b="b" l="l" r="r" t="t"/>
              <a:pathLst>
                <a:path extrusionOk="0" h="412" w="1385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 flipH="1" rot="717654">
              <a:off x="514043" y="5304443"/>
              <a:ext cx="356027" cy="28897"/>
            </a:xfrm>
            <a:custGeom>
              <a:rect b="b" l="l" r="r" t="t"/>
              <a:pathLst>
                <a:path extrusionOk="0" h="240" w="2957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 flipH="1" rot="717654">
              <a:off x="177436" y="5238859"/>
              <a:ext cx="131238" cy="50449"/>
            </a:xfrm>
            <a:custGeom>
              <a:rect b="b" l="l" r="r" t="t"/>
              <a:pathLst>
                <a:path extrusionOk="0" h="419" w="109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 flipH="1" rot="717654">
              <a:off x="-11796" y="5263116"/>
              <a:ext cx="61044" cy="41660"/>
            </a:xfrm>
            <a:custGeom>
              <a:rect b="b" l="l" r="r" t="t"/>
              <a:pathLst>
                <a:path extrusionOk="0" h="346" w="507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 flipH="1" rot="717654">
              <a:off x="-463919" y="5323005"/>
              <a:ext cx="288482" cy="231055"/>
            </a:xfrm>
            <a:custGeom>
              <a:rect b="b" l="l" r="r" t="t"/>
              <a:pathLst>
                <a:path extrusionOk="0" h="1919" w="2396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 flipH="1" rot="717654">
              <a:off x="-667018" y="5589988"/>
              <a:ext cx="69712" cy="88015"/>
            </a:xfrm>
            <a:custGeom>
              <a:rect b="b" l="l" r="r" t="t"/>
              <a:pathLst>
                <a:path extrusionOk="0" h="731" w="579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 flipH="1" rot="717654">
              <a:off x="-877942" y="5735594"/>
              <a:ext cx="120040" cy="241049"/>
            </a:xfrm>
            <a:custGeom>
              <a:rect b="b" l="l" r="r" t="t"/>
              <a:pathLst>
                <a:path extrusionOk="0" h="2002" w="997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 flipH="1" rot="717654">
              <a:off x="-1022686" y="6118179"/>
              <a:ext cx="39371" cy="86811"/>
            </a:xfrm>
            <a:custGeom>
              <a:rect b="b" l="l" r="r" t="t"/>
              <a:pathLst>
                <a:path extrusionOk="0" h="721" w="327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 flipH="1" rot="717654">
              <a:off x="1445445" y="5740983"/>
              <a:ext cx="89458" cy="53098"/>
            </a:xfrm>
            <a:custGeom>
              <a:rect b="b" l="l" r="r" t="t"/>
              <a:pathLst>
                <a:path extrusionOk="0" h="441" w="743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 flipH="1" rot="717654">
              <a:off x="1787660" y="6218200"/>
              <a:ext cx="55746" cy="57794"/>
            </a:xfrm>
            <a:custGeom>
              <a:rect b="b" l="l" r="r" t="t"/>
              <a:pathLst>
                <a:path extrusionOk="0" h="480" w="463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 flipH="1" rot="717654">
              <a:off x="1869058" y="6608865"/>
              <a:ext cx="96080" cy="272595"/>
            </a:xfrm>
            <a:custGeom>
              <a:rect b="b" l="l" r="r" t="t"/>
              <a:pathLst>
                <a:path extrusionOk="0" h="2264" w="798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 flipH="1" rot="717654">
              <a:off x="591662" y="5360698"/>
              <a:ext cx="179398" cy="34195"/>
            </a:xfrm>
            <a:custGeom>
              <a:rect b="b" l="l" r="r" t="t"/>
              <a:pathLst>
                <a:path extrusionOk="0" h="284" w="149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 flipH="1" rot="717654">
              <a:off x="-347619" y="5410965"/>
              <a:ext cx="132803" cy="114384"/>
            </a:xfrm>
            <a:custGeom>
              <a:rect b="b" l="l" r="r" t="t"/>
              <a:pathLst>
                <a:path extrusionOk="0" h="950" w="1103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 flipH="1" rot="717654">
              <a:off x="-822405" y="5839097"/>
              <a:ext cx="58034" cy="105113"/>
            </a:xfrm>
            <a:custGeom>
              <a:rect b="b" l="l" r="r" t="t"/>
              <a:pathLst>
                <a:path extrusionOk="0" h="873" w="482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 flipH="1" rot="717654">
              <a:off x="-1022890" y="6212697"/>
              <a:ext cx="34676" cy="135093"/>
            </a:xfrm>
            <a:custGeom>
              <a:rect b="b" l="l" r="r" t="t"/>
              <a:pathLst>
                <a:path extrusionOk="0" h="1122" w="288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17"/>
          <p:cNvGrpSpPr/>
          <p:nvPr/>
        </p:nvGrpSpPr>
        <p:grpSpPr>
          <a:xfrm flipH="1">
            <a:off x="8004581" y="4540208"/>
            <a:ext cx="1662816" cy="752173"/>
            <a:chOff x="5935450" y="921661"/>
            <a:chExt cx="739786" cy="334641"/>
          </a:xfrm>
        </p:grpSpPr>
        <p:sp>
          <p:nvSpPr>
            <p:cNvPr id="886" name="Google Shape;886;p17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2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8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5" name="Google Shape;895;p18"/>
          <p:cNvSpPr/>
          <p:nvPr/>
        </p:nvSpPr>
        <p:spPr>
          <a:xfrm flipH="1">
            <a:off x="6564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8"/>
          <p:cNvSpPr/>
          <p:nvPr/>
        </p:nvSpPr>
        <p:spPr>
          <a:xfrm flipH="1">
            <a:off x="4896046" y="47957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8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8"/>
          <p:cNvSpPr/>
          <p:nvPr/>
        </p:nvSpPr>
        <p:spPr>
          <a:xfrm flipH="1">
            <a:off x="362717" y="26173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8"/>
          <p:cNvSpPr/>
          <p:nvPr/>
        </p:nvSpPr>
        <p:spPr>
          <a:xfrm flipH="1">
            <a:off x="384934" y="10978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8"/>
          <p:cNvSpPr/>
          <p:nvPr/>
        </p:nvSpPr>
        <p:spPr>
          <a:xfrm flipH="1">
            <a:off x="8618902" y="3539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8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2" name="Google Shape;902;p18"/>
          <p:cNvGrpSpPr/>
          <p:nvPr/>
        </p:nvGrpSpPr>
        <p:grpSpPr>
          <a:xfrm flipH="1">
            <a:off x="-1116027" y="4521620"/>
            <a:ext cx="2901735" cy="1312563"/>
            <a:chOff x="5935450" y="921661"/>
            <a:chExt cx="739786" cy="334641"/>
          </a:xfrm>
        </p:grpSpPr>
        <p:sp>
          <p:nvSpPr>
            <p:cNvPr id="903" name="Google Shape;903;p1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9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12" name="Google Shape;912;p19"/>
          <p:cNvSpPr/>
          <p:nvPr/>
        </p:nvSpPr>
        <p:spPr>
          <a:xfrm flipH="1">
            <a:off x="6172266" y="2096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9"/>
          <p:cNvSpPr/>
          <p:nvPr/>
        </p:nvSpPr>
        <p:spPr>
          <a:xfrm flipH="1">
            <a:off x="4896046" y="47957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9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9"/>
          <p:cNvSpPr/>
          <p:nvPr/>
        </p:nvSpPr>
        <p:spPr>
          <a:xfrm flipH="1">
            <a:off x="188142" y="37957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9"/>
          <p:cNvSpPr/>
          <p:nvPr/>
        </p:nvSpPr>
        <p:spPr>
          <a:xfrm flipH="1">
            <a:off x="8646952" y="31837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9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9"/>
          <p:cNvSpPr/>
          <p:nvPr/>
        </p:nvSpPr>
        <p:spPr>
          <a:xfrm flipH="1">
            <a:off x="320634" y="83139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19"/>
          <p:cNvGrpSpPr/>
          <p:nvPr/>
        </p:nvGrpSpPr>
        <p:grpSpPr>
          <a:xfrm flipH="1">
            <a:off x="8343817" y="151953"/>
            <a:ext cx="170170" cy="263393"/>
            <a:chOff x="1223537" y="2032528"/>
            <a:chExt cx="170170" cy="263393"/>
          </a:xfrm>
        </p:grpSpPr>
        <p:sp>
          <p:nvSpPr>
            <p:cNvPr id="920" name="Google Shape;920;p19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19"/>
          <p:cNvGrpSpPr/>
          <p:nvPr/>
        </p:nvGrpSpPr>
        <p:grpSpPr>
          <a:xfrm flipH="1">
            <a:off x="4596424" y="-176828"/>
            <a:ext cx="170170" cy="262078"/>
            <a:chOff x="1240143" y="2855097"/>
            <a:chExt cx="170170" cy="262078"/>
          </a:xfrm>
        </p:grpSpPr>
        <p:sp>
          <p:nvSpPr>
            <p:cNvPr id="923" name="Google Shape;923;p19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19"/>
          <p:cNvGrpSpPr/>
          <p:nvPr/>
        </p:nvGrpSpPr>
        <p:grpSpPr>
          <a:xfrm>
            <a:off x="6968696" y="-735787"/>
            <a:ext cx="3320595" cy="1723840"/>
            <a:chOff x="4666075" y="3825750"/>
            <a:chExt cx="2868269" cy="1489021"/>
          </a:xfrm>
        </p:grpSpPr>
        <p:sp>
          <p:nvSpPr>
            <p:cNvPr id="926" name="Google Shape;926;p19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19"/>
          <p:cNvGrpSpPr/>
          <p:nvPr/>
        </p:nvGrpSpPr>
        <p:grpSpPr>
          <a:xfrm rot="-1920537">
            <a:off x="6699221" y="3842936"/>
            <a:ext cx="4520231" cy="3029812"/>
            <a:chOff x="-1358038" y="4900407"/>
            <a:chExt cx="3785678" cy="2537457"/>
          </a:xfrm>
        </p:grpSpPr>
        <p:sp>
          <p:nvSpPr>
            <p:cNvPr id="954" name="Google Shape;954;p19"/>
            <p:cNvSpPr/>
            <p:nvPr/>
          </p:nvSpPr>
          <p:spPr>
            <a:xfrm flipH="1" rot="717654">
              <a:off x="-1203315" y="5240459"/>
              <a:ext cx="3476232" cy="1857351"/>
            </a:xfrm>
            <a:custGeom>
              <a:rect b="b" l="l" r="r" t="t"/>
              <a:pathLst>
                <a:path extrusionOk="0" h="15426" w="28872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 flipH="1" rot="717654">
              <a:off x="-940711" y="5491764"/>
              <a:ext cx="2990171" cy="1437744"/>
            </a:xfrm>
            <a:custGeom>
              <a:rect b="b" l="l" r="r" t="t"/>
              <a:pathLst>
                <a:path extrusionOk="0" h="11941" w="24835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 flipH="1" rot="717654">
              <a:off x="-752465" y="5725484"/>
              <a:ext cx="2554438" cy="1093629"/>
            </a:xfrm>
            <a:custGeom>
              <a:rect b="b" l="l" r="r" t="t"/>
              <a:pathLst>
                <a:path extrusionOk="0" h="9083" w="21216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 flipH="1" rot="717654">
              <a:off x="-508714" y="5950303"/>
              <a:ext cx="2044056" cy="875698"/>
            </a:xfrm>
            <a:custGeom>
              <a:rect b="b" l="l" r="r" t="t"/>
              <a:pathLst>
                <a:path extrusionOk="0" h="7273" w="16977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 flipH="1" rot="717654">
              <a:off x="-372828" y="6143991"/>
              <a:ext cx="1708257" cy="829463"/>
            </a:xfrm>
            <a:custGeom>
              <a:rect b="b" l="l" r="r" t="t"/>
              <a:pathLst>
                <a:path extrusionOk="0" h="6889" w="14188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 flipH="1" rot="717654">
              <a:off x="1893118" y="6587873"/>
              <a:ext cx="136656" cy="462351"/>
            </a:xfrm>
            <a:custGeom>
              <a:rect b="b" l="l" r="r" t="t"/>
              <a:pathLst>
                <a:path extrusionOk="0" h="3840" w="1135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 flipH="1" rot="717654">
              <a:off x="1795194" y="6177264"/>
              <a:ext cx="148455" cy="197944"/>
            </a:xfrm>
            <a:custGeom>
              <a:rect b="b" l="l" r="r" t="t"/>
              <a:pathLst>
                <a:path extrusionOk="0" h="1644" w="1233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 flipH="1" rot="717654">
              <a:off x="1674546" y="5936363"/>
              <a:ext cx="106435" cy="92350"/>
            </a:xfrm>
            <a:custGeom>
              <a:rect b="b" l="l" r="r" t="t"/>
              <a:pathLst>
                <a:path extrusionOk="0" h="767" w="884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 flipH="1" rot="717654">
              <a:off x="1332051" y="5612036"/>
              <a:ext cx="296549" cy="189034"/>
            </a:xfrm>
            <a:custGeom>
              <a:rect b="b" l="l" r="r" t="t"/>
              <a:pathLst>
                <a:path extrusionOk="0" h="1570" w="2463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 flipH="1" rot="717654">
              <a:off x="1044094" y="5447004"/>
              <a:ext cx="166756" cy="49606"/>
            </a:xfrm>
            <a:custGeom>
              <a:rect b="b" l="l" r="r" t="t"/>
              <a:pathLst>
                <a:path extrusionOk="0" h="412" w="1385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 flipH="1" rot="717654">
              <a:off x="514043" y="5304443"/>
              <a:ext cx="356027" cy="28897"/>
            </a:xfrm>
            <a:custGeom>
              <a:rect b="b" l="l" r="r" t="t"/>
              <a:pathLst>
                <a:path extrusionOk="0" h="240" w="2957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 flipH="1" rot="717654">
              <a:off x="177436" y="5238859"/>
              <a:ext cx="131238" cy="50449"/>
            </a:xfrm>
            <a:custGeom>
              <a:rect b="b" l="l" r="r" t="t"/>
              <a:pathLst>
                <a:path extrusionOk="0" h="419" w="109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 flipH="1" rot="717654">
              <a:off x="-11796" y="5263116"/>
              <a:ext cx="61044" cy="41660"/>
            </a:xfrm>
            <a:custGeom>
              <a:rect b="b" l="l" r="r" t="t"/>
              <a:pathLst>
                <a:path extrusionOk="0" h="346" w="507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 flipH="1" rot="717654">
              <a:off x="-463919" y="5323005"/>
              <a:ext cx="288482" cy="231055"/>
            </a:xfrm>
            <a:custGeom>
              <a:rect b="b" l="l" r="r" t="t"/>
              <a:pathLst>
                <a:path extrusionOk="0" h="1919" w="2396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 flipH="1" rot="717654">
              <a:off x="-667018" y="5589988"/>
              <a:ext cx="69712" cy="88015"/>
            </a:xfrm>
            <a:custGeom>
              <a:rect b="b" l="l" r="r" t="t"/>
              <a:pathLst>
                <a:path extrusionOk="0" h="731" w="579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 flipH="1" rot="717654">
              <a:off x="-877942" y="5735594"/>
              <a:ext cx="120040" cy="241049"/>
            </a:xfrm>
            <a:custGeom>
              <a:rect b="b" l="l" r="r" t="t"/>
              <a:pathLst>
                <a:path extrusionOk="0" h="2002" w="997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 flipH="1" rot="717654">
              <a:off x="-1022686" y="6118179"/>
              <a:ext cx="39371" cy="86811"/>
            </a:xfrm>
            <a:custGeom>
              <a:rect b="b" l="l" r="r" t="t"/>
              <a:pathLst>
                <a:path extrusionOk="0" h="721" w="327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 flipH="1" rot="717654">
              <a:off x="1445445" y="5740983"/>
              <a:ext cx="89458" cy="53098"/>
            </a:xfrm>
            <a:custGeom>
              <a:rect b="b" l="l" r="r" t="t"/>
              <a:pathLst>
                <a:path extrusionOk="0" h="441" w="743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 flipH="1" rot="717654">
              <a:off x="1787660" y="6218200"/>
              <a:ext cx="55746" cy="57794"/>
            </a:xfrm>
            <a:custGeom>
              <a:rect b="b" l="l" r="r" t="t"/>
              <a:pathLst>
                <a:path extrusionOk="0" h="480" w="463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 flipH="1" rot="717654">
              <a:off x="1869058" y="6608865"/>
              <a:ext cx="96080" cy="272595"/>
            </a:xfrm>
            <a:custGeom>
              <a:rect b="b" l="l" r="r" t="t"/>
              <a:pathLst>
                <a:path extrusionOk="0" h="2264" w="798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 flipH="1" rot="717654">
              <a:off x="591662" y="5360698"/>
              <a:ext cx="179398" cy="34195"/>
            </a:xfrm>
            <a:custGeom>
              <a:rect b="b" l="l" r="r" t="t"/>
              <a:pathLst>
                <a:path extrusionOk="0" h="284" w="149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 flipH="1" rot="717654">
              <a:off x="-347619" y="5410965"/>
              <a:ext cx="132803" cy="114384"/>
            </a:xfrm>
            <a:custGeom>
              <a:rect b="b" l="l" r="r" t="t"/>
              <a:pathLst>
                <a:path extrusionOk="0" h="950" w="1103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 flipH="1" rot="717654">
              <a:off x="-822405" y="5839097"/>
              <a:ext cx="58034" cy="105113"/>
            </a:xfrm>
            <a:custGeom>
              <a:rect b="b" l="l" r="r" t="t"/>
              <a:pathLst>
                <a:path extrusionOk="0" h="873" w="482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 flipH="1" rot="717654">
              <a:off x="-1022890" y="6212697"/>
              <a:ext cx="34676" cy="135093"/>
            </a:xfrm>
            <a:custGeom>
              <a:rect b="b" l="l" r="r" t="t"/>
              <a:pathLst>
                <a:path extrusionOk="0" h="1122" w="288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19"/>
          <p:cNvGrpSpPr/>
          <p:nvPr/>
        </p:nvGrpSpPr>
        <p:grpSpPr>
          <a:xfrm flipH="1">
            <a:off x="-767569" y="4606095"/>
            <a:ext cx="1662816" cy="752173"/>
            <a:chOff x="5935450" y="921661"/>
            <a:chExt cx="739786" cy="334641"/>
          </a:xfrm>
        </p:grpSpPr>
        <p:sp>
          <p:nvSpPr>
            <p:cNvPr id="979" name="Google Shape;979;p19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2_1_1_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88" name="Google Shape;988;p20"/>
          <p:cNvSpPr/>
          <p:nvPr/>
        </p:nvSpPr>
        <p:spPr>
          <a:xfrm flipH="1">
            <a:off x="6172266" y="2096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0"/>
          <p:cNvSpPr/>
          <p:nvPr/>
        </p:nvSpPr>
        <p:spPr>
          <a:xfrm flipH="1">
            <a:off x="4896046" y="47957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0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0"/>
          <p:cNvSpPr/>
          <p:nvPr/>
        </p:nvSpPr>
        <p:spPr>
          <a:xfrm flipH="1">
            <a:off x="188142" y="37957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0"/>
          <p:cNvSpPr/>
          <p:nvPr/>
        </p:nvSpPr>
        <p:spPr>
          <a:xfrm flipH="1">
            <a:off x="8646952" y="31837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0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0"/>
          <p:cNvSpPr/>
          <p:nvPr/>
        </p:nvSpPr>
        <p:spPr>
          <a:xfrm flipH="1">
            <a:off x="320634" y="83139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0"/>
          <p:cNvGrpSpPr/>
          <p:nvPr/>
        </p:nvGrpSpPr>
        <p:grpSpPr>
          <a:xfrm flipH="1">
            <a:off x="8343817" y="151953"/>
            <a:ext cx="170170" cy="263393"/>
            <a:chOff x="1223537" y="2032528"/>
            <a:chExt cx="170170" cy="263393"/>
          </a:xfrm>
        </p:grpSpPr>
        <p:sp>
          <p:nvSpPr>
            <p:cNvPr id="996" name="Google Shape;996;p20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20"/>
          <p:cNvGrpSpPr/>
          <p:nvPr/>
        </p:nvGrpSpPr>
        <p:grpSpPr>
          <a:xfrm flipH="1">
            <a:off x="4596424" y="-176828"/>
            <a:ext cx="170170" cy="262078"/>
            <a:chOff x="1240143" y="2855097"/>
            <a:chExt cx="170170" cy="262078"/>
          </a:xfrm>
        </p:grpSpPr>
        <p:sp>
          <p:nvSpPr>
            <p:cNvPr id="999" name="Google Shape;999;p20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0"/>
          <p:cNvGrpSpPr/>
          <p:nvPr/>
        </p:nvGrpSpPr>
        <p:grpSpPr>
          <a:xfrm>
            <a:off x="-1549204" y="-1562424"/>
            <a:ext cx="3320595" cy="2545936"/>
            <a:chOff x="-2160204" y="-1137849"/>
            <a:chExt cx="3320595" cy="2545936"/>
          </a:xfrm>
        </p:grpSpPr>
        <p:grpSp>
          <p:nvGrpSpPr>
            <p:cNvPr id="1002" name="Google Shape;1002;p20"/>
            <p:cNvGrpSpPr/>
            <p:nvPr/>
          </p:nvGrpSpPr>
          <p:grpSpPr>
            <a:xfrm>
              <a:off x="-2160204" y="-1137849"/>
              <a:ext cx="3320595" cy="1723840"/>
              <a:chOff x="4666075" y="3825750"/>
              <a:chExt cx="2868269" cy="1489021"/>
            </a:xfrm>
          </p:grpSpPr>
          <p:sp>
            <p:nvSpPr>
              <p:cNvPr id="1003" name="Google Shape;1003;p20"/>
              <p:cNvSpPr/>
              <p:nvPr/>
            </p:nvSpPr>
            <p:spPr>
              <a:xfrm>
                <a:off x="4666075" y="3825750"/>
                <a:ext cx="2868269" cy="1489021"/>
              </a:xfrm>
              <a:custGeom>
                <a:rect b="b" l="l" r="r" t="t"/>
                <a:pathLst>
                  <a:path extrusionOk="0" h="13049" w="25136">
                    <a:moveTo>
                      <a:pt x="8141" y="0"/>
                    </a:moveTo>
                    <a:cubicBezTo>
                      <a:pt x="8010" y="0"/>
                      <a:pt x="7873" y="5"/>
                      <a:pt x="7732" y="15"/>
                    </a:cubicBezTo>
                    <a:cubicBezTo>
                      <a:pt x="3590" y="313"/>
                      <a:pt x="3833" y="4894"/>
                      <a:pt x="3872" y="5400"/>
                    </a:cubicBezTo>
                    <a:lnTo>
                      <a:pt x="3872" y="5400"/>
                    </a:lnTo>
                    <a:cubicBezTo>
                      <a:pt x="3495" y="5215"/>
                      <a:pt x="3136" y="5132"/>
                      <a:pt x="2806" y="5132"/>
                    </a:cubicBezTo>
                    <a:cubicBezTo>
                      <a:pt x="970" y="5132"/>
                      <a:pt x="0" y="7674"/>
                      <a:pt x="1414" y="9189"/>
                    </a:cubicBezTo>
                    <a:cubicBezTo>
                      <a:pt x="2121" y="9937"/>
                      <a:pt x="2853" y="10160"/>
                      <a:pt x="3472" y="10160"/>
                    </a:cubicBezTo>
                    <a:cubicBezTo>
                      <a:pt x="4379" y="10160"/>
                      <a:pt x="5045" y="9684"/>
                      <a:pt x="5045" y="9684"/>
                    </a:cubicBezTo>
                    <a:cubicBezTo>
                      <a:pt x="5045" y="9684"/>
                      <a:pt x="5270" y="11505"/>
                      <a:pt x="7552" y="11730"/>
                    </a:cubicBezTo>
                    <a:cubicBezTo>
                      <a:pt x="7717" y="11747"/>
                      <a:pt x="7872" y="11755"/>
                      <a:pt x="8018" y="11755"/>
                    </a:cubicBezTo>
                    <a:cubicBezTo>
                      <a:pt x="9877" y="11755"/>
                      <a:pt x="10205" y="10460"/>
                      <a:pt x="10206" y="10459"/>
                    </a:cubicBezTo>
                    <a:lnTo>
                      <a:pt x="10206" y="10459"/>
                    </a:lnTo>
                    <a:cubicBezTo>
                      <a:pt x="10206" y="10460"/>
                      <a:pt x="10093" y="11775"/>
                      <a:pt x="11948" y="12393"/>
                    </a:cubicBezTo>
                    <a:cubicBezTo>
                      <a:pt x="12172" y="12467"/>
                      <a:pt x="12378" y="12499"/>
                      <a:pt x="12568" y="12499"/>
                    </a:cubicBezTo>
                    <a:cubicBezTo>
                      <a:pt x="13933" y="12499"/>
                      <a:pt x="14410" y="10808"/>
                      <a:pt x="14410" y="10808"/>
                    </a:cubicBezTo>
                    <a:lnTo>
                      <a:pt x="14410" y="10808"/>
                    </a:lnTo>
                    <a:cubicBezTo>
                      <a:pt x="14410" y="10808"/>
                      <a:pt x="14298" y="12461"/>
                      <a:pt x="16962" y="12966"/>
                    </a:cubicBezTo>
                    <a:cubicBezTo>
                      <a:pt x="17259" y="13023"/>
                      <a:pt x="17527" y="13048"/>
                      <a:pt x="17769" y="13048"/>
                    </a:cubicBezTo>
                    <a:cubicBezTo>
                      <a:pt x="19698" y="13048"/>
                      <a:pt x="20009" y="11460"/>
                      <a:pt x="20009" y="11460"/>
                    </a:cubicBezTo>
                    <a:cubicBezTo>
                      <a:pt x="20502" y="12037"/>
                      <a:pt x="21516" y="12450"/>
                      <a:pt x="22447" y="12450"/>
                    </a:cubicBezTo>
                    <a:cubicBezTo>
                      <a:pt x="23257" y="12450"/>
                      <a:pt x="24005" y="12137"/>
                      <a:pt x="24292" y="11348"/>
                    </a:cubicBezTo>
                    <a:cubicBezTo>
                      <a:pt x="24911" y="9650"/>
                      <a:pt x="23978" y="9414"/>
                      <a:pt x="23978" y="9414"/>
                    </a:cubicBezTo>
                    <a:cubicBezTo>
                      <a:pt x="23978" y="9414"/>
                      <a:pt x="25136" y="8256"/>
                      <a:pt x="24169" y="7098"/>
                    </a:cubicBezTo>
                    <a:cubicBezTo>
                      <a:pt x="23802" y="6658"/>
                      <a:pt x="23439" y="6523"/>
                      <a:pt x="23131" y="6523"/>
                    </a:cubicBezTo>
                    <a:cubicBezTo>
                      <a:pt x="22635" y="6523"/>
                      <a:pt x="22280" y="6873"/>
                      <a:pt x="22280" y="6873"/>
                    </a:cubicBezTo>
                    <a:cubicBezTo>
                      <a:pt x="22280" y="6873"/>
                      <a:pt x="23168" y="2129"/>
                      <a:pt x="19818" y="1589"/>
                    </a:cubicBezTo>
                    <a:cubicBezTo>
                      <a:pt x="19608" y="1555"/>
                      <a:pt x="19404" y="1540"/>
                      <a:pt x="19208" y="1540"/>
                    </a:cubicBezTo>
                    <a:cubicBezTo>
                      <a:pt x="16260" y="1540"/>
                      <a:pt x="14837" y="5097"/>
                      <a:pt x="14837" y="5097"/>
                    </a:cubicBezTo>
                    <a:cubicBezTo>
                      <a:pt x="14837" y="5097"/>
                      <a:pt x="15141" y="3062"/>
                      <a:pt x="13713" y="3062"/>
                    </a:cubicBezTo>
                    <a:cubicBezTo>
                      <a:pt x="12285" y="3062"/>
                      <a:pt x="11712" y="4445"/>
                      <a:pt x="11712" y="4445"/>
                    </a:cubicBezTo>
                    <a:cubicBezTo>
                      <a:pt x="11712" y="4445"/>
                      <a:pt x="12102" y="0"/>
                      <a:pt x="8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6083334" y="4706346"/>
                <a:ext cx="168198" cy="121185"/>
              </a:xfrm>
              <a:custGeom>
                <a:rect b="b" l="l" r="r" t="t"/>
                <a:pathLst>
                  <a:path extrusionOk="0" h="1062" w="1474">
                    <a:moveTo>
                      <a:pt x="182" y="0"/>
                    </a:moveTo>
                    <a:cubicBezTo>
                      <a:pt x="154" y="0"/>
                      <a:pt x="126" y="14"/>
                      <a:pt x="113" y="44"/>
                    </a:cubicBezTo>
                    <a:cubicBezTo>
                      <a:pt x="0" y="393"/>
                      <a:pt x="124" y="775"/>
                      <a:pt x="428" y="977"/>
                    </a:cubicBezTo>
                    <a:cubicBezTo>
                      <a:pt x="534" y="1034"/>
                      <a:pt x="648" y="1062"/>
                      <a:pt x="761" y="1062"/>
                    </a:cubicBezTo>
                    <a:cubicBezTo>
                      <a:pt x="980" y="1062"/>
                      <a:pt x="1193" y="957"/>
                      <a:pt x="1327" y="764"/>
                    </a:cubicBezTo>
                    <a:cubicBezTo>
                      <a:pt x="1428" y="595"/>
                      <a:pt x="1473" y="393"/>
                      <a:pt x="1451" y="202"/>
                    </a:cubicBezTo>
                    <a:cubicBezTo>
                      <a:pt x="1445" y="157"/>
                      <a:pt x="1406" y="134"/>
                      <a:pt x="1370" y="134"/>
                    </a:cubicBezTo>
                    <a:cubicBezTo>
                      <a:pt x="1335" y="134"/>
                      <a:pt x="1304" y="157"/>
                      <a:pt x="1316" y="202"/>
                    </a:cubicBezTo>
                    <a:cubicBezTo>
                      <a:pt x="1348" y="551"/>
                      <a:pt x="1126" y="922"/>
                      <a:pt x="753" y="922"/>
                    </a:cubicBezTo>
                    <a:cubicBezTo>
                      <a:pt x="742" y="922"/>
                      <a:pt x="731" y="922"/>
                      <a:pt x="720" y="921"/>
                    </a:cubicBezTo>
                    <a:cubicBezTo>
                      <a:pt x="326" y="899"/>
                      <a:pt x="146" y="426"/>
                      <a:pt x="248" y="89"/>
                    </a:cubicBezTo>
                    <a:cubicBezTo>
                      <a:pt x="268" y="34"/>
                      <a:pt x="226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6134570" y="4589382"/>
                <a:ext cx="34804" cy="48269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6221865" y="4621561"/>
                <a:ext cx="114" cy="11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6201325" y="4590409"/>
                <a:ext cx="37314" cy="53061"/>
              </a:xfrm>
              <a:custGeom>
                <a:rect b="b" l="l" r="r" t="t"/>
                <a:pathLst>
                  <a:path extrusionOk="0" h="465" w="327">
                    <a:moveTo>
                      <a:pt x="140" y="0"/>
                    </a:moveTo>
                    <a:cubicBezTo>
                      <a:pt x="113" y="0"/>
                      <a:pt x="89" y="21"/>
                      <a:pt x="79" y="48"/>
                    </a:cubicBezTo>
                    <a:lnTo>
                      <a:pt x="79" y="71"/>
                    </a:lnTo>
                    <a:lnTo>
                      <a:pt x="68" y="82"/>
                    </a:lnTo>
                    <a:lnTo>
                      <a:pt x="46" y="138"/>
                    </a:lnTo>
                    <a:cubicBezTo>
                      <a:pt x="23" y="183"/>
                      <a:pt x="1" y="228"/>
                      <a:pt x="1" y="273"/>
                    </a:cubicBezTo>
                    <a:cubicBezTo>
                      <a:pt x="1" y="352"/>
                      <a:pt x="57" y="431"/>
                      <a:pt x="136" y="453"/>
                    </a:cubicBezTo>
                    <a:cubicBezTo>
                      <a:pt x="151" y="461"/>
                      <a:pt x="167" y="465"/>
                      <a:pt x="183" y="465"/>
                    </a:cubicBezTo>
                    <a:cubicBezTo>
                      <a:pt x="211" y="465"/>
                      <a:pt x="237" y="452"/>
                      <a:pt x="259" y="431"/>
                    </a:cubicBezTo>
                    <a:cubicBezTo>
                      <a:pt x="293" y="397"/>
                      <a:pt x="315" y="352"/>
                      <a:pt x="315" y="307"/>
                    </a:cubicBezTo>
                    <a:cubicBezTo>
                      <a:pt x="327" y="273"/>
                      <a:pt x="327" y="228"/>
                      <a:pt x="304" y="183"/>
                    </a:cubicBezTo>
                    <a:cubicBezTo>
                      <a:pt x="293" y="138"/>
                      <a:pt x="259" y="105"/>
                      <a:pt x="214" y="93"/>
                    </a:cubicBezTo>
                    <a:cubicBezTo>
                      <a:pt x="225" y="48"/>
                      <a:pt x="203" y="15"/>
                      <a:pt x="158" y="3"/>
                    </a:cubicBezTo>
                    <a:cubicBezTo>
                      <a:pt x="152" y="1"/>
                      <a:pt x="146" y="0"/>
                      <a:pt x="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6219354" y="4626696"/>
                <a:ext cx="0" cy="114"/>
              </a:xfrm>
              <a:custGeom>
                <a:rect b="b" l="l" r="r" t="t"/>
                <a:pathLst>
                  <a:path extrusionOk="0" h="1" w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F9CAC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5163485" y="3920381"/>
                <a:ext cx="233811" cy="479376"/>
              </a:xfrm>
              <a:custGeom>
                <a:rect b="b" l="l" r="r" t="t"/>
                <a:pathLst>
                  <a:path extrusionOk="0" h="4201" w="2049">
                    <a:moveTo>
                      <a:pt x="1928" y="1"/>
                    </a:moveTo>
                    <a:cubicBezTo>
                      <a:pt x="1919" y="1"/>
                      <a:pt x="1910" y="3"/>
                      <a:pt x="1900" y="7"/>
                    </a:cubicBezTo>
                    <a:cubicBezTo>
                      <a:pt x="765" y="546"/>
                      <a:pt x="169" y="1760"/>
                      <a:pt x="34" y="2963"/>
                    </a:cubicBezTo>
                    <a:cubicBezTo>
                      <a:pt x="0" y="3357"/>
                      <a:pt x="0" y="3739"/>
                      <a:pt x="34" y="4133"/>
                    </a:cubicBezTo>
                    <a:cubicBezTo>
                      <a:pt x="34" y="4178"/>
                      <a:pt x="71" y="4200"/>
                      <a:pt x="107" y="4200"/>
                    </a:cubicBezTo>
                    <a:cubicBezTo>
                      <a:pt x="144" y="4200"/>
                      <a:pt x="180" y="4178"/>
                      <a:pt x="180" y="4133"/>
                    </a:cubicBezTo>
                    <a:cubicBezTo>
                      <a:pt x="79" y="2907"/>
                      <a:pt x="293" y="1581"/>
                      <a:pt x="1203" y="670"/>
                    </a:cubicBezTo>
                    <a:cubicBezTo>
                      <a:pt x="1428" y="456"/>
                      <a:pt x="1687" y="265"/>
                      <a:pt x="1979" y="130"/>
                    </a:cubicBezTo>
                    <a:cubicBezTo>
                      <a:pt x="2049" y="101"/>
                      <a:pt x="1996" y="1"/>
                      <a:pt x="1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5816542" y="3983599"/>
                <a:ext cx="106693" cy="149142"/>
              </a:xfrm>
              <a:custGeom>
                <a:rect b="b" l="l" r="r" t="t"/>
                <a:pathLst>
                  <a:path extrusionOk="0" h="1307" w="935">
                    <a:moveTo>
                      <a:pt x="95" y="0"/>
                    </a:moveTo>
                    <a:cubicBezTo>
                      <a:pt x="36" y="0"/>
                      <a:pt x="1" y="92"/>
                      <a:pt x="56" y="138"/>
                    </a:cubicBezTo>
                    <a:cubicBezTo>
                      <a:pt x="225" y="262"/>
                      <a:pt x="360" y="431"/>
                      <a:pt x="438" y="622"/>
                    </a:cubicBezTo>
                    <a:cubicBezTo>
                      <a:pt x="562" y="835"/>
                      <a:pt x="674" y="1049"/>
                      <a:pt x="787" y="1274"/>
                    </a:cubicBezTo>
                    <a:cubicBezTo>
                      <a:pt x="800" y="1297"/>
                      <a:pt x="820" y="1307"/>
                      <a:pt x="839" y="1307"/>
                    </a:cubicBezTo>
                    <a:cubicBezTo>
                      <a:pt x="886" y="1307"/>
                      <a:pt x="934" y="1254"/>
                      <a:pt x="911" y="1206"/>
                    </a:cubicBezTo>
                    <a:cubicBezTo>
                      <a:pt x="798" y="970"/>
                      <a:pt x="674" y="734"/>
                      <a:pt x="540" y="509"/>
                    </a:cubicBezTo>
                    <a:cubicBezTo>
                      <a:pt x="450" y="318"/>
                      <a:pt x="303" y="150"/>
                      <a:pt x="135" y="15"/>
                    </a:cubicBezTo>
                    <a:cubicBezTo>
                      <a:pt x="121" y="5"/>
                      <a:pt x="107" y="0"/>
                      <a:pt x="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4797873" y="4484889"/>
                <a:ext cx="188624" cy="243168"/>
              </a:xfrm>
              <a:custGeom>
                <a:rect b="b" l="l" r="r" t="t"/>
                <a:pathLst>
                  <a:path extrusionOk="0" h="2131" w="1653">
                    <a:moveTo>
                      <a:pt x="1464" y="1"/>
                    </a:moveTo>
                    <a:cubicBezTo>
                      <a:pt x="1004" y="1"/>
                      <a:pt x="635" y="358"/>
                      <a:pt x="394" y="726"/>
                    </a:cubicBezTo>
                    <a:cubicBezTo>
                      <a:pt x="146" y="1131"/>
                      <a:pt x="0" y="1625"/>
                      <a:pt x="158" y="2086"/>
                    </a:cubicBezTo>
                    <a:cubicBezTo>
                      <a:pt x="171" y="2117"/>
                      <a:pt x="199" y="2130"/>
                      <a:pt x="227" y="2130"/>
                    </a:cubicBezTo>
                    <a:cubicBezTo>
                      <a:pt x="272" y="2130"/>
                      <a:pt x="318" y="2096"/>
                      <a:pt x="304" y="2041"/>
                    </a:cubicBezTo>
                    <a:cubicBezTo>
                      <a:pt x="158" y="1625"/>
                      <a:pt x="293" y="1187"/>
                      <a:pt x="506" y="827"/>
                    </a:cubicBezTo>
                    <a:cubicBezTo>
                      <a:pt x="716" y="492"/>
                      <a:pt x="1052" y="147"/>
                      <a:pt x="1479" y="147"/>
                    </a:cubicBezTo>
                    <a:cubicBezTo>
                      <a:pt x="1510" y="147"/>
                      <a:pt x="1542" y="149"/>
                      <a:pt x="1574" y="152"/>
                    </a:cubicBezTo>
                    <a:cubicBezTo>
                      <a:pt x="1577" y="153"/>
                      <a:pt x="1580" y="153"/>
                      <a:pt x="1583" y="153"/>
                    </a:cubicBezTo>
                    <a:cubicBezTo>
                      <a:pt x="1653" y="153"/>
                      <a:pt x="1650" y="17"/>
                      <a:pt x="1563" y="6"/>
                    </a:cubicBezTo>
                    <a:cubicBezTo>
                      <a:pt x="1530" y="3"/>
                      <a:pt x="1496" y="1"/>
                      <a:pt x="14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5055194" y="4488199"/>
                <a:ext cx="49410" cy="19285"/>
              </a:xfrm>
              <a:custGeom>
                <a:rect b="b" l="l" r="r" t="t"/>
                <a:pathLst>
                  <a:path extrusionOk="0" h="169" w="433">
                    <a:moveTo>
                      <a:pt x="190" y="0"/>
                    </a:moveTo>
                    <a:cubicBezTo>
                      <a:pt x="155" y="0"/>
                      <a:pt x="119" y="4"/>
                      <a:pt x="84" y="11"/>
                    </a:cubicBezTo>
                    <a:cubicBezTo>
                      <a:pt x="0" y="32"/>
                      <a:pt x="23" y="160"/>
                      <a:pt x="108" y="160"/>
                    </a:cubicBezTo>
                    <a:cubicBezTo>
                      <a:pt x="115" y="160"/>
                      <a:pt x="122" y="159"/>
                      <a:pt x="129" y="157"/>
                    </a:cubicBezTo>
                    <a:lnTo>
                      <a:pt x="331" y="157"/>
                    </a:lnTo>
                    <a:cubicBezTo>
                      <a:pt x="343" y="165"/>
                      <a:pt x="355" y="169"/>
                      <a:pt x="366" y="169"/>
                    </a:cubicBezTo>
                    <a:cubicBezTo>
                      <a:pt x="387" y="169"/>
                      <a:pt x="407" y="156"/>
                      <a:pt x="421" y="135"/>
                    </a:cubicBezTo>
                    <a:cubicBezTo>
                      <a:pt x="432" y="112"/>
                      <a:pt x="421" y="78"/>
                      <a:pt x="399" y="56"/>
                    </a:cubicBezTo>
                    <a:cubicBezTo>
                      <a:pt x="337" y="18"/>
                      <a:pt x="265" y="0"/>
                      <a:pt x="1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4857211" y="4808704"/>
                <a:ext cx="142181" cy="113425"/>
              </a:xfrm>
              <a:custGeom>
                <a:rect b="b" l="l" r="r" t="t"/>
                <a:pathLst>
                  <a:path extrusionOk="0" h="994" w="1246">
                    <a:moveTo>
                      <a:pt x="97" y="0"/>
                    </a:moveTo>
                    <a:cubicBezTo>
                      <a:pt x="49" y="0"/>
                      <a:pt x="0" y="49"/>
                      <a:pt x="31" y="103"/>
                    </a:cubicBezTo>
                    <a:cubicBezTo>
                      <a:pt x="87" y="238"/>
                      <a:pt x="166" y="361"/>
                      <a:pt x="256" y="485"/>
                    </a:cubicBezTo>
                    <a:cubicBezTo>
                      <a:pt x="346" y="597"/>
                      <a:pt x="447" y="699"/>
                      <a:pt x="582" y="777"/>
                    </a:cubicBezTo>
                    <a:cubicBezTo>
                      <a:pt x="706" y="845"/>
                      <a:pt x="841" y="901"/>
                      <a:pt x="976" y="957"/>
                    </a:cubicBezTo>
                    <a:cubicBezTo>
                      <a:pt x="1015" y="973"/>
                      <a:pt x="1065" y="994"/>
                      <a:pt x="1114" y="994"/>
                    </a:cubicBezTo>
                    <a:cubicBezTo>
                      <a:pt x="1136" y="994"/>
                      <a:pt x="1157" y="990"/>
                      <a:pt x="1178" y="980"/>
                    </a:cubicBezTo>
                    <a:cubicBezTo>
                      <a:pt x="1234" y="946"/>
                      <a:pt x="1245" y="867"/>
                      <a:pt x="1200" y="822"/>
                    </a:cubicBezTo>
                    <a:cubicBezTo>
                      <a:pt x="1183" y="809"/>
                      <a:pt x="1163" y="803"/>
                      <a:pt x="1145" y="803"/>
                    </a:cubicBezTo>
                    <a:cubicBezTo>
                      <a:pt x="1116" y="803"/>
                      <a:pt x="1090" y="818"/>
                      <a:pt x="1077" y="845"/>
                    </a:cubicBezTo>
                    <a:lnTo>
                      <a:pt x="1043" y="834"/>
                    </a:lnTo>
                    <a:lnTo>
                      <a:pt x="964" y="800"/>
                    </a:lnTo>
                    <a:cubicBezTo>
                      <a:pt x="919" y="789"/>
                      <a:pt x="863" y="766"/>
                      <a:pt x="818" y="744"/>
                    </a:cubicBezTo>
                    <a:cubicBezTo>
                      <a:pt x="717" y="699"/>
                      <a:pt x="616" y="642"/>
                      <a:pt x="537" y="575"/>
                    </a:cubicBezTo>
                    <a:cubicBezTo>
                      <a:pt x="368" y="429"/>
                      <a:pt x="234" y="238"/>
                      <a:pt x="155" y="35"/>
                    </a:cubicBezTo>
                    <a:cubicBezTo>
                      <a:pt x="141" y="11"/>
                      <a:pt x="119" y="0"/>
                      <a:pt x="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6037119" y="4222091"/>
                <a:ext cx="174246" cy="148001"/>
              </a:xfrm>
              <a:custGeom>
                <a:rect b="b" l="l" r="r" t="t"/>
                <a:pathLst>
                  <a:path extrusionOk="0" h="1297" w="1527">
                    <a:moveTo>
                      <a:pt x="1334" y="0"/>
                    </a:moveTo>
                    <a:cubicBezTo>
                      <a:pt x="1223" y="0"/>
                      <a:pt x="1107" y="59"/>
                      <a:pt x="1012" y="106"/>
                    </a:cubicBezTo>
                    <a:cubicBezTo>
                      <a:pt x="855" y="184"/>
                      <a:pt x="720" y="286"/>
                      <a:pt x="585" y="398"/>
                    </a:cubicBezTo>
                    <a:cubicBezTo>
                      <a:pt x="450" y="511"/>
                      <a:pt x="338" y="645"/>
                      <a:pt x="225" y="780"/>
                    </a:cubicBezTo>
                    <a:cubicBezTo>
                      <a:pt x="135" y="904"/>
                      <a:pt x="1" y="1073"/>
                      <a:pt x="68" y="1253"/>
                    </a:cubicBezTo>
                    <a:cubicBezTo>
                      <a:pt x="81" y="1283"/>
                      <a:pt x="109" y="1297"/>
                      <a:pt x="138" y="1297"/>
                    </a:cubicBezTo>
                    <a:cubicBezTo>
                      <a:pt x="183" y="1297"/>
                      <a:pt x="228" y="1263"/>
                      <a:pt x="214" y="1208"/>
                    </a:cubicBezTo>
                    <a:cubicBezTo>
                      <a:pt x="158" y="1073"/>
                      <a:pt x="293" y="926"/>
                      <a:pt x="372" y="837"/>
                    </a:cubicBezTo>
                    <a:cubicBezTo>
                      <a:pt x="462" y="713"/>
                      <a:pt x="563" y="612"/>
                      <a:pt x="675" y="511"/>
                    </a:cubicBezTo>
                    <a:cubicBezTo>
                      <a:pt x="776" y="421"/>
                      <a:pt x="900" y="342"/>
                      <a:pt x="1024" y="263"/>
                    </a:cubicBezTo>
                    <a:cubicBezTo>
                      <a:pt x="1103" y="219"/>
                      <a:pt x="1223" y="141"/>
                      <a:pt x="1331" y="141"/>
                    </a:cubicBezTo>
                    <a:cubicBezTo>
                      <a:pt x="1361" y="141"/>
                      <a:pt x="1390" y="147"/>
                      <a:pt x="1417" y="162"/>
                    </a:cubicBezTo>
                    <a:cubicBezTo>
                      <a:pt x="1421" y="163"/>
                      <a:pt x="1425" y="163"/>
                      <a:pt x="1429" y="163"/>
                    </a:cubicBezTo>
                    <a:cubicBezTo>
                      <a:pt x="1489" y="163"/>
                      <a:pt x="1526" y="81"/>
                      <a:pt x="1473" y="38"/>
                    </a:cubicBezTo>
                    <a:cubicBezTo>
                      <a:pt x="1429" y="11"/>
                      <a:pt x="1382" y="0"/>
                      <a:pt x="1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6270590" y="4241490"/>
                <a:ext cx="60478" cy="61619"/>
              </a:xfrm>
              <a:custGeom>
                <a:rect b="b" l="l" r="r" t="t"/>
                <a:pathLst>
                  <a:path extrusionOk="0" h="540" w="530">
                    <a:moveTo>
                      <a:pt x="83" y="0"/>
                    </a:moveTo>
                    <a:cubicBezTo>
                      <a:pt x="53" y="0"/>
                      <a:pt x="21" y="20"/>
                      <a:pt x="12" y="48"/>
                    </a:cubicBezTo>
                    <a:cubicBezTo>
                      <a:pt x="1" y="82"/>
                      <a:pt x="23" y="127"/>
                      <a:pt x="68" y="138"/>
                    </a:cubicBezTo>
                    <a:lnTo>
                      <a:pt x="79" y="149"/>
                    </a:lnTo>
                    <a:lnTo>
                      <a:pt x="113" y="161"/>
                    </a:lnTo>
                    <a:cubicBezTo>
                      <a:pt x="124" y="172"/>
                      <a:pt x="147" y="183"/>
                      <a:pt x="169" y="194"/>
                    </a:cubicBezTo>
                    <a:lnTo>
                      <a:pt x="181" y="206"/>
                    </a:lnTo>
                    <a:lnTo>
                      <a:pt x="203" y="228"/>
                    </a:lnTo>
                    <a:cubicBezTo>
                      <a:pt x="214" y="239"/>
                      <a:pt x="237" y="262"/>
                      <a:pt x="248" y="273"/>
                    </a:cubicBezTo>
                    <a:lnTo>
                      <a:pt x="271" y="296"/>
                    </a:lnTo>
                    <a:lnTo>
                      <a:pt x="282" y="318"/>
                    </a:lnTo>
                    <a:cubicBezTo>
                      <a:pt x="293" y="329"/>
                      <a:pt x="304" y="352"/>
                      <a:pt x="315" y="374"/>
                    </a:cubicBezTo>
                    <a:cubicBezTo>
                      <a:pt x="327" y="385"/>
                      <a:pt x="327" y="385"/>
                      <a:pt x="338" y="397"/>
                    </a:cubicBezTo>
                    <a:lnTo>
                      <a:pt x="349" y="419"/>
                    </a:lnTo>
                    <a:lnTo>
                      <a:pt x="349" y="430"/>
                    </a:lnTo>
                    <a:lnTo>
                      <a:pt x="349" y="453"/>
                    </a:lnTo>
                    <a:cubicBezTo>
                      <a:pt x="349" y="464"/>
                      <a:pt x="349" y="475"/>
                      <a:pt x="360" y="487"/>
                    </a:cubicBezTo>
                    <a:cubicBezTo>
                      <a:pt x="370" y="523"/>
                      <a:pt x="400" y="540"/>
                      <a:pt x="430" y="540"/>
                    </a:cubicBezTo>
                    <a:cubicBezTo>
                      <a:pt x="474" y="540"/>
                      <a:pt x="520" y="506"/>
                      <a:pt x="507" y="453"/>
                    </a:cubicBezTo>
                    <a:lnTo>
                      <a:pt x="529" y="453"/>
                    </a:lnTo>
                    <a:cubicBezTo>
                      <a:pt x="462" y="251"/>
                      <a:pt x="304" y="82"/>
                      <a:pt x="102" y="3"/>
                    </a:cubicBezTo>
                    <a:cubicBezTo>
                      <a:pt x="96" y="1"/>
                      <a:pt x="90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6407751" y="4106839"/>
                <a:ext cx="322817" cy="312205"/>
              </a:xfrm>
              <a:custGeom>
                <a:rect b="b" l="l" r="r" t="t"/>
                <a:pathLst>
                  <a:path extrusionOk="0" h="2736" w="2829">
                    <a:moveTo>
                      <a:pt x="2729" y="0"/>
                    </a:moveTo>
                    <a:cubicBezTo>
                      <a:pt x="2724" y="0"/>
                      <a:pt x="2717" y="1"/>
                      <a:pt x="2711" y="3"/>
                    </a:cubicBezTo>
                    <a:cubicBezTo>
                      <a:pt x="2430" y="70"/>
                      <a:pt x="2171" y="216"/>
                      <a:pt x="1958" y="408"/>
                    </a:cubicBezTo>
                    <a:cubicBezTo>
                      <a:pt x="1711" y="621"/>
                      <a:pt x="1474" y="846"/>
                      <a:pt x="1250" y="1093"/>
                    </a:cubicBezTo>
                    <a:cubicBezTo>
                      <a:pt x="1013" y="1341"/>
                      <a:pt x="789" y="1599"/>
                      <a:pt x="564" y="1858"/>
                    </a:cubicBezTo>
                    <a:cubicBezTo>
                      <a:pt x="350" y="2083"/>
                      <a:pt x="170" y="2341"/>
                      <a:pt x="24" y="2622"/>
                    </a:cubicBezTo>
                    <a:cubicBezTo>
                      <a:pt x="1" y="2684"/>
                      <a:pt x="53" y="2736"/>
                      <a:pt x="98" y="2736"/>
                    </a:cubicBezTo>
                    <a:cubicBezTo>
                      <a:pt x="118" y="2736"/>
                      <a:pt x="137" y="2725"/>
                      <a:pt x="148" y="2701"/>
                    </a:cubicBezTo>
                    <a:cubicBezTo>
                      <a:pt x="294" y="2420"/>
                      <a:pt x="474" y="2161"/>
                      <a:pt x="687" y="1925"/>
                    </a:cubicBezTo>
                    <a:cubicBezTo>
                      <a:pt x="890" y="1689"/>
                      <a:pt x="1103" y="1442"/>
                      <a:pt x="1328" y="1217"/>
                    </a:cubicBezTo>
                    <a:cubicBezTo>
                      <a:pt x="1542" y="992"/>
                      <a:pt x="1744" y="767"/>
                      <a:pt x="1980" y="565"/>
                    </a:cubicBezTo>
                    <a:cubicBezTo>
                      <a:pt x="2194" y="363"/>
                      <a:pt x="2453" y="216"/>
                      <a:pt x="2745" y="138"/>
                    </a:cubicBezTo>
                    <a:cubicBezTo>
                      <a:pt x="2828" y="127"/>
                      <a:pt x="2805" y="0"/>
                      <a:pt x="2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6844454" y="4067471"/>
                <a:ext cx="189308" cy="35716"/>
              </a:xfrm>
              <a:custGeom>
                <a:rect b="b" l="l" r="r" t="t"/>
                <a:pathLst>
                  <a:path extrusionOk="0" h="313" w="1659">
                    <a:moveTo>
                      <a:pt x="859" y="1"/>
                    </a:moveTo>
                    <a:cubicBezTo>
                      <a:pt x="601" y="1"/>
                      <a:pt x="338" y="49"/>
                      <a:pt x="87" y="100"/>
                    </a:cubicBezTo>
                    <a:cubicBezTo>
                      <a:pt x="1" y="122"/>
                      <a:pt x="28" y="236"/>
                      <a:pt x="109" y="236"/>
                    </a:cubicBezTo>
                    <a:cubicBezTo>
                      <a:pt x="113" y="236"/>
                      <a:pt x="117" y="236"/>
                      <a:pt x="121" y="235"/>
                    </a:cubicBezTo>
                    <a:cubicBezTo>
                      <a:pt x="359" y="189"/>
                      <a:pt x="609" y="142"/>
                      <a:pt x="854" y="142"/>
                    </a:cubicBezTo>
                    <a:cubicBezTo>
                      <a:pt x="1083" y="142"/>
                      <a:pt x="1308" y="183"/>
                      <a:pt x="1515" y="303"/>
                    </a:cubicBezTo>
                    <a:cubicBezTo>
                      <a:pt x="1528" y="310"/>
                      <a:pt x="1541" y="312"/>
                      <a:pt x="1553" y="312"/>
                    </a:cubicBezTo>
                    <a:cubicBezTo>
                      <a:pt x="1621" y="312"/>
                      <a:pt x="1659" y="217"/>
                      <a:pt x="1582" y="179"/>
                    </a:cubicBezTo>
                    <a:cubicBezTo>
                      <a:pt x="1355" y="46"/>
                      <a:pt x="1109" y="1"/>
                      <a:pt x="8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7078154" y="4173138"/>
                <a:ext cx="76454" cy="245793"/>
              </a:xfrm>
              <a:custGeom>
                <a:rect b="b" l="l" r="r" t="t"/>
                <a:pathLst>
                  <a:path extrusionOk="0" h="2154" w="670">
                    <a:moveTo>
                      <a:pt x="99" y="1"/>
                    </a:moveTo>
                    <a:cubicBezTo>
                      <a:pt x="51" y="1"/>
                      <a:pt x="0" y="49"/>
                      <a:pt x="40" y="96"/>
                    </a:cubicBezTo>
                    <a:cubicBezTo>
                      <a:pt x="231" y="377"/>
                      <a:pt x="366" y="692"/>
                      <a:pt x="434" y="1018"/>
                    </a:cubicBezTo>
                    <a:cubicBezTo>
                      <a:pt x="501" y="1367"/>
                      <a:pt x="524" y="1726"/>
                      <a:pt x="524" y="2086"/>
                    </a:cubicBezTo>
                    <a:cubicBezTo>
                      <a:pt x="524" y="2131"/>
                      <a:pt x="557" y="2154"/>
                      <a:pt x="591" y="2154"/>
                    </a:cubicBezTo>
                    <a:cubicBezTo>
                      <a:pt x="625" y="2154"/>
                      <a:pt x="659" y="2131"/>
                      <a:pt x="659" y="2086"/>
                    </a:cubicBezTo>
                    <a:cubicBezTo>
                      <a:pt x="670" y="1715"/>
                      <a:pt x="636" y="1344"/>
                      <a:pt x="580" y="984"/>
                    </a:cubicBezTo>
                    <a:cubicBezTo>
                      <a:pt x="501" y="636"/>
                      <a:pt x="366" y="310"/>
                      <a:pt x="153" y="29"/>
                    </a:cubicBezTo>
                    <a:cubicBezTo>
                      <a:pt x="139" y="9"/>
                      <a:pt x="120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0"/>
              <p:cNvSpPr/>
              <p:nvPr/>
            </p:nvSpPr>
            <p:spPr>
              <a:xfrm>
                <a:off x="7244756" y="4631408"/>
                <a:ext cx="134193" cy="45986"/>
              </a:xfrm>
              <a:custGeom>
                <a:rect b="b" l="l" r="r" t="t"/>
                <a:pathLst>
                  <a:path extrusionOk="0" h="403" w="1176">
                    <a:moveTo>
                      <a:pt x="554" y="0"/>
                    </a:moveTo>
                    <a:cubicBezTo>
                      <a:pt x="365" y="0"/>
                      <a:pt x="183" y="78"/>
                      <a:pt x="53" y="218"/>
                    </a:cubicBezTo>
                    <a:cubicBezTo>
                      <a:pt x="0" y="270"/>
                      <a:pt x="50" y="336"/>
                      <a:pt x="107" y="336"/>
                    </a:cubicBezTo>
                    <a:cubicBezTo>
                      <a:pt x="123" y="336"/>
                      <a:pt x="139" y="331"/>
                      <a:pt x="154" y="319"/>
                    </a:cubicBezTo>
                    <a:cubicBezTo>
                      <a:pt x="268" y="200"/>
                      <a:pt x="414" y="143"/>
                      <a:pt x="560" y="143"/>
                    </a:cubicBezTo>
                    <a:cubicBezTo>
                      <a:pt x="732" y="143"/>
                      <a:pt x="904" y="223"/>
                      <a:pt x="1020" y="375"/>
                    </a:cubicBezTo>
                    <a:cubicBezTo>
                      <a:pt x="1036" y="395"/>
                      <a:pt x="1058" y="403"/>
                      <a:pt x="1078" y="403"/>
                    </a:cubicBezTo>
                    <a:cubicBezTo>
                      <a:pt x="1128" y="403"/>
                      <a:pt x="1175" y="355"/>
                      <a:pt x="1143" y="307"/>
                    </a:cubicBezTo>
                    <a:cubicBezTo>
                      <a:pt x="1020" y="128"/>
                      <a:pt x="829" y="26"/>
                      <a:pt x="626" y="4"/>
                    </a:cubicBezTo>
                    <a:cubicBezTo>
                      <a:pt x="602" y="1"/>
                      <a:pt x="578" y="0"/>
                      <a:pt x="5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0"/>
              <p:cNvSpPr/>
              <p:nvPr/>
            </p:nvSpPr>
            <p:spPr>
              <a:xfrm>
                <a:off x="7387965" y="4737955"/>
                <a:ext cx="27044" cy="82616"/>
              </a:xfrm>
              <a:custGeom>
                <a:rect b="b" l="l" r="r" t="t"/>
                <a:pathLst>
                  <a:path extrusionOk="0" h="724" w="237">
                    <a:moveTo>
                      <a:pt x="87" y="0"/>
                    </a:moveTo>
                    <a:cubicBezTo>
                      <a:pt x="81" y="0"/>
                      <a:pt x="74" y="1"/>
                      <a:pt x="68" y="3"/>
                    </a:cubicBezTo>
                    <a:cubicBezTo>
                      <a:pt x="35" y="15"/>
                      <a:pt x="12" y="48"/>
                      <a:pt x="23" y="93"/>
                    </a:cubicBezTo>
                    <a:cubicBezTo>
                      <a:pt x="91" y="262"/>
                      <a:pt x="91" y="453"/>
                      <a:pt x="23" y="622"/>
                    </a:cubicBezTo>
                    <a:cubicBezTo>
                      <a:pt x="1" y="655"/>
                      <a:pt x="12" y="689"/>
                      <a:pt x="46" y="712"/>
                    </a:cubicBezTo>
                    <a:cubicBezTo>
                      <a:pt x="58" y="720"/>
                      <a:pt x="71" y="723"/>
                      <a:pt x="84" y="723"/>
                    </a:cubicBezTo>
                    <a:cubicBezTo>
                      <a:pt x="107" y="723"/>
                      <a:pt x="129" y="711"/>
                      <a:pt x="136" y="689"/>
                    </a:cubicBezTo>
                    <a:cubicBezTo>
                      <a:pt x="226" y="487"/>
                      <a:pt x="237" y="262"/>
                      <a:pt x="158" y="48"/>
                    </a:cubicBezTo>
                    <a:cubicBezTo>
                      <a:pt x="149" y="21"/>
                      <a:pt x="117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7370506" y="4941073"/>
                <a:ext cx="71547" cy="183489"/>
              </a:xfrm>
              <a:custGeom>
                <a:rect b="b" l="l" r="r" t="t"/>
                <a:pathLst>
                  <a:path extrusionOk="0" h="1608" w="627">
                    <a:moveTo>
                      <a:pt x="212" y="0"/>
                    </a:moveTo>
                    <a:cubicBezTo>
                      <a:pt x="164" y="0"/>
                      <a:pt x="114" y="53"/>
                      <a:pt x="154" y="101"/>
                    </a:cubicBezTo>
                    <a:cubicBezTo>
                      <a:pt x="469" y="517"/>
                      <a:pt x="435" y="1113"/>
                      <a:pt x="53" y="1484"/>
                    </a:cubicBezTo>
                    <a:cubicBezTo>
                      <a:pt x="1" y="1535"/>
                      <a:pt x="49" y="1607"/>
                      <a:pt x="99" y="1607"/>
                    </a:cubicBezTo>
                    <a:cubicBezTo>
                      <a:pt x="114" y="1607"/>
                      <a:pt x="130" y="1600"/>
                      <a:pt x="143" y="1585"/>
                    </a:cubicBezTo>
                    <a:cubicBezTo>
                      <a:pt x="570" y="1169"/>
                      <a:pt x="626" y="506"/>
                      <a:pt x="266" y="33"/>
                    </a:cubicBezTo>
                    <a:cubicBezTo>
                      <a:pt x="253" y="10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0"/>
              <p:cNvSpPr/>
              <p:nvPr/>
            </p:nvSpPr>
            <p:spPr>
              <a:xfrm>
                <a:off x="7084087" y="5161307"/>
                <a:ext cx="193074" cy="56941"/>
              </a:xfrm>
              <a:custGeom>
                <a:rect b="b" l="l" r="r" t="t"/>
                <a:pathLst>
                  <a:path extrusionOk="0" h="499" w="1692">
                    <a:moveTo>
                      <a:pt x="88" y="0"/>
                    </a:moveTo>
                    <a:cubicBezTo>
                      <a:pt x="36" y="0"/>
                      <a:pt x="0" y="92"/>
                      <a:pt x="56" y="138"/>
                    </a:cubicBezTo>
                    <a:cubicBezTo>
                      <a:pt x="280" y="318"/>
                      <a:pt x="550" y="442"/>
                      <a:pt x="831" y="487"/>
                    </a:cubicBezTo>
                    <a:cubicBezTo>
                      <a:pt x="879" y="495"/>
                      <a:pt x="927" y="498"/>
                      <a:pt x="975" y="498"/>
                    </a:cubicBezTo>
                    <a:cubicBezTo>
                      <a:pt x="1062" y="498"/>
                      <a:pt x="1149" y="486"/>
                      <a:pt x="1236" y="464"/>
                    </a:cubicBezTo>
                    <a:cubicBezTo>
                      <a:pt x="1371" y="431"/>
                      <a:pt x="1483" y="329"/>
                      <a:pt x="1618" y="284"/>
                    </a:cubicBezTo>
                    <a:cubicBezTo>
                      <a:pt x="1691" y="264"/>
                      <a:pt x="1668" y="147"/>
                      <a:pt x="1593" y="147"/>
                    </a:cubicBezTo>
                    <a:cubicBezTo>
                      <a:pt x="1587" y="147"/>
                      <a:pt x="1580" y="148"/>
                      <a:pt x="1573" y="149"/>
                    </a:cubicBezTo>
                    <a:cubicBezTo>
                      <a:pt x="1461" y="194"/>
                      <a:pt x="1360" y="273"/>
                      <a:pt x="1247" y="318"/>
                    </a:cubicBezTo>
                    <a:cubicBezTo>
                      <a:pt x="1155" y="343"/>
                      <a:pt x="1049" y="356"/>
                      <a:pt x="950" y="356"/>
                    </a:cubicBezTo>
                    <a:cubicBezTo>
                      <a:pt x="917" y="356"/>
                      <a:pt x="885" y="355"/>
                      <a:pt x="854" y="352"/>
                    </a:cubicBezTo>
                    <a:cubicBezTo>
                      <a:pt x="584" y="296"/>
                      <a:pt x="337" y="183"/>
                      <a:pt x="123" y="15"/>
                    </a:cubicBezTo>
                    <a:cubicBezTo>
                      <a:pt x="111" y="5"/>
                      <a:pt x="99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6350125" y="5031905"/>
                <a:ext cx="174588" cy="220461"/>
              </a:xfrm>
              <a:custGeom>
                <a:rect b="b" l="l" r="r" t="t"/>
                <a:pathLst>
                  <a:path extrusionOk="0" h="1932" w="1530">
                    <a:moveTo>
                      <a:pt x="181" y="0"/>
                    </a:moveTo>
                    <a:cubicBezTo>
                      <a:pt x="151" y="0"/>
                      <a:pt x="122" y="17"/>
                      <a:pt x="113" y="58"/>
                    </a:cubicBezTo>
                    <a:cubicBezTo>
                      <a:pt x="1" y="474"/>
                      <a:pt x="237" y="823"/>
                      <a:pt x="462" y="1149"/>
                    </a:cubicBezTo>
                    <a:cubicBezTo>
                      <a:pt x="563" y="1306"/>
                      <a:pt x="675" y="1441"/>
                      <a:pt x="810" y="1565"/>
                    </a:cubicBezTo>
                    <a:cubicBezTo>
                      <a:pt x="878" y="1632"/>
                      <a:pt x="945" y="1677"/>
                      <a:pt x="1013" y="1722"/>
                    </a:cubicBezTo>
                    <a:cubicBezTo>
                      <a:pt x="1058" y="1756"/>
                      <a:pt x="1102" y="1778"/>
                      <a:pt x="1147" y="1801"/>
                    </a:cubicBezTo>
                    <a:lnTo>
                      <a:pt x="1192" y="1823"/>
                    </a:lnTo>
                    <a:lnTo>
                      <a:pt x="1226" y="1834"/>
                    </a:lnTo>
                    <a:cubicBezTo>
                      <a:pt x="1226" y="1834"/>
                      <a:pt x="1237" y="1846"/>
                      <a:pt x="1249" y="1846"/>
                    </a:cubicBezTo>
                    <a:cubicBezTo>
                      <a:pt x="1232" y="1894"/>
                      <a:pt x="1269" y="1931"/>
                      <a:pt x="1311" y="1931"/>
                    </a:cubicBezTo>
                    <a:cubicBezTo>
                      <a:pt x="1328" y="1931"/>
                      <a:pt x="1345" y="1926"/>
                      <a:pt x="1361" y="1913"/>
                    </a:cubicBezTo>
                    <a:cubicBezTo>
                      <a:pt x="1530" y="1767"/>
                      <a:pt x="1215" y="1677"/>
                      <a:pt x="1136" y="1632"/>
                    </a:cubicBezTo>
                    <a:cubicBezTo>
                      <a:pt x="968" y="1531"/>
                      <a:pt x="821" y="1396"/>
                      <a:pt x="709" y="1238"/>
                    </a:cubicBezTo>
                    <a:cubicBezTo>
                      <a:pt x="585" y="1081"/>
                      <a:pt x="473" y="912"/>
                      <a:pt x="372" y="744"/>
                    </a:cubicBezTo>
                    <a:cubicBezTo>
                      <a:pt x="248" y="553"/>
                      <a:pt x="203" y="317"/>
                      <a:pt x="259" y="92"/>
                    </a:cubicBezTo>
                    <a:cubicBezTo>
                      <a:pt x="273" y="38"/>
                      <a:pt x="226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6662561" y="5236050"/>
                <a:ext cx="150283" cy="57055"/>
              </a:xfrm>
              <a:custGeom>
                <a:rect b="b" l="l" r="r" t="t"/>
                <a:pathLst>
                  <a:path extrusionOk="0" h="500" w="1317">
                    <a:moveTo>
                      <a:pt x="1214" y="1"/>
                    </a:moveTo>
                    <a:cubicBezTo>
                      <a:pt x="1197" y="1"/>
                      <a:pt x="1180" y="7"/>
                      <a:pt x="1164" y="23"/>
                    </a:cubicBezTo>
                    <a:cubicBezTo>
                      <a:pt x="951" y="236"/>
                      <a:pt x="653" y="351"/>
                      <a:pt x="355" y="351"/>
                    </a:cubicBezTo>
                    <a:cubicBezTo>
                      <a:pt x="275" y="351"/>
                      <a:pt x="196" y="343"/>
                      <a:pt x="118" y="326"/>
                    </a:cubicBezTo>
                    <a:cubicBezTo>
                      <a:pt x="111" y="325"/>
                      <a:pt x="105" y="324"/>
                      <a:pt x="99" y="324"/>
                    </a:cubicBezTo>
                    <a:cubicBezTo>
                      <a:pt x="24" y="324"/>
                      <a:pt x="1" y="441"/>
                      <a:pt x="73" y="473"/>
                    </a:cubicBezTo>
                    <a:cubicBezTo>
                      <a:pt x="161" y="491"/>
                      <a:pt x="250" y="500"/>
                      <a:pt x="338" y="500"/>
                    </a:cubicBezTo>
                    <a:cubicBezTo>
                      <a:pt x="679" y="500"/>
                      <a:pt x="1015" y="365"/>
                      <a:pt x="1265" y="124"/>
                    </a:cubicBezTo>
                    <a:cubicBezTo>
                      <a:pt x="1317" y="72"/>
                      <a:pt x="1269" y="1"/>
                      <a:pt x="1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6883823" y="5100030"/>
                <a:ext cx="33434" cy="41194"/>
              </a:xfrm>
              <a:custGeom>
                <a:rect b="b" l="l" r="r" t="t"/>
                <a:pathLst>
                  <a:path extrusionOk="0" h="361" w="293">
                    <a:moveTo>
                      <a:pt x="210" y="0"/>
                    </a:moveTo>
                    <a:cubicBezTo>
                      <a:pt x="187" y="0"/>
                      <a:pt x="165" y="13"/>
                      <a:pt x="158" y="34"/>
                    </a:cubicBezTo>
                    <a:lnTo>
                      <a:pt x="23" y="259"/>
                    </a:lnTo>
                    <a:cubicBezTo>
                      <a:pt x="1" y="293"/>
                      <a:pt x="12" y="327"/>
                      <a:pt x="46" y="349"/>
                    </a:cubicBezTo>
                    <a:cubicBezTo>
                      <a:pt x="58" y="357"/>
                      <a:pt x="71" y="361"/>
                      <a:pt x="84" y="361"/>
                    </a:cubicBezTo>
                    <a:cubicBezTo>
                      <a:pt x="108" y="361"/>
                      <a:pt x="132" y="348"/>
                      <a:pt x="147" y="327"/>
                    </a:cubicBezTo>
                    <a:lnTo>
                      <a:pt x="270" y="113"/>
                    </a:lnTo>
                    <a:cubicBezTo>
                      <a:pt x="293" y="79"/>
                      <a:pt x="282" y="34"/>
                      <a:pt x="248" y="12"/>
                    </a:cubicBezTo>
                    <a:cubicBezTo>
                      <a:pt x="236" y="4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5872913" y="4951571"/>
                <a:ext cx="146403" cy="208935"/>
              </a:xfrm>
              <a:custGeom>
                <a:rect b="b" l="l" r="r" t="t"/>
                <a:pathLst>
                  <a:path extrusionOk="0" h="1831" w="1283">
                    <a:moveTo>
                      <a:pt x="123" y="1"/>
                    </a:moveTo>
                    <a:cubicBezTo>
                      <a:pt x="94" y="1"/>
                      <a:pt x="66" y="17"/>
                      <a:pt x="57" y="54"/>
                    </a:cubicBezTo>
                    <a:cubicBezTo>
                      <a:pt x="1" y="447"/>
                      <a:pt x="113" y="852"/>
                      <a:pt x="372" y="1156"/>
                    </a:cubicBezTo>
                    <a:cubicBezTo>
                      <a:pt x="495" y="1313"/>
                      <a:pt x="619" y="1459"/>
                      <a:pt x="754" y="1594"/>
                    </a:cubicBezTo>
                    <a:cubicBezTo>
                      <a:pt x="855" y="1740"/>
                      <a:pt x="1012" y="1819"/>
                      <a:pt x="1181" y="1830"/>
                    </a:cubicBezTo>
                    <a:cubicBezTo>
                      <a:pt x="1278" y="1830"/>
                      <a:pt x="1282" y="1695"/>
                      <a:pt x="1202" y="1695"/>
                    </a:cubicBezTo>
                    <a:cubicBezTo>
                      <a:pt x="1199" y="1695"/>
                      <a:pt x="1196" y="1695"/>
                      <a:pt x="1192" y="1695"/>
                    </a:cubicBezTo>
                    <a:cubicBezTo>
                      <a:pt x="1035" y="1695"/>
                      <a:pt x="911" y="1571"/>
                      <a:pt x="810" y="1459"/>
                    </a:cubicBezTo>
                    <a:cubicBezTo>
                      <a:pt x="698" y="1335"/>
                      <a:pt x="585" y="1200"/>
                      <a:pt x="484" y="1066"/>
                    </a:cubicBezTo>
                    <a:cubicBezTo>
                      <a:pt x="282" y="785"/>
                      <a:pt x="124" y="436"/>
                      <a:pt x="203" y="87"/>
                    </a:cubicBezTo>
                    <a:cubicBezTo>
                      <a:pt x="210" y="34"/>
                      <a:pt x="165" y="1"/>
                      <a:pt x="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5295625" y="4870438"/>
                <a:ext cx="147658" cy="230959"/>
              </a:xfrm>
              <a:custGeom>
                <a:rect b="b" l="l" r="r" t="t"/>
                <a:pathLst>
                  <a:path extrusionOk="0" h="2024" w="1294">
                    <a:moveTo>
                      <a:pt x="107" y="0"/>
                    </a:moveTo>
                    <a:cubicBezTo>
                      <a:pt x="71" y="0"/>
                      <a:pt x="34" y="23"/>
                      <a:pt x="34" y="68"/>
                    </a:cubicBezTo>
                    <a:cubicBezTo>
                      <a:pt x="0" y="495"/>
                      <a:pt x="102" y="922"/>
                      <a:pt x="315" y="1293"/>
                    </a:cubicBezTo>
                    <a:cubicBezTo>
                      <a:pt x="495" y="1619"/>
                      <a:pt x="787" y="1855"/>
                      <a:pt x="1147" y="1945"/>
                    </a:cubicBezTo>
                    <a:lnTo>
                      <a:pt x="1147" y="1956"/>
                    </a:lnTo>
                    <a:cubicBezTo>
                      <a:pt x="1147" y="2001"/>
                      <a:pt x="1181" y="2024"/>
                      <a:pt x="1215" y="2024"/>
                    </a:cubicBezTo>
                    <a:cubicBezTo>
                      <a:pt x="1248" y="2024"/>
                      <a:pt x="1282" y="2001"/>
                      <a:pt x="1282" y="1956"/>
                    </a:cubicBezTo>
                    <a:lnTo>
                      <a:pt x="1293" y="1900"/>
                    </a:lnTo>
                    <a:cubicBezTo>
                      <a:pt x="1293" y="1867"/>
                      <a:pt x="1271" y="1833"/>
                      <a:pt x="1237" y="1833"/>
                    </a:cubicBezTo>
                    <a:cubicBezTo>
                      <a:pt x="889" y="1743"/>
                      <a:pt x="596" y="1518"/>
                      <a:pt x="428" y="1203"/>
                    </a:cubicBezTo>
                    <a:cubicBezTo>
                      <a:pt x="237" y="855"/>
                      <a:pt x="147" y="461"/>
                      <a:pt x="180" y="68"/>
                    </a:cubicBezTo>
                    <a:cubicBezTo>
                      <a:pt x="180" y="23"/>
                      <a:pt x="144" y="0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5549066" y="5058379"/>
                <a:ext cx="172306" cy="59680"/>
              </a:xfrm>
              <a:custGeom>
                <a:rect b="b" l="l" r="r" t="t"/>
                <a:pathLst>
                  <a:path extrusionOk="0" h="523" w="1510">
                    <a:moveTo>
                      <a:pt x="1398" y="1"/>
                    </a:moveTo>
                    <a:cubicBezTo>
                      <a:pt x="1383" y="1"/>
                      <a:pt x="1368" y="6"/>
                      <a:pt x="1355" y="17"/>
                    </a:cubicBezTo>
                    <a:cubicBezTo>
                      <a:pt x="1068" y="257"/>
                      <a:pt x="713" y="384"/>
                      <a:pt x="353" y="384"/>
                    </a:cubicBezTo>
                    <a:cubicBezTo>
                      <a:pt x="275" y="384"/>
                      <a:pt x="196" y="378"/>
                      <a:pt x="118" y="366"/>
                    </a:cubicBezTo>
                    <a:cubicBezTo>
                      <a:pt x="111" y="364"/>
                      <a:pt x="104" y="363"/>
                      <a:pt x="98" y="363"/>
                    </a:cubicBezTo>
                    <a:cubicBezTo>
                      <a:pt x="23" y="363"/>
                      <a:pt x="0" y="480"/>
                      <a:pt x="73" y="501"/>
                    </a:cubicBezTo>
                    <a:cubicBezTo>
                      <a:pt x="165" y="515"/>
                      <a:pt x="258" y="523"/>
                      <a:pt x="351" y="523"/>
                    </a:cubicBezTo>
                    <a:cubicBezTo>
                      <a:pt x="752" y="523"/>
                      <a:pt x="1145" y="386"/>
                      <a:pt x="1456" y="130"/>
                    </a:cubicBezTo>
                    <a:cubicBezTo>
                      <a:pt x="1509" y="76"/>
                      <a:pt x="1456" y="1"/>
                      <a:pt x="1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5769529" y="4951229"/>
                <a:ext cx="54773" cy="78964"/>
              </a:xfrm>
              <a:custGeom>
                <a:rect b="b" l="l" r="r" t="t"/>
                <a:pathLst>
                  <a:path extrusionOk="0" h="692" w="480">
                    <a:moveTo>
                      <a:pt x="380" y="0"/>
                    </a:moveTo>
                    <a:cubicBezTo>
                      <a:pt x="356" y="0"/>
                      <a:pt x="336" y="12"/>
                      <a:pt x="322" y="34"/>
                    </a:cubicBezTo>
                    <a:cubicBezTo>
                      <a:pt x="311" y="57"/>
                      <a:pt x="311" y="79"/>
                      <a:pt x="322" y="113"/>
                    </a:cubicBezTo>
                    <a:cubicBezTo>
                      <a:pt x="311" y="135"/>
                      <a:pt x="288" y="158"/>
                      <a:pt x="277" y="180"/>
                    </a:cubicBezTo>
                    <a:lnTo>
                      <a:pt x="198" y="315"/>
                    </a:lnTo>
                    <a:lnTo>
                      <a:pt x="41" y="585"/>
                    </a:lnTo>
                    <a:cubicBezTo>
                      <a:pt x="1" y="641"/>
                      <a:pt x="52" y="692"/>
                      <a:pt x="101" y="692"/>
                    </a:cubicBezTo>
                    <a:cubicBezTo>
                      <a:pt x="121" y="692"/>
                      <a:pt x="140" y="683"/>
                      <a:pt x="153" y="664"/>
                    </a:cubicBezTo>
                    <a:lnTo>
                      <a:pt x="356" y="327"/>
                    </a:lnTo>
                    <a:cubicBezTo>
                      <a:pt x="389" y="282"/>
                      <a:pt x="423" y="225"/>
                      <a:pt x="446" y="180"/>
                    </a:cubicBezTo>
                    <a:cubicBezTo>
                      <a:pt x="479" y="124"/>
                      <a:pt x="468" y="46"/>
                      <a:pt x="423" y="12"/>
                    </a:cubicBezTo>
                    <a:cubicBezTo>
                      <a:pt x="407" y="4"/>
                      <a:pt x="393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0" name="Google Shape;1030;p20"/>
            <p:cNvGrpSpPr/>
            <p:nvPr/>
          </p:nvGrpSpPr>
          <p:grpSpPr>
            <a:xfrm>
              <a:off x="-1585475" y="573589"/>
              <a:ext cx="168361" cy="263393"/>
              <a:chOff x="250675" y="2006001"/>
              <a:chExt cx="168361" cy="263393"/>
            </a:xfrm>
          </p:grpSpPr>
          <p:sp>
            <p:nvSpPr>
              <p:cNvPr id="1031" name="Google Shape;1031;p20"/>
              <p:cNvSpPr/>
              <p:nvPr/>
            </p:nvSpPr>
            <p:spPr>
              <a:xfrm>
                <a:off x="250675" y="2006001"/>
                <a:ext cx="168361" cy="263393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317263" y="2087222"/>
                <a:ext cx="40775" cy="105554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3" name="Google Shape;1033;p20"/>
            <p:cNvGrpSpPr/>
            <p:nvPr/>
          </p:nvGrpSpPr>
          <p:grpSpPr>
            <a:xfrm>
              <a:off x="-625887" y="721763"/>
              <a:ext cx="168361" cy="261749"/>
              <a:chOff x="1210263" y="2154175"/>
              <a:chExt cx="168361" cy="261749"/>
            </a:xfrm>
          </p:grpSpPr>
          <p:sp>
            <p:nvSpPr>
              <p:cNvPr id="1034" name="Google Shape;1034;p20"/>
              <p:cNvSpPr/>
              <p:nvPr/>
            </p:nvSpPr>
            <p:spPr>
              <a:xfrm>
                <a:off x="1210263" y="215417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1258272" y="223917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0"/>
            <p:cNvGrpSpPr/>
            <p:nvPr/>
          </p:nvGrpSpPr>
          <p:grpSpPr>
            <a:xfrm>
              <a:off x="219913" y="721763"/>
              <a:ext cx="168361" cy="261749"/>
              <a:chOff x="2056063" y="2154175"/>
              <a:chExt cx="168361" cy="261749"/>
            </a:xfrm>
          </p:grpSpPr>
          <p:sp>
            <p:nvSpPr>
              <p:cNvPr id="1037" name="Google Shape;1037;p20"/>
              <p:cNvSpPr/>
              <p:nvPr/>
            </p:nvSpPr>
            <p:spPr>
              <a:xfrm>
                <a:off x="2056063" y="215417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2104072" y="223917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20"/>
            <p:cNvGrpSpPr/>
            <p:nvPr/>
          </p:nvGrpSpPr>
          <p:grpSpPr>
            <a:xfrm>
              <a:off x="-1149188" y="983503"/>
              <a:ext cx="170170" cy="263393"/>
              <a:chOff x="686962" y="2415916"/>
              <a:chExt cx="170170" cy="263393"/>
            </a:xfrm>
          </p:grpSpPr>
          <p:sp>
            <p:nvSpPr>
              <p:cNvPr id="1040" name="Google Shape;1040;p20"/>
              <p:cNvSpPr/>
              <p:nvPr/>
            </p:nvSpPr>
            <p:spPr>
              <a:xfrm>
                <a:off x="686962" y="2415916"/>
                <a:ext cx="170170" cy="263393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742370" y="2500589"/>
                <a:ext cx="37158" cy="115913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2" name="Google Shape;1042;p20"/>
            <p:cNvGrpSpPr/>
            <p:nvPr/>
          </p:nvGrpSpPr>
          <p:grpSpPr>
            <a:xfrm>
              <a:off x="-327007" y="1146009"/>
              <a:ext cx="170170" cy="262078"/>
              <a:chOff x="1509143" y="2578422"/>
              <a:chExt cx="170170" cy="262078"/>
            </a:xfrm>
          </p:grpSpPr>
          <p:sp>
            <p:nvSpPr>
              <p:cNvPr id="1043" name="Google Shape;1043;p20"/>
              <p:cNvSpPr/>
              <p:nvPr/>
            </p:nvSpPr>
            <p:spPr>
              <a:xfrm>
                <a:off x="1509143" y="2578422"/>
                <a:ext cx="170170" cy="262078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0"/>
              <p:cNvSpPr/>
              <p:nvPr/>
            </p:nvSpPr>
            <p:spPr>
              <a:xfrm>
                <a:off x="1568333" y="2662274"/>
                <a:ext cx="33705" cy="118379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5" name="Google Shape;1045;p20"/>
          <p:cNvGrpSpPr/>
          <p:nvPr/>
        </p:nvGrpSpPr>
        <p:grpSpPr>
          <a:xfrm flipH="1" rot="-437357">
            <a:off x="6699883" y="4236299"/>
            <a:ext cx="4520289" cy="3029851"/>
            <a:chOff x="-1358038" y="4900407"/>
            <a:chExt cx="3785678" cy="2537457"/>
          </a:xfrm>
        </p:grpSpPr>
        <p:sp>
          <p:nvSpPr>
            <p:cNvPr id="1046" name="Google Shape;1046;p20"/>
            <p:cNvSpPr/>
            <p:nvPr/>
          </p:nvSpPr>
          <p:spPr>
            <a:xfrm flipH="1" rot="717654">
              <a:off x="-1203315" y="5240459"/>
              <a:ext cx="3476232" cy="1857351"/>
            </a:xfrm>
            <a:custGeom>
              <a:rect b="b" l="l" r="r" t="t"/>
              <a:pathLst>
                <a:path extrusionOk="0" h="15426" w="28872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 flipH="1" rot="717654">
              <a:off x="-940711" y="5491764"/>
              <a:ext cx="2990171" cy="1437744"/>
            </a:xfrm>
            <a:custGeom>
              <a:rect b="b" l="l" r="r" t="t"/>
              <a:pathLst>
                <a:path extrusionOk="0" h="11941" w="24835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 flipH="1" rot="717654">
              <a:off x="-752465" y="5725484"/>
              <a:ext cx="2554438" cy="1093629"/>
            </a:xfrm>
            <a:custGeom>
              <a:rect b="b" l="l" r="r" t="t"/>
              <a:pathLst>
                <a:path extrusionOk="0" h="9083" w="21216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 flipH="1" rot="717654">
              <a:off x="-508714" y="5950303"/>
              <a:ext cx="2044056" cy="875698"/>
            </a:xfrm>
            <a:custGeom>
              <a:rect b="b" l="l" r="r" t="t"/>
              <a:pathLst>
                <a:path extrusionOk="0" h="7273" w="16977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 flipH="1" rot="717654">
              <a:off x="-372828" y="6143991"/>
              <a:ext cx="1708257" cy="829463"/>
            </a:xfrm>
            <a:custGeom>
              <a:rect b="b" l="l" r="r" t="t"/>
              <a:pathLst>
                <a:path extrusionOk="0" h="6889" w="14188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 flipH="1" rot="717654">
              <a:off x="1893118" y="6587873"/>
              <a:ext cx="136656" cy="462351"/>
            </a:xfrm>
            <a:custGeom>
              <a:rect b="b" l="l" r="r" t="t"/>
              <a:pathLst>
                <a:path extrusionOk="0" h="3840" w="1135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 flipH="1" rot="717654">
              <a:off x="1795194" y="6177264"/>
              <a:ext cx="148455" cy="197944"/>
            </a:xfrm>
            <a:custGeom>
              <a:rect b="b" l="l" r="r" t="t"/>
              <a:pathLst>
                <a:path extrusionOk="0" h="1644" w="1233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 flipH="1" rot="717654">
              <a:off x="1674546" y="5936363"/>
              <a:ext cx="106435" cy="92350"/>
            </a:xfrm>
            <a:custGeom>
              <a:rect b="b" l="l" r="r" t="t"/>
              <a:pathLst>
                <a:path extrusionOk="0" h="767" w="884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 flipH="1" rot="717654">
              <a:off x="1332051" y="5612036"/>
              <a:ext cx="296549" cy="189034"/>
            </a:xfrm>
            <a:custGeom>
              <a:rect b="b" l="l" r="r" t="t"/>
              <a:pathLst>
                <a:path extrusionOk="0" h="1570" w="2463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 flipH="1" rot="717654">
              <a:off x="1044094" y="5447004"/>
              <a:ext cx="166756" cy="49606"/>
            </a:xfrm>
            <a:custGeom>
              <a:rect b="b" l="l" r="r" t="t"/>
              <a:pathLst>
                <a:path extrusionOk="0" h="412" w="1385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 flipH="1" rot="717654">
              <a:off x="514043" y="5304443"/>
              <a:ext cx="356027" cy="28897"/>
            </a:xfrm>
            <a:custGeom>
              <a:rect b="b" l="l" r="r" t="t"/>
              <a:pathLst>
                <a:path extrusionOk="0" h="240" w="2957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 flipH="1" rot="717654">
              <a:off x="177436" y="5238859"/>
              <a:ext cx="131238" cy="50449"/>
            </a:xfrm>
            <a:custGeom>
              <a:rect b="b" l="l" r="r" t="t"/>
              <a:pathLst>
                <a:path extrusionOk="0" h="419" w="109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 flipH="1" rot="717654">
              <a:off x="-11796" y="5263116"/>
              <a:ext cx="61044" cy="41660"/>
            </a:xfrm>
            <a:custGeom>
              <a:rect b="b" l="l" r="r" t="t"/>
              <a:pathLst>
                <a:path extrusionOk="0" h="346" w="507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 flipH="1" rot="717654">
              <a:off x="-463919" y="5323005"/>
              <a:ext cx="288482" cy="231055"/>
            </a:xfrm>
            <a:custGeom>
              <a:rect b="b" l="l" r="r" t="t"/>
              <a:pathLst>
                <a:path extrusionOk="0" h="1919" w="2396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 flipH="1" rot="717654">
              <a:off x="-667018" y="5589988"/>
              <a:ext cx="69712" cy="88015"/>
            </a:xfrm>
            <a:custGeom>
              <a:rect b="b" l="l" r="r" t="t"/>
              <a:pathLst>
                <a:path extrusionOk="0" h="731" w="579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 flipH="1" rot="717654">
              <a:off x="-877942" y="5735594"/>
              <a:ext cx="120040" cy="241049"/>
            </a:xfrm>
            <a:custGeom>
              <a:rect b="b" l="l" r="r" t="t"/>
              <a:pathLst>
                <a:path extrusionOk="0" h="2002" w="997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 flipH="1" rot="717654">
              <a:off x="-1022686" y="6118179"/>
              <a:ext cx="39371" cy="86811"/>
            </a:xfrm>
            <a:custGeom>
              <a:rect b="b" l="l" r="r" t="t"/>
              <a:pathLst>
                <a:path extrusionOk="0" h="721" w="327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 flipH="1" rot="717654">
              <a:off x="1445445" y="5740983"/>
              <a:ext cx="89458" cy="53098"/>
            </a:xfrm>
            <a:custGeom>
              <a:rect b="b" l="l" r="r" t="t"/>
              <a:pathLst>
                <a:path extrusionOk="0" h="441" w="743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 flipH="1" rot="717654">
              <a:off x="1787660" y="6218200"/>
              <a:ext cx="55746" cy="57794"/>
            </a:xfrm>
            <a:custGeom>
              <a:rect b="b" l="l" r="r" t="t"/>
              <a:pathLst>
                <a:path extrusionOk="0" h="480" w="463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 flipH="1" rot="717654">
              <a:off x="1869058" y="6608865"/>
              <a:ext cx="96080" cy="272595"/>
            </a:xfrm>
            <a:custGeom>
              <a:rect b="b" l="l" r="r" t="t"/>
              <a:pathLst>
                <a:path extrusionOk="0" h="2264" w="798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 flipH="1" rot="717654">
              <a:off x="591662" y="5360698"/>
              <a:ext cx="179398" cy="34195"/>
            </a:xfrm>
            <a:custGeom>
              <a:rect b="b" l="l" r="r" t="t"/>
              <a:pathLst>
                <a:path extrusionOk="0" h="284" w="149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 flipH="1" rot="717654">
              <a:off x="-347619" y="5410965"/>
              <a:ext cx="132803" cy="114384"/>
            </a:xfrm>
            <a:custGeom>
              <a:rect b="b" l="l" r="r" t="t"/>
              <a:pathLst>
                <a:path extrusionOk="0" h="950" w="1103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 flipH="1" rot="717654">
              <a:off x="-822405" y="5839097"/>
              <a:ext cx="58034" cy="105113"/>
            </a:xfrm>
            <a:custGeom>
              <a:rect b="b" l="l" r="r" t="t"/>
              <a:pathLst>
                <a:path extrusionOk="0" h="873" w="482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 flipH="1" rot="717654">
              <a:off x="-1022890" y="6212697"/>
              <a:ext cx="34676" cy="135093"/>
            </a:xfrm>
            <a:custGeom>
              <a:rect b="b" l="l" r="r" t="t"/>
              <a:pathLst>
                <a:path extrusionOk="0" h="1122" w="288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630925" y="-151913"/>
            <a:ext cx="8342997" cy="5222114"/>
          </a:xfrm>
          <a:custGeom>
            <a:rect b="b" l="l" r="r" t="t"/>
            <a:pathLst>
              <a:path extrusionOk="0" h="12277" w="18756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flipH="1">
            <a:off x="4045800" y="2351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 flipH="1">
            <a:off x="4985005" y="4812278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flipH="1">
            <a:off x="6723949" y="2565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305707" y="14663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flipH="1">
            <a:off x="1167654" y="25588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167771" y="4838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059" y="347180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8829727" y="244324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8477209" y="27162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1399800" y="2346500"/>
            <a:ext cx="63444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3"/>
          <p:cNvSpPr txBox="1"/>
          <p:nvPr>
            <p:ph hasCustomPrompt="1" idx="2" type="title"/>
          </p:nvPr>
        </p:nvSpPr>
        <p:spPr>
          <a:xfrm>
            <a:off x="4045800" y="1169995"/>
            <a:ext cx="10524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391900" y="2902923"/>
            <a:ext cx="4360200" cy="37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p3"/>
          <p:cNvGrpSpPr/>
          <p:nvPr/>
        </p:nvGrpSpPr>
        <p:grpSpPr>
          <a:xfrm>
            <a:off x="-167550" y="-6"/>
            <a:ext cx="1944170" cy="1085852"/>
            <a:chOff x="-167550" y="-6"/>
            <a:chExt cx="1944170" cy="1085852"/>
          </a:xfrm>
        </p:grpSpPr>
        <p:sp>
          <p:nvSpPr>
            <p:cNvPr id="59" name="Google Shape;59;p3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-551600" y="4200988"/>
            <a:ext cx="2533396" cy="1146012"/>
            <a:chOff x="5935450" y="921661"/>
            <a:chExt cx="739786" cy="334641"/>
          </a:xfrm>
        </p:grpSpPr>
        <p:sp>
          <p:nvSpPr>
            <p:cNvPr id="79" name="Google Shape;79;p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3"/>
          <p:cNvGrpSpPr/>
          <p:nvPr/>
        </p:nvGrpSpPr>
        <p:grpSpPr>
          <a:xfrm flipH="1">
            <a:off x="7597493" y="158908"/>
            <a:ext cx="1662816" cy="752173"/>
            <a:chOff x="5935450" y="921661"/>
            <a:chExt cx="739786" cy="334641"/>
          </a:xfrm>
        </p:grpSpPr>
        <p:sp>
          <p:nvSpPr>
            <p:cNvPr id="86" name="Google Shape;86;p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_2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1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29803"/>
                </a:srgbClr>
              </a:gs>
              <a:gs pos="100000">
                <a:srgbClr val="599FA8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21"/>
          <p:cNvSpPr txBox="1"/>
          <p:nvPr>
            <p:ph type="title"/>
          </p:nvPr>
        </p:nvSpPr>
        <p:spPr>
          <a:xfrm>
            <a:off x="708200" y="2471324"/>
            <a:ext cx="43602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3" name="Google Shape;1073;p21"/>
          <p:cNvSpPr txBox="1"/>
          <p:nvPr>
            <p:ph hasCustomPrompt="1" idx="2" type="title"/>
          </p:nvPr>
        </p:nvSpPr>
        <p:spPr>
          <a:xfrm>
            <a:off x="3825800" y="1293697"/>
            <a:ext cx="12426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4" name="Google Shape;1074;p21"/>
          <p:cNvSpPr txBox="1"/>
          <p:nvPr>
            <p:ph idx="1" type="subTitle"/>
          </p:nvPr>
        </p:nvSpPr>
        <p:spPr>
          <a:xfrm>
            <a:off x="708200" y="3021338"/>
            <a:ext cx="4360200" cy="37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21"/>
          <p:cNvSpPr/>
          <p:nvPr/>
        </p:nvSpPr>
        <p:spPr>
          <a:xfrm flipH="1">
            <a:off x="390107" y="19712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21"/>
          <p:cNvSpPr/>
          <p:nvPr/>
        </p:nvSpPr>
        <p:spPr>
          <a:xfrm flipH="1">
            <a:off x="3593879" y="21703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1"/>
          <p:cNvSpPr/>
          <p:nvPr/>
        </p:nvSpPr>
        <p:spPr>
          <a:xfrm flipH="1">
            <a:off x="302059" y="347180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1"/>
          <p:cNvSpPr/>
          <p:nvPr/>
        </p:nvSpPr>
        <p:spPr>
          <a:xfrm flipH="1">
            <a:off x="8891084" y="2327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9" name="Google Shape;1079;p21"/>
          <p:cNvGrpSpPr/>
          <p:nvPr/>
        </p:nvGrpSpPr>
        <p:grpSpPr>
          <a:xfrm flipH="1">
            <a:off x="-862621" y="3957213"/>
            <a:ext cx="3677844" cy="1663668"/>
            <a:chOff x="5935450" y="921661"/>
            <a:chExt cx="739786" cy="334641"/>
          </a:xfrm>
        </p:grpSpPr>
        <p:sp>
          <p:nvSpPr>
            <p:cNvPr id="1080" name="Google Shape;1080;p21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21"/>
          <p:cNvGrpSpPr/>
          <p:nvPr/>
        </p:nvGrpSpPr>
        <p:grpSpPr>
          <a:xfrm>
            <a:off x="6548495" y="4046536"/>
            <a:ext cx="3282946" cy="1485037"/>
            <a:chOff x="5935450" y="921661"/>
            <a:chExt cx="739786" cy="334641"/>
          </a:xfrm>
        </p:grpSpPr>
        <p:sp>
          <p:nvSpPr>
            <p:cNvPr id="1087" name="Google Shape;1087;p21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2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22"/>
          <p:cNvSpPr txBox="1"/>
          <p:nvPr>
            <p:ph type="title"/>
          </p:nvPr>
        </p:nvSpPr>
        <p:spPr>
          <a:xfrm>
            <a:off x="4141719" y="2467488"/>
            <a:ext cx="43602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6" name="Google Shape;1096;p22"/>
          <p:cNvSpPr txBox="1"/>
          <p:nvPr>
            <p:ph hasCustomPrompt="1" idx="2" type="title"/>
          </p:nvPr>
        </p:nvSpPr>
        <p:spPr>
          <a:xfrm>
            <a:off x="4351619" y="1285800"/>
            <a:ext cx="11811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7" name="Google Shape;1097;p22"/>
          <p:cNvSpPr txBox="1"/>
          <p:nvPr>
            <p:ph idx="1" type="subTitle"/>
          </p:nvPr>
        </p:nvSpPr>
        <p:spPr>
          <a:xfrm>
            <a:off x="4141725" y="3064400"/>
            <a:ext cx="4360200" cy="29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22"/>
          <p:cNvSpPr/>
          <p:nvPr/>
        </p:nvSpPr>
        <p:spPr>
          <a:xfrm flipH="1">
            <a:off x="6153680" y="4863791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2"/>
          <p:cNvSpPr/>
          <p:nvPr/>
        </p:nvSpPr>
        <p:spPr>
          <a:xfrm flipH="1">
            <a:off x="249507" y="128579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2"/>
          <p:cNvSpPr/>
          <p:nvPr/>
        </p:nvSpPr>
        <p:spPr>
          <a:xfrm flipH="1">
            <a:off x="6677141" y="28653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22"/>
          <p:cNvSpPr/>
          <p:nvPr/>
        </p:nvSpPr>
        <p:spPr>
          <a:xfrm flipH="1">
            <a:off x="8821746" y="403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2"/>
          <p:cNvSpPr/>
          <p:nvPr/>
        </p:nvSpPr>
        <p:spPr>
          <a:xfrm flipH="1">
            <a:off x="3389121" y="19848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22"/>
          <p:cNvSpPr/>
          <p:nvPr/>
        </p:nvSpPr>
        <p:spPr>
          <a:xfrm flipH="1">
            <a:off x="313509" y="452292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2"/>
          <p:cNvSpPr/>
          <p:nvPr/>
        </p:nvSpPr>
        <p:spPr>
          <a:xfrm flipH="1">
            <a:off x="8605814" y="28602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2"/>
          <p:cNvSpPr/>
          <p:nvPr/>
        </p:nvSpPr>
        <p:spPr>
          <a:xfrm flipH="1">
            <a:off x="3661459" y="49457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_2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3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3"/>
          <p:cNvSpPr txBox="1"/>
          <p:nvPr>
            <p:ph type="title"/>
          </p:nvPr>
        </p:nvSpPr>
        <p:spPr>
          <a:xfrm>
            <a:off x="3232475" y="1905000"/>
            <a:ext cx="42366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9" name="Google Shape;1109;p23"/>
          <p:cNvSpPr txBox="1"/>
          <p:nvPr>
            <p:ph hasCustomPrompt="1" idx="2" type="title"/>
          </p:nvPr>
        </p:nvSpPr>
        <p:spPr>
          <a:xfrm>
            <a:off x="1674925" y="1949281"/>
            <a:ext cx="13539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0" name="Google Shape;1110;p23"/>
          <p:cNvSpPr txBox="1"/>
          <p:nvPr>
            <p:ph idx="1" type="subTitle"/>
          </p:nvPr>
        </p:nvSpPr>
        <p:spPr>
          <a:xfrm>
            <a:off x="3232475" y="2486450"/>
            <a:ext cx="4236600" cy="31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11" name="Google Shape;1111;p23"/>
          <p:cNvGrpSpPr/>
          <p:nvPr/>
        </p:nvGrpSpPr>
        <p:grpSpPr>
          <a:xfrm>
            <a:off x="-551600" y="4200988"/>
            <a:ext cx="2533396" cy="1146012"/>
            <a:chOff x="5935450" y="921661"/>
            <a:chExt cx="739786" cy="334641"/>
          </a:xfrm>
        </p:grpSpPr>
        <p:sp>
          <p:nvSpPr>
            <p:cNvPr id="1112" name="Google Shape;1112;p2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23"/>
          <p:cNvGrpSpPr/>
          <p:nvPr/>
        </p:nvGrpSpPr>
        <p:grpSpPr>
          <a:xfrm>
            <a:off x="7079025" y="-141687"/>
            <a:ext cx="2533396" cy="1146012"/>
            <a:chOff x="5935450" y="921661"/>
            <a:chExt cx="739786" cy="334641"/>
          </a:xfrm>
        </p:grpSpPr>
        <p:sp>
          <p:nvSpPr>
            <p:cNvPr id="1119" name="Google Shape;1119;p2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2_1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4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4"/>
          <p:cNvSpPr txBox="1"/>
          <p:nvPr>
            <p:ph type="title"/>
          </p:nvPr>
        </p:nvSpPr>
        <p:spPr>
          <a:xfrm flipH="1">
            <a:off x="1685323" y="1905000"/>
            <a:ext cx="42366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8" name="Google Shape;1128;p24"/>
          <p:cNvSpPr txBox="1"/>
          <p:nvPr>
            <p:ph hasCustomPrompt="1" idx="2" type="title"/>
          </p:nvPr>
        </p:nvSpPr>
        <p:spPr>
          <a:xfrm flipH="1">
            <a:off x="6104777" y="1956831"/>
            <a:ext cx="13539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9" name="Google Shape;1129;p24"/>
          <p:cNvSpPr txBox="1"/>
          <p:nvPr>
            <p:ph idx="1" type="subTitle"/>
          </p:nvPr>
        </p:nvSpPr>
        <p:spPr>
          <a:xfrm flipH="1">
            <a:off x="1685323" y="2486450"/>
            <a:ext cx="4236600" cy="31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0" name="Google Shape;1130;p24"/>
          <p:cNvGrpSpPr/>
          <p:nvPr/>
        </p:nvGrpSpPr>
        <p:grpSpPr>
          <a:xfrm>
            <a:off x="-551600" y="4200988"/>
            <a:ext cx="2533396" cy="1146012"/>
            <a:chOff x="5935450" y="921661"/>
            <a:chExt cx="739786" cy="334641"/>
          </a:xfrm>
        </p:grpSpPr>
        <p:sp>
          <p:nvSpPr>
            <p:cNvPr id="1131" name="Google Shape;1131;p2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4"/>
          <p:cNvGrpSpPr/>
          <p:nvPr/>
        </p:nvGrpSpPr>
        <p:grpSpPr>
          <a:xfrm>
            <a:off x="7079025" y="-141687"/>
            <a:ext cx="2533396" cy="1146012"/>
            <a:chOff x="5935450" y="921661"/>
            <a:chExt cx="739786" cy="334641"/>
          </a:xfrm>
        </p:grpSpPr>
        <p:sp>
          <p:nvSpPr>
            <p:cNvPr id="1138" name="Google Shape;1138;p2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5"/>
          <p:cNvSpPr txBox="1"/>
          <p:nvPr>
            <p:ph type="title"/>
          </p:nvPr>
        </p:nvSpPr>
        <p:spPr>
          <a:xfrm>
            <a:off x="2391900" y="2228575"/>
            <a:ext cx="43602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7" name="Google Shape;1147;p25"/>
          <p:cNvSpPr txBox="1"/>
          <p:nvPr>
            <p:ph hasCustomPrompt="1" idx="2" type="title"/>
          </p:nvPr>
        </p:nvSpPr>
        <p:spPr>
          <a:xfrm>
            <a:off x="3912000" y="1061695"/>
            <a:ext cx="13200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8" name="Google Shape;1148;p25"/>
          <p:cNvSpPr txBox="1"/>
          <p:nvPr>
            <p:ph idx="1" type="subTitle"/>
          </p:nvPr>
        </p:nvSpPr>
        <p:spPr>
          <a:xfrm>
            <a:off x="2391900" y="2765743"/>
            <a:ext cx="4360200" cy="41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25"/>
          <p:cNvSpPr/>
          <p:nvPr/>
        </p:nvSpPr>
        <p:spPr>
          <a:xfrm flipH="1">
            <a:off x="6093146" y="498460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5"/>
          <p:cNvSpPr/>
          <p:nvPr/>
        </p:nvSpPr>
        <p:spPr>
          <a:xfrm flipH="1">
            <a:off x="5454484" y="37189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5"/>
          <p:cNvSpPr/>
          <p:nvPr/>
        </p:nvSpPr>
        <p:spPr>
          <a:xfrm flipH="1">
            <a:off x="268605" y="264200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5"/>
          <p:cNvSpPr/>
          <p:nvPr/>
        </p:nvSpPr>
        <p:spPr>
          <a:xfrm flipH="1">
            <a:off x="1591284" y="21567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6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6"/>
          <p:cNvSpPr/>
          <p:nvPr/>
        </p:nvSpPr>
        <p:spPr>
          <a:xfrm>
            <a:off x="-136625" y="-516626"/>
            <a:ext cx="9571093" cy="5990838"/>
          </a:xfrm>
          <a:custGeom>
            <a:rect b="b" l="l" r="r" t="t"/>
            <a:pathLst>
              <a:path extrusionOk="0" h="12277" w="18756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26"/>
          <p:cNvSpPr txBox="1"/>
          <p:nvPr>
            <p:ph type="title"/>
          </p:nvPr>
        </p:nvSpPr>
        <p:spPr>
          <a:xfrm>
            <a:off x="2290025" y="29845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7" name="Google Shape;1157;p26"/>
          <p:cNvSpPr txBox="1"/>
          <p:nvPr>
            <p:ph idx="1" type="subTitle"/>
          </p:nvPr>
        </p:nvSpPr>
        <p:spPr>
          <a:xfrm>
            <a:off x="1458125" y="1627050"/>
            <a:ext cx="6227700" cy="13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8" name="Google Shape;1158;p26"/>
          <p:cNvSpPr/>
          <p:nvPr/>
        </p:nvSpPr>
        <p:spPr>
          <a:xfrm flipH="1">
            <a:off x="5044774" y="327094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6"/>
          <p:cNvSpPr/>
          <p:nvPr/>
        </p:nvSpPr>
        <p:spPr>
          <a:xfrm flipH="1">
            <a:off x="305707" y="72751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26"/>
          <p:cNvSpPr/>
          <p:nvPr/>
        </p:nvSpPr>
        <p:spPr>
          <a:xfrm flipH="1">
            <a:off x="2133829" y="25588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26"/>
          <p:cNvSpPr/>
          <p:nvPr/>
        </p:nvSpPr>
        <p:spPr>
          <a:xfrm flipH="1">
            <a:off x="3612221" y="476130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6"/>
          <p:cNvSpPr/>
          <p:nvPr/>
        </p:nvSpPr>
        <p:spPr>
          <a:xfrm flipH="1">
            <a:off x="302059" y="320771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26"/>
          <p:cNvSpPr/>
          <p:nvPr/>
        </p:nvSpPr>
        <p:spPr>
          <a:xfrm flipH="1">
            <a:off x="6853934" y="342200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26"/>
          <p:cNvGrpSpPr/>
          <p:nvPr/>
        </p:nvGrpSpPr>
        <p:grpSpPr>
          <a:xfrm>
            <a:off x="7430892" y="124051"/>
            <a:ext cx="1713102" cy="1156456"/>
            <a:chOff x="2251342" y="373064"/>
            <a:chExt cx="1713102" cy="1156456"/>
          </a:xfrm>
        </p:grpSpPr>
        <p:sp>
          <p:nvSpPr>
            <p:cNvPr id="1165" name="Google Shape;1165;p26"/>
            <p:cNvSpPr/>
            <p:nvPr/>
          </p:nvSpPr>
          <p:spPr>
            <a:xfrm>
              <a:off x="2251342" y="373064"/>
              <a:ext cx="1713102" cy="1156456"/>
            </a:xfrm>
            <a:custGeom>
              <a:rect b="b" l="l" r="r" t="t"/>
              <a:pathLst>
                <a:path extrusionOk="0" h="12432" w="18416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2394502" y="663011"/>
              <a:ext cx="169580" cy="101115"/>
            </a:xfrm>
            <a:custGeom>
              <a:rect b="b" l="l" r="r" t="t"/>
              <a:pathLst>
                <a:path extrusionOk="0" h="1087" w="1823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2599614" y="670918"/>
              <a:ext cx="53395" cy="27535"/>
            </a:xfrm>
            <a:custGeom>
              <a:rect b="b" l="l" r="r" t="t"/>
              <a:pathLst>
                <a:path extrusionOk="0" h="296" w="574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2342317" y="815846"/>
              <a:ext cx="40372" cy="99813"/>
            </a:xfrm>
            <a:custGeom>
              <a:rect b="b" l="l" r="r" t="t"/>
              <a:pathLst>
                <a:path extrusionOk="0" h="1073" w="434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2690031" y="455202"/>
              <a:ext cx="143255" cy="169487"/>
            </a:xfrm>
            <a:custGeom>
              <a:rect b="b" l="l" r="r" t="t"/>
              <a:pathLst>
                <a:path extrusionOk="0" h="1822" w="154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2895794" y="434272"/>
              <a:ext cx="68837" cy="29395"/>
            </a:xfrm>
            <a:custGeom>
              <a:rect b="b" l="l" r="r" t="t"/>
              <a:pathLst>
                <a:path extrusionOk="0" h="316" w="74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094023" y="491015"/>
              <a:ext cx="107348" cy="66790"/>
            </a:xfrm>
            <a:custGeom>
              <a:rect b="b" l="l" r="r" t="t"/>
              <a:pathLst>
                <a:path extrusionOk="0" h="718" w="1154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246950" y="506270"/>
              <a:ext cx="41860" cy="36093"/>
            </a:xfrm>
            <a:custGeom>
              <a:rect b="b" l="l" r="r" t="t"/>
              <a:pathLst>
                <a:path extrusionOk="0" h="388" w="45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374762" y="505619"/>
              <a:ext cx="69953" cy="86604"/>
            </a:xfrm>
            <a:custGeom>
              <a:rect b="b" l="l" r="r" t="t"/>
              <a:pathLst>
                <a:path extrusionOk="0" h="931" w="752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502108" y="449806"/>
              <a:ext cx="246882" cy="106883"/>
            </a:xfrm>
            <a:custGeom>
              <a:rect b="b" l="l" r="r" t="t"/>
              <a:pathLst>
                <a:path extrusionOk="0" h="1149" w="2654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411319" y="1225512"/>
              <a:ext cx="82511" cy="178417"/>
            </a:xfrm>
            <a:custGeom>
              <a:rect b="b" l="l" r="r" t="t"/>
              <a:pathLst>
                <a:path extrusionOk="0" h="1918" w="887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220811" y="1436392"/>
              <a:ext cx="123813" cy="20465"/>
            </a:xfrm>
            <a:custGeom>
              <a:rect b="b" l="l" r="r" t="t"/>
              <a:pathLst>
                <a:path extrusionOk="0" h="220" w="1331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2474128" y="1101794"/>
              <a:ext cx="56093" cy="223812"/>
            </a:xfrm>
            <a:custGeom>
              <a:rect b="b" l="l" r="r" t="t"/>
              <a:pathLst>
                <a:path extrusionOk="0" h="2406" w="603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2585940" y="1413137"/>
              <a:ext cx="89767" cy="53209"/>
            </a:xfrm>
            <a:custGeom>
              <a:rect b="b" l="l" r="r" t="t"/>
              <a:pathLst>
                <a:path extrusionOk="0" h="572" w="965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2782866" y="1466438"/>
              <a:ext cx="68837" cy="25488"/>
            </a:xfrm>
            <a:custGeom>
              <a:rect b="b" l="l" r="r" t="t"/>
              <a:pathLst>
                <a:path extrusionOk="0" h="274" w="74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3057652" y="981052"/>
              <a:ext cx="139255" cy="100092"/>
            </a:xfrm>
            <a:custGeom>
              <a:rect b="b" l="l" r="r" t="t"/>
              <a:pathLst>
                <a:path extrusionOk="0" h="1076" w="1497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3098395" y="848496"/>
              <a:ext cx="30418" cy="38139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164347" y="854915"/>
              <a:ext cx="24093" cy="46232"/>
            </a:xfrm>
            <a:custGeom>
              <a:rect b="b" l="l" r="r" t="t"/>
              <a:pathLst>
                <a:path extrusionOk="0" h="497" w="259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6"/>
          <p:cNvGrpSpPr/>
          <p:nvPr/>
        </p:nvGrpSpPr>
        <p:grpSpPr>
          <a:xfrm flipH="1">
            <a:off x="-1149118" y="3983223"/>
            <a:ext cx="3282946" cy="1485037"/>
            <a:chOff x="5935450" y="921661"/>
            <a:chExt cx="739786" cy="334641"/>
          </a:xfrm>
        </p:grpSpPr>
        <p:sp>
          <p:nvSpPr>
            <p:cNvPr id="1184" name="Google Shape;1184;p2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7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33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27"/>
          <p:cNvSpPr txBox="1"/>
          <p:nvPr>
            <p:ph idx="1" type="subTitle"/>
          </p:nvPr>
        </p:nvSpPr>
        <p:spPr>
          <a:xfrm>
            <a:off x="1079475" y="2460588"/>
            <a:ext cx="3490800" cy="86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27"/>
          <p:cNvSpPr txBox="1"/>
          <p:nvPr>
            <p:ph type="title"/>
          </p:nvPr>
        </p:nvSpPr>
        <p:spPr>
          <a:xfrm>
            <a:off x="1079475" y="2086921"/>
            <a:ext cx="3490800" cy="37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194" name="Google Shape;1194;p27"/>
          <p:cNvGrpSpPr/>
          <p:nvPr/>
        </p:nvGrpSpPr>
        <p:grpSpPr>
          <a:xfrm>
            <a:off x="3880833" y="4242734"/>
            <a:ext cx="807652" cy="731519"/>
            <a:chOff x="7873720" y="3736659"/>
            <a:chExt cx="807652" cy="731519"/>
          </a:xfrm>
        </p:grpSpPr>
        <p:sp>
          <p:nvSpPr>
            <p:cNvPr id="1195" name="Google Shape;1195;p27"/>
            <p:cNvSpPr/>
            <p:nvPr/>
          </p:nvSpPr>
          <p:spPr>
            <a:xfrm>
              <a:off x="7873720" y="3981638"/>
              <a:ext cx="807652" cy="239713"/>
            </a:xfrm>
            <a:custGeom>
              <a:rect b="b" l="l" r="r" t="t"/>
              <a:pathLst>
                <a:path extrusionOk="0" h="3369" w="11351">
                  <a:moveTo>
                    <a:pt x="9344" y="0"/>
                  </a:moveTo>
                  <a:cubicBezTo>
                    <a:pt x="9320" y="0"/>
                    <a:pt x="9293" y="3"/>
                    <a:pt x="9264" y="9"/>
                  </a:cubicBezTo>
                  <a:cubicBezTo>
                    <a:pt x="8882" y="88"/>
                    <a:pt x="8073" y="1178"/>
                    <a:pt x="8073" y="1178"/>
                  </a:cubicBezTo>
                  <a:lnTo>
                    <a:pt x="3317" y="1560"/>
                  </a:lnTo>
                  <a:lnTo>
                    <a:pt x="2384" y="728"/>
                  </a:lnTo>
                  <a:cubicBezTo>
                    <a:pt x="2384" y="728"/>
                    <a:pt x="2200" y="591"/>
                    <a:pt x="2014" y="591"/>
                  </a:cubicBezTo>
                  <a:cubicBezTo>
                    <a:pt x="1956" y="591"/>
                    <a:pt x="1898" y="604"/>
                    <a:pt x="1844" y="638"/>
                  </a:cubicBezTo>
                  <a:cubicBezTo>
                    <a:pt x="1620" y="785"/>
                    <a:pt x="1946" y="1122"/>
                    <a:pt x="1946" y="1122"/>
                  </a:cubicBezTo>
                  <a:lnTo>
                    <a:pt x="2474" y="1617"/>
                  </a:lnTo>
                  <a:lnTo>
                    <a:pt x="1979" y="1639"/>
                  </a:lnTo>
                  <a:lnTo>
                    <a:pt x="1114" y="875"/>
                  </a:lnTo>
                  <a:cubicBezTo>
                    <a:pt x="1114" y="875"/>
                    <a:pt x="960" y="661"/>
                    <a:pt x="755" y="661"/>
                  </a:cubicBezTo>
                  <a:cubicBezTo>
                    <a:pt x="695" y="661"/>
                    <a:pt x="630" y="679"/>
                    <a:pt x="563" y="728"/>
                  </a:cubicBezTo>
                  <a:cubicBezTo>
                    <a:pt x="282" y="942"/>
                    <a:pt x="1125" y="1729"/>
                    <a:pt x="1125" y="1729"/>
                  </a:cubicBezTo>
                  <a:lnTo>
                    <a:pt x="394" y="1785"/>
                  </a:lnTo>
                  <a:cubicBezTo>
                    <a:pt x="394" y="1785"/>
                    <a:pt x="12" y="1853"/>
                    <a:pt x="1" y="2111"/>
                  </a:cubicBezTo>
                  <a:cubicBezTo>
                    <a:pt x="1" y="2370"/>
                    <a:pt x="327" y="2426"/>
                    <a:pt x="484" y="2426"/>
                  </a:cubicBezTo>
                  <a:cubicBezTo>
                    <a:pt x="653" y="2426"/>
                    <a:pt x="1170" y="2336"/>
                    <a:pt x="1170" y="2336"/>
                  </a:cubicBezTo>
                  <a:lnTo>
                    <a:pt x="1170" y="2336"/>
                  </a:lnTo>
                  <a:lnTo>
                    <a:pt x="776" y="2831"/>
                  </a:lnTo>
                  <a:cubicBezTo>
                    <a:pt x="630" y="2977"/>
                    <a:pt x="641" y="3213"/>
                    <a:pt x="799" y="3337"/>
                  </a:cubicBezTo>
                  <a:cubicBezTo>
                    <a:pt x="824" y="3358"/>
                    <a:pt x="853" y="3368"/>
                    <a:pt x="887" y="3368"/>
                  </a:cubicBezTo>
                  <a:cubicBezTo>
                    <a:pt x="1233" y="3368"/>
                    <a:pt x="1991" y="2302"/>
                    <a:pt x="1991" y="2302"/>
                  </a:cubicBezTo>
                  <a:cubicBezTo>
                    <a:pt x="1991" y="2302"/>
                    <a:pt x="2455" y="2209"/>
                    <a:pt x="2523" y="2209"/>
                  </a:cubicBezTo>
                  <a:cubicBezTo>
                    <a:pt x="2529" y="2209"/>
                    <a:pt x="2532" y="2210"/>
                    <a:pt x="2530" y="2212"/>
                  </a:cubicBezTo>
                  <a:cubicBezTo>
                    <a:pt x="2508" y="2246"/>
                    <a:pt x="2114" y="2775"/>
                    <a:pt x="2114" y="2775"/>
                  </a:cubicBezTo>
                  <a:cubicBezTo>
                    <a:pt x="2114" y="2775"/>
                    <a:pt x="1799" y="3123"/>
                    <a:pt x="2227" y="3280"/>
                  </a:cubicBezTo>
                  <a:cubicBezTo>
                    <a:pt x="2251" y="3290"/>
                    <a:pt x="2276" y="3294"/>
                    <a:pt x="2302" y="3294"/>
                  </a:cubicBezTo>
                  <a:cubicBezTo>
                    <a:pt x="2727" y="3294"/>
                    <a:pt x="3396" y="2156"/>
                    <a:pt x="3396" y="2156"/>
                  </a:cubicBezTo>
                  <a:lnTo>
                    <a:pt x="8151" y="1864"/>
                  </a:lnTo>
                  <a:cubicBezTo>
                    <a:pt x="8151" y="1864"/>
                    <a:pt x="8545" y="2212"/>
                    <a:pt x="8927" y="2505"/>
                  </a:cubicBezTo>
                  <a:cubicBezTo>
                    <a:pt x="9176" y="2701"/>
                    <a:pt x="9364" y="2836"/>
                    <a:pt x="9509" y="2836"/>
                  </a:cubicBezTo>
                  <a:cubicBezTo>
                    <a:pt x="9579" y="2836"/>
                    <a:pt x="9640" y="2804"/>
                    <a:pt x="9692" y="2730"/>
                  </a:cubicBezTo>
                  <a:cubicBezTo>
                    <a:pt x="9849" y="2505"/>
                    <a:pt x="9174" y="1976"/>
                    <a:pt x="9174" y="1976"/>
                  </a:cubicBezTo>
                  <a:lnTo>
                    <a:pt x="8983" y="1808"/>
                  </a:lnTo>
                  <a:lnTo>
                    <a:pt x="9422" y="1796"/>
                  </a:lnTo>
                  <a:cubicBezTo>
                    <a:pt x="9422" y="1796"/>
                    <a:pt x="9961" y="2257"/>
                    <a:pt x="10209" y="2460"/>
                  </a:cubicBezTo>
                  <a:cubicBezTo>
                    <a:pt x="10378" y="2604"/>
                    <a:pt x="10524" y="2726"/>
                    <a:pt x="10683" y="2726"/>
                  </a:cubicBezTo>
                  <a:cubicBezTo>
                    <a:pt x="10747" y="2726"/>
                    <a:pt x="10813" y="2707"/>
                    <a:pt x="10883" y="2662"/>
                  </a:cubicBezTo>
                  <a:cubicBezTo>
                    <a:pt x="11131" y="2505"/>
                    <a:pt x="10670" y="1886"/>
                    <a:pt x="10591" y="1819"/>
                  </a:cubicBezTo>
                  <a:cubicBezTo>
                    <a:pt x="10524" y="1763"/>
                    <a:pt x="10445" y="1706"/>
                    <a:pt x="10366" y="1662"/>
                  </a:cubicBezTo>
                  <a:lnTo>
                    <a:pt x="10366" y="1662"/>
                  </a:lnTo>
                  <a:cubicBezTo>
                    <a:pt x="10366" y="1662"/>
                    <a:pt x="10426" y="1666"/>
                    <a:pt x="10515" y="1666"/>
                  </a:cubicBezTo>
                  <a:cubicBezTo>
                    <a:pt x="10790" y="1666"/>
                    <a:pt x="11350" y="1627"/>
                    <a:pt x="11333" y="1313"/>
                  </a:cubicBezTo>
                  <a:cubicBezTo>
                    <a:pt x="11315" y="1090"/>
                    <a:pt x="11022" y="1038"/>
                    <a:pt x="10754" y="1038"/>
                  </a:cubicBezTo>
                  <a:cubicBezTo>
                    <a:pt x="10523" y="1038"/>
                    <a:pt x="10310" y="1077"/>
                    <a:pt x="10310" y="1077"/>
                  </a:cubicBezTo>
                  <a:cubicBezTo>
                    <a:pt x="10310" y="1077"/>
                    <a:pt x="10917" y="459"/>
                    <a:pt x="10737" y="234"/>
                  </a:cubicBezTo>
                  <a:cubicBezTo>
                    <a:pt x="10692" y="181"/>
                    <a:pt x="10636" y="158"/>
                    <a:pt x="10574" y="158"/>
                  </a:cubicBezTo>
                  <a:cubicBezTo>
                    <a:pt x="10370" y="158"/>
                    <a:pt x="10097" y="396"/>
                    <a:pt x="9916" y="593"/>
                  </a:cubicBezTo>
                  <a:cubicBezTo>
                    <a:pt x="9680" y="841"/>
                    <a:pt x="9399" y="1167"/>
                    <a:pt x="9399" y="1167"/>
                  </a:cubicBezTo>
                  <a:lnTo>
                    <a:pt x="8927" y="1223"/>
                  </a:lnTo>
                  <a:cubicBezTo>
                    <a:pt x="8927" y="1223"/>
                    <a:pt x="9264" y="830"/>
                    <a:pt x="9444" y="616"/>
                  </a:cubicBezTo>
                  <a:cubicBezTo>
                    <a:pt x="9611" y="419"/>
                    <a:pt x="9642" y="0"/>
                    <a:pt x="9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8034525" y="3736659"/>
              <a:ext cx="488035" cy="731519"/>
            </a:xfrm>
            <a:custGeom>
              <a:rect b="b" l="l" r="r" t="t"/>
              <a:pathLst>
                <a:path extrusionOk="0" h="10281" w="6859">
                  <a:moveTo>
                    <a:pt x="5805" y="0"/>
                  </a:moveTo>
                  <a:cubicBezTo>
                    <a:pt x="5468" y="0"/>
                    <a:pt x="5206" y="787"/>
                    <a:pt x="5206" y="787"/>
                  </a:cubicBezTo>
                  <a:cubicBezTo>
                    <a:pt x="5206" y="787"/>
                    <a:pt x="4974" y="9"/>
                    <a:pt x="4705" y="9"/>
                  </a:cubicBezTo>
                  <a:cubicBezTo>
                    <a:pt x="4696" y="9"/>
                    <a:pt x="4686" y="10"/>
                    <a:pt x="4677" y="12"/>
                  </a:cubicBezTo>
                  <a:cubicBezTo>
                    <a:pt x="4385" y="68"/>
                    <a:pt x="4475" y="563"/>
                    <a:pt x="4576" y="900"/>
                  </a:cubicBezTo>
                  <a:cubicBezTo>
                    <a:pt x="4677" y="1237"/>
                    <a:pt x="4812" y="1631"/>
                    <a:pt x="4812" y="1631"/>
                  </a:cubicBezTo>
                  <a:lnTo>
                    <a:pt x="4632" y="2069"/>
                  </a:lnTo>
                  <a:cubicBezTo>
                    <a:pt x="4632" y="2069"/>
                    <a:pt x="4464" y="1586"/>
                    <a:pt x="4362" y="1316"/>
                  </a:cubicBezTo>
                  <a:cubicBezTo>
                    <a:pt x="4298" y="1152"/>
                    <a:pt x="4116" y="992"/>
                    <a:pt x="3963" y="992"/>
                  </a:cubicBezTo>
                  <a:cubicBezTo>
                    <a:pt x="3875" y="992"/>
                    <a:pt x="3796" y="1045"/>
                    <a:pt x="3755" y="1181"/>
                  </a:cubicBezTo>
                  <a:cubicBezTo>
                    <a:pt x="3632" y="1552"/>
                    <a:pt x="4171" y="2789"/>
                    <a:pt x="4171" y="2789"/>
                  </a:cubicBezTo>
                  <a:lnTo>
                    <a:pt x="2125" y="7106"/>
                  </a:lnTo>
                  <a:lnTo>
                    <a:pt x="945" y="7499"/>
                  </a:lnTo>
                  <a:cubicBezTo>
                    <a:pt x="945" y="7499"/>
                    <a:pt x="585" y="7657"/>
                    <a:pt x="596" y="7915"/>
                  </a:cubicBezTo>
                  <a:cubicBezTo>
                    <a:pt x="602" y="8062"/>
                    <a:pt x="742" y="8096"/>
                    <a:pt x="868" y="8096"/>
                  </a:cubicBezTo>
                  <a:cubicBezTo>
                    <a:pt x="973" y="8096"/>
                    <a:pt x="1068" y="8073"/>
                    <a:pt x="1068" y="8073"/>
                  </a:cubicBezTo>
                  <a:lnTo>
                    <a:pt x="1754" y="7859"/>
                  </a:lnTo>
                  <a:lnTo>
                    <a:pt x="1529" y="8297"/>
                  </a:lnTo>
                  <a:lnTo>
                    <a:pt x="439" y="8668"/>
                  </a:lnTo>
                  <a:cubicBezTo>
                    <a:pt x="439" y="8668"/>
                    <a:pt x="0" y="8713"/>
                    <a:pt x="34" y="9073"/>
                  </a:cubicBezTo>
                  <a:cubicBezTo>
                    <a:pt x="49" y="9189"/>
                    <a:pt x="183" y="9228"/>
                    <a:pt x="354" y="9228"/>
                  </a:cubicBezTo>
                  <a:cubicBezTo>
                    <a:pt x="697" y="9228"/>
                    <a:pt x="1192" y="9073"/>
                    <a:pt x="1192" y="9073"/>
                  </a:cubicBezTo>
                  <a:lnTo>
                    <a:pt x="1192" y="9073"/>
                  </a:lnTo>
                  <a:lnTo>
                    <a:pt x="866" y="9748"/>
                  </a:lnTo>
                  <a:cubicBezTo>
                    <a:pt x="866" y="9748"/>
                    <a:pt x="742" y="10107"/>
                    <a:pt x="956" y="10242"/>
                  </a:cubicBezTo>
                  <a:cubicBezTo>
                    <a:pt x="1000" y="10269"/>
                    <a:pt x="1044" y="10280"/>
                    <a:pt x="1086" y="10280"/>
                  </a:cubicBezTo>
                  <a:cubicBezTo>
                    <a:pt x="1259" y="10280"/>
                    <a:pt x="1410" y="10090"/>
                    <a:pt x="1473" y="9972"/>
                  </a:cubicBezTo>
                  <a:cubicBezTo>
                    <a:pt x="1552" y="9838"/>
                    <a:pt x="1732" y="9343"/>
                    <a:pt x="1732" y="9343"/>
                  </a:cubicBezTo>
                  <a:lnTo>
                    <a:pt x="1968" y="9939"/>
                  </a:lnTo>
                  <a:cubicBezTo>
                    <a:pt x="2003" y="10088"/>
                    <a:pt x="2141" y="10189"/>
                    <a:pt x="2290" y="10189"/>
                  </a:cubicBezTo>
                  <a:cubicBezTo>
                    <a:pt x="2332" y="10189"/>
                    <a:pt x="2375" y="10181"/>
                    <a:pt x="2417" y="10164"/>
                  </a:cubicBezTo>
                  <a:cubicBezTo>
                    <a:pt x="2777" y="10040"/>
                    <a:pt x="2103" y="8612"/>
                    <a:pt x="2103" y="8612"/>
                  </a:cubicBezTo>
                  <a:cubicBezTo>
                    <a:pt x="2103" y="8612"/>
                    <a:pt x="2282" y="8105"/>
                    <a:pt x="2304" y="8105"/>
                  </a:cubicBezTo>
                  <a:cubicBezTo>
                    <a:pt x="2304" y="8105"/>
                    <a:pt x="2305" y="8105"/>
                    <a:pt x="2305" y="8106"/>
                  </a:cubicBezTo>
                  <a:cubicBezTo>
                    <a:pt x="2328" y="8140"/>
                    <a:pt x="2575" y="8747"/>
                    <a:pt x="2575" y="8747"/>
                  </a:cubicBezTo>
                  <a:cubicBezTo>
                    <a:pt x="2575" y="8747"/>
                    <a:pt x="2659" y="8999"/>
                    <a:pt x="2851" y="8999"/>
                  </a:cubicBezTo>
                  <a:cubicBezTo>
                    <a:pt x="2912" y="8999"/>
                    <a:pt x="2985" y="8973"/>
                    <a:pt x="3070" y="8904"/>
                  </a:cubicBezTo>
                  <a:cubicBezTo>
                    <a:pt x="3418" y="8612"/>
                    <a:pt x="2687" y="7331"/>
                    <a:pt x="2687" y="7331"/>
                  </a:cubicBezTo>
                  <a:lnTo>
                    <a:pt x="4801" y="3070"/>
                  </a:lnTo>
                  <a:cubicBezTo>
                    <a:pt x="4801" y="3070"/>
                    <a:pt x="5296" y="2890"/>
                    <a:pt x="5745" y="2710"/>
                  </a:cubicBezTo>
                  <a:cubicBezTo>
                    <a:pt x="6184" y="2530"/>
                    <a:pt x="6442" y="2406"/>
                    <a:pt x="6319" y="2148"/>
                  </a:cubicBezTo>
                  <a:cubicBezTo>
                    <a:pt x="6285" y="2078"/>
                    <a:pt x="6203" y="2052"/>
                    <a:pt x="6101" y="2052"/>
                  </a:cubicBezTo>
                  <a:cubicBezTo>
                    <a:pt x="5827" y="2052"/>
                    <a:pt x="5408" y="2238"/>
                    <a:pt x="5408" y="2238"/>
                  </a:cubicBezTo>
                  <a:lnTo>
                    <a:pt x="5172" y="2305"/>
                  </a:lnTo>
                  <a:lnTo>
                    <a:pt x="5172" y="2305"/>
                  </a:lnTo>
                  <a:lnTo>
                    <a:pt x="5374" y="1912"/>
                  </a:lnTo>
                  <a:cubicBezTo>
                    <a:pt x="5374" y="1912"/>
                    <a:pt x="6049" y="1676"/>
                    <a:pt x="6341" y="1574"/>
                  </a:cubicBezTo>
                  <a:cubicBezTo>
                    <a:pt x="6622" y="1462"/>
                    <a:pt x="6858" y="1372"/>
                    <a:pt x="6847" y="1080"/>
                  </a:cubicBezTo>
                  <a:cubicBezTo>
                    <a:pt x="6841" y="920"/>
                    <a:pt x="6610" y="878"/>
                    <a:pt x="6385" y="878"/>
                  </a:cubicBezTo>
                  <a:cubicBezTo>
                    <a:pt x="6199" y="878"/>
                    <a:pt x="6016" y="907"/>
                    <a:pt x="5970" y="922"/>
                  </a:cubicBezTo>
                  <a:cubicBezTo>
                    <a:pt x="5891" y="956"/>
                    <a:pt x="5801" y="990"/>
                    <a:pt x="5723" y="1035"/>
                  </a:cubicBezTo>
                  <a:cubicBezTo>
                    <a:pt x="5723" y="1035"/>
                    <a:pt x="6285" y="214"/>
                    <a:pt x="5903" y="23"/>
                  </a:cubicBezTo>
                  <a:cubicBezTo>
                    <a:pt x="5869" y="7"/>
                    <a:pt x="5837" y="0"/>
                    <a:pt x="5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8008910" y="3740003"/>
              <a:ext cx="541613" cy="714371"/>
            </a:xfrm>
            <a:custGeom>
              <a:rect b="b" l="l" r="r" t="t"/>
              <a:pathLst>
                <a:path extrusionOk="0" h="10040" w="7612">
                  <a:moveTo>
                    <a:pt x="2087" y="1"/>
                  </a:moveTo>
                  <a:cubicBezTo>
                    <a:pt x="1853" y="1"/>
                    <a:pt x="1584" y="581"/>
                    <a:pt x="1563" y="673"/>
                  </a:cubicBezTo>
                  <a:cubicBezTo>
                    <a:pt x="1541" y="763"/>
                    <a:pt x="1530" y="853"/>
                    <a:pt x="1530" y="954"/>
                  </a:cubicBezTo>
                  <a:cubicBezTo>
                    <a:pt x="1530" y="954"/>
                    <a:pt x="1205" y="225"/>
                    <a:pt x="879" y="225"/>
                  </a:cubicBezTo>
                  <a:cubicBezTo>
                    <a:pt x="841" y="225"/>
                    <a:pt x="803" y="235"/>
                    <a:pt x="765" y="257"/>
                  </a:cubicBezTo>
                  <a:cubicBezTo>
                    <a:pt x="417" y="482"/>
                    <a:pt x="1046" y="1269"/>
                    <a:pt x="1046" y="1269"/>
                  </a:cubicBezTo>
                  <a:cubicBezTo>
                    <a:pt x="1046" y="1269"/>
                    <a:pt x="709" y="1173"/>
                    <a:pt x="435" y="1173"/>
                  </a:cubicBezTo>
                  <a:cubicBezTo>
                    <a:pt x="279" y="1173"/>
                    <a:pt x="143" y="1204"/>
                    <a:pt x="102" y="1303"/>
                  </a:cubicBezTo>
                  <a:cubicBezTo>
                    <a:pt x="1" y="1572"/>
                    <a:pt x="473" y="1763"/>
                    <a:pt x="810" y="1853"/>
                  </a:cubicBezTo>
                  <a:cubicBezTo>
                    <a:pt x="1147" y="1943"/>
                    <a:pt x="1563" y="2033"/>
                    <a:pt x="1563" y="2033"/>
                  </a:cubicBezTo>
                  <a:lnTo>
                    <a:pt x="1833" y="2427"/>
                  </a:lnTo>
                  <a:cubicBezTo>
                    <a:pt x="1833" y="2427"/>
                    <a:pt x="1327" y="2314"/>
                    <a:pt x="1046" y="2258"/>
                  </a:cubicBezTo>
                  <a:cubicBezTo>
                    <a:pt x="1014" y="2252"/>
                    <a:pt x="981" y="2248"/>
                    <a:pt x="946" y="2248"/>
                  </a:cubicBezTo>
                  <a:cubicBezTo>
                    <a:pt x="685" y="2248"/>
                    <a:pt x="379" y="2429"/>
                    <a:pt x="608" y="2697"/>
                  </a:cubicBezTo>
                  <a:cubicBezTo>
                    <a:pt x="866" y="3000"/>
                    <a:pt x="2204" y="3191"/>
                    <a:pt x="2204" y="3191"/>
                  </a:cubicBezTo>
                  <a:lnTo>
                    <a:pt x="4779" y="7205"/>
                  </a:lnTo>
                  <a:lnTo>
                    <a:pt x="4475" y="8419"/>
                  </a:lnTo>
                  <a:cubicBezTo>
                    <a:pt x="4475" y="8419"/>
                    <a:pt x="4419" y="8812"/>
                    <a:pt x="4655" y="8947"/>
                  </a:cubicBezTo>
                  <a:cubicBezTo>
                    <a:pt x="4684" y="8962"/>
                    <a:pt x="4711" y="8969"/>
                    <a:pt x="4737" y="8969"/>
                  </a:cubicBezTo>
                  <a:cubicBezTo>
                    <a:pt x="4924" y="8969"/>
                    <a:pt x="5037" y="8621"/>
                    <a:pt x="5037" y="8621"/>
                  </a:cubicBezTo>
                  <a:lnTo>
                    <a:pt x="5217" y="7924"/>
                  </a:lnTo>
                  <a:lnTo>
                    <a:pt x="5476" y="8340"/>
                  </a:lnTo>
                  <a:lnTo>
                    <a:pt x="5206" y="9465"/>
                  </a:lnTo>
                  <a:cubicBezTo>
                    <a:pt x="5206" y="9465"/>
                    <a:pt x="5015" y="9869"/>
                    <a:pt x="5330" y="10027"/>
                  </a:cubicBezTo>
                  <a:cubicBezTo>
                    <a:pt x="5349" y="10036"/>
                    <a:pt x="5369" y="10040"/>
                    <a:pt x="5389" y="10040"/>
                  </a:cubicBezTo>
                  <a:cubicBezTo>
                    <a:pt x="5690" y="10040"/>
                    <a:pt x="5948" y="9049"/>
                    <a:pt x="5948" y="9049"/>
                  </a:cubicBezTo>
                  <a:lnTo>
                    <a:pt x="6353" y="9678"/>
                  </a:lnTo>
                  <a:cubicBezTo>
                    <a:pt x="6353" y="9678"/>
                    <a:pt x="6516" y="9888"/>
                    <a:pt x="6700" y="9888"/>
                  </a:cubicBezTo>
                  <a:cubicBezTo>
                    <a:pt x="6737" y="9888"/>
                    <a:pt x="6775" y="9879"/>
                    <a:pt x="6814" y="9858"/>
                  </a:cubicBezTo>
                  <a:cubicBezTo>
                    <a:pt x="7050" y="9746"/>
                    <a:pt x="6937" y="9431"/>
                    <a:pt x="6859" y="9285"/>
                  </a:cubicBezTo>
                  <a:cubicBezTo>
                    <a:pt x="6791" y="9150"/>
                    <a:pt x="6465" y="8723"/>
                    <a:pt x="6465" y="8723"/>
                  </a:cubicBezTo>
                  <a:lnTo>
                    <a:pt x="6465" y="8723"/>
                  </a:lnTo>
                  <a:lnTo>
                    <a:pt x="7095" y="8835"/>
                  </a:lnTo>
                  <a:cubicBezTo>
                    <a:pt x="7130" y="8848"/>
                    <a:pt x="7166" y="8854"/>
                    <a:pt x="7202" y="8854"/>
                  </a:cubicBezTo>
                  <a:cubicBezTo>
                    <a:pt x="7355" y="8854"/>
                    <a:pt x="7494" y="8741"/>
                    <a:pt x="7522" y="8576"/>
                  </a:cubicBezTo>
                  <a:cubicBezTo>
                    <a:pt x="7612" y="8205"/>
                    <a:pt x="6049" y="8026"/>
                    <a:pt x="6049" y="8026"/>
                  </a:cubicBezTo>
                  <a:cubicBezTo>
                    <a:pt x="6049" y="8026"/>
                    <a:pt x="5687" y="7587"/>
                    <a:pt x="5711" y="7587"/>
                  </a:cubicBezTo>
                  <a:cubicBezTo>
                    <a:pt x="5711" y="7587"/>
                    <a:pt x="5711" y="7587"/>
                    <a:pt x="5712" y="7587"/>
                  </a:cubicBezTo>
                  <a:cubicBezTo>
                    <a:pt x="5757" y="7587"/>
                    <a:pt x="6409" y="7688"/>
                    <a:pt x="6409" y="7688"/>
                  </a:cubicBezTo>
                  <a:cubicBezTo>
                    <a:pt x="6409" y="7688"/>
                    <a:pt x="6460" y="7701"/>
                    <a:pt x="6526" y="7701"/>
                  </a:cubicBezTo>
                  <a:cubicBezTo>
                    <a:pt x="6654" y="7701"/>
                    <a:pt x="6836" y="7652"/>
                    <a:pt x="6791" y="7362"/>
                  </a:cubicBezTo>
                  <a:cubicBezTo>
                    <a:pt x="6735" y="6913"/>
                    <a:pt x="5251" y="6856"/>
                    <a:pt x="5251" y="6856"/>
                  </a:cubicBezTo>
                  <a:lnTo>
                    <a:pt x="2755" y="2798"/>
                  </a:lnTo>
                  <a:cubicBezTo>
                    <a:pt x="2755" y="2798"/>
                    <a:pt x="2867" y="2292"/>
                    <a:pt x="2946" y="1820"/>
                  </a:cubicBezTo>
                  <a:cubicBezTo>
                    <a:pt x="3025" y="1348"/>
                    <a:pt x="3059" y="1066"/>
                    <a:pt x="2777" y="1033"/>
                  </a:cubicBezTo>
                  <a:cubicBezTo>
                    <a:pt x="2772" y="1032"/>
                    <a:pt x="2767" y="1032"/>
                    <a:pt x="2762" y="1032"/>
                  </a:cubicBezTo>
                  <a:cubicBezTo>
                    <a:pt x="2503" y="1032"/>
                    <a:pt x="2373" y="1853"/>
                    <a:pt x="2373" y="1853"/>
                  </a:cubicBezTo>
                  <a:lnTo>
                    <a:pt x="2305" y="2090"/>
                  </a:lnTo>
                  <a:lnTo>
                    <a:pt x="2080" y="1719"/>
                  </a:lnTo>
                  <a:cubicBezTo>
                    <a:pt x="2080" y="1719"/>
                    <a:pt x="2238" y="1021"/>
                    <a:pt x="2305" y="718"/>
                  </a:cubicBezTo>
                  <a:cubicBezTo>
                    <a:pt x="2362" y="403"/>
                    <a:pt x="2418" y="167"/>
                    <a:pt x="2159" y="21"/>
                  </a:cubicBezTo>
                  <a:cubicBezTo>
                    <a:pt x="2136" y="7"/>
                    <a:pt x="2112" y="1"/>
                    <a:pt x="2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576883" y="405137"/>
            <a:ext cx="496004" cy="532932"/>
            <a:chOff x="8351296" y="3218312"/>
            <a:chExt cx="496004" cy="532932"/>
          </a:xfrm>
        </p:grpSpPr>
        <p:sp>
          <p:nvSpPr>
            <p:cNvPr id="1199" name="Google Shape;1199;p27"/>
            <p:cNvSpPr/>
            <p:nvPr/>
          </p:nvSpPr>
          <p:spPr>
            <a:xfrm>
              <a:off x="8351296" y="3325112"/>
              <a:ext cx="496004" cy="322321"/>
            </a:xfrm>
            <a:custGeom>
              <a:rect b="b" l="l" r="r" t="t"/>
              <a:pathLst>
                <a:path extrusionOk="0" h="4530" w="6971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8520070" y="3218312"/>
              <a:ext cx="156037" cy="532932"/>
            </a:xfrm>
            <a:custGeom>
              <a:rect b="b" l="l" r="r" t="t"/>
              <a:pathLst>
                <a:path extrusionOk="0" h="7490" w="2193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8365669" y="3297433"/>
              <a:ext cx="461637" cy="369708"/>
            </a:xfrm>
            <a:custGeom>
              <a:rect b="b" l="l" r="r" t="t"/>
              <a:pathLst>
                <a:path extrusionOk="0" h="5196" w="6488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27"/>
          <p:cNvGrpSpPr/>
          <p:nvPr/>
        </p:nvGrpSpPr>
        <p:grpSpPr>
          <a:xfrm>
            <a:off x="8132086" y="4242718"/>
            <a:ext cx="593617" cy="618810"/>
            <a:chOff x="3085411" y="3703355"/>
            <a:chExt cx="593617" cy="618810"/>
          </a:xfrm>
        </p:grpSpPr>
        <p:sp>
          <p:nvSpPr>
            <p:cNvPr id="1203" name="Google Shape;1203;p27"/>
            <p:cNvSpPr/>
            <p:nvPr/>
          </p:nvSpPr>
          <p:spPr>
            <a:xfrm>
              <a:off x="3270442" y="3919327"/>
              <a:ext cx="211693" cy="181608"/>
            </a:xfrm>
            <a:custGeom>
              <a:rect b="b" l="l" r="r" t="t"/>
              <a:pathLst>
                <a:path extrusionOk="0" h="1485" w="1731">
                  <a:moveTo>
                    <a:pt x="1239" y="725"/>
                  </a:moveTo>
                  <a:lnTo>
                    <a:pt x="1239" y="725"/>
                  </a:lnTo>
                  <a:cubicBezTo>
                    <a:pt x="1239" y="729"/>
                    <a:pt x="1241" y="732"/>
                    <a:pt x="1244" y="733"/>
                  </a:cubicBezTo>
                  <a:lnTo>
                    <a:pt x="1244" y="733"/>
                  </a:lnTo>
                  <a:cubicBezTo>
                    <a:pt x="1243" y="730"/>
                    <a:pt x="1241" y="728"/>
                    <a:pt x="1239" y="725"/>
                  </a:cubicBezTo>
                  <a:close/>
                  <a:moveTo>
                    <a:pt x="1233" y="885"/>
                  </a:moveTo>
                  <a:lnTo>
                    <a:pt x="1233" y="885"/>
                  </a:lnTo>
                  <a:cubicBezTo>
                    <a:pt x="1229" y="886"/>
                    <a:pt x="1220" y="899"/>
                    <a:pt x="1230" y="899"/>
                  </a:cubicBezTo>
                  <a:cubicBezTo>
                    <a:pt x="1230" y="899"/>
                    <a:pt x="1231" y="893"/>
                    <a:pt x="1233" y="885"/>
                  </a:cubicBezTo>
                  <a:close/>
                  <a:moveTo>
                    <a:pt x="948" y="434"/>
                  </a:moveTo>
                  <a:cubicBezTo>
                    <a:pt x="964" y="434"/>
                    <a:pt x="981" y="451"/>
                    <a:pt x="998" y="451"/>
                  </a:cubicBezTo>
                  <a:lnTo>
                    <a:pt x="1031" y="451"/>
                  </a:lnTo>
                  <a:lnTo>
                    <a:pt x="1097" y="484"/>
                  </a:lnTo>
                  <a:lnTo>
                    <a:pt x="1130" y="517"/>
                  </a:lnTo>
                  <a:lnTo>
                    <a:pt x="1147" y="550"/>
                  </a:lnTo>
                  <a:cubicBezTo>
                    <a:pt x="1180" y="584"/>
                    <a:pt x="1197" y="600"/>
                    <a:pt x="1197" y="617"/>
                  </a:cubicBezTo>
                  <a:cubicBezTo>
                    <a:pt x="1197" y="633"/>
                    <a:pt x="1197" y="650"/>
                    <a:pt x="1213" y="667"/>
                  </a:cubicBezTo>
                  <a:cubicBezTo>
                    <a:pt x="1220" y="688"/>
                    <a:pt x="1228" y="707"/>
                    <a:pt x="1239" y="725"/>
                  </a:cubicBezTo>
                  <a:lnTo>
                    <a:pt x="1239" y="725"/>
                  </a:lnTo>
                  <a:cubicBezTo>
                    <a:pt x="1239" y="719"/>
                    <a:pt x="1243" y="712"/>
                    <a:pt x="1245" y="712"/>
                  </a:cubicBezTo>
                  <a:lnTo>
                    <a:pt x="1245" y="712"/>
                  </a:lnTo>
                  <a:cubicBezTo>
                    <a:pt x="1246" y="712"/>
                    <a:pt x="1247" y="713"/>
                    <a:pt x="1247" y="717"/>
                  </a:cubicBezTo>
                  <a:lnTo>
                    <a:pt x="1247" y="733"/>
                  </a:lnTo>
                  <a:cubicBezTo>
                    <a:pt x="1246" y="733"/>
                    <a:pt x="1245" y="733"/>
                    <a:pt x="1244" y="733"/>
                  </a:cubicBezTo>
                  <a:lnTo>
                    <a:pt x="1244" y="733"/>
                  </a:lnTo>
                  <a:cubicBezTo>
                    <a:pt x="1245" y="734"/>
                    <a:pt x="1246" y="735"/>
                    <a:pt x="1247" y="736"/>
                  </a:cubicBezTo>
                  <a:lnTo>
                    <a:pt x="1247" y="736"/>
                  </a:lnTo>
                  <a:lnTo>
                    <a:pt x="1247" y="800"/>
                  </a:lnTo>
                  <a:lnTo>
                    <a:pt x="1247" y="816"/>
                  </a:lnTo>
                  <a:cubicBezTo>
                    <a:pt x="1247" y="816"/>
                    <a:pt x="1238" y="861"/>
                    <a:pt x="1233" y="885"/>
                  </a:cubicBezTo>
                  <a:lnTo>
                    <a:pt x="1233" y="885"/>
                  </a:lnTo>
                  <a:cubicBezTo>
                    <a:pt x="1233" y="885"/>
                    <a:pt x="1234" y="885"/>
                    <a:pt x="1234" y="885"/>
                  </a:cubicBezTo>
                  <a:cubicBezTo>
                    <a:pt x="1236" y="885"/>
                    <a:pt x="1236" y="888"/>
                    <a:pt x="1230" y="899"/>
                  </a:cubicBezTo>
                  <a:lnTo>
                    <a:pt x="1213" y="933"/>
                  </a:lnTo>
                  <a:lnTo>
                    <a:pt x="1197" y="949"/>
                  </a:lnTo>
                  <a:lnTo>
                    <a:pt x="1197" y="966"/>
                  </a:lnTo>
                  <a:cubicBezTo>
                    <a:pt x="1180" y="982"/>
                    <a:pt x="1164" y="999"/>
                    <a:pt x="1147" y="1016"/>
                  </a:cubicBezTo>
                  <a:lnTo>
                    <a:pt x="1130" y="1032"/>
                  </a:lnTo>
                  <a:cubicBezTo>
                    <a:pt x="1101" y="1052"/>
                    <a:pt x="1089" y="1060"/>
                    <a:pt x="1080" y="1063"/>
                  </a:cubicBezTo>
                  <a:lnTo>
                    <a:pt x="1080" y="1063"/>
                  </a:lnTo>
                  <a:cubicBezTo>
                    <a:pt x="1083" y="1062"/>
                    <a:pt x="1084" y="1061"/>
                    <a:pt x="1082" y="1061"/>
                  </a:cubicBezTo>
                  <a:cubicBezTo>
                    <a:pt x="1080" y="1061"/>
                    <a:pt x="1074" y="1062"/>
                    <a:pt x="1064" y="1065"/>
                  </a:cubicBezTo>
                  <a:lnTo>
                    <a:pt x="1031" y="1082"/>
                  </a:lnTo>
                  <a:lnTo>
                    <a:pt x="881" y="1082"/>
                  </a:lnTo>
                  <a:lnTo>
                    <a:pt x="815" y="1065"/>
                  </a:lnTo>
                  <a:cubicBezTo>
                    <a:pt x="815" y="1065"/>
                    <a:pt x="793" y="1058"/>
                    <a:pt x="788" y="1058"/>
                  </a:cubicBezTo>
                  <a:cubicBezTo>
                    <a:pt x="785" y="1058"/>
                    <a:pt x="787" y="1060"/>
                    <a:pt x="798" y="1065"/>
                  </a:cubicBezTo>
                  <a:lnTo>
                    <a:pt x="782" y="1065"/>
                  </a:lnTo>
                  <a:cubicBezTo>
                    <a:pt x="765" y="1065"/>
                    <a:pt x="715" y="1032"/>
                    <a:pt x="715" y="1032"/>
                  </a:cubicBezTo>
                  <a:lnTo>
                    <a:pt x="715" y="1032"/>
                  </a:lnTo>
                  <a:cubicBezTo>
                    <a:pt x="722" y="1036"/>
                    <a:pt x="726" y="1037"/>
                    <a:pt x="728" y="1037"/>
                  </a:cubicBezTo>
                  <a:cubicBezTo>
                    <a:pt x="734" y="1037"/>
                    <a:pt x="724" y="1027"/>
                    <a:pt x="719" y="1027"/>
                  </a:cubicBezTo>
                  <a:cubicBezTo>
                    <a:pt x="717" y="1027"/>
                    <a:pt x="715" y="1029"/>
                    <a:pt x="715" y="1032"/>
                  </a:cubicBezTo>
                  <a:lnTo>
                    <a:pt x="682" y="999"/>
                  </a:lnTo>
                  <a:lnTo>
                    <a:pt x="665" y="982"/>
                  </a:lnTo>
                  <a:lnTo>
                    <a:pt x="665" y="966"/>
                  </a:lnTo>
                  <a:cubicBezTo>
                    <a:pt x="667" y="968"/>
                    <a:pt x="668" y="968"/>
                    <a:pt x="668" y="968"/>
                  </a:cubicBezTo>
                  <a:cubicBezTo>
                    <a:pt x="672" y="968"/>
                    <a:pt x="632" y="914"/>
                    <a:pt x="632" y="899"/>
                  </a:cubicBezTo>
                  <a:cubicBezTo>
                    <a:pt x="615" y="899"/>
                    <a:pt x="632" y="883"/>
                    <a:pt x="615" y="883"/>
                  </a:cubicBezTo>
                  <a:lnTo>
                    <a:pt x="615" y="866"/>
                  </a:lnTo>
                  <a:cubicBezTo>
                    <a:pt x="615" y="833"/>
                    <a:pt x="615" y="816"/>
                    <a:pt x="599" y="800"/>
                  </a:cubicBezTo>
                  <a:lnTo>
                    <a:pt x="599" y="766"/>
                  </a:lnTo>
                  <a:lnTo>
                    <a:pt x="599" y="700"/>
                  </a:lnTo>
                  <a:cubicBezTo>
                    <a:pt x="599" y="683"/>
                    <a:pt x="599" y="667"/>
                    <a:pt x="599" y="650"/>
                  </a:cubicBezTo>
                  <a:cubicBezTo>
                    <a:pt x="599" y="650"/>
                    <a:pt x="599" y="633"/>
                    <a:pt x="599" y="617"/>
                  </a:cubicBezTo>
                  <a:lnTo>
                    <a:pt x="632" y="567"/>
                  </a:lnTo>
                  <a:cubicBezTo>
                    <a:pt x="632" y="567"/>
                    <a:pt x="651" y="539"/>
                    <a:pt x="646" y="539"/>
                  </a:cubicBezTo>
                  <a:lnTo>
                    <a:pt x="646" y="539"/>
                  </a:lnTo>
                  <a:cubicBezTo>
                    <a:pt x="644" y="539"/>
                    <a:pt x="640" y="542"/>
                    <a:pt x="632" y="550"/>
                  </a:cubicBezTo>
                  <a:cubicBezTo>
                    <a:pt x="645" y="537"/>
                    <a:pt x="658" y="514"/>
                    <a:pt x="680" y="504"/>
                  </a:cubicBezTo>
                  <a:lnTo>
                    <a:pt x="680" y="504"/>
                  </a:lnTo>
                  <a:cubicBezTo>
                    <a:pt x="679" y="505"/>
                    <a:pt x="679" y="505"/>
                    <a:pt x="681" y="505"/>
                  </a:cubicBezTo>
                  <a:cubicBezTo>
                    <a:pt x="683" y="505"/>
                    <a:pt x="688" y="504"/>
                    <a:pt x="698" y="501"/>
                  </a:cubicBezTo>
                  <a:lnTo>
                    <a:pt x="732" y="467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3" y="455"/>
                    <a:pt x="741" y="456"/>
                    <a:pt x="740" y="456"/>
                  </a:cubicBezTo>
                  <a:cubicBezTo>
                    <a:pt x="739" y="456"/>
                    <a:pt x="741" y="454"/>
                    <a:pt x="748" y="451"/>
                  </a:cubicBezTo>
                  <a:lnTo>
                    <a:pt x="748" y="451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9" y="453"/>
                    <a:pt x="756" y="450"/>
                    <a:pt x="760" y="448"/>
                  </a:cubicBezTo>
                  <a:lnTo>
                    <a:pt x="760" y="448"/>
                  </a:lnTo>
                  <a:lnTo>
                    <a:pt x="748" y="451"/>
                  </a:lnTo>
                  <a:cubicBezTo>
                    <a:pt x="759" y="447"/>
                    <a:pt x="763" y="446"/>
                    <a:pt x="764" y="446"/>
                  </a:cubicBezTo>
                  <a:lnTo>
                    <a:pt x="764" y="446"/>
                  </a:lnTo>
                  <a:cubicBezTo>
                    <a:pt x="765" y="446"/>
                    <a:pt x="763" y="447"/>
                    <a:pt x="760" y="448"/>
                  </a:cubicBezTo>
                  <a:lnTo>
                    <a:pt x="760" y="448"/>
                  </a:lnTo>
                  <a:lnTo>
                    <a:pt x="831" y="434"/>
                  </a:lnTo>
                  <a:close/>
                  <a:moveTo>
                    <a:pt x="919" y="1"/>
                  </a:moveTo>
                  <a:cubicBezTo>
                    <a:pt x="636" y="1"/>
                    <a:pt x="359" y="148"/>
                    <a:pt x="233" y="401"/>
                  </a:cubicBezTo>
                  <a:cubicBezTo>
                    <a:pt x="1" y="866"/>
                    <a:pt x="300" y="1414"/>
                    <a:pt x="815" y="1481"/>
                  </a:cubicBezTo>
                  <a:cubicBezTo>
                    <a:pt x="840" y="1483"/>
                    <a:pt x="865" y="1484"/>
                    <a:pt x="890" y="1484"/>
                  </a:cubicBezTo>
                  <a:cubicBezTo>
                    <a:pt x="1364" y="1484"/>
                    <a:pt x="1731" y="1049"/>
                    <a:pt x="1616" y="566"/>
                  </a:cubicBezTo>
                  <a:lnTo>
                    <a:pt x="1616" y="566"/>
                  </a:lnTo>
                  <a:cubicBezTo>
                    <a:pt x="1615" y="561"/>
                    <a:pt x="1614" y="556"/>
                    <a:pt x="1612" y="550"/>
                  </a:cubicBezTo>
                  <a:lnTo>
                    <a:pt x="1612" y="550"/>
                  </a:lnTo>
                  <a:cubicBezTo>
                    <a:pt x="1612" y="550"/>
                    <a:pt x="1612" y="550"/>
                    <a:pt x="1612" y="550"/>
                  </a:cubicBezTo>
                  <a:cubicBezTo>
                    <a:pt x="1529" y="251"/>
                    <a:pt x="1263" y="35"/>
                    <a:pt x="964" y="2"/>
                  </a:cubicBezTo>
                  <a:cubicBezTo>
                    <a:pt x="949" y="1"/>
                    <a:pt x="93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294901" y="3762668"/>
              <a:ext cx="101627" cy="206801"/>
            </a:xfrm>
            <a:custGeom>
              <a:rect b="b" l="l" r="r" t="t"/>
              <a:pathLst>
                <a:path extrusionOk="0" h="1691" w="831">
                  <a:moveTo>
                    <a:pt x="209" y="1"/>
                  </a:moveTo>
                  <a:cubicBezTo>
                    <a:pt x="195" y="1"/>
                    <a:pt x="181" y="2"/>
                    <a:pt x="166" y="4"/>
                  </a:cubicBezTo>
                  <a:cubicBezTo>
                    <a:pt x="50" y="37"/>
                    <a:pt x="0" y="153"/>
                    <a:pt x="17" y="270"/>
                  </a:cubicBezTo>
                  <a:cubicBezTo>
                    <a:pt x="199" y="668"/>
                    <a:pt x="316" y="1100"/>
                    <a:pt x="399" y="1549"/>
                  </a:cubicBezTo>
                  <a:cubicBezTo>
                    <a:pt x="426" y="1631"/>
                    <a:pt x="510" y="1691"/>
                    <a:pt x="594" y="1691"/>
                  </a:cubicBezTo>
                  <a:cubicBezTo>
                    <a:pt x="612" y="1691"/>
                    <a:pt x="630" y="1688"/>
                    <a:pt x="648" y="1682"/>
                  </a:cubicBezTo>
                  <a:cubicBezTo>
                    <a:pt x="764" y="1649"/>
                    <a:pt x="831" y="1549"/>
                    <a:pt x="798" y="1433"/>
                  </a:cubicBezTo>
                  <a:cubicBezTo>
                    <a:pt x="714" y="1001"/>
                    <a:pt x="598" y="569"/>
                    <a:pt x="415" y="153"/>
                  </a:cubicBezTo>
                  <a:cubicBezTo>
                    <a:pt x="386" y="52"/>
                    <a:pt x="306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260658" y="3786638"/>
              <a:ext cx="160329" cy="111778"/>
            </a:xfrm>
            <a:custGeom>
              <a:rect b="b" l="l" r="r" t="t"/>
              <a:pathLst>
                <a:path extrusionOk="0" h="914" w="1311">
                  <a:moveTo>
                    <a:pt x="1078" y="472"/>
                  </a:moveTo>
                  <a:cubicBezTo>
                    <a:pt x="1076" y="476"/>
                    <a:pt x="1075" y="479"/>
                    <a:pt x="1074" y="482"/>
                  </a:cubicBezTo>
                  <a:lnTo>
                    <a:pt x="1074" y="482"/>
                  </a:lnTo>
                  <a:cubicBezTo>
                    <a:pt x="1074" y="480"/>
                    <a:pt x="1075" y="477"/>
                    <a:pt x="1078" y="472"/>
                  </a:cubicBezTo>
                  <a:close/>
                  <a:moveTo>
                    <a:pt x="1073" y="1"/>
                  </a:moveTo>
                  <a:cubicBezTo>
                    <a:pt x="1041" y="1"/>
                    <a:pt x="1009" y="8"/>
                    <a:pt x="978" y="24"/>
                  </a:cubicBezTo>
                  <a:cubicBezTo>
                    <a:pt x="822" y="132"/>
                    <a:pt x="700" y="284"/>
                    <a:pt x="632" y="453"/>
                  </a:cubicBezTo>
                  <a:lnTo>
                    <a:pt x="632" y="453"/>
                  </a:lnTo>
                  <a:lnTo>
                    <a:pt x="330" y="373"/>
                  </a:lnTo>
                  <a:cubicBezTo>
                    <a:pt x="312" y="366"/>
                    <a:pt x="294" y="363"/>
                    <a:pt x="277" y="363"/>
                  </a:cubicBezTo>
                  <a:cubicBezTo>
                    <a:pt x="94" y="363"/>
                    <a:pt x="1" y="741"/>
                    <a:pt x="214" y="772"/>
                  </a:cubicBezTo>
                  <a:lnTo>
                    <a:pt x="214" y="788"/>
                  </a:lnTo>
                  <a:lnTo>
                    <a:pt x="712" y="904"/>
                  </a:lnTo>
                  <a:cubicBezTo>
                    <a:pt x="733" y="910"/>
                    <a:pt x="753" y="913"/>
                    <a:pt x="772" y="913"/>
                  </a:cubicBezTo>
                  <a:cubicBezTo>
                    <a:pt x="862" y="913"/>
                    <a:pt x="934" y="854"/>
                    <a:pt x="961" y="772"/>
                  </a:cubicBezTo>
                  <a:cubicBezTo>
                    <a:pt x="978" y="722"/>
                    <a:pt x="978" y="672"/>
                    <a:pt x="994" y="639"/>
                  </a:cubicBezTo>
                  <a:cubicBezTo>
                    <a:pt x="994" y="622"/>
                    <a:pt x="994" y="605"/>
                    <a:pt x="1011" y="605"/>
                  </a:cubicBezTo>
                  <a:cubicBezTo>
                    <a:pt x="1027" y="559"/>
                    <a:pt x="1057" y="527"/>
                    <a:pt x="1074" y="482"/>
                  </a:cubicBezTo>
                  <a:lnTo>
                    <a:pt x="1074" y="482"/>
                  </a:lnTo>
                  <a:cubicBezTo>
                    <a:pt x="1074" y="484"/>
                    <a:pt x="1075" y="484"/>
                    <a:pt x="1075" y="484"/>
                  </a:cubicBezTo>
                  <a:cubicBezTo>
                    <a:pt x="1079" y="484"/>
                    <a:pt x="1087" y="476"/>
                    <a:pt x="1089" y="472"/>
                  </a:cubicBezTo>
                  <a:lnTo>
                    <a:pt x="1089" y="472"/>
                  </a:lnTo>
                  <a:cubicBezTo>
                    <a:pt x="1086" y="472"/>
                    <a:pt x="1082" y="472"/>
                    <a:pt x="1078" y="472"/>
                  </a:cubicBezTo>
                  <a:cubicBezTo>
                    <a:pt x="1083" y="470"/>
                    <a:pt x="1086" y="469"/>
                    <a:pt x="1087" y="469"/>
                  </a:cubicBezTo>
                  <a:cubicBezTo>
                    <a:pt x="1089" y="469"/>
                    <a:pt x="1090" y="470"/>
                    <a:pt x="1089" y="472"/>
                  </a:cubicBezTo>
                  <a:lnTo>
                    <a:pt x="1089" y="472"/>
                  </a:lnTo>
                  <a:cubicBezTo>
                    <a:pt x="1096" y="471"/>
                    <a:pt x="1099" y="468"/>
                    <a:pt x="1111" y="456"/>
                  </a:cubicBezTo>
                  <a:cubicBezTo>
                    <a:pt x="1127" y="439"/>
                    <a:pt x="1144" y="423"/>
                    <a:pt x="1161" y="406"/>
                  </a:cubicBezTo>
                  <a:cubicBezTo>
                    <a:pt x="1161" y="406"/>
                    <a:pt x="1177" y="389"/>
                    <a:pt x="1177" y="389"/>
                  </a:cubicBezTo>
                  <a:cubicBezTo>
                    <a:pt x="1277" y="323"/>
                    <a:pt x="1310" y="207"/>
                    <a:pt x="1260" y="107"/>
                  </a:cubicBezTo>
                  <a:cubicBezTo>
                    <a:pt x="1214" y="38"/>
                    <a:pt x="114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230207" y="3703355"/>
              <a:ext cx="158250" cy="111655"/>
            </a:xfrm>
            <a:custGeom>
              <a:rect b="b" l="l" r="r" t="t"/>
              <a:pathLst>
                <a:path extrusionOk="0" h="913" w="1294">
                  <a:moveTo>
                    <a:pt x="1076" y="1"/>
                  </a:moveTo>
                  <a:cubicBezTo>
                    <a:pt x="1043" y="1"/>
                    <a:pt x="1008" y="8"/>
                    <a:pt x="978" y="24"/>
                  </a:cubicBezTo>
                  <a:cubicBezTo>
                    <a:pt x="831" y="134"/>
                    <a:pt x="711" y="280"/>
                    <a:pt x="638" y="455"/>
                  </a:cubicBezTo>
                  <a:lnTo>
                    <a:pt x="638" y="455"/>
                  </a:lnTo>
                  <a:lnTo>
                    <a:pt x="330" y="373"/>
                  </a:lnTo>
                  <a:cubicBezTo>
                    <a:pt x="311" y="366"/>
                    <a:pt x="294" y="362"/>
                    <a:pt x="277" y="362"/>
                  </a:cubicBezTo>
                  <a:cubicBezTo>
                    <a:pt x="94" y="362"/>
                    <a:pt x="0" y="741"/>
                    <a:pt x="213" y="771"/>
                  </a:cubicBezTo>
                  <a:lnTo>
                    <a:pt x="728" y="904"/>
                  </a:lnTo>
                  <a:cubicBezTo>
                    <a:pt x="746" y="910"/>
                    <a:pt x="764" y="913"/>
                    <a:pt x="782" y="913"/>
                  </a:cubicBezTo>
                  <a:cubicBezTo>
                    <a:pt x="866" y="913"/>
                    <a:pt x="950" y="851"/>
                    <a:pt x="978" y="755"/>
                  </a:cubicBezTo>
                  <a:cubicBezTo>
                    <a:pt x="978" y="721"/>
                    <a:pt x="994" y="672"/>
                    <a:pt x="1011" y="622"/>
                  </a:cubicBezTo>
                  <a:cubicBezTo>
                    <a:pt x="1011" y="622"/>
                    <a:pt x="1011" y="605"/>
                    <a:pt x="1027" y="589"/>
                  </a:cubicBezTo>
                  <a:cubicBezTo>
                    <a:pt x="1044" y="555"/>
                    <a:pt x="1061" y="506"/>
                    <a:pt x="1094" y="472"/>
                  </a:cubicBezTo>
                  <a:cubicBezTo>
                    <a:pt x="1094" y="472"/>
                    <a:pt x="1111" y="456"/>
                    <a:pt x="1111" y="456"/>
                  </a:cubicBezTo>
                  <a:lnTo>
                    <a:pt x="1160" y="406"/>
                  </a:lnTo>
                  <a:lnTo>
                    <a:pt x="1194" y="373"/>
                  </a:lnTo>
                  <a:cubicBezTo>
                    <a:pt x="1227" y="356"/>
                    <a:pt x="1277" y="306"/>
                    <a:pt x="1277" y="256"/>
                  </a:cubicBezTo>
                  <a:cubicBezTo>
                    <a:pt x="1293" y="206"/>
                    <a:pt x="1293" y="140"/>
                    <a:pt x="1260" y="107"/>
                  </a:cubicBezTo>
                  <a:cubicBezTo>
                    <a:pt x="1226" y="38"/>
                    <a:pt x="1152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134328" y="3929722"/>
              <a:ext cx="211448" cy="87808"/>
            </a:xfrm>
            <a:custGeom>
              <a:rect b="b" l="l" r="r" t="t"/>
              <a:pathLst>
                <a:path extrusionOk="0" h="718" w="1729">
                  <a:moveTo>
                    <a:pt x="217" y="0"/>
                  </a:moveTo>
                  <a:cubicBezTo>
                    <a:pt x="100" y="0"/>
                    <a:pt x="1" y="83"/>
                    <a:pt x="1" y="200"/>
                  </a:cubicBezTo>
                  <a:cubicBezTo>
                    <a:pt x="1" y="316"/>
                    <a:pt x="100" y="416"/>
                    <a:pt x="217" y="416"/>
                  </a:cubicBezTo>
                  <a:lnTo>
                    <a:pt x="349" y="416"/>
                  </a:lnTo>
                  <a:lnTo>
                    <a:pt x="516" y="449"/>
                  </a:lnTo>
                  <a:cubicBezTo>
                    <a:pt x="615" y="465"/>
                    <a:pt x="732" y="499"/>
                    <a:pt x="831" y="515"/>
                  </a:cubicBezTo>
                  <a:cubicBezTo>
                    <a:pt x="1031" y="565"/>
                    <a:pt x="1247" y="632"/>
                    <a:pt x="1446" y="715"/>
                  </a:cubicBezTo>
                  <a:cubicBezTo>
                    <a:pt x="1458" y="716"/>
                    <a:pt x="1470" y="717"/>
                    <a:pt x="1481" y="717"/>
                  </a:cubicBezTo>
                  <a:cubicBezTo>
                    <a:pt x="1582" y="717"/>
                    <a:pt x="1665" y="655"/>
                    <a:pt x="1695" y="565"/>
                  </a:cubicBezTo>
                  <a:cubicBezTo>
                    <a:pt x="1728" y="449"/>
                    <a:pt x="1662" y="349"/>
                    <a:pt x="1562" y="316"/>
                  </a:cubicBezTo>
                  <a:cubicBezTo>
                    <a:pt x="1130" y="166"/>
                    <a:pt x="665" y="5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179088" y="3880927"/>
              <a:ext cx="97591" cy="160084"/>
            </a:xfrm>
            <a:custGeom>
              <a:rect b="b" l="l" r="r" t="t"/>
              <a:pathLst>
                <a:path extrusionOk="0" h="1309" w="798">
                  <a:moveTo>
                    <a:pt x="299" y="1"/>
                  </a:moveTo>
                  <a:cubicBezTo>
                    <a:pt x="183" y="1"/>
                    <a:pt x="100" y="100"/>
                    <a:pt x="100" y="216"/>
                  </a:cubicBezTo>
                  <a:cubicBezTo>
                    <a:pt x="112" y="400"/>
                    <a:pt x="179" y="575"/>
                    <a:pt x="293" y="728"/>
                  </a:cubicBezTo>
                  <a:lnTo>
                    <a:pt x="293" y="728"/>
                  </a:lnTo>
                  <a:lnTo>
                    <a:pt x="67" y="964"/>
                  </a:lnTo>
                  <a:cubicBezTo>
                    <a:pt x="0" y="1031"/>
                    <a:pt x="0" y="1163"/>
                    <a:pt x="67" y="1247"/>
                  </a:cubicBezTo>
                  <a:cubicBezTo>
                    <a:pt x="108" y="1288"/>
                    <a:pt x="162" y="1309"/>
                    <a:pt x="216" y="1309"/>
                  </a:cubicBezTo>
                  <a:cubicBezTo>
                    <a:pt x="270" y="1309"/>
                    <a:pt x="324" y="1288"/>
                    <a:pt x="366" y="1247"/>
                  </a:cubicBezTo>
                  <a:lnTo>
                    <a:pt x="366" y="1230"/>
                  </a:lnTo>
                  <a:lnTo>
                    <a:pt x="731" y="864"/>
                  </a:lnTo>
                  <a:cubicBezTo>
                    <a:pt x="798" y="781"/>
                    <a:pt x="798" y="648"/>
                    <a:pt x="731" y="565"/>
                  </a:cubicBezTo>
                  <a:cubicBezTo>
                    <a:pt x="698" y="532"/>
                    <a:pt x="648" y="499"/>
                    <a:pt x="631" y="466"/>
                  </a:cubicBezTo>
                  <a:lnTo>
                    <a:pt x="615" y="432"/>
                  </a:lnTo>
                  <a:cubicBezTo>
                    <a:pt x="598" y="432"/>
                    <a:pt x="582" y="416"/>
                    <a:pt x="582" y="399"/>
                  </a:cubicBezTo>
                  <a:cubicBezTo>
                    <a:pt x="565" y="383"/>
                    <a:pt x="548" y="349"/>
                    <a:pt x="548" y="333"/>
                  </a:cubicBezTo>
                  <a:cubicBezTo>
                    <a:pt x="548" y="339"/>
                    <a:pt x="548" y="345"/>
                    <a:pt x="548" y="349"/>
                  </a:cubicBezTo>
                  <a:lnTo>
                    <a:pt x="532" y="316"/>
                  </a:lnTo>
                  <a:cubicBezTo>
                    <a:pt x="532" y="283"/>
                    <a:pt x="515" y="266"/>
                    <a:pt x="515" y="250"/>
                  </a:cubicBezTo>
                  <a:lnTo>
                    <a:pt x="515" y="216"/>
                  </a:lnTo>
                  <a:cubicBezTo>
                    <a:pt x="515" y="150"/>
                    <a:pt x="482" y="100"/>
                    <a:pt x="449" y="67"/>
                  </a:cubicBezTo>
                  <a:cubicBezTo>
                    <a:pt x="415" y="34"/>
                    <a:pt x="366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085411" y="3864661"/>
              <a:ext cx="103951" cy="156048"/>
            </a:xfrm>
            <a:custGeom>
              <a:rect b="b" l="l" r="r" t="t"/>
              <a:pathLst>
                <a:path extrusionOk="0" h="1276" w="850">
                  <a:moveTo>
                    <a:pt x="351" y="1"/>
                  </a:moveTo>
                  <a:cubicBezTo>
                    <a:pt x="234" y="1"/>
                    <a:pt x="135" y="84"/>
                    <a:pt x="135" y="200"/>
                  </a:cubicBezTo>
                  <a:cubicBezTo>
                    <a:pt x="159" y="393"/>
                    <a:pt x="227" y="569"/>
                    <a:pt x="332" y="714"/>
                  </a:cubicBezTo>
                  <a:lnTo>
                    <a:pt x="332" y="714"/>
                  </a:lnTo>
                  <a:cubicBezTo>
                    <a:pt x="261" y="791"/>
                    <a:pt x="190" y="866"/>
                    <a:pt x="118" y="948"/>
                  </a:cubicBezTo>
                  <a:cubicBezTo>
                    <a:pt x="1" y="1091"/>
                    <a:pt x="129" y="1276"/>
                    <a:pt x="278" y="1276"/>
                  </a:cubicBezTo>
                  <a:cubicBezTo>
                    <a:pt x="319" y="1276"/>
                    <a:pt x="361" y="1262"/>
                    <a:pt x="401" y="1230"/>
                  </a:cubicBezTo>
                  <a:lnTo>
                    <a:pt x="417" y="1230"/>
                  </a:lnTo>
                  <a:cubicBezTo>
                    <a:pt x="533" y="1114"/>
                    <a:pt x="650" y="981"/>
                    <a:pt x="766" y="865"/>
                  </a:cubicBezTo>
                  <a:cubicBezTo>
                    <a:pt x="849" y="781"/>
                    <a:pt x="849" y="649"/>
                    <a:pt x="766" y="565"/>
                  </a:cubicBezTo>
                  <a:cubicBezTo>
                    <a:pt x="733" y="549"/>
                    <a:pt x="700" y="516"/>
                    <a:pt x="666" y="482"/>
                  </a:cubicBezTo>
                  <a:lnTo>
                    <a:pt x="666" y="482"/>
                  </a:lnTo>
                  <a:cubicBezTo>
                    <a:pt x="668" y="484"/>
                    <a:pt x="669" y="485"/>
                    <a:pt x="670" y="485"/>
                  </a:cubicBezTo>
                  <a:cubicBezTo>
                    <a:pt x="671" y="485"/>
                    <a:pt x="665" y="476"/>
                    <a:pt x="660" y="470"/>
                  </a:cubicBezTo>
                  <a:lnTo>
                    <a:pt x="660" y="470"/>
                  </a:lnTo>
                  <a:lnTo>
                    <a:pt x="666" y="482"/>
                  </a:lnTo>
                  <a:cubicBezTo>
                    <a:pt x="657" y="468"/>
                    <a:pt x="654" y="464"/>
                    <a:pt x="655" y="464"/>
                  </a:cubicBezTo>
                  <a:lnTo>
                    <a:pt x="655" y="464"/>
                  </a:lnTo>
                  <a:cubicBezTo>
                    <a:pt x="655" y="464"/>
                    <a:pt x="657" y="466"/>
                    <a:pt x="660" y="470"/>
                  </a:cubicBezTo>
                  <a:lnTo>
                    <a:pt x="660" y="470"/>
                  </a:lnTo>
                  <a:lnTo>
                    <a:pt x="650" y="449"/>
                  </a:lnTo>
                  <a:cubicBezTo>
                    <a:pt x="633" y="433"/>
                    <a:pt x="633" y="416"/>
                    <a:pt x="617" y="383"/>
                  </a:cubicBezTo>
                  <a:cubicBezTo>
                    <a:pt x="600" y="366"/>
                    <a:pt x="600" y="349"/>
                    <a:pt x="583" y="316"/>
                  </a:cubicBezTo>
                  <a:lnTo>
                    <a:pt x="583" y="316"/>
                  </a:lnTo>
                  <a:cubicBezTo>
                    <a:pt x="583" y="316"/>
                    <a:pt x="593" y="344"/>
                    <a:pt x="590" y="344"/>
                  </a:cubicBezTo>
                  <a:cubicBezTo>
                    <a:pt x="590" y="344"/>
                    <a:pt x="587" y="341"/>
                    <a:pt x="583" y="333"/>
                  </a:cubicBezTo>
                  <a:lnTo>
                    <a:pt x="567" y="300"/>
                  </a:lnTo>
                  <a:lnTo>
                    <a:pt x="550" y="233"/>
                  </a:lnTo>
                  <a:lnTo>
                    <a:pt x="550" y="200"/>
                  </a:lnTo>
                  <a:cubicBezTo>
                    <a:pt x="550" y="150"/>
                    <a:pt x="533" y="100"/>
                    <a:pt x="484" y="50"/>
                  </a:cubicBezTo>
                  <a:cubicBezTo>
                    <a:pt x="450" y="17"/>
                    <a:pt x="401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195231" y="4035874"/>
              <a:ext cx="164731" cy="167055"/>
            </a:xfrm>
            <a:custGeom>
              <a:rect b="b" l="l" r="r" t="t"/>
              <a:pathLst>
                <a:path extrusionOk="0" h="1366" w="1347">
                  <a:moveTo>
                    <a:pt x="1131" y="0"/>
                  </a:moveTo>
                  <a:cubicBezTo>
                    <a:pt x="1077" y="0"/>
                    <a:pt x="1023" y="21"/>
                    <a:pt x="981" y="63"/>
                  </a:cubicBezTo>
                  <a:cubicBezTo>
                    <a:pt x="632" y="362"/>
                    <a:pt x="317" y="694"/>
                    <a:pt x="34" y="1059"/>
                  </a:cubicBezTo>
                  <a:cubicBezTo>
                    <a:pt x="1" y="1109"/>
                    <a:pt x="1" y="1159"/>
                    <a:pt x="18" y="1226"/>
                  </a:cubicBezTo>
                  <a:cubicBezTo>
                    <a:pt x="34" y="1275"/>
                    <a:pt x="67" y="1309"/>
                    <a:pt x="117" y="1342"/>
                  </a:cubicBezTo>
                  <a:cubicBezTo>
                    <a:pt x="149" y="1358"/>
                    <a:pt x="183" y="1365"/>
                    <a:pt x="216" y="1365"/>
                  </a:cubicBezTo>
                  <a:cubicBezTo>
                    <a:pt x="286" y="1365"/>
                    <a:pt x="355" y="1332"/>
                    <a:pt x="400" y="1275"/>
                  </a:cubicBezTo>
                  <a:cubicBezTo>
                    <a:pt x="404" y="1267"/>
                    <a:pt x="405" y="1263"/>
                    <a:pt x="404" y="1261"/>
                  </a:cubicBezTo>
                  <a:lnTo>
                    <a:pt x="404" y="1261"/>
                  </a:lnTo>
                  <a:lnTo>
                    <a:pt x="416" y="1226"/>
                  </a:lnTo>
                  <a:cubicBezTo>
                    <a:pt x="433" y="1209"/>
                    <a:pt x="450" y="1192"/>
                    <a:pt x="466" y="1176"/>
                  </a:cubicBezTo>
                  <a:lnTo>
                    <a:pt x="566" y="1043"/>
                  </a:lnTo>
                  <a:cubicBezTo>
                    <a:pt x="649" y="960"/>
                    <a:pt x="715" y="877"/>
                    <a:pt x="798" y="794"/>
                  </a:cubicBezTo>
                  <a:cubicBezTo>
                    <a:pt x="948" y="644"/>
                    <a:pt x="1114" y="495"/>
                    <a:pt x="1280" y="345"/>
                  </a:cubicBezTo>
                  <a:cubicBezTo>
                    <a:pt x="1347" y="279"/>
                    <a:pt x="1347" y="146"/>
                    <a:pt x="1280" y="63"/>
                  </a:cubicBezTo>
                  <a:cubicBezTo>
                    <a:pt x="1239" y="21"/>
                    <a:pt x="1185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181045" y="4080756"/>
              <a:ext cx="144797" cy="110922"/>
            </a:xfrm>
            <a:custGeom>
              <a:rect b="b" l="l" r="r" t="t"/>
              <a:pathLst>
                <a:path extrusionOk="0" h="907" w="1184">
                  <a:moveTo>
                    <a:pt x="245" y="0"/>
                  </a:moveTo>
                  <a:cubicBezTo>
                    <a:pt x="225" y="0"/>
                    <a:pt x="204" y="4"/>
                    <a:pt x="183" y="11"/>
                  </a:cubicBezTo>
                  <a:cubicBezTo>
                    <a:pt x="134" y="28"/>
                    <a:pt x="84" y="61"/>
                    <a:pt x="51" y="94"/>
                  </a:cubicBezTo>
                  <a:cubicBezTo>
                    <a:pt x="1" y="194"/>
                    <a:pt x="34" y="327"/>
                    <a:pt x="134" y="377"/>
                  </a:cubicBezTo>
                  <a:cubicBezTo>
                    <a:pt x="250" y="443"/>
                    <a:pt x="383" y="476"/>
                    <a:pt x="516" y="476"/>
                  </a:cubicBezTo>
                  <a:cubicBezTo>
                    <a:pt x="566" y="476"/>
                    <a:pt x="620" y="473"/>
                    <a:pt x="672" y="467"/>
                  </a:cubicBezTo>
                  <a:lnTo>
                    <a:pt x="672" y="467"/>
                  </a:lnTo>
                  <a:cubicBezTo>
                    <a:pt x="703" y="570"/>
                    <a:pt x="734" y="673"/>
                    <a:pt x="765" y="776"/>
                  </a:cubicBezTo>
                  <a:cubicBezTo>
                    <a:pt x="797" y="867"/>
                    <a:pt x="871" y="907"/>
                    <a:pt x="946" y="907"/>
                  </a:cubicBezTo>
                  <a:cubicBezTo>
                    <a:pt x="1063" y="907"/>
                    <a:pt x="1184" y="811"/>
                    <a:pt x="1164" y="659"/>
                  </a:cubicBezTo>
                  <a:lnTo>
                    <a:pt x="1147" y="659"/>
                  </a:lnTo>
                  <a:lnTo>
                    <a:pt x="997" y="161"/>
                  </a:lnTo>
                  <a:cubicBezTo>
                    <a:pt x="970" y="79"/>
                    <a:pt x="887" y="19"/>
                    <a:pt x="802" y="19"/>
                  </a:cubicBezTo>
                  <a:cubicBezTo>
                    <a:pt x="784" y="19"/>
                    <a:pt x="766" y="22"/>
                    <a:pt x="748" y="28"/>
                  </a:cubicBezTo>
                  <a:cubicBezTo>
                    <a:pt x="698" y="45"/>
                    <a:pt x="632" y="61"/>
                    <a:pt x="582" y="61"/>
                  </a:cubicBezTo>
                  <a:lnTo>
                    <a:pt x="632" y="61"/>
                  </a:lnTo>
                  <a:cubicBezTo>
                    <a:pt x="599" y="69"/>
                    <a:pt x="566" y="74"/>
                    <a:pt x="532" y="74"/>
                  </a:cubicBezTo>
                  <a:cubicBezTo>
                    <a:pt x="499" y="74"/>
                    <a:pt x="466" y="69"/>
                    <a:pt x="433" y="61"/>
                  </a:cubicBezTo>
                  <a:lnTo>
                    <a:pt x="482" y="61"/>
                  </a:lnTo>
                  <a:cubicBezTo>
                    <a:pt x="449" y="61"/>
                    <a:pt x="416" y="45"/>
                    <a:pt x="383" y="45"/>
                  </a:cubicBezTo>
                  <a:lnTo>
                    <a:pt x="333" y="28"/>
                  </a:lnTo>
                  <a:cubicBezTo>
                    <a:pt x="322" y="28"/>
                    <a:pt x="296" y="13"/>
                    <a:pt x="300" y="13"/>
                  </a:cubicBezTo>
                  <a:cubicBezTo>
                    <a:pt x="302" y="13"/>
                    <a:pt x="311" y="17"/>
                    <a:pt x="333" y="28"/>
                  </a:cubicBezTo>
                  <a:cubicBezTo>
                    <a:pt x="304" y="8"/>
                    <a:pt x="275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122099" y="4147773"/>
              <a:ext cx="144797" cy="111166"/>
            </a:xfrm>
            <a:custGeom>
              <a:rect b="b" l="l" r="r" t="t"/>
              <a:pathLst>
                <a:path extrusionOk="0" h="909" w="1184">
                  <a:moveTo>
                    <a:pt x="252" y="1"/>
                  </a:moveTo>
                  <a:cubicBezTo>
                    <a:pt x="228" y="1"/>
                    <a:pt x="204" y="5"/>
                    <a:pt x="184" y="12"/>
                  </a:cubicBezTo>
                  <a:cubicBezTo>
                    <a:pt x="134" y="28"/>
                    <a:pt x="84" y="61"/>
                    <a:pt x="67" y="111"/>
                  </a:cubicBezTo>
                  <a:cubicBezTo>
                    <a:pt x="1" y="194"/>
                    <a:pt x="34" y="327"/>
                    <a:pt x="134" y="394"/>
                  </a:cubicBezTo>
                  <a:cubicBezTo>
                    <a:pt x="250" y="443"/>
                    <a:pt x="383" y="477"/>
                    <a:pt x="516" y="477"/>
                  </a:cubicBezTo>
                  <a:cubicBezTo>
                    <a:pt x="574" y="477"/>
                    <a:pt x="629" y="474"/>
                    <a:pt x="683" y="467"/>
                  </a:cubicBezTo>
                  <a:lnTo>
                    <a:pt x="683" y="467"/>
                  </a:lnTo>
                  <a:lnTo>
                    <a:pt x="765" y="776"/>
                  </a:lnTo>
                  <a:cubicBezTo>
                    <a:pt x="805" y="868"/>
                    <a:pt x="881" y="908"/>
                    <a:pt x="957" y="908"/>
                  </a:cubicBezTo>
                  <a:cubicBezTo>
                    <a:pt x="1071" y="908"/>
                    <a:pt x="1184" y="816"/>
                    <a:pt x="1164" y="676"/>
                  </a:cubicBezTo>
                  <a:lnTo>
                    <a:pt x="1147" y="659"/>
                  </a:lnTo>
                  <a:lnTo>
                    <a:pt x="1014" y="161"/>
                  </a:lnTo>
                  <a:cubicBezTo>
                    <a:pt x="987" y="79"/>
                    <a:pt x="903" y="20"/>
                    <a:pt x="810" y="20"/>
                  </a:cubicBezTo>
                  <a:cubicBezTo>
                    <a:pt x="790" y="20"/>
                    <a:pt x="769" y="22"/>
                    <a:pt x="748" y="28"/>
                  </a:cubicBezTo>
                  <a:cubicBezTo>
                    <a:pt x="699" y="45"/>
                    <a:pt x="649" y="61"/>
                    <a:pt x="582" y="61"/>
                  </a:cubicBezTo>
                  <a:lnTo>
                    <a:pt x="649" y="61"/>
                  </a:lnTo>
                  <a:cubicBezTo>
                    <a:pt x="607" y="70"/>
                    <a:pt x="570" y="74"/>
                    <a:pt x="535" y="74"/>
                  </a:cubicBezTo>
                  <a:cubicBezTo>
                    <a:pt x="499" y="74"/>
                    <a:pt x="466" y="70"/>
                    <a:pt x="433" y="61"/>
                  </a:cubicBezTo>
                  <a:lnTo>
                    <a:pt x="483" y="61"/>
                  </a:lnTo>
                  <a:lnTo>
                    <a:pt x="400" y="45"/>
                  </a:lnTo>
                  <a:lnTo>
                    <a:pt x="350" y="28"/>
                  </a:lnTo>
                  <a:cubicBezTo>
                    <a:pt x="339" y="28"/>
                    <a:pt x="313" y="13"/>
                    <a:pt x="317" y="13"/>
                  </a:cubicBezTo>
                  <a:cubicBezTo>
                    <a:pt x="318" y="13"/>
                    <a:pt x="328" y="17"/>
                    <a:pt x="350" y="28"/>
                  </a:cubicBezTo>
                  <a:cubicBezTo>
                    <a:pt x="321" y="9"/>
                    <a:pt x="28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372069" y="4054585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0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117" y="707"/>
                    <a:pt x="233" y="1122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632" y="1023"/>
                    <a:pt x="515" y="591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349689" y="4125760"/>
              <a:ext cx="159350" cy="111655"/>
            </a:xfrm>
            <a:custGeom>
              <a:rect b="b" l="l" r="r" t="t"/>
              <a:pathLst>
                <a:path extrusionOk="0" h="913" w="1303">
                  <a:moveTo>
                    <a:pt x="523" y="0"/>
                  </a:moveTo>
                  <a:cubicBezTo>
                    <a:pt x="433" y="0"/>
                    <a:pt x="360" y="62"/>
                    <a:pt x="333" y="158"/>
                  </a:cubicBezTo>
                  <a:cubicBezTo>
                    <a:pt x="316" y="192"/>
                    <a:pt x="316" y="241"/>
                    <a:pt x="300" y="291"/>
                  </a:cubicBezTo>
                  <a:cubicBezTo>
                    <a:pt x="283" y="291"/>
                    <a:pt x="283" y="308"/>
                    <a:pt x="283" y="324"/>
                  </a:cubicBezTo>
                  <a:lnTo>
                    <a:pt x="250" y="374"/>
                  </a:lnTo>
                  <a:lnTo>
                    <a:pt x="217" y="441"/>
                  </a:lnTo>
                  <a:cubicBezTo>
                    <a:pt x="220" y="434"/>
                    <a:pt x="221" y="431"/>
                    <a:pt x="220" y="431"/>
                  </a:cubicBezTo>
                  <a:lnTo>
                    <a:pt x="220" y="431"/>
                  </a:lnTo>
                  <a:cubicBezTo>
                    <a:pt x="217" y="431"/>
                    <a:pt x="202" y="450"/>
                    <a:pt x="205" y="450"/>
                  </a:cubicBezTo>
                  <a:cubicBezTo>
                    <a:pt x="206" y="450"/>
                    <a:pt x="210" y="448"/>
                    <a:pt x="217" y="441"/>
                  </a:cubicBezTo>
                  <a:lnTo>
                    <a:pt x="217" y="441"/>
                  </a:lnTo>
                  <a:lnTo>
                    <a:pt x="200" y="457"/>
                  </a:lnTo>
                  <a:lnTo>
                    <a:pt x="150" y="507"/>
                  </a:lnTo>
                  <a:lnTo>
                    <a:pt x="117" y="540"/>
                  </a:lnTo>
                  <a:cubicBezTo>
                    <a:pt x="126" y="532"/>
                    <a:pt x="127" y="529"/>
                    <a:pt x="126" y="529"/>
                  </a:cubicBezTo>
                  <a:lnTo>
                    <a:pt x="126" y="529"/>
                  </a:lnTo>
                  <a:cubicBezTo>
                    <a:pt x="123" y="529"/>
                    <a:pt x="104" y="543"/>
                    <a:pt x="108" y="544"/>
                  </a:cubicBezTo>
                  <a:lnTo>
                    <a:pt x="108" y="544"/>
                  </a:lnTo>
                  <a:cubicBezTo>
                    <a:pt x="111" y="543"/>
                    <a:pt x="114" y="541"/>
                    <a:pt x="117" y="540"/>
                  </a:cubicBezTo>
                  <a:lnTo>
                    <a:pt x="117" y="540"/>
                  </a:lnTo>
                  <a:cubicBezTo>
                    <a:pt x="112" y="543"/>
                    <a:pt x="109" y="544"/>
                    <a:pt x="108" y="544"/>
                  </a:cubicBezTo>
                  <a:cubicBezTo>
                    <a:pt x="108" y="544"/>
                    <a:pt x="108" y="544"/>
                    <a:pt x="108" y="544"/>
                  </a:cubicBezTo>
                  <a:lnTo>
                    <a:pt x="108" y="544"/>
                  </a:lnTo>
                  <a:cubicBezTo>
                    <a:pt x="63" y="563"/>
                    <a:pt x="33" y="610"/>
                    <a:pt x="17" y="657"/>
                  </a:cubicBezTo>
                  <a:cubicBezTo>
                    <a:pt x="1" y="707"/>
                    <a:pt x="17" y="773"/>
                    <a:pt x="34" y="823"/>
                  </a:cubicBezTo>
                  <a:cubicBezTo>
                    <a:pt x="79" y="879"/>
                    <a:pt x="147" y="913"/>
                    <a:pt x="217" y="913"/>
                  </a:cubicBezTo>
                  <a:cubicBezTo>
                    <a:pt x="251" y="913"/>
                    <a:pt x="284" y="905"/>
                    <a:pt x="316" y="889"/>
                  </a:cubicBezTo>
                  <a:cubicBezTo>
                    <a:pt x="476" y="779"/>
                    <a:pt x="600" y="631"/>
                    <a:pt x="673" y="461"/>
                  </a:cubicBezTo>
                  <a:lnTo>
                    <a:pt x="673" y="461"/>
                  </a:lnTo>
                  <a:lnTo>
                    <a:pt x="981" y="540"/>
                  </a:lnTo>
                  <a:cubicBezTo>
                    <a:pt x="991" y="542"/>
                    <a:pt x="1002" y="543"/>
                    <a:pt x="1012" y="543"/>
                  </a:cubicBezTo>
                  <a:cubicBezTo>
                    <a:pt x="1222" y="543"/>
                    <a:pt x="1303" y="221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380140" y="4209043"/>
              <a:ext cx="157394" cy="113123"/>
            </a:xfrm>
            <a:custGeom>
              <a:rect b="b" l="l" r="r" t="t"/>
              <a:pathLst>
                <a:path extrusionOk="0" h="925" w="1287">
                  <a:moveTo>
                    <a:pt x="522" y="0"/>
                  </a:moveTo>
                  <a:cubicBezTo>
                    <a:pt x="428" y="0"/>
                    <a:pt x="344" y="62"/>
                    <a:pt x="316" y="158"/>
                  </a:cubicBezTo>
                  <a:cubicBezTo>
                    <a:pt x="316" y="208"/>
                    <a:pt x="300" y="242"/>
                    <a:pt x="283" y="291"/>
                  </a:cubicBezTo>
                  <a:cubicBezTo>
                    <a:pt x="283" y="308"/>
                    <a:pt x="283" y="308"/>
                    <a:pt x="267" y="325"/>
                  </a:cubicBezTo>
                  <a:lnTo>
                    <a:pt x="233" y="391"/>
                  </a:lnTo>
                  <a:cubicBezTo>
                    <a:pt x="233" y="408"/>
                    <a:pt x="217" y="424"/>
                    <a:pt x="200" y="441"/>
                  </a:cubicBezTo>
                  <a:lnTo>
                    <a:pt x="184" y="474"/>
                  </a:lnTo>
                  <a:cubicBezTo>
                    <a:pt x="167" y="491"/>
                    <a:pt x="150" y="491"/>
                    <a:pt x="134" y="507"/>
                  </a:cubicBezTo>
                  <a:lnTo>
                    <a:pt x="101" y="541"/>
                  </a:lnTo>
                  <a:cubicBezTo>
                    <a:pt x="67" y="574"/>
                    <a:pt x="34" y="607"/>
                    <a:pt x="17" y="657"/>
                  </a:cubicBezTo>
                  <a:cubicBezTo>
                    <a:pt x="1" y="723"/>
                    <a:pt x="1" y="773"/>
                    <a:pt x="34" y="823"/>
                  </a:cubicBezTo>
                  <a:cubicBezTo>
                    <a:pt x="66" y="887"/>
                    <a:pt x="133" y="924"/>
                    <a:pt x="203" y="924"/>
                  </a:cubicBezTo>
                  <a:cubicBezTo>
                    <a:pt x="242" y="924"/>
                    <a:pt x="281" y="913"/>
                    <a:pt x="316" y="889"/>
                  </a:cubicBezTo>
                  <a:cubicBezTo>
                    <a:pt x="465" y="778"/>
                    <a:pt x="586" y="630"/>
                    <a:pt x="658" y="459"/>
                  </a:cubicBezTo>
                  <a:lnTo>
                    <a:pt x="658" y="459"/>
                  </a:lnTo>
                  <a:lnTo>
                    <a:pt x="964" y="541"/>
                  </a:lnTo>
                  <a:cubicBezTo>
                    <a:pt x="975" y="542"/>
                    <a:pt x="986" y="543"/>
                    <a:pt x="997" y="543"/>
                  </a:cubicBezTo>
                  <a:cubicBezTo>
                    <a:pt x="1206" y="543"/>
                    <a:pt x="1286" y="237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3422821" y="400786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30" y="1"/>
                  </a:moveTo>
                  <a:cubicBezTo>
                    <a:pt x="145" y="1"/>
                    <a:pt x="61" y="63"/>
                    <a:pt x="34" y="159"/>
                  </a:cubicBezTo>
                  <a:cubicBezTo>
                    <a:pt x="1" y="258"/>
                    <a:pt x="67" y="375"/>
                    <a:pt x="183" y="408"/>
                  </a:cubicBezTo>
                  <a:cubicBezTo>
                    <a:pt x="615" y="557"/>
                    <a:pt x="1064" y="657"/>
                    <a:pt x="1529" y="724"/>
                  </a:cubicBezTo>
                  <a:cubicBezTo>
                    <a:pt x="1645" y="724"/>
                    <a:pt x="1729" y="624"/>
                    <a:pt x="1729" y="508"/>
                  </a:cubicBezTo>
                  <a:cubicBezTo>
                    <a:pt x="1729" y="391"/>
                    <a:pt x="1645" y="308"/>
                    <a:pt x="1529" y="308"/>
                  </a:cubicBezTo>
                  <a:lnTo>
                    <a:pt x="1463" y="308"/>
                  </a:lnTo>
                  <a:lnTo>
                    <a:pt x="1396" y="292"/>
                  </a:lnTo>
                  <a:lnTo>
                    <a:pt x="1214" y="258"/>
                  </a:lnTo>
                  <a:cubicBezTo>
                    <a:pt x="1114" y="242"/>
                    <a:pt x="1014" y="225"/>
                    <a:pt x="914" y="192"/>
                  </a:cubicBezTo>
                  <a:cubicBezTo>
                    <a:pt x="698" y="142"/>
                    <a:pt x="499" y="76"/>
                    <a:pt x="283" y="9"/>
                  </a:cubicBezTo>
                  <a:cubicBezTo>
                    <a:pt x="266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3491917" y="3987078"/>
              <a:ext cx="108598" cy="158127"/>
            </a:xfrm>
            <a:custGeom>
              <a:rect b="b" l="l" r="r" t="t"/>
              <a:pathLst>
                <a:path extrusionOk="0" h="1293" w="888">
                  <a:moveTo>
                    <a:pt x="560" y="1"/>
                  </a:moveTo>
                  <a:cubicBezTo>
                    <a:pt x="518" y="1"/>
                    <a:pt x="478" y="19"/>
                    <a:pt x="449" y="63"/>
                  </a:cubicBezTo>
                  <a:lnTo>
                    <a:pt x="433" y="46"/>
                  </a:lnTo>
                  <a:lnTo>
                    <a:pt x="84" y="412"/>
                  </a:lnTo>
                  <a:cubicBezTo>
                    <a:pt x="1" y="495"/>
                    <a:pt x="1" y="628"/>
                    <a:pt x="84" y="711"/>
                  </a:cubicBezTo>
                  <a:cubicBezTo>
                    <a:pt x="117" y="744"/>
                    <a:pt x="150" y="777"/>
                    <a:pt x="183" y="811"/>
                  </a:cubicBezTo>
                  <a:lnTo>
                    <a:pt x="200" y="827"/>
                  </a:lnTo>
                  <a:cubicBezTo>
                    <a:pt x="217" y="860"/>
                    <a:pt x="217" y="877"/>
                    <a:pt x="233" y="894"/>
                  </a:cubicBezTo>
                  <a:cubicBezTo>
                    <a:pt x="250" y="910"/>
                    <a:pt x="250" y="927"/>
                    <a:pt x="266" y="960"/>
                  </a:cubicBezTo>
                  <a:lnTo>
                    <a:pt x="283" y="993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43"/>
                    <a:pt x="316" y="1193"/>
                    <a:pt x="366" y="1242"/>
                  </a:cubicBezTo>
                  <a:cubicBezTo>
                    <a:pt x="399" y="1276"/>
                    <a:pt x="449" y="1292"/>
                    <a:pt x="499" y="1292"/>
                  </a:cubicBezTo>
                  <a:cubicBezTo>
                    <a:pt x="615" y="1292"/>
                    <a:pt x="715" y="1209"/>
                    <a:pt x="715" y="1093"/>
                  </a:cubicBezTo>
                  <a:cubicBezTo>
                    <a:pt x="691" y="899"/>
                    <a:pt x="622" y="722"/>
                    <a:pt x="516" y="577"/>
                  </a:cubicBezTo>
                  <a:lnTo>
                    <a:pt x="516" y="577"/>
                  </a:lnTo>
                  <a:cubicBezTo>
                    <a:pt x="588" y="503"/>
                    <a:pt x="660" y="428"/>
                    <a:pt x="732" y="345"/>
                  </a:cubicBezTo>
                  <a:cubicBezTo>
                    <a:pt x="887" y="229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3579235" y="4001264"/>
              <a:ext cx="99793" cy="160206"/>
            </a:xfrm>
            <a:custGeom>
              <a:rect b="b" l="l" r="r" t="t"/>
              <a:pathLst>
                <a:path extrusionOk="0" h="1310" w="816">
                  <a:moveTo>
                    <a:pt x="585" y="1"/>
                  </a:moveTo>
                  <a:cubicBezTo>
                    <a:pt x="533" y="1"/>
                    <a:pt x="483" y="22"/>
                    <a:pt x="450" y="63"/>
                  </a:cubicBezTo>
                  <a:lnTo>
                    <a:pt x="433" y="63"/>
                  </a:lnTo>
                  <a:lnTo>
                    <a:pt x="84" y="429"/>
                  </a:lnTo>
                  <a:cubicBezTo>
                    <a:pt x="1" y="512"/>
                    <a:pt x="1" y="645"/>
                    <a:pt x="84" y="728"/>
                  </a:cubicBezTo>
                  <a:cubicBezTo>
                    <a:pt x="117" y="761"/>
                    <a:pt x="150" y="794"/>
                    <a:pt x="184" y="827"/>
                  </a:cubicBezTo>
                  <a:lnTo>
                    <a:pt x="200" y="861"/>
                  </a:lnTo>
                  <a:lnTo>
                    <a:pt x="234" y="910"/>
                  </a:lnTo>
                  <a:cubicBezTo>
                    <a:pt x="250" y="927"/>
                    <a:pt x="250" y="960"/>
                    <a:pt x="267" y="977"/>
                  </a:cubicBezTo>
                  <a:cubicBezTo>
                    <a:pt x="267" y="965"/>
                    <a:pt x="258" y="953"/>
                    <a:pt x="259" y="953"/>
                  </a:cubicBezTo>
                  <a:lnTo>
                    <a:pt x="259" y="953"/>
                  </a:lnTo>
                  <a:cubicBezTo>
                    <a:pt x="260" y="953"/>
                    <a:pt x="262" y="955"/>
                    <a:pt x="267" y="960"/>
                  </a:cubicBezTo>
                  <a:lnTo>
                    <a:pt x="283" y="994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60"/>
                    <a:pt x="317" y="1210"/>
                    <a:pt x="366" y="1243"/>
                  </a:cubicBezTo>
                  <a:cubicBezTo>
                    <a:pt x="400" y="1276"/>
                    <a:pt x="450" y="1309"/>
                    <a:pt x="499" y="1309"/>
                  </a:cubicBezTo>
                  <a:cubicBezTo>
                    <a:pt x="616" y="1309"/>
                    <a:pt x="715" y="1210"/>
                    <a:pt x="715" y="1093"/>
                  </a:cubicBezTo>
                  <a:cubicBezTo>
                    <a:pt x="691" y="911"/>
                    <a:pt x="622" y="737"/>
                    <a:pt x="509" y="592"/>
                  </a:cubicBezTo>
                  <a:lnTo>
                    <a:pt x="509" y="592"/>
                  </a:lnTo>
                  <a:cubicBezTo>
                    <a:pt x="586" y="515"/>
                    <a:pt x="659" y="435"/>
                    <a:pt x="732" y="362"/>
                  </a:cubicBezTo>
                  <a:cubicBezTo>
                    <a:pt x="815" y="279"/>
                    <a:pt x="815" y="146"/>
                    <a:pt x="732" y="63"/>
                  </a:cubicBezTo>
                  <a:cubicBezTo>
                    <a:pt x="690" y="22"/>
                    <a:pt x="636" y="1"/>
                    <a:pt x="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3408635" y="3821002"/>
              <a:ext cx="164731" cy="167177"/>
            </a:xfrm>
            <a:custGeom>
              <a:rect b="b" l="l" r="r" t="t"/>
              <a:pathLst>
                <a:path extrusionOk="0" h="1367" w="1347">
                  <a:moveTo>
                    <a:pt x="961" y="104"/>
                  </a:moveTo>
                  <a:cubicBezTo>
                    <a:pt x="956" y="104"/>
                    <a:pt x="948" y="110"/>
                    <a:pt x="949" y="113"/>
                  </a:cubicBezTo>
                  <a:lnTo>
                    <a:pt x="949" y="113"/>
                  </a:lnTo>
                  <a:cubicBezTo>
                    <a:pt x="954" y="110"/>
                    <a:pt x="959" y="108"/>
                    <a:pt x="964" y="108"/>
                  </a:cubicBezTo>
                  <a:cubicBezTo>
                    <a:pt x="964" y="105"/>
                    <a:pt x="963" y="104"/>
                    <a:pt x="961" y="104"/>
                  </a:cubicBezTo>
                  <a:close/>
                  <a:moveTo>
                    <a:pt x="1133" y="1"/>
                  </a:moveTo>
                  <a:cubicBezTo>
                    <a:pt x="1066" y="1"/>
                    <a:pt x="1001" y="35"/>
                    <a:pt x="964" y="108"/>
                  </a:cubicBezTo>
                  <a:cubicBezTo>
                    <a:pt x="957" y="112"/>
                    <a:pt x="953" y="113"/>
                    <a:pt x="951" y="113"/>
                  </a:cubicBezTo>
                  <a:cubicBezTo>
                    <a:pt x="950" y="113"/>
                    <a:pt x="950" y="113"/>
                    <a:pt x="949" y="113"/>
                  </a:cubicBezTo>
                  <a:lnTo>
                    <a:pt x="949" y="113"/>
                  </a:lnTo>
                  <a:cubicBezTo>
                    <a:pt x="939" y="118"/>
                    <a:pt x="931" y="130"/>
                    <a:pt x="931" y="142"/>
                  </a:cubicBezTo>
                  <a:lnTo>
                    <a:pt x="881" y="191"/>
                  </a:lnTo>
                  <a:lnTo>
                    <a:pt x="781" y="324"/>
                  </a:lnTo>
                  <a:cubicBezTo>
                    <a:pt x="698" y="407"/>
                    <a:pt x="632" y="491"/>
                    <a:pt x="549" y="574"/>
                  </a:cubicBezTo>
                  <a:cubicBezTo>
                    <a:pt x="399" y="723"/>
                    <a:pt x="250" y="873"/>
                    <a:pt x="67" y="1022"/>
                  </a:cubicBezTo>
                  <a:cubicBezTo>
                    <a:pt x="0" y="1105"/>
                    <a:pt x="0" y="1222"/>
                    <a:pt x="67" y="1305"/>
                  </a:cubicBezTo>
                  <a:cubicBezTo>
                    <a:pt x="108" y="1346"/>
                    <a:pt x="162" y="1367"/>
                    <a:pt x="216" y="1367"/>
                  </a:cubicBezTo>
                  <a:cubicBezTo>
                    <a:pt x="270" y="1367"/>
                    <a:pt x="324" y="1346"/>
                    <a:pt x="366" y="1305"/>
                  </a:cubicBezTo>
                  <a:lnTo>
                    <a:pt x="366" y="1321"/>
                  </a:lnTo>
                  <a:cubicBezTo>
                    <a:pt x="715" y="1022"/>
                    <a:pt x="1030" y="673"/>
                    <a:pt x="1313" y="308"/>
                  </a:cubicBezTo>
                  <a:cubicBezTo>
                    <a:pt x="1346" y="258"/>
                    <a:pt x="1346" y="208"/>
                    <a:pt x="1330" y="158"/>
                  </a:cubicBezTo>
                  <a:cubicBezTo>
                    <a:pt x="1302" y="56"/>
                    <a:pt x="1217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3443122" y="3831153"/>
              <a:ext cx="144430" cy="112878"/>
            </a:xfrm>
            <a:custGeom>
              <a:rect b="b" l="l" r="r" t="t"/>
              <a:pathLst>
                <a:path extrusionOk="0" h="923" w="1181">
                  <a:moveTo>
                    <a:pt x="227" y="0"/>
                  </a:moveTo>
                  <a:cubicBezTo>
                    <a:pt x="208" y="0"/>
                    <a:pt x="188" y="3"/>
                    <a:pt x="167" y="9"/>
                  </a:cubicBezTo>
                  <a:cubicBezTo>
                    <a:pt x="51" y="25"/>
                    <a:pt x="1" y="142"/>
                    <a:pt x="17" y="258"/>
                  </a:cubicBezTo>
                  <a:lnTo>
                    <a:pt x="34" y="258"/>
                  </a:lnTo>
                  <a:lnTo>
                    <a:pt x="184" y="756"/>
                  </a:lnTo>
                  <a:cubicBezTo>
                    <a:pt x="211" y="852"/>
                    <a:pt x="295" y="914"/>
                    <a:pt x="380" y="914"/>
                  </a:cubicBezTo>
                  <a:cubicBezTo>
                    <a:pt x="398" y="914"/>
                    <a:pt x="415" y="912"/>
                    <a:pt x="433" y="906"/>
                  </a:cubicBezTo>
                  <a:cubicBezTo>
                    <a:pt x="483" y="873"/>
                    <a:pt x="549" y="873"/>
                    <a:pt x="599" y="856"/>
                  </a:cubicBezTo>
                  <a:lnTo>
                    <a:pt x="699" y="856"/>
                  </a:lnTo>
                  <a:lnTo>
                    <a:pt x="798" y="873"/>
                  </a:lnTo>
                  <a:lnTo>
                    <a:pt x="848" y="889"/>
                  </a:lnTo>
                  <a:cubicBezTo>
                    <a:pt x="898" y="923"/>
                    <a:pt x="948" y="923"/>
                    <a:pt x="998" y="923"/>
                  </a:cubicBezTo>
                  <a:cubicBezTo>
                    <a:pt x="1048" y="906"/>
                    <a:pt x="1097" y="873"/>
                    <a:pt x="1131" y="823"/>
                  </a:cubicBezTo>
                  <a:cubicBezTo>
                    <a:pt x="1180" y="723"/>
                    <a:pt x="1147" y="590"/>
                    <a:pt x="1048" y="540"/>
                  </a:cubicBezTo>
                  <a:cubicBezTo>
                    <a:pt x="931" y="474"/>
                    <a:pt x="798" y="441"/>
                    <a:pt x="665" y="441"/>
                  </a:cubicBezTo>
                  <a:cubicBezTo>
                    <a:pt x="615" y="441"/>
                    <a:pt x="562" y="444"/>
                    <a:pt x="509" y="451"/>
                  </a:cubicBezTo>
                  <a:lnTo>
                    <a:pt x="509" y="451"/>
                  </a:lnTo>
                  <a:lnTo>
                    <a:pt x="416" y="142"/>
                  </a:lnTo>
                  <a:cubicBezTo>
                    <a:pt x="389" y="60"/>
                    <a:pt x="31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3497787" y="3766459"/>
              <a:ext cx="148711" cy="109821"/>
            </a:xfrm>
            <a:custGeom>
              <a:rect b="b" l="l" r="r" t="t"/>
              <a:pathLst>
                <a:path extrusionOk="0" h="898" w="1216">
                  <a:moveTo>
                    <a:pt x="291" y="0"/>
                  </a:moveTo>
                  <a:cubicBezTo>
                    <a:pt x="158" y="0"/>
                    <a:pt x="0" y="103"/>
                    <a:pt x="52" y="239"/>
                  </a:cubicBezTo>
                  <a:lnTo>
                    <a:pt x="69" y="239"/>
                  </a:lnTo>
                  <a:cubicBezTo>
                    <a:pt x="119" y="405"/>
                    <a:pt x="152" y="571"/>
                    <a:pt x="202" y="737"/>
                  </a:cubicBezTo>
                  <a:cubicBezTo>
                    <a:pt x="229" y="819"/>
                    <a:pt x="313" y="879"/>
                    <a:pt x="406" y="879"/>
                  </a:cubicBezTo>
                  <a:cubicBezTo>
                    <a:pt x="426" y="879"/>
                    <a:pt x="447" y="876"/>
                    <a:pt x="468" y="870"/>
                  </a:cubicBezTo>
                  <a:cubicBezTo>
                    <a:pt x="517" y="853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0" y="824"/>
                    <a:pt x="684" y="824"/>
                  </a:cubicBezTo>
                  <a:cubicBezTo>
                    <a:pt x="717" y="824"/>
                    <a:pt x="750" y="829"/>
                    <a:pt x="783" y="837"/>
                  </a:cubicBezTo>
                  <a:lnTo>
                    <a:pt x="733" y="837"/>
                  </a:lnTo>
                  <a:cubicBezTo>
                    <a:pt x="767" y="837"/>
                    <a:pt x="800" y="853"/>
                    <a:pt x="833" y="853"/>
                  </a:cubicBezTo>
                  <a:lnTo>
                    <a:pt x="883" y="870"/>
                  </a:lnTo>
                  <a:cubicBezTo>
                    <a:pt x="902" y="890"/>
                    <a:pt x="933" y="898"/>
                    <a:pt x="966" y="898"/>
                  </a:cubicBezTo>
                  <a:cubicBezTo>
                    <a:pt x="988" y="898"/>
                    <a:pt x="1012" y="894"/>
                    <a:pt x="1032" y="887"/>
                  </a:cubicBezTo>
                  <a:cubicBezTo>
                    <a:pt x="1082" y="870"/>
                    <a:pt x="1132" y="837"/>
                    <a:pt x="1165" y="804"/>
                  </a:cubicBezTo>
                  <a:cubicBezTo>
                    <a:pt x="1215" y="704"/>
                    <a:pt x="1182" y="571"/>
                    <a:pt x="1082" y="521"/>
                  </a:cubicBezTo>
                  <a:cubicBezTo>
                    <a:pt x="966" y="455"/>
                    <a:pt x="833" y="421"/>
                    <a:pt x="700" y="421"/>
                  </a:cubicBezTo>
                  <a:cubicBezTo>
                    <a:pt x="645" y="421"/>
                    <a:pt x="594" y="424"/>
                    <a:pt x="543" y="430"/>
                  </a:cubicBezTo>
                  <a:lnTo>
                    <a:pt x="543" y="430"/>
                  </a:lnTo>
                  <a:lnTo>
                    <a:pt x="451" y="122"/>
                  </a:lnTo>
                  <a:cubicBezTo>
                    <a:pt x="439" y="36"/>
                    <a:pt x="369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7"/>
          <p:cNvGrpSpPr/>
          <p:nvPr/>
        </p:nvGrpSpPr>
        <p:grpSpPr>
          <a:xfrm>
            <a:off x="415291" y="4298415"/>
            <a:ext cx="599609" cy="620156"/>
            <a:chOff x="715103" y="3557702"/>
            <a:chExt cx="599609" cy="620156"/>
          </a:xfrm>
        </p:grpSpPr>
        <p:sp>
          <p:nvSpPr>
            <p:cNvPr id="1223" name="Google Shape;1223;p27"/>
            <p:cNvSpPr/>
            <p:nvPr/>
          </p:nvSpPr>
          <p:spPr>
            <a:xfrm>
              <a:off x="907472" y="3776732"/>
              <a:ext cx="207290" cy="180263"/>
            </a:xfrm>
            <a:custGeom>
              <a:rect b="b" l="l" r="r" t="t"/>
              <a:pathLst>
                <a:path extrusionOk="0" h="1474" w="1695">
                  <a:moveTo>
                    <a:pt x="699" y="470"/>
                  </a:moveTo>
                  <a:cubicBezTo>
                    <a:pt x="696" y="473"/>
                    <a:pt x="694" y="476"/>
                    <a:pt x="691" y="479"/>
                  </a:cubicBezTo>
                  <a:lnTo>
                    <a:pt x="691" y="479"/>
                  </a:lnTo>
                  <a:cubicBezTo>
                    <a:pt x="693" y="477"/>
                    <a:pt x="695" y="474"/>
                    <a:pt x="699" y="470"/>
                  </a:cubicBezTo>
                  <a:close/>
                  <a:moveTo>
                    <a:pt x="998" y="421"/>
                  </a:moveTo>
                  <a:lnTo>
                    <a:pt x="1031" y="437"/>
                  </a:lnTo>
                  <a:cubicBezTo>
                    <a:pt x="1039" y="445"/>
                    <a:pt x="1043" y="450"/>
                    <a:pt x="1041" y="450"/>
                  </a:cubicBezTo>
                  <a:cubicBezTo>
                    <a:pt x="1039" y="450"/>
                    <a:pt x="1031" y="446"/>
                    <a:pt x="1015" y="438"/>
                  </a:cubicBezTo>
                  <a:lnTo>
                    <a:pt x="1015" y="438"/>
                  </a:lnTo>
                  <a:lnTo>
                    <a:pt x="1048" y="454"/>
                  </a:lnTo>
                  <a:lnTo>
                    <a:pt x="1097" y="487"/>
                  </a:lnTo>
                  <a:lnTo>
                    <a:pt x="1131" y="520"/>
                  </a:lnTo>
                  <a:lnTo>
                    <a:pt x="1164" y="537"/>
                  </a:lnTo>
                  <a:cubicBezTo>
                    <a:pt x="1177" y="564"/>
                    <a:pt x="1201" y="590"/>
                    <a:pt x="1202" y="608"/>
                  </a:cubicBezTo>
                  <a:lnTo>
                    <a:pt x="1202" y="608"/>
                  </a:lnTo>
                  <a:cubicBezTo>
                    <a:pt x="1200" y="607"/>
                    <a:pt x="1199" y="605"/>
                    <a:pt x="1197" y="603"/>
                  </a:cubicBezTo>
                  <a:cubicBezTo>
                    <a:pt x="1194" y="596"/>
                    <a:pt x="1192" y="594"/>
                    <a:pt x="1191" y="594"/>
                  </a:cubicBezTo>
                  <a:lnTo>
                    <a:pt x="1191" y="594"/>
                  </a:lnTo>
                  <a:cubicBezTo>
                    <a:pt x="1187" y="594"/>
                    <a:pt x="1194" y="623"/>
                    <a:pt x="1196" y="623"/>
                  </a:cubicBezTo>
                  <a:cubicBezTo>
                    <a:pt x="1197" y="623"/>
                    <a:pt x="1197" y="622"/>
                    <a:pt x="1197" y="620"/>
                  </a:cubicBezTo>
                  <a:cubicBezTo>
                    <a:pt x="1200" y="617"/>
                    <a:pt x="1202" y="613"/>
                    <a:pt x="1202" y="608"/>
                  </a:cubicBezTo>
                  <a:lnTo>
                    <a:pt x="1202" y="608"/>
                  </a:lnTo>
                  <a:cubicBezTo>
                    <a:pt x="1203" y="610"/>
                    <a:pt x="1204" y="612"/>
                    <a:pt x="1205" y="613"/>
                  </a:cubicBezTo>
                  <a:lnTo>
                    <a:pt x="1205" y="613"/>
                  </a:lnTo>
                  <a:cubicBezTo>
                    <a:pt x="1205" y="632"/>
                    <a:pt x="1208" y="651"/>
                    <a:pt x="1214" y="670"/>
                  </a:cubicBezTo>
                  <a:cubicBezTo>
                    <a:pt x="1214" y="686"/>
                    <a:pt x="1214" y="703"/>
                    <a:pt x="1214" y="720"/>
                  </a:cubicBezTo>
                  <a:lnTo>
                    <a:pt x="1214" y="786"/>
                  </a:lnTo>
                  <a:lnTo>
                    <a:pt x="1214" y="803"/>
                  </a:lnTo>
                  <a:cubicBezTo>
                    <a:pt x="1214" y="836"/>
                    <a:pt x="1214" y="853"/>
                    <a:pt x="1197" y="886"/>
                  </a:cubicBezTo>
                  <a:lnTo>
                    <a:pt x="1180" y="919"/>
                  </a:lnTo>
                  <a:cubicBezTo>
                    <a:pt x="1180" y="919"/>
                    <a:pt x="1164" y="936"/>
                    <a:pt x="1164" y="936"/>
                  </a:cubicBezTo>
                  <a:lnTo>
                    <a:pt x="1164" y="952"/>
                  </a:lnTo>
                  <a:cubicBezTo>
                    <a:pt x="1147" y="952"/>
                    <a:pt x="1131" y="985"/>
                    <a:pt x="1114" y="1002"/>
                  </a:cubicBezTo>
                  <a:lnTo>
                    <a:pt x="1097" y="1019"/>
                  </a:lnTo>
                  <a:cubicBezTo>
                    <a:pt x="1106" y="1010"/>
                    <a:pt x="1108" y="1007"/>
                    <a:pt x="1107" y="1007"/>
                  </a:cubicBezTo>
                  <a:lnTo>
                    <a:pt x="1107" y="1007"/>
                  </a:lnTo>
                  <a:cubicBezTo>
                    <a:pt x="1103" y="1007"/>
                    <a:pt x="1084" y="1022"/>
                    <a:pt x="1088" y="1022"/>
                  </a:cubicBezTo>
                  <a:cubicBezTo>
                    <a:pt x="1090" y="1022"/>
                    <a:pt x="1092" y="1021"/>
                    <a:pt x="1097" y="1019"/>
                  </a:cubicBezTo>
                  <a:lnTo>
                    <a:pt x="1097" y="1019"/>
                  </a:lnTo>
                  <a:lnTo>
                    <a:pt x="1031" y="1052"/>
                  </a:lnTo>
                  <a:lnTo>
                    <a:pt x="998" y="1052"/>
                  </a:lnTo>
                  <a:lnTo>
                    <a:pt x="964" y="1068"/>
                  </a:lnTo>
                  <a:lnTo>
                    <a:pt x="848" y="1068"/>
                  </a:lnTo>
                  <a:lnTo>
                    <a:pt x="782" y="1035"/>
                  </a:lnTo>
                  <a:cubicBezTo>
                    <a:pt x="782" y="1035"/>
                    <a:pt x="760" y="1028"/>
                    <a:pt x="755" y="1028"/>
                  </a:cubicBezTo>
                  <a:cubicBezTo>
                    <a:pt x="752" y="1028"/>
                    <a:pt x="754" y="1030"/>
                    <a:pt x="765" y="1035"/>
                  </a:cubicBezTo>
                  <a:cubicBezTo>
                    <a:pt x="776" y="1046"/>
                    <a:pt x="780" y="1050"/>
                    <a:pt x="779" y="1050"/>
                  </a:cubicBezTo>
                  <a:cubicBezTo>
                    <a:pt x="778" y="1050"/>
                    <a:pt x="760" y="1035"/>
                    <a:pt x="748" y="1035"/>
                  </a:cubicBezTo>
                  <a:cubicBezTo>
                    <a:pt x="732" y="1035"/>
                    <a:pt x="682" y="1019"/>
                    <a:pt x="682" y="1002"/>
                  </a:cubicBezTo>
                  <a:cubicBezTo>
                    <a:pt x="682" y="999"/>
                    <a:pt x="684" y="997"/>
                    <a:pt x="686" y="997"/>
                  </a:cubicBezTo>
                  <a:cubicBezTo>
                    <a:pt x="692" y="997"/>
                    <a:pt x="703" y="1007"/>
                    <a:pt x="703" y="1007"/>
                  </a:cubicBezTo>
                  <a:cubicBezTo>
                    <a:pt x="703" y="1007"/>
                    <a:pt x="702" y="1006"/>
                    <a:pt x="699" y="1002"/>
                  </a:cubicBezTo>
                  <a:lnTo>
                    <a:pt x="665" y="969"/>
                  </a:lnTo>
                  <a:lnTo>
                    <a:pt x="649" y="952"/>
                  </a:lnTo>
                  <a:cubicBezTo>
                    <a:pt x="632" y="952"/>
                    <a:pt x="616" y="902"/>
                    <a:pt x="599" y="886"/>
                  </a:cubicBezTo>
                  <a:cubicBezTo>
                    <a:pt x="599" y="886"/>
                    <a:pt x="599" y="869"/>
                    <a:pt x="599" y="869"/>
                  </a:cubicBezTo>
                  <a:lnTo>
                    <a:pt x="599" y="853"/>
                  </a:lnTo>
                  <a:cubicBezTo>
                    <a:pt x="582" y="836"/>
                    <a:pt x="582" y="803"/>
                    <a:pt x="582" y="786"/>
                  </a:cubicBezTo>
                  <a:cubicBezTo>
                    <a:pt x="579" y="776"/>
                    <a:pt x="577" y="772"/>
                    <a:pt x="576" y="772"/>
                  </a:cubicBezTo>
                  <a:lnTo>
                    <a:pt x="576" y="772"/>
                  </a:lnTo>
                  <a:cubicBezTo>
                    <a:pt x="575" y="772"/>
                    <a:pt x="575" y="775"/>
                    <a:pt x="575" y="779"/>
                  </a:cubicBezTo>
                  <a:lnTo>
                    <a:pt x="575" y="779"/>
                  </a:lnTo>
                  <a:cubicBezTo>
                    <a:pt x="566" y="769"/>
                    <a:pt x="569" y="767"/>
                    <a:pt x="582" y="753"/>
                  </a:cubicBezTo>
                  <a:cubicBezTo>
                    <a:pt x="566" y="736"/>
                    <a:pt x="566" y="720"/>
                    <a:pt x="582" y="686"/>
                  </a:cubicBezTo>
                  <a:lnTo>
                    <a:pt x="582" y="653"/>
                  </a:lnTo>
                  <a:cubicBezTo>
                    <a:pt x="582" y="637"/>
                    <a:pt x="599" y="620"/>
                    <a:pt x="599" y="620"/>
                  </a:cubicBezTo>
                  <a:cubicBezTo>
                    <a:pt x="616" y="587"/>
                    <a:pt x="616" y="570"/>
                    <a:pt x="632" y="553"/>
                  </a:cubicBezTo>
                  <a:cubicBezTo>
                    <a:pt x="632" y="553"/>
                    <a:pt x="643" y="543"/>
                    <a:pt x="646" y="537"/>
                  </a:cubicBezTo>
                  <a:lnTo>
                    <a:pt x="649" y="537"/>
                  </a:lnTo>
                  <a:cubicBezTo>
                    <a:pt x="663" y="523"/>
                    <a:pt x="677" y="497"/>
                    <a:pt x="691" y="479"/>
                  </a:cubicBezTo>
                  <a:lnTo>
                    <a:pt x="691" y="479"/>
                  </a:lnTo>
                  <a:cubicBezTo>
                    <a:pt x="688" y="483"/>
                    <a:pt x="689" y="485"/>
                    <a:pt x="691" y="485"/>
                  </a:cubicBezTo>
                  <a:cubicBezTo>
                    <a:pt x="699" y="485"/>
                    <a:pt x="721" y="470"/>
                    <a:pt x="699" y="470"/>
                  </a:cubicBezTo>
                  <a:lnTo>
                    <a:pt x="732" y="454"/>
                  </a:lnTo>
                  <a:lnTo>
                    <a:pt x="765" y="437"/>
                  </a:lnTo>
                  <a:lnTo>
                    <a:pt x="765" y="437"/>
                  </a:lnTo>
                  <a:cubicBezTo>
                    <a:pt x="758" y="441"/>
                    <a:pt x="756" y="442"/>
                    <a:pt x="757" y="442"/>
                  </a:cubicBezTo>
                  <a:cubicBezTo>
                    <a:pt x="760" y="442"/>
                    <a:pt x="784" y="432"/>
                    <a:pt x="781" y="432"/>
                  </a:cubicBezTo>
                  <a:cubicBezTo>
                    <a:pt x="780" y="432"/>
                    <a:pt x="776" y="434"/>
                    <a:pt x="765" y="437"/>
                  </a:cubicBezTo>
                  <a:cubicBezTo>
                    <a:pt x="782" y="421"/>
                    <a:pt x="815" y="421"/>
                    <a:pt x="832" y="421"/>
                  </a:cubicBezTo>
                  <a:close/>
                  <a:moveTo>
                    <a:pt x="888" y="1"/>
                  </a:moveTo>
                  <a:cubicBezTo>
                    <a:pt x="616" y="1"/>
                    <a:pt x="355" y="161"/>
                    <a:pt x="233" y="404"/>
                  </a:cubicBezTo>
                  <a:cubicBezTo>
                    <a:pt x="1" y="869"/>
                    <a:pt x="300" y="1417"/>
                    <a:pt x="815" y="1467"/>
                  </a:cubicBezTo>
                  <a:cubicBezTo>
                    <a:pt x="847" y="1471"/>
                    <a:pt x="879" y="1473"/>
                    <a:pt x="910" y="1473"/>
                  </a:cubicBezTo>
                  <a:cubicBezTo>
                    <a:pt x="1360" y="1473"/>
                    <a:pt x="1694" y="1055"/>
                    <a:pt x="1623" y="608"/>
                  </a:cubicBezTo>
                  <a:lnTo>
                    <a:pt x="1623" y="608"/>
                  </a:lnTo>
                  <a:cubicBezTo>
                    <a:pt x="1622" y="591"/>
                    <a:pt x="1618" y="572"/>
                    <a:pt x="1612" y="553"/>
                  </a:cubicBezTo>
                  <a:lnTo>
                    <a:pt x="1612" y="553"/>
                  </a:lnTo>
                  <a:cubicBezTo>
                    <a:pt x="1612" y="553"/>
                    <a:pt x="1612" y="553"/>
                    <a:pt x="1612" y="553"/>
                  </a:cubicBezTo>
                  <a:cubicBezTo>
                    <a:pt x="1546" y="254"/>
                    <a:pt x="1280" y="38"/>
                    <a:pt x="964" y="5"/>
                  </a:cubicBezTo>
                  <a:cubicBezTo>
                    <a:pt x="939" y="2"/>
                    <a:pt x="914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925816" y="3617749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1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200" y="674"/>
                    <a:pt x="333" y="1106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731" y="990"/>
                    <a:pt x="598" y="558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897322" y="3642208"/>
              <a:ext cx="155804" cy="111900"/>
            </a:xfrm>
            <a:custGeom>
              <a:rect b="b" l="l" r="r" t="t"/>
              <a:pathLst>
                <a:path extrusionOk="0" h="915" w="1274">
                  <a:moveTo>
                    <a:pt x="1044" y="0"/>
                  </a:moveTo>
                  <a:cubicBezTo>
                    <a:pt x="1012" y="0"/>
                    <a:pt x="979" y="8"/>
                    <a:pt x="948" y="25"/>
                  </a:cubicBezTo>
                  <a:cubicBezTo>
                    <a:pt x="790" y="135"/>
                    <a:pt x="667" y="280"/>
                    <a:pt x="593" y="454"/>
                  </a:cubicBezTo>
                  <a:lnTo>
                    <a:pt x="593" y="454"/>
                  </a:lnTo>
                  <a:lnTo>
                    <a:pt x="283" y="374"/>
                  </a:lnTo>
                  <a:cubicBezTo>
                    <a:pt x="266" y="368"/>
                    <a:pt x="248" y="366"/>
                    <a:pt x="230" y="366"/>
                  </a:cubicBezTo>
                  <a:cubicBezTo>
                    <a:pt x="146" y="366"/>
                    <a:pt x="61" y="428"/>
                    <a:pt x="34" y="524"/>
                  </a:cubicBezTo>
                  <a:cubicBezTo>
                    <a:pt x="1" y="623"/>
                    <a:pt x="67" y="740"/>
                    <a:pt x="184" y="773"/>
                  </a:cubicBezTo>
                  <a:lnTo>
                    <a:pt x="682" y="906"/>
                  </a:lnTo>
                  <a:cubicBezTo>
                    <a:pt x="699" y="912"/>
                    <a:pt x="717" y="914"/>
                    <a:pt x="735" y="914"/>
                  </a:cubicBezTo>
                  <a:cubicBezTo>
                    <a:pt x="820" y="914"/>
                    <a:pt x="904" y="852"/>
                    <a:pt x="931" y="756"/>
                  </a:cubicBezTo>
                  <a:cubicBezTo>
                    <a:pt x="931" y="723"/>
                    <a:pt x="948" y="673"/>
                    <a:pt x="964" y="623"/>
                  </a:cubicBezTo>
                  <a:cubicBezTo>
                    <a:pt x="964" y="623"/>
                    <a:pt x="981" y="607"/>
                    <a:pt x="981" y="590"/>
                  </a:cubicBezTo>
                  <a:lnTo>
                    <a:pt x="1014" y="540"/>
                  </a:lnTo>
                  <a:lnTo>
                    <a:pt x="1047" y="474"/>
                  </a:lnTo>
                  <a:lnTo>
                    <a:pt x="1081" y="457"/>
                  </a:lnTo>
                  <a:cubicBezTo>
                    <a:pt x="1081" y="441"/>
                    <a:pt x="1097" y="424"/>
                    <a:pt x="1114" y="407"/>
                  </a:cubicBezTo>
                  <a:lnTo>
                    <a:pt x="1147" y="374"/>
                  </a:lnTo>
                  <a:lnTo>
                    <a:pt x="1147" y="374"/>
                  </a:lnTo>
                  <a:cubicBezTo>
                    <a:pt x="1138" y="383"/>
                    <a:pt x="1137" y="386"/>
                    <a:pt x="1138" y="386"/>
                  </a:cubicBezTo>
                  <a:cubicBezTo>
                    <a:pt x="1141" y="386"/>
                    <a:pt x="1160" y="371"/>
                    <a:pt x="1156" y="371"/>
                  </a:cubicBezTo>
                  <a:lnTo>
                    <a:pt x="1156" y="371"/>
                  </a:lnTo>
                  <a:cubicBezTo>
                    <a:pt x="1153" y="372"/>
                    <a:pt x="1150" y="373"/>
                    <a:pt x="1147" y="374"/>
                  </a:cubicBezTo>
                  <a:cubicBezTo>
                    <a:pt x="1152" y="372"/>
                    <a:pt x="1155" y="371"/>
                    <a:pt x="1156" y="371"/>
                  </a:cubicBezTo>
                  <a:cubicBezTo>
                    <a:pt x="1156" y="371"/>
                    <a:pt x="1156" y="371"/>
                    <a:pt x="1156" y="371"/>
                  </a:cubicBezTo>
                  <a:lnTo>
                    <a:pt x="1156" y="371"/>
                  </a:lnTo>
                  <a:cubicBezTo>
                    <a:pt x="1201" y="351"/>
                    <a:pt x="1231" y="305"/>
                    <a:pt x="1247" y="258"/>
                  </a:cubicBezTo>
                  <a:cubicBezTo>
                    <a:pt x="1273" y="113"/>
                    <a:pt x="1164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868949" y="3557702"/>
              <a:ext cx="152502" cy="113123"/>
            </a:xfrm>
            <a:custGeom>
              <a:rect b="b" l="l" r="r" t="t"/>
              <a:pathLst>
                <a:path extrusionOk="0" h="925" w="1247">
                  <a:moveTo>
                    <a:pt x="1040" y="1"/>
                  </a:moveTo>
                  <a:cubicBezTo>
                    <a:pt x="1003" y="1"/>
                    <a:pt x="966" y="12"/>
                    <a:pt x="931" y="35"/>
                  </a:cubicBezTo>
                  <a:cubicBezTo>
                    <a:pt x="770" y="146"/>
                    <a:pt x="655" y="294"/>
                    <a:pt x="587" y="465"/>
                  </a:cubicBezTo>
                  <a:lnTo>
                    <a:pt x="587" y="465"/>
                  </a:lnTo>
                  <a:lnTo>
                    <a:pt x="283" y="384"/>
                  </a:lnTo>
                  <a:cubicBezTo>
                    <a:pt x="262" y="378"/>
                    <a:pt x="243" y="375"/>
                    <a:pt x="224" y="375"/>
                  </a:cubicBezTo>
                  <a:cubicBezTo>
                    <a:pt x="134" y="375"/>
                    <a:pt x="61" y="438"/>
                    <a:pt x="33" y="534"/>
                  </a:cubicBezTo>
                  <a:cubicBezTo>
                    <a:pt x="0" y="633"/>
                    <a:pt x="67" y="750"/>
                    <a:pt x="166" y="783"/>
                  </a:cubicBezTo>
                  <a:lnTo>
                    <a:pt x="665" y="916"/>
                  </a:lnTo>
                  <a:cubicBezTo>
                    <a:pt x="685" y="921"/>
                    <a:pt x="705" y="924"/>
                    <a:pt x="725" y="924"/>
                  </a:cubicBezTo>
                  <a:cubicBezTo>
                    <a:pt x="819" y="924"/>
                    <a:pt x="903" y="862"/>
                    <a:pt x="931" y="766"/>
                  </a:cubicBezTo>
                  <a:cubicBezTo>
                    <a:pt x="931" y="716"/>
                    <a:pt x="947" y="683"/>
                    <a:pt x="964" y="633"/>
                  </a:cubicBezTo>
                  <a:lnTo>
                    <a:pt x="964" y="600"/>
                  </a:lnTo>
                  <a:lnTo>
                    <a:pt x="997" y="534"/>
                  </a:lnTo>
                  <a:lnTo>
                    <a:pt x="1047" y="484"/>
                  </a:lnTo>
                  <a:cubicBezTo>
                    <a:pt x="1050" y="477"/>
                    <a:pt x="1051" y="474"/>
                    <a:pt x="1050" y="474"/>
                  </a:cubicBezTo>
                  <a:lnTo>
                    <a:pt x="1050" y="474"/>
                  </a:lnTo>
                  <a:cubicBezTo>
                    <a:pt x="1050" y="474"/>
                    <a:pt x="1050" y="474"/>
                    <a:pt x="1049" y="474"/>
                  </a:cubicBezTo>
                  <a:lnTo>
                    <a:pt x="1049" y="474"/>
                  </a:lnTo>
                  <a:cubicBezTo>
                    <a:pt x="1054" y="467"/>
                    <a:pt x="1063" y="467"/>
                    <a:pt x="1063" y="467"/>
                  </a:cubicBezTo>
                  <a:cubicBezTo>
                    <a:pt x="1080" y="450"/>
                    <a:pt x="1097" y="434"/>
                    <a:pt x="1113" y="417"/>
                  </a:cubicBezTo>
                  <a:lnTo>
                    <a:pt x="1147" y="384"/>
                  </a:lnTo>
                  <a:cubicBezTo>
                    <a:pt x="1180" y="351"/>
                    <a:pt x="1213" y="318"/>
                    <a:pt x="1230" y="268"/>
                  </a:cubicBezTo>
                  <a:cubicBezTo>
                    <a:pt x="1246" y="218"/>
                    <a:pt x="1246" y="151"/>
                    <a:pt x="1213" y="102"/>
                  </a:cubicBezTo>
                  <a:cubicBezTo>
                    <a:pt x="1170" y="37"/>
                    <a:pt x="1106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765244" y="378345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17" y="0"/>
                  </a:moveTo>
                  <a:cubicBezTo>
                    <a:pt x="101" y="0"/>
                    <a:pt x="1" y="100"/>
                    <a:pt x="1" y="216"/>
                  </a:cubicBezTo>
                  <a:cubicBezTo>
                    <a:pt x="1" y="332"/>
                    <a:pt x="101" y="415"/>
                    <a:pt x="217" y="415"/>
                  </a:cubicBezTo>
                  <a:lnTo>
                    <a:pt x="283" y="415"/>
                  </a:lnTo>
                  <a:lnTo>
                    <a:pt x="350" y="432"/>
                  </a:lnTo>
                  <a:lnTo>
                    <a:pt x="516" y="465"/>
                  </a:lnTo>
                  <a:cubicBezTo>
                    <a:pt x="616" y="482"/>
                    <a:pt x="732" y="498"/>
                    <a:pt x="832" y="532"/>
                  </a:cubicBezTo>
                  <a:cubicBezTo>
                    <a:pt x="1031" y="582"/>
                    <a:pt x="1247" y="648"/>
                    <a:pt x="1446" y="714"/>
                  </a:cubicBezTo>
                  <a:cubicBezTo>
                    <a:pt x="1467" y="720"/>
                    <a:pt x="1487" y="723"/>
                    <a:pt x="1508" y="723"/>
                  </a:cubicBezTo>
                  <a:cubicBezTo>
                    <a:pt x="1601" y="723"/>
                    <a:pt x="1685" y="664"/>
                    <a:pt x="1712" y="582"/>
                  </a:cubicBezTo>
                  <a:cubicBezTo>
                    <a:pt x="1729" y="465"/>
                    <a:pt x="1662" y="349"/>
                    <a:pt x="1563" y="316"/>
                  </a:cubicBezTo>
                  <a:lnTo>
                    <a:pt x="1563" y="332"/>
                  </a:lnTo>
                  <a:cubicBezTo>
                    <a:pt x="1131" y="166"/>
                    <a:pt x="682" y="66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802788" y="3736252"/>
              <a:ext cx="106886" cy="157394"/>
            </a:xfrm>
            <a:custGeom>
              <a:rect b="b" l="l" r="r" t="t"/>
              <a:pathLst>
                <a:path extrusionOk="0" h="1287" w="874">
                  <a:moveTo>
                    <a:pt x="608" y="328"/>
                  </a:moveTo>
                  <a:cubicBezTo>
                    <a:pt x="611" y="334"/>
                    <a:pt x="614" y="340"/>
                    <a:pt x="612" y="340"/>
                  </a:cubicBezTo>
                  <a:cubicBezTo>
                    <a:pt x="611" y="340"/>
                    <a:pt x="610" y="339"/>
                    <a:pt x="608" y="336"/>
                  </a:cubicBezTo>
                  <a:cubicBezTo>
                    <a:pt x="608" y="333"/>
                    <a:pt x="608" y="330"/>
                    <a:pt x="608" y="328"/>
                  </a:cubicBezTo>
                  <a:close/>
                  <a:moveTo>
                    <a:pt x="383" y="0"/>
                  </a:moveTo>
                  <a:cubicBezTo>
                    <a:pt x="277" y="0"/>
                    <a:pt x="176" y="78"/>
                    <a:pt x="176" y="203"/>
                  </a:cubicBezTo>
                  <a:cubicBezTo>
                    <a:pt x="188" y="386"/>
                    <a:pt x="253" y="568"/>
                    <a:pt x="366" y="718"/>
                  </a:cubicBezTo>
                  <a:lnTo>
                    <a:pt x="366" y="718"/>
                  </a:lnTo>
                  <a:lnTo>
                    <a:pt x="159" y="934"/>
                  </a:lnTo>
                  <a:cubicBezTo>
                    <a:pt x="1" y="1053"/>
                    <a:pt x="178" y="1287"/>
                    <a:pt x="332" y="1287"/>
                  </a:cubicBezTo>
                  <a:cubicBezTo>
                    <a:pt x="372" y="1287"/>
                    <a:pt x="411" y="1271"/>
                    <a:pt x="442" y="1233"/>
                  </a:cubicBezTo>
                  <a:lnTo>
                    <a:pt x="425" y="1233"/>
                  </a:lnTo>
                  <a:lnTo>
                    <a:pt x="790" y="868"/>
                  </a:lnTo>
                  <a:cubicBezTo>
                    <a:pt x="873" y="785"/>
                    <a:pt x="873" y="652"/>
                    <a:pt x="790" y="569"/>
                  </a:cubicBezTo>
                  <a:cubicBezTo>
                    <a:pt x="757" y="536"/>
                    <a:pt x="724" y="502"/>
                    <a:pt x="691" y="469"/>
                  </a:cubicBezTo>
                  <a:lnTo>
                    <a:pt x="674" y="452"/>
                  </a:lnTo>
                  <a:cubicBezTo>
                    <a:pt x="657" y="419"/>
                    <a:pt x="641" y="403"/>
                    <a:pt x="641" y="386"/>
                  </a:cubicBezTo>
                  <a:cubicBezTo>
                    <a:pt x="624" y="369"/>
                    <a:pt x="624" y="336"/>
                    <a:pt x="608" y="320"/>
                  </a:cubicBezTo>
                  <a:cubicBezTo>
                    <a:pt x="608" y="315"/>
                    <a:pt x="608" y="311"/>
                    <a:pt x="608" y="303"/>
                  </a:cubicBezTo>
                  <a:cubicBezTo>
                    <a:pt x="591" y="286"/>
                    <a:pt x="591" y="253"/>
                    <a:pt x="591" y="237"/>
                  </a:cubicBezTo>
                  <a:lnTo>
                    <a:pt x="591" y="203"/>
                  </a:lnTo>
                  <a:cubicBezTo>
                    <a:pt x="591" y="153"/>
                    <a:pt x="558" y="104"/>
                    <a:pt x="525" y="54"/>
                  </a:cubicBezTo>
                  <a:cubicBezTo>
                    <a:pt x="482" y="17"/>
                    <a:pt x="432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715103" y="3719009"/>
              <a:ext cx="105174" cy="158372"/>
            </a:xfrm>
            <a:custGeom>
              <a:rect b="b" l="l" r="r" t="t"/>
              <a:pathLst>
                <a:path extrusionOk="0" h="1295" w="860">
                  <a:moveTo>
                    <a:pt x="384" y="1"/>
                  </a:moveTo>
                  <a:cubicBezTo>
                    <a:pt x="277" y="1"/>
                    <a:pt x="173" y="87"/>
                    <a:pt x="162" y="211"/>
                  </a:cubicBezTo>
                  <a:cubicBezTo>
                    <a:pt x="186" y="395"/>
                    <a:pt x="256" y="570"/>
                    <a:pt x="371" y="716"/>
                  </a:cubicBezTo>
                  <a:lnTo>
                    <a:pt x="371" y="716"/>
                  </a:lnTo>
                  <a:lnTo>
                    <a:pt x="145" y="942"/>
                  </a:lnTo>
                  <a:cubicBezTo>
                    <a:pt x="0" y="1061"/>
                    <a:pt x="179" y="1295"/>
                    <a:pt x="326" y="1295"/>
                  </a:cubicBezTo>
                  <a:cubicBezTo>
                    <a:pt x="364" y="1295"/>
                    <a:pt x="400" y="1279"/>
                    <a:pt x="428" y="1241"/>
                  </a:cubicBezTo>
                  <a:lnTo>
                    <a:pt x="793" y="876"/>
                  </a:lnTo>
                  <a:cubicBezTo>
                    <a:pt x="859" y="793"/>
                    <a:pt x="859" y="660"/>
                    <a:pt x="793" y="577"/>
                  </a:cubicBezTo>
                  <a:cubicBezTo>
                    <a:pt x="743" y="544"/>
                    <a:pt x="710" y="510"/>
                    <a:pt x="693" y="477"/>
                  </a:cubicBezTo>
                  <a:lnTo>
                    <a:pt x="660" y="444"/>
                  </a:lnTo>
                  <a:cubicBezTo>
                    <a:pt x="643" y="427"/>
                    <a:pt x="643" y="411"/>
                    <a:pt x="627" y="394"/>
                  </a:cubicBezTo>
                  <a:cubicBezTo>
                    <a:pt x="627" y="378"/>
                    <a:pt x="610" y="344"/>
                    <a:pt x="594" y="328"/>
                  </a:cubicBezTo>
                  <a:lnTo>
                    <a:pt x="594" y="328"/>
                  </a:lnTo>
                  <a:cubicBezTo>
                    <a:pt x="594" y="328"/>
                    <a:pt x="604" y="349"/>
                    <a:pt x="600" y="349"/>
                  </a:cubicBezTo>
                  <a:cubicBezTo>
                    <a:pt x="599" y="349"/>
                    <a:pt x="597" y="348"/>
                    <a:pt x="594" y="344"/>
                  </a:cubicBezTo>
                  <a:cubicBezTo>
                    <a:pt x="594" y="328"/>
                    <a:pt x="594" y="311"/>
                    <a:pt x="594" y="311"/>
                  </a:cubicBezTo>
                  <a:cubicBezTo>
                    <a:pt x="594" y="278"/>
                    <a:pt x="577" y="261"/>
                    <a:pt x="577" y="245"/>
                  </a:cubicBezTo>
                  <a:cubicBezTo>
                    <a:pt x="577" y="228"/>
                    <a:pt x="577" y="211"/>
                    <a:pt x="577" y="211"/>
                  </a:cubicBezTo>
                  <a:cubicBezTo>
                    <a:pt x="577" y="145"/>
                    <a:pt x="560" y="95"/>
                    <a:pt x="527" y="62"/>
                  </a:cubicBezTo>
                  <a:cubicBezTo>
                    <a:pt x="485" y="20"/>
                    <a:pt x="434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828225" y="3891566"/>
              <a:ext cx="164731" cy="166443"/>
            </a:xfrm>
            <a:custGeom>
              <a:rect b="b" l="l" r="r" t="t"/>
              <a:pathLst>
                <a:path extrusionOk="0" h="1361" w="1347">
                  <a:moveTo>
                    <a:pt x="393" y="1256"/>
                  </a:moveTo>
                  <a:lnTo>
                    <a:pt x="393" y="1256"/>
                  </a:lnTo>
                  <a:cubicBezTo>
                    <a:pt x="390" y="1258"/>
                    <a:pt x="387" y="1259"/>
                    <a:pt x="383" y="1259"/>
                  </a:cubicBezTo>
                  <a:cubicBezTo>
                    <a:pt x="383" y="1262"/>
                    <a:pt x="384" y="1263"/>
                    <a:pt x="385" y="1263"/>
                  </a:cubicBezTo>
                  <a:cubicBezTo>
                    <a:pt x="387" y="1263"/>
                    <a:pt x="390" y="1260"/>
                    <a:pt x="393" y="1256"/>
                  </a:cubicBezTo>
                  <a:close/>
                  <a:moveTo>
                    <a:pt x="1129" y="1"/>
                  </a:moveTo>
                  <a:cubicBezTo>
                    <a:pt x="1077" y="1"/>
                    <a:pt x="1023" y="21"/>
                    <a:pt x="981" y="63"/>
                  </a:cubicBezTo>
                  <a:lnTo>
                    <a:pt x="981" y="46"/>
                  </a:lnTo>
                  <a:cubicBezTo>
                    <a:pt x="632" y="345"/>
                    <a:pt x="317" y="694"/>
                    <a:pt x="34" y="1060"/>
                  </a:cubicBezTo>
                  <a:cubicBezTo>
                    <a:pt x="1" y="1110"/>
                    <a:pt x="1" y="1160"/>
                    <a:pt x="18" y="1209"/>
                  </a:cubicBezTo>
                  <a:cubicBezTo>
                    <a:pt x="45" y="1310"/>
                    <a:pt x="128" y="1360"/>
                    <a:pt x="210" y="1360"/>
                  </a:cubicBezTo>
                  <a:cubicBezTo>
                    <a:pt x="278" y="1360"/>
                    <a:pt x="346" y="1327"/>
                    <a:pt x="383" y="1259"/>
                  </a:cubicBezTo>
                  <a:cubicBezTo>
                    <a:pt x="392" y="1251"/>
                    <a:pt x="396" y="1248"/>
                    <a:pt x="397" y="1248"/>
                  </a:cubicBezTo>
                  <a:lnTo>
                    <a:pt x="397" y="1248"/>
                  </a:lnTo>
                  <a:cubicBezTo>
                    <a:pt x="399" y="1248"/>
                    <a:pt x="396" y="1252"/>
                    <a:pt x="393" y="1256"/>
                  </a:cubicBezTo>
                  <a:lnTo>
                    <a:pt x="393" y="1256"/>
                  </a:lnTo>
                  <a:cubicBezTo>
                    <a:pt x="401" y="1251"/>
                    <a:pt x="404" y="1238"/>
                    <a:pt x="416" y="1226"/>
                  </a:cubicBezTo>
                  <a:lnTo>
                    <a:pt x="466" y="1160"/>
                  </a:lnTo>
                  <a:cubicBezTo>
                    <a:pt x="499" y="1126"/>
                    <a:pt x="533" y="1093"/>
                    <a:pt x="566" y="1043"/>
                  </a:cubicBezTo>
                  <a:cubicBezTo>
                    <a:pt x="649" y="960"/>
                    <a:pt x="715" y="877"/>
                    <a:pt x="798" y="794"/>
                  </a:cubicBezTo>
                  <a:cubicBezTo>
                    <a:pt x="948" y="645"/>
                    <a:pt x="1097" y="495"/>
                    <a:pt x="1264" y="345"/>
                  </a:cubicBezTo>
                  <a:cubicBezTo>
                    <a:pt x="1347" y="262"/>
                    <a:pt x="1347" y="129"/>
                    <a:pt x="1264" y="63"/>
                  </a:cubicBezTo>
                  <a:cubicBezTo>
                    <a:pt x="1230" y="21"/>
                    <a:pt x="1181" y="1"/>
                    <a:pt x="1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812082" y="3935837"/>
              <a:ext cx="143574" cy="110188"/>
            </a:xfrm>
            <a:custGeom>
              <a:rect b="b" l="l" r="r" t="t"/>
              <a:pathLst>
                <a:path extrusionOk="0" h="901" w="1174">
                  <a:moveTo>
                    <a:pt x="183" y="0"/>
                  </a:moveTo>
                  <a:cubicBezTo>
                    <a:pt x="133" y="17"/>
                    <a:pt x="83" y="50"/>
                    <a:pt x="66" y="100"/>
                  </a:cubicBezTo>
                  <a:cubicBezTo>
                    <a:pt x="0" y="199"/>
                    <a:pt x="33" y="332"/>
                    <a:pt x="133" y="382"/>
                  </a:cubicBezTo>
                  <a:cubicBezTo>
                    <a:pt x="266" y="432"/>
                    <a:pt x="399" y="465"/>
                    <a:pt x="532" y="482"/>
                  </a:cubicBezTo>
                  <a:cubicBezTo>
                    <a:pt x="578" y="482"/>
                    <a:pt x="625" y="479"/>
                    <a:pt x="672" y="473"/>
                  </a:cubicBezTo>
                  <a:lnTo>
                    <a:pt x="672" y="473"/>
                  </a:lnTo>
                  <a:lnTo>
                    <a:pt x="764" y="781"/>
                  </a:lnTo>
                  <a:cubicBezTo>
                    <a:pt x="796" y="864"/>
                    <a:pt x="865" y="900"/>
                    <a:pt x="937" y="900"/>
                  </a:cubicBezTo>
                  <a:cubicBezTo>
                    <a:pt x="1051" y="900"/>
                    <a:pt x="1173" y="808"/>
                    <a:pt x="1163" y="665"/>
                  </a:cubicBezTo>
                  <a:lnTo>
                    <a:pt x="1146" y="665"/>
                  </a:lnTo>
                  <a:cubicBezTo>
                    <a:pt x="1113" y="498"/>
                    <a:pt x="1063" y="332"/>
                    <a:pt x="1013" y="166"/>
                  </a:cubicBezTo>
                  <a:cubicBezTo>
                    <a:pt x="986" y="70"/>
                    <a:pt x="902" y="8"/>
                    <a:pt x="817" y="8"/>
                  </a:cubicBezTo>
                  <a:cubicBezTo>
                    <a:pt x="799" y="8"/>
                    <a:pt x="782" y="11"/>
                    <a:pt x="764" y="17"/>
                  </a:cubicBezTo>
                  <a:cubicBezTo>
                    <a:pt x="698" y="33"/>
                    <a:pt x="648" y="50"/>
                    <a:pt x="581" y="67"/>
                  </a:cubicBezTo>
                  <a:lnTo>
                    <a:pt x="482" y="67"/>
                  </a:lnTo>
                  <a:lnTo>
                    <a:pt x="399" y="50"/>
                  </a:lnTo>
                  <a:lnTo>
                    <a:pt x="349" y="33"/>
                  </a:lnTo>
                  <a:cubicBezTo>
                    <a:pt x="338" y="33"/>
                    <a:pt x="312" y="19"/>
                    <a:pt x="316" y="19"/>
                  </a:cubicBezTo>
                  <a:cubicBezTo>
                    <a:pt x="318" y="19"/>
                    <a:pt x="327" y="22"/>
                    <a:pt x="349" y="33"/>
                  </a:cubicBezTo>
                  <a:cubicBezTo>
                    <a:pt x="299" y="0"/>
                    <a:pt x="233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755093" y="4002854"/>
              <a:ext cx="144797" cy="111655"/>
            </a:xfrm>
            <a:custGeom>
              <a:rect b="b" l="l" r="r" t="t"/>
              <a:pathLst>
                <a:path extrusionOk="0" h="913" w="1184">
                  <a:moveTo>
                    <a:pt x="184" y="0"/>
                  </a:moveTo>
                  <a:cubicBezTo>
                    <a:pt x="117" y="17"/>
                    <a:pt x="84" y="50"/>
                    <a:pt x="51" y="100"/>
                  </a:cubicBezTo>
                  <a:cubicBezTo>
                    <a:pt x="1" y="200"/>
                    <a:pt x="34" y="333"/>
                    <a:pt x="134" y="382"/>
                  </a:cubicBezTo>
                  <a:cubicBezTo>
                    <a:pt x="250" y="432"/>
                    <a:pt x="383" y="466"/>
                    <a:pt x="516" y="482"/>
                  </a:cubicBezTo>
                  <a:cubicBezTo>
                    <a:pt x="568" y="482"/>
                    <a:pt x="620" y="479"/>
                    <a:pt x="672" y="471"/>
                  </a:cubicBezTo>
                  <a:lnTo>
                    <a:pt x="672" y="471"/>
                  </a:lnTo>
                  <a:cubicBezTo>
                    <a:pt x="703" y="574"/>
                    <a:pt x="734" y="678"/>
                    <a:pt x="765" y="781"/>
                  </a:cubicBezTo>
                  <a:cubicBezTo>
                    <a:pt x="798" y="872"/>
                    <a:pt x="871" y="913"/>
                    <a:pt x="946" y="913"/>
                  </a:cubicBezTo>
                  <a:cubicBezTo>
                    <a:pt x="1063" y="913"/>
                    <a:pt x="1184" y="816"/>
                    <a:pt x="1164" y="665"/>
                  </a:cubicBezTo>
                  <a:lnTo>
                    <a:pt x="1147" y="665"/>
                  </a:lnTo>
                  <a:lnTo>
                    <a:pt x="998" y="166"/>
                  </a:lnTo>
                  <a:cubicBezTo>
                    <a:pt x="971" y="74"/>
                    <a:pt x="903" y="23"/>
                    <a:pt x="817" y="23"/>
                  </a:cubicBezTo>
                  <a:cubicBezTo>
                    <a:pt x="795" y="23"/>
                    <a:pt x="772" y="27"/>
                    <a:pt x="748" y="34"/>
                  </a:cubicBezTo>
                  <a:cubicBezTo>
                    <a:pt x="699" y="50"/>
                    <a:pt x="632" y="67"/>
                    <a:pt x="582" y="67"/>
                  </a:cubicBezTo>
                  <a:lnTo>
                    <a:pt x="632" y="67"/>
                  </a:lnTo>
                  <a:cubicBezTo>
                    <a:pt x="599" y="75"/>
                    <a:pt x="566" y="79"/>
                    <a:pt x="532" y="79"/>
                  </a:cubicBezTo>
                  <a:cubicBezTo>
                    <a:pt x="499" y="79"/>
                    <a:pt x="466" y="75"/>
                    <a:pt x="433" y="67"/>
                  </a:cubicBezTo>
                  <a:lnTo>
                    <a:pt x="483" y="67"/>
                  </a:lnTo>
                  <a:cubicBezTo>
                    <a:pt x="449" y="67"/>
                    <a:pt x="416" y="50"/>
                    <a:pt x="383" y="50"/>
                  </a:cubicBezTo>
                  <a:lnTo>
                    <a:pt x="333" y="34"/>
                  </a:lnTo>
                  <a:cubicBezTo>
                    <a:pt x="322" y="34"/>
                    <a:pt x="296" y="19"/>
                    <a:pt x="300" y="19"/>
                  </a:cubicBezTo>
                  <a:cubicBezTo>
                    <a:pt x="302" y="19"/>
                    <a:pt x="311" y="22"/>
                    <a:pt x="333" y="34"/>
                  </a:cubicBezTo>
                  <a:cubicBezTo>
                    <a:pt x="283" y="0"/>
                    <a:pt x="23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1005063" y="3910400"/>
              <a:ext cx="101749" cy="206679"/>
            </a:xfrm>
            <a:custGeom>
              <a:rect b="b" l="l" r="r" t="t"/>
              <a:pathLst>
                <a:path extrusionOk="0" h="1690" w="832">
                  <a:moveTo>
                    <a:pt x="227" y="0"/>
                  </a:moveTo>
                  <a:cubicBezTo>
                    <a:pt x="207" y="0"/>
                    <a:pt x="187" y="3"/>
                    <a:pt x="166" y="9"/>
                  </a:cubicBezTo>
                  <a:cubicBezTo>
                    <a:pt x="67" y="42"/>
                    <a:pt x="0" y="158"/>
                    <a:pt x="34" y="275"/>
                  </a:cubicBezTo>
                  <a:lnTo>
                    <a:pt x="34" y="258"/>
                  </a:lnTo>
                  <a:cubicBezTo>
                    <a:pt x="117" y="690"/>
                    <a:pt x="233" y="1122"/>
                    <a:pt x="399" y="1537"/>
                  </a:cubicBezTo>
                  <a:cubicBezTo>
                    <a:pt x="429" y="1627"/>
                    <a:pt x="525" y="1689"/>
                    <a:pt x="629" y="1689"/>
                  </a:cubicBezTo>
                  <a:cubicBezTo>
                    <a:pt x="641" y="1689"/>
                    <a:pt x="653" y="1688"/>
                    <a:pt x="665" y="1687"/>
                  </a:cubicBezTo>
                  <a:cubicBezTo>
                    <a:pt x="765" y="1653"/>
                    <a:pt x="831" y="1537"/>
                    <a:pt x="798" y="1421"/>
                  </a:cubicBezTo>
                  <a:cubicBezTo>
                    <a:pt x="632" y="1022"/>
                    <a:pt x="515" y="590"/>
                    <a:pt x="432" y="158"/>
                  </a:cubicBezTo>
                  <a:cubicBezTo>
                    <a:pt x="405" y="62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982683" y="3981453"/>
              <a:ext cx="158372" cy="111655"/>
            </a:xfrm>
            <a:custGeom>
              <a:rect b="b" l="l" r="r" t="t"/>
              <a:pathLst>
                <a:path extrusionOk="0" h="913" w="1295">
                  <a:moveTo>
                    <a:pt x="295" y="292"/>
                  </a:moveTo>
                  <a:cubicBezTo>
                    <a:pt x="293" y="296"/>
                    <a:pt x="289" y="302"/>
                    <a:pt x="283" y="308"/>
                  </a:cubicBezTo>
                  <a:lnTo>
                    <a:pt x="283" y="308"/>
                  </a:lnTo>
                  <a:cubicBezTo>
                    <a:pt x="283" y="308"/>
                    <a:pt x="290" y="302"/>
                    <a:pt x="295" y="292"/>
                  </a:cubicBezTo>
                  <a:close/>
                  <a:moveTo>
                    <a:pt x="528" y="1"/>
                  </a:moveTo>
                  <a:cubicBezTo>
                    <a:pt x="444" y="1"/>
                    <a:pt x="360" y="60"/>
                    <a:pt x="333" y="142"/>
                  </a:cubicBezTo>
                  <a:cubicBezTo>
                    <a:pt x="333" y="192"/>
                    <a:pt x="316" y="242"/>
                    <a:pt x="300" y="275"/>
                  </a:cubicBezTo>
                  <a:cubicBezTo>
                    <a:pt x="300" y="281"/>
                    <a:pt x="297" y="287"/>
                    <a:pt x="295" y="292"/>
                  </a:cubicBezTo>
                  <a:lnTo>
                    <a:pt x="295" y="292"/>
                  </a:lnTo>
                  <a:cubicBezTo>
                    <a:pt x="296" y="290"/>
                    <a:pt x="296" y="289"/>
                    <a:pt x="295" y="289"/>
                  </a:cubicBezTo>
                  <a:lnTo>
                    <a:pt x="295" y="289"/>
                  </a:lnTo>
                  <a:cubicBezTo>
                    <a:pt x="294" y="289"/>
                    <a:pt x="290" y="294"/>
                    <a:pt x="283" y="308"/>
                  </a:cubicBezTo>
                  <a:lnTo>
                    <a:pt x="250" y="375"/>
                  </a:lnTo>
                  <a:cubicBezTo>
                    <a:pt x="235" y="390"/>
                    <a:pt x="233" y="405"/>
                    <a:pt x="221" y="432"/>
                  </a:cubicBezTo>
                  <a:lnTo>
                    <a:pt x="221" y="432"/>
                  </a:lnTo>
                  <a:cubicBezTo>
                    <a:pt x="223" y="430"/>
                    <a:pt x="225" y="429"/>
                    <a:pt x="226" y="429"/>
                  </a:cubicBezTo>
                  <a:lnTo>
                    <a:pt x="226" y="429"/>
                  </a:lnTo>
                  <a:cubicBezTo>
                    <a:pt x="227" y="429"/>
                    <a:pt x="225" y="432"/>
                    <a:pt x="217" y="441"/>
                  </a:cubicBezTo>
                  <a:cubicBezTo>
                    <a:pt x="218" y="438"/>
                    <a:pt x="220" y="435"/>
                    <a:pt x="221" y="432"/>
                  </a:cubicBezTo>
                  <a:lnTo>
                    <a:pt x="221" y="432"/>
                  </a:lnTo>
                  <a:cubicBezTo>
                    <a:pt x="214" y="436"/>
                    <a:pt x="204" y="445"/>
                    <a:pt x="208" y="445"/>
                  </a:cubicBezTo>
                  <a:cubicBezTo>
                    <a:pt x="209" y="445"/>
                    <a:pt x="212" y="444"/>
                    <a:pt x="217" y="441"/>
                  </a:cubicBezTo>
                  <a:lnTo>
                    <a:pt x="217" y="441"/>
                  </a:lnTo>
                  <a:lnTo>
                    <a:pt x="183" y="458"/>
                  </a:lnTo>
                  <a:lnTo>
                    <a:pt x="150" y="508"/>
                  </a:lnTo>
                  <a:lnTo>
                    <a:pt x="117" y="524"/>
                  </a:lnTo>
                  <a:cubicBezTo>
                    <a:pt x="67" y="557"/>
                    <a:pt x="34" y="607"/>
                    <a:pt x="17" y="657"/>
                  </a:cubicBezTo>
                  <a:cubicBezTo>
                    <a:pt x="1" y="707"/>
                    <a:pt x="17" y="757"/>
                    <a:pt x="34" y="807"/>
                  </a:cubicBezTo>
                  <a:cubicBezTo>
                    <a:pt x="80" y="875"/>
                    <a:pt x="157" y="913"/>
                    <a:pt x="228" y="913"/>
                  </a:cubicBezTo>
                  <a:cubicBezTo>
                    <a:pt x="260" y="913"/>
                    <a:pt x="291" y="905"/>
                    <a:pt x="316" y="890"/>
                  </a:cubicBezTo>
                  <a:cubicBezTo>
                    <a:pt x="472" y="782"/>
                    <a:pt x="593" y="631"/>
                    <a:pt x="667" y="462"/>
                  </a:cubicBezTo>
                  <a:lnTo>
                    <a:pt x="667" y="462"/>
                  </a:lnTo>
                  <a:lnTo>
                    <a:pt x="964" y="541"/>
                  </a:lnTo>
                  <a:cubicBezTo>
                    <a:pt x="982" y="548"/>
                    <a:pt x="999" y="551"/>
                    <a:pt x="1015" y="551"/>
                  </a:cubicBezTo>
                  <a:cubicBezTo>
                    <a:pt x="1199" y="551"/>
                    <a:pt x="1294" y="157"/>
                    <a:pt x="1080" y="142"/>
                  </a:cubicBezTo>
                  <a:lnTo>
                    <a:pt x="1097" y="125"/>
                  </a:lnTo>
                  <a:lnTo>
                    <a:pt x="582" y="9"/>
                  </a:lnTo>
                  <a:cubicBezTo>
                    <a:pt x="564" y="3"/>
                    <a:pt x="54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1013134" y="4065469"/>
              <a:ext cx="155926" cy="112389"/>
            </a:xfrm>
            <a:custGeom>
              <a:rect b="b" l="l" r="r" t="t"/>
              <a:pathLst>
                <a:path extrusionOk="0" h="919" w="1275">
                  <a:moveTo>
                    <a:pt x="528" y="0"/>
                  </a:moveTo>
                  <a:cubicBezTo>
                    <a:pt x="438" y="0"/>
                    <a:pt x="346" y="51"/>
                    <a:pt x="316" y="153"/>
                  </a:cubicBezTo>
                  <a:cubicBezTo>
                    <a:pt x="300" y="203"/>
                    <a:pt x="300" y="236"/>
                    <a:pt x="283" y="286"/>
                  </a:cubicBezTo>
                  <a:cubicBezTo>
                    <a:pt x="283" y="302"/>
                    <a:pt x="267" y="302"/>
                    <a:pt x="267" y="319"/>
                  </a:cubicBezTo>
                  <a:cubicBezTo>
                    <a:pt x="267" y="336"/>
                    <a:pt x="250" y="369"/>
                    <a:pt x="233" y="385"/>
                  </a:cubicBezTo>
                  <a:lnTo>
                    <a:pt x="200" y="435"/>
                  </a:lnTo>
                  <a:lnTo>
                    <a:pt x="184" y="469"/>
                  </a:lnTo>
                  <a:lnTo>
                    <a:pt x="134" y="518"/>
                  </a:lnTo>
                  <a:lnTo>
                    <a:pt x="100" y="535"/>
                  </a:lnTo>
                  <a:cubicBezTo>
                    <a:pt x="51" y="568"/>
                    <a:pt x="17" y="601"/>
                    <a:pt x="1" y="651"/>
                  </a:cubicBezTo>
                  <a:cubicBezTo>
                    <a:pt x="1" y="718"/>
                    <a:pt x="1" y="768"/>
                    <a:pt x="34" y="817"/>
                  </a:cubicBezTo>
                  <a:cubicBezTo>
                    <a:pt x="66" y="882"/>
                    <a:pt x="133" y="918"/>
                    <a:pt x="203" y="918"/>
                  </a:cubicBezTo>
                  <a:cubicBezTo>
                    <a:pt x="242" y="918"/>
                    <a:pt x="281" y="907"/>
                    <a:pt x="316" y="884"/>
                  </a:cubicBezTo>
                  <a:cubicBezTo>
                    <a:pt x="462" y="775"/>
                    <a:pt x="581" y="630"/>
                    <a:pt x="654" y="463"/>
                  </a:cubicBezTo>
                  <a:lnTo>
                    <a:pt x="654" y="463"/>
                  </a:lnTo>
                  <a:lnTo>
                    <a:pt x="964" y="535"/>
                  </a:lnTo>
                  <a:cubicBezTo>
                    <a:pt x="985" y="545"/>
                    <a:pt x="1005" y="549"/>
                    <a:pt x="1024" y="549"/>
                  </a:cubicBezTo>
                  <a:cubicBezTo>
                    <a:pt x="1200" y="549"/>
                    <a:pt x="1274" y="166"/>
                    <a:pt x="1064" y="136"/>
                  </a:cubicBezTo>
                  <a:lnTo>
                    <a:pt x="1081" y="136"/>
                  </a:lnTo>
                  <a:lnTo>
                    <a:pt x="566" y="3"/>
                  </a:lnTo>
                  <a:cubicBezTo>
                    <a:pt x="553" y="1"/>
                    <a:pt x="540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1055815" y="3862216"/>
              <a:ext cx="211448" cy="87930"/>
            </a:xfrm>
            <a:custGeom>
              <a:rect b="b" l="l" r="r" t="t"/>
              <a:pathLst>
                <a:path extrusionOk="0" h="719" w="1729">
                  <a:moveTo>
                    <a:pt x="245" y="1"/>
                  </a:moveTo>
                  <a:cubicBezTo>
                    <a:pt x="156" y="1"/>
                    <a:pt x="63" y="52"/>
                    <a:pt x="34" y="154"/>
                  </a:cubicBezTo>
                  <a:cubicBezTo>
                    <a:pt x="1" y="270"/>
                    <a:pt x="67" y="369"/>
                    <a:pt x="183" y="403"/>
                  </a:cubicBezTo>
                  <a:lnTo>
                    <a:pt x="167" y="403"/>
                  </a:lnTo>
                  <a:cubicBezTo>
                    <a:pt x="615" y="552"/>
                    <a:pt x="1064" y="669"/>
                    <a:pt x="1529" y="718"/>
                  </a:cubicBezTo>
                  <a:cubicBezTo>
                    <a:pt x="1629" y="718"/>
                    <a:pt x="1728" y="635"/>
                    <a:pt x="1728" y="519"/>
                  </a:cubicBezTo>
                  <a:cubicBezTo>
                    <a:pt x="1728" y="403"/>
                    <a:pt x="1629" y="303"/>
                    <a:pt x="1529" y="303"/>
                  </a:cubicBezTo>
                  <a:lnTo>
                    <a:pt x="1380" y="303"/>
                  </a:lnTo>
                  <a:cubicBezTo>
                    <a:pt x="1330" y="286"/>
                    <a:pt x="1280" y="286"/>
                    <a:pt x="1213" y="270"/>
                  </a:cubicBezTo>
                  <a:cubicBezTo>
                    <a:pt x="1114" y="253"/>
                    <a:pt x="1014" y="220"/>
                    <a:pt x="914" y="203"/>
                  </a:cubicBezTo>
                  <a:cubicBezTo>
                    <a:pt x="698" y="154"/>
                    <a:pt x="499" y="87"/>
                    <a:pt x="283" y="4"/>
                  </a:cubicBezTo>
                  <a:cubicBezTo>
                    <a:pt x="271" y="2"/>
                    <a:pt x="25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1124911" y="3840814"/>
              <a:ext cx="97591" cy="158494"/>
            </a:xfrm>
            <a:custGeom>
              <a:rect b="b" l="l" r="r" t="t"/>
              <a:pathLst>
                <a:path extrusionOk="0" h="1296" w="798">
                  <a:moveTo>
                    <a:pt x="261" y="964"/>
                  </a:moveTo>
                  <a:cubicBezTo>
                    <a:pt x="262" y="972"/>
                    <a:pt x="265" y="979"/>
                    <a:pt x="266" y="979"/>
                  </a:cubicBezTo>
                  <a:cubicBezTo>
                    <a:pt x="266" y="979"/>
                    <a:pt x="266" y="978"/>
                    <a:pt x="266" y="976"/>
                  </a:cubicBezTo>
                  <a:cubicBezTo>
                    <a:pt x="264" y="972"/>
                    <a:pt x="262" y="968"/>
                    <a:pt x="261" y="964"/>
                  </a:cubicBezTo>
                  <a:close/>
                  <a:moveTo>
                    <a:pt x="582" y="0"/>
                  </a:moveTo>
                  <a:cubicBezTo>
                    <a:pt x="528" y="0"/>
                    <a:pt x="474" y="21"/>
                    <a:pt x="432" y="63"/>
                  </a:cubicBezTo>
                  <a:lnTo>
                    <a:pt x="67" y="428"/>
                  </a:lnTo>
                  <a:cubicBezTo>
                    <a:pt x="1" y="511"/>
                    <a:pt x="1" y="644"/>
                    <a:pt x="67" y="727"/>
                  </a:cubicBezTo>
                  <a:cubicBezTo>
                    <a:pt x="117" y="744"/>
                    <a:pt x="150" y="777"/>
                    <a:pt x="167" y="810"/>
                  </a:cubicBezTo>
                  <a:lnTo>
                    <a:pt x="200" y="844"/>
                  </a:lnTo>
                  <a:cubicBezTo>
                    <a:pt x="200" y="860"/>
                    <a:pt x="217" y="877"/>
                    <a:pt x="233" y="910"/>
                  </a:cubicBezTo>
                  <a:cubicBezTo>
                    <a:pt x="248" y="924"/>
                    <a:pt x="249" y="939"/>
                    <a:pt x="261" y="964"/>
                  </a:cubicBezTo>
                  <a:lnTo>
                    <a:pt x="261" y="964"/>
                  </a:lnTo>
                  <a:cubicBezTo>
                    <a:pt x="259" y="957"/>
                    <a:pt x="258" y="950"/>
                    <a:pt x="260" y="950"/>
                  </a:cubicBezTo>
                  <a:lnTo>
                    <a:pt x="260" y="950"/>
                  </a:lnTo>
                  <a:cubicBezTo>
                    <a:pt x="261" y="950"/>
                    <a:pt x="263" y="953"/>
                    <a:pt x="266" y="960"/>
                  </a:cubicBezTo>
                  <a:lnTo>
                    <a:pt x="266" y="993"/>
                  </a:lnTo>
                  <a:cubicBezTo>
                    <a:pt x="266" y="1010"/>
                    <a:pt x="283" y="1043"/>
                    <a:pt x="283" y="1060"/>
                  </a:cubicBezTo>
                  <a:cubicBezTo>
                    <a:pt x="283" y="1076"/>
                    <a:pt x="283" y="1076"/>
                    <a:pt x="283" y="1093"/>
                  </a:cubicBezTo>
                  <a:cubicBezTo>
                    <a:pt x="283" y="1143"/>
                    <a:pt x="316" y="1192"/>
                    <a:pt x="349" y="1242"/>
                  </a:cubicBezTo>
                  <a:cubicBezTo>
                    <a:pt x="392" y="1279"/>
                    <a:pt x="442" y="1296"/>
                    <a:pt x="491" y="1296"/>
                  </a:cubicBezTo>
                  <a:cubicBezTo>
                    <a:pt x="597" y="1296"/>
                    <a:pt x="698" y="1218"/>
                    <a:pt x="698" y="1093"/>
                  </a:cubicBezTo>
                  <a:cubicBezTo>
                    <a:pt x="686" y="911"/>
                    <a:pt x="621" y="729"/>
                    <a:pt x="509" y="579"/>
                  </a:cubicBezTo>
                  <a:lnTo>
                    <a:pt x="509" y="579"/>
                  </a:lnTo>
                  <a:cubicBezTo>
                    <a:pt x="580" y="506"/>
                    <a:pt x="653" y="431"/>
                    <a:pt x="732" y="362"/>
                  </a:cubicBezTo>
                  <a:cubicBezTo>
                    <a:pt x="798" y="279"/>
                    <a:pt x="798" y="146"/>
                    <a:pt x="732" y="63"/>
                  </a:cubicBezTo>
                  <a:cubicBezTo>
                    <a:pt x="690" y="21"/>
                    <a:pt x="636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1212229" y="3859892"/>
              <a:ext cx="102483" cy="156660"/>
            </a:xfrm>
            <a:custGeom>
              <a:rect b="b" l="l" r="r" t="t"/>
              <a:pathLst>
                <a:path extrusionOk="0" h="1281" w="838">
                  <a:moveTo>
                    <a:pt x="261" y="930"/>
                  </a:moveTo>
                  <a:cubicBezTo>
                    <a:pt x="262" y="935"/>
                    <a:pt x="264" y="940"/>
                    <a:pt x="266" y="940"/>
                  </a:cubicBezTo>
                  <a:cubicBezTo>
                    <a:pt x="266" y="940"/>
                    <a:pt x="267" y="939"/>
                    <a:pt x="267" y="937"/>
                  </a:cubicBezTo>
                  <a:cubicBezTo>
                    <a:pt x="265" y="935"/>
                    <a:pt x="263" y="933"/>
                    <a:pt x="261" y="930"/>
                  </a:cubicBezTo>
                  <a:close/>
                  <a:moveTo>
                    <a:pt x="556" y="1"/>
                  </a:moveTo>
                  <a:cubicBezTo>
                    <a:pt x="516" y="1"/>
                    <a:pt x="474" y="12"/>
                    <a:pt x="433" y="40"/>
                  </a:cubicBezTo>
                  <a:lnTo>
                    <a:pt x="67" y="405"/>
                  </a:lnTo>
                  <a:cubicBezTo>
                    <a:pt x="1" y="488"/>
                    <a:pt x="1" y="621"/>
                    <a:pt x="67" y="704"/>
                  </a:cubicBezTo>
                  <a:cubicBezTo>
                    <a:pt x="117" y="721"/>
                    <a:pt x="150" y="754"/>
                    <a:pt x="167" y="787"/>
                  </a:cubicBezTo>
                  <a:lnTo>
                    <a:pt x="200" y="820"/>
                  </a:lnTo>
                  <a:cubicBezTo>
                    <a:pt x="200" y="837"/>
                    <a:pt x="217" y="854"/>
                    <a:pt x="234" y="887"/>
                  </a:cubicBezTo>
                  <a:cubicBezTo>
                    <a:pt x="234" y="901"/>
                    <a:pt x="246" y="916"/>
                    <a:pt x="261" y="930"/>
                  </a:cubicBezTo>
                  <a:lnTo>
                    <a:pt x="261" y="930"/>
                  </a:lnTo>
                  <a:cubicBezTo>
                    <a:pt x="260" y="928"/>
                    <a:pt x="259" y="925"/>
                    <a:pt x="260" y="925"/>
                  </a:cubicBezTo>
                  <a:lnTo>
                    <a:pt x="260" y="925"/>
                  </a:lnTo>
                  <a:cubicBezTo>
                    <a:pt x="260" y="925"/>
                    <a:pt x="262" y="928"/>
                    <a:pt x="267" y="937"/>
                  </a:cubicBezTo>
                  <a:cubicBezTo>
                    <a:pt x="267" y="953"/>
                    <a:pt x="267" y="970"/>
                    <a:pt x="267" y="970"/>
                  </a:cubicBezTo>
                  <a:cubicBezTo>
                    <a:pt x="283" y="1003"/>
                    <a:pt x="283" y="1020"/>
                    <a:pt x="283" y="1036"/>
                  </a:cubicBezTo>
                  <a:lnTo>
                    <a:pt x="283" y="1086"/>
                  </a:lnTo>
                  <a:cubicBezTo>
                    <a:pt x="283" y="1136"/>
                    <a:pt x="317" y="1186"/>
                    <a:pt x="350" y="1219"/>
                  </a:cubicBezTo>
                  <a:cubicBezTo>
                    <a:pt x="393" y="1262"/>
                    <a:pt x="444" y="1281"/>
                    <a:pt x="495" y="1281"/>
                  </a:cubicBezTo>
                  <a:cubicBezTo>
                    <a:pt x="600" y="1281"/>
                    <a:pt x="699" y="1199"/>
                    <a:pt x="699" y="1086"/>
                  </a:cubicBezTo>
                  <a:cubicBezTo>
                    <a:pt x="687" y="892"/>
                    <a:pt x="612" y="715"/>
                    <a:pt x="501" y="569"/>
                  </a:cubicBezTo>
                  <a:lnTo>
                    <a:pt x="501" y="569"/>
                  </a:lnTo>
                  <a:lnTo>
                    <a:pt x="732" y="339"/>
                  </a:lnTo>
                  <a:cubicBezTo>
                    <a:pt x="838" y="180"/>
                    <a:pt x="712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1039550" y="3675594"/>
              <a:ext cx="166810" cy="170357"/>
            </a:xfrm>
            <a:custGeom>
              <a:rect b="b" l="l" r="r" t="t"/>
              <a:pathLst>
                <a:path extrusionOk="0" h="1393" w="1364">
                  <a:moveTo>
                    <a:pt x="1138" y="0"/>
                  </a:moveTo>
                  <a:cubicBezTo>
                    <a:pt x="1071" y="0"/>
                    <a:pt x="1007" y="37"/>
                    <a:pt x="964" y="101"/>
                  </a:cubicBezTo>
                  <a:lnTo>
                    <a:pt x="948" y="134"/>
                  </a:lnTo>
                  <a:lnTo>
                    <a:pt x="898" y="201"/>
                  </a:lnTo>
                  <a:cubicBezTo>
                    <a:pt x="865" y="251"/>
                    <a:pt x="815" y="284"/>
                    <a:pt x="782" y="334"/>
                  </a:cubicBezTo>
                  <a:cubicBezTo>
                    <a:pt x="715" y="417"/>
                    <a:pt x="649" y="500"/>
                    <a:pt x="566" y="566"/>
                  </a:cubicBezTo>
                  <a:cubicBezTo>
                    <a:pt x="416" y="733"/>
                    <a:pt x="250" y="899"/>
                    <a:pt x="84" y="1048"/>
                  </a:cubicBezTo>
                  <a:cubicBezTo>
                    <a:pt x="1" y="1115"/>
                    <a:pt x="1" y="1248"/>
                    <a:pt x="84" y="1331"/>
                  </a:cubicBezTo>
                  <a:cubicBezTo>
                    <a:pt x="125" y="1372"/>
                    <a:pt x="175" y="1393"/>
                    <a:pt x="225" y="1393"/>
                  </a:cubicBezTo>
                  <a:cubicBezTo>
                    <a:pt x="275" y="1393"/>
                    <a:pt x="325" y="1372"/>
                    <a:pt x="366" y="1331"/>
                  </a:cubicBezTo>
                  <a:lnTo>
                    <a:pt x="366" y="1314"/>
                  </a:lnTo>
                  <a:cubicBezTo>
                    <a:pt x="732" y="1015"/>
                    <a:pt x="1047" y="683"/>
                    <a:pt x="1330" y="317"/>
                  </a:cubicBezTo>
                  <a:cubicBezTo>
                    <a:pt x="1346" y="267"/>
                    <a:pt x="1363" y="201"/>
                    <a:pt x="1346" y="151"/>
                  </a:cubicBezTo>
                  <a:cubicBezTo>
                    <a:pt x="1330" y="101"/>
                    <a:pt x="1297" y="51"/>
                    <a:pt x="1247" y="35"/>
                  </a:cubicBezTo>
                  <a:cubicBezTo>
                    <a:pt x="1211" y="11"/>
                    <a:pt x="1174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1071835" y="3689169"/>
              <a:ext cx="150667" cy="109943"/>
            </a:xfrm>
            <a:custGeom>
              <a:rect b="b" l="l" r="r" t="t"/>
              <a:pathLst>
                <a:path extrusionOk="0" h="899" w="1232">
                  <a:moveTo>
                    <a:pt x="291" y="1"/>
                  </a:moveTo>
                  <a:cubicBezTo>
                    <a:pt x="158" y="1"/>
                    <a:pt x="0" y="104"/>
                    <a:pt x="52" y="239"/>
                  </a:cubicBezTo>
                  <a:lnTo>
                    <a:pt x="69" y="239"/>
                  </a:lnTo>
                  <a:cubicBezTo>
                    <a:pt x="119" y="406"/>
                    <a:pt x="169" y="572"/>
                    <a:pt x="219" y="738"/>
                  </a:cubicBezTo>
                  <a:cubicBezTo>
                    <a:pt x="232" y="820"/>
                    <a:pt x="313" y="879"/>
                    <a:pt x="407" y="879"/>
                  </a:cubicBezTo>
                  <a:cubicBezTo>
                    <a:pt x="427" y="879"/>
                    <a:pt x="447" y="877"/>
                    <a:pt x="468" y="871"/>
                  </a:cubicBezTo>
                  <a:cubicBezTo>
                    <a:pt x="518" y="854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1" y="825"/>
                    <a:pt x="684" y="825"/>
                  </a:cubicBezTo>
                  <a:cubicBezTo>
                    <a:pt x="717" y="825"/>
                    <a:pt x="750" y="829"/>
                    <a:pt x="783" y="837"/>
                  </a:cubicBezTo>
                  <a:lnTo>
                    <a:pt x="734" y="837"/>
                  </a:lnTo>
                  <a:cubicBezTo>
                    <a:pt x="767" y="837"/>
                    <a:pt x="800" y="854"/>
                    <a:pt x="833" y="854"/>
                  </a:cubicBezTo>
                  <a:lnTo>
                    <a:pt x="883" y="871"/>
                  </a:lnTo>
                  <a:cubicBezTo>
                    <a:pt x="912" y="890"/>
                    <a:pt x="942" y="898"/>
                    <a:pt x="971" y="898"/>
                  </a:cubicBezTo>
                  <a:cubicBezTo>
                    <a:pt x="991" y="898"/>
                    <a:pt x="1012" y="894"/>
                    <a:pt x="1033" y="887"/>
                  </a:cubicBezTo>
                  <a:cubicBezTo>
                    <a:pt x="1215" y="837"/>
                    <a:pt x="1232" y="605"/>
                    <a:pt x="1082" y="522"/>
                  </a:cubicBezTo>
                  <a:cubicBezTo>
                    <a:pt x="966" y="455"/>
                    <a:pt x="833" y="422"/>
                    <a:pt x="700" y="422"/>
                  </a:cubicBezTo>
                  <a:cubicBezTo>
                    <a:pt x="650" y="422"/>
                    <a:pt x="597" y="425"/>
                    <a:pt x="544" y="431"/>
                  </a:cubicBezTo>
                  <a:lnTo>
                    <a:pt x="544" y="431"/>
                  </a:lnTo>
                  <a:lnTo>
                    <a:pt x="451" y="123"/>
                  </a:lnTo>
                  <a:cubicBezTo>
                    <a:pt x="439" y="37"/>
                    <a:pt x="369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1128702" y="3614814"/>
              <a:ext cx="150790" cy="116669"/>
            </a:xfrm>
            <a:custGeom>
              <a:rect b="b" l="l" r="r" t="t"/>
              <a:pathLst>
                <a:path extrusionOk="0" h="954" w="1233">
                  <a:moveTo>
                    <a:pt x="268" y="0"/>
                  </a:moveTo>
                  <a:cubicBezTo>
                    <a:pt x="136" y="0"/>
                    <a:pt x="0" y="115"/>
                    <a:pt x="69" y="283"/>
                  </a:cubicBezTo>
                  <a:lnTo>
                    <a:pt x="69" y="299"/>
                  </a:lnTo>
                  <a:lnTo>
                    <a:pt x="219" y="798"/>
                  </a:lnTo>
                  <a:cubicBezTo>
                    <a:pt x="246" y="880"/>
                    <a:pt x="330" y="939"/>
                    <a:pt x="414" y="939"/>
                  </a:cubicBezTo>
                  <a:cubicBezTo>
                    <a:pt x="432" y="939"/>
                    <a:pt x="450" y="936"/>
                    <a:pt x="468" y="930"/>
                  </a:cubicBezTo>
                  <a:cubicBezTo>
                    <a:pt x="534" y="914"/>
                    <a:pt x="584" y="897"/>
                    <a:pt x="651" y="897"/>
                  </a:cubicBezTo>
                  <a:lnTo>
                    <a:pt x="584" y="897"/>
                  </a:lnTo>
                  <a:cubicBezTo>
                    <a:pt x="617" y="889"/>
                    <a:pt x="651" y="885"/>
                    <a:pt x="686" y="885"/>
                  </a:cubicBezTo>
                  <a:cubicBezTo>
                    <a:pt x="721" y="885"/>
                    <a:pt x="759" y="889"/>
                    <a:pt x="800" y="897"/>
                  </a:cubicBezTo>
                  <a:lnTo>
                    <a:pt x="734" y="897"/>
                  </a:lnTo>
                  <a:lnTo>
                    <a:pt x="833" y="914"/>
                  </a:lnTo>
                  <a:lnTo>
                    <a:pt x="883" y="930"/>
                  </a:lnTo>
                  <a:cubicBezTo>
                    <a:pt x="889" y="930"/>
                    <a:pt x="897" y="934"/>
                    <a:pt x="905" y="938"/>
                  </a:cubicBezTo>
                  <a:lnTo>
                    <a:pt x="905" y="938"/>
                  </a:lnTo>
                  <a:cubicBezTo>
                    <a:pt x="898" y="935"/>
                    <a:pt x="890" y="933"/>
                    <a:pt x="883" y="930"/>
                  </a:cubicBezTo>
                  <a:lnTo>
                    <a:pt x="883" y="930"/>
                  </a:lnTo>
                  <a:cubicBezTo>
                    <a:pt x="905" y="942"/>
                    <a:pt x="915" y="945"/>
                    <a:pt x="917" y="945"/>
                  </a:cubicBezTo>
                  <a:cubicBezTo>
                    <a:pt x="918" y="945"/>
                    <a:pt x="912" y="941"/>
                    <a:pt x="905" y="938"/>
                  </a:cubicBezTo>
                  <a:lnTo>
                    <a:pt x="905" y="938"/>
                  </a:lnTo>
                  <a:cubicBezTo>
                    <a:pt x="933" y="946"/>
                    <a:pt x="962" y="954"/>
                    <a:pt x="995" y="954"/>
                  </a:cubicBezTo>
                  <a:cubicBezTo>
                    <a:pt x="1012" y="954"/>
                    <a:pt x="1030" y="952"/>
                    <a:pt x="1049" y="947"/>
                  </a:cubicBezTo>
                  <a:cubicBezTo>
                    <a:pt x="1099" y="930"/>
                    <a:pt x="1132" y="897"/>
                    <a:pt x="1166" y="847"/>
                  </a:cubicBezTo>
                  <a:cubicBezTo>
                    <a:pt x="1232" y="748"/>
                    <a:pt x="1199" y="631"/>
                    <a:pt x="1099" y="565"/>
                  </a:cubicBezTo>
                  <a:cubicBezTo>
                    <a:pt x="966" y="515"/>
                    <a:pt x="833" y="482"/>
                    <a:pt x="701" y="482"/>
                  </a:cubicBezTo>
                  <a:cubicBezTo>
                    <a:pt x="679" y="479"/>
                    <a:pt x="658" y="477"/>
                    <a:pt x="637" y="477"/>
                  </a:cubicBezTo>
                  <a:cubicBezTo>
                    <a:pt x="607" y="477"/>
                    <a:pt x="578" y="480"/>
                    <a:pt x="548" y="484"/>
                  </a:cubicBezTo>
                  <a:lnTo>
                    <a:pt x="548" y="484"/>
                  </a:lnTo>
                  <a:lnTo>
                    <a:pt x="468" y="183"/>
                  </a:lnTo>
                  <a:cubicBezTo>
                    <a:pt x="448" y="54"/>
                    <a:pt x="35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7"/>
          <p:cNvSpPr/>
          <p:nvPr/>
        </p:nvSpPr>
        <p:spPr>
          <a:xfrm>
            <a:off x="6438833" y="4548637"/>
            <a:ext cx="129877" cy="119727"/>
          </a:xfrm>
          <a:custGeom>
            <a:rect b="b" l="l" r="r" t="t"/>
            <a:pathLst>
              <a:path extrusionOk="0" h="979" w="1062">
                <a:moveTo>
                  <a:pt x="546" y="0"/>
                </a:moveTo>
                <a:cubicBezTo>
                  <a:pt x="444" y="0"/>
                  <a:pt x="340" y="33"/>
                  <a:pt x="250" y="103"/>
                </a:cubicBezTo>
                <a:cubicBezTo>
                  <a:pt x="67" y="253"/>
                  <a:pt x="1" y="502"/>
                  <a:pt x="117" y="718"/>
                </a:cubicBezTo>
                <a:cubicBezTo>
                  <a:pt x="207" y="898"/>
                  <a:pt x="372" y="978"/>
                  <a:pt x="537" y="978"/>
                </a:cubicBezTo>
                <a:cubicBezTo>
                  <a:pt x="799" y="978"/>
                  <a:pt x="1061" y="778"/>
                  <a:pt x="1031" y="452"/>
                </a:cubicBezTo>
                <a:cubicBezTo>
                  <a:pt x="1007" y="174"/>
                  <a:pt x="782" y="0"/>
                  <a:pt x="5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7"/>
          <p:cNvSpPr/>
          <p:nvPr/>
        </p:nvSpPr>
        <p:spPr>
          <a:xfrm>
            <a:off x="130679" y="2272333"/>
            <a:ext cx="137093" cy="119360"/>
          </a:xfrm>
          <a:custGeom>
            <a:rect b="b" l="l" r="r" t="t"/>
            <a:pathLst>
              <a:path extrusionOk="0" h="976" w="1121">
                <a:moveTo>
                  <a:pt x="598" y="1"/>
                </a:moveTo>
                <a:cubicBezTo>
                  <a:pt x="495" y="1"/>
                  <a:pt x="390" y="33"/>
                  <a:pt x="299" y="104"/>
                </a:cubicBezTo>
                <a:cubicBezTo>
                  <a:pt x="0" y="320"/>
                  <a:pt x="67" y="785"/>
                  <a:pt x="399" y="935"/>
                </a:cubicBezTo>
                <a:cubicBezTo>
                  <a:pt x="464" y="963"/>
                  <a:pt x="531" y="976"/>
                  <a:pt x="595" y="976"/>
                </a:cubicBezTo>
                <a:cubicBezTo>
                  <a:pt x="876" y="976"/>
                  <a:pt x="1121" y="733"/>
                  <a:pt x="1080" y="436"/>
                </a:cubicBezTo>
                <a:cubicBezTo>
                  <a:pt x="1057" y="170"/>
                  <a:pt x="833" y="1"/>
                  <a:pt x="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7"/>
          <p:cNvSpPr/>
          <p:nvPr/>
        </p:nvSpPr>
        <p:spPr>
          <a:xfrm>
            <a:off x="1735372" y="4861516"/>
            <a:ext cx="205333" cy="136481"/>
          </a:xfrm>
          <a:custGeom>
            <a:rect b="b" l="l" r="r" t="t"/>
            <a:pathLst>
              <a:path extrusionOk="0" h="1116" w="1679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7"/>
          <p:cNvSpPr/>
          <p:nvPr/>
        </p:nvSpPr>
        <p:spPr>
          <a:xfrm>
            <a:off x="2995944" y="4585386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6" name="Google Shape;1246;p27"/>
          <p:cNvGrpSpPr/>
          <p:nvPr/>
        </p:nvGrpSpPr>
        <p:grpSpPr>
          <a:xfrm>
            <a:off x="8180896" y="1332787"/>
            <a:ext cx="496004" cy="532932"/>
            <a:chOff x="8351296" y="3218312"/>
            <a:chExt cx="496004" cy="532932"/>
          </a:xfrm>
        </p:grpSpPr>
        <p:sp>
          <p:nvSpPr>
            <p:cNvPr id="1247" name="Google Shape;1247;p27"/>
            <p:cNvSpPr/>
            <p:nvPr/>
          </p:nvSpPr>
          <p:spPr>
            <a:xfrm>
              <a:off x="8351296" y="3325112"/>
              <a:ext cx="496004" cy="322321"/>
            </a:xfrm>
            <a:custGeom>
              <a:rect b="b" l="l" r="r" t="t"/>
              <a:pathLst>
                <a:path extrusionOk="0" h="4530" w="6971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8520070" y="3218312"/>
              <a:ext cx="156037" cy="532932"/>
            </a:xfrm>
            <a:custGeom>
              <a:rect b="b" l="l" r="r" t="t"/>
              <a:pathLst>
                <a:path extrusionOk="0" h="7490" w="2193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8365669" y="3297433"/>
              <a:ext cx="461637" cy="369708"/>
            </a:xfrm>
            <a:custGeom>
              <a:rect b="b" l="l" r="r" t="t"/>
              <a:pathLst>
                <a:path extrusionOk="0" h="5196" w="6488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27"/>
          <p:cNvSpPr/>
          <p:nvPr/>
        </p:nvSpPr>
        <p:spPr>
          <a:xfrm>
            <a:off x="8650397" y="3019741"/>
            <a:ext cx="205333" cy="136481"/>
          </a:xfrm>
          <a:custGeom>
            <a:rect b="b" l="l" r="r" t="t"/>
            <a:pathLst>
              <a:path extrusionOk="0" h="1116" w="1679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7"/>
          <p:cNvSpPr/>
          <p:nvPr/>
        </p:nvSpPr>
        <p:spPr>
          <a:xfrm>
            <a:off x="4629769" y="293486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7"/>
          <p:cNvSpPr/>
          <p:nvPr/>
        </p:nvSpPr>
        <p:spPr>
          <a:xfrm>
            <a:off x="656394" y="3801086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3" name="Google Shape;1253;p27"/>
          <p:cNvGrpSpPr/>
          <p:nvPr/>
        </p:nvGrpSpPr>
        <p:grpSpPr>
          <a:xfrm flipH="1" rot="-2035445">
            <a:off x="-985635" y="-1213650"/>
            <a:ext cx="3072873" cy="2599762"/>
            <a:chOff x="-2600773" y="-1271122"/>
            <a:chExt cx="2600777" cy="2200351"/>
          </a:xfrm>
        </p:grpSpPr>
        <p:sp>
          <p:nvSpPr>
            <p:cNvPr id="1254" name="Google Shape;1254;p27"/>
            <p:cNvSpPr/>
            <p:nvPr/>
          </p:nvSpPr>
          <p:spPr>
            <a:xfrm>
              <a:off x="-1736690" y="-679752"/>
              <a:ext cx="1042062" cy="924698"/>
            </a:xfrm>
            <a:custGeom>
              <a:rect b="b" l="l" r="r" t="t"/>
              <a:pathLst>
                <a:path extrusionOk="0" h="8131" w="9163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-798232" y="-1104628"/>
              <a:ext cx="359712" cy="392010"/>
            </a:xfrm>
            <a:custGeom>
              <a:rect b="b" l="l" r="r" t="t"/>
              <a:pathLst>
                <a:path extrusionOk="0" h="3447" w="3163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-739095" y="-671336"/>
              <a:ext cx="247807" cy="161262"/>
            </a:xfrm>
            <a:custGeom>
              <a:rect b="b" l="l" r="r" t="t"/>
              <a:pathLst>
                <a:path extrusionOk="0" h="1418" w="2179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-988266" y="-954284"/>
              <a:ext cx="112133" cy="198109"/>
            </a:xfrm>
            <a:custGeom>
              <a:rect b="b" l="l" r="r" t="t"/>
              <a:pathLst>
                <a:path extrusionOk="0" h="1742" w="986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-1224701" y="-1271122"/>
              <a:ext cx="175933" cy="465931"/>
            </a:xfrm>
            <a:custGeom>
              <a:rect b="b" l="l" r="r" t="t"/>
              <a:pathLst>
                <a:path extrusionOk="0" h="4097" w="1547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-1431111" y="-925056"/>
              <a:ext cx="58910" cy="162968"/>
            </a:xfrm>
            <a:custGeom>
              <a:rect b="b" l="l" r="r" t="t"/>
              <a:pathLst>
                <a:path extrusionOk="0" h="1433" w="518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-1946399" y="-1224040"/>
              <a:ext cx="349136" cy="561460"/>
            </a:xfrm>
            <a:custGeom>
              <a:rect b="b" l="l" r="r" t="t"/>
              <a:pathLst>
                <a:path extrusionOk="0" h="4937" w="307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-646068" y="-413294"/>
              <a:ext cx="593303" cy="100533"/>
            </a:xfrm>
            <a:custGeom>
              <a:rect b="b" l="l" r="r" t="t"/>
              <a:pathLst>
                <a:path extrusionOk="0" h="884" w="5217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-615476" y="-198354"/>
              <a:ext cx="168882" cy="70964"/>
            </a:xfrm>
            <a:custGeom>
              <a:rect b="b" l="l" r="r" t="t"/>
              <a:pathLst>
                <a:path extrusionOk="0" h="624" w="1485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-1988591" y="-751626"/>
              <a:ext cx="269756" cy="186964"/>
            </a:xfrm>
            <a:custGeom>
              <a:rect b="b" l="l" r="r" t="t"/>
              <a:pathLst>
                <a:path extrusionOk="0" h="1644" w="2372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-2600773" y="-567846"/>
              <a:ext cx="867949" cy="197085"/>
            </a:xfrm>
            <a:custGeom>
              <a:rect b="b" l="l" r="r" t="t"/>
              <a:pathLst>
                <a:path extrusionOk="0" h="1733" w="7632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-1945148" y="-264314"/>
              <a:ext cx="197085" cy="74149"/>
            </a:xfrm>
            <a:custGeom>
              <a:rect b="b" l="l" r="r" t="t"/>
              <a:pathLst>
                <a:path extrusionOk="0" h="652" w="1733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-2315892" y="-41186"/>
              <a:ext cx="553727" cy="326618"/>
            </a:xfrm>
            <a:custGeom>
              <a:rect b="b" l="l" r="r" t="t"/>
              <a:pathLst>
                <a:path extrusionOk="0" h="2872" w="4869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-1792984" y="133155"/>
              <a:ext cx="119070" cy="103376"/>
            </a:xfrm>
            <a:custGeom>
              <a:rect b="b" l="l" r="r" t="t"/>
              <a:pathLst>
                <a:path extrusionOk="0" h="909" w="1047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-1510378" y="296464"/>
              <a:ext cx="80631" cy="161944"/>
            </a:xfrm>
            <a:custGeom>
              <a:rect b="b" l="l" r="r" t="t"/>
              <a:pathLst>
                <a:path extrusionOk="0" h="1424" w="709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-1106427" y="301240"/>
              <a:ext cx="70509" cy="134992"/>
            </a:xfrm>
            <a:custGeom>
              <a:rect b="b" l="l" r="r" t="t"/>
              <a:pathLst>
                <a:path extrusionOk="0" h="1187" w="62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-768891" y="201390"/>
              <a:ext cx="88364" cy="115203"/>
            </a:xfrm>
            <a:custGeom>
              <a:rect b="b" l="l" r="r" t="t"/>
              <a:pathLst>
                <a:path extrusionOk="0" h="1013" w="777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-1880894" y="230731"/>
              <a:ext cx="325367" cy="579656"/>
            </a:xfrm>
            <a:custGeom>
              <a:rect b="b" l="l" r="r" t="t"/>
              <a:pathLst>
                <a:path extrusionOk="0" h="5097" w="2861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-1281563" y="344001"/>
              <a:ext cx="84498" cy="585229"/>
            </a:xfrm>
            <a:custGeom>
              <a:rect b="b" l="l" r="r" t="t"/>
              <a:pathLst>
                <a:path extrusionOk="0" h="5146" w="743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-927423" y="290777"/>
              <a:ext cx="328779" cy="610817"/>
            </a:xfrm>
            <a:custGeom>
              <a:rect b="b" l="l" r="r" t="t"/>
              <a:pathLst>
                <a:path extrusionOk="0" h="5371" w="2891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-642087" y="62418"/>
              <a:ext cx="642091" cy="284313"/>
            </a:xfrm>
            <a:custGeom>
              <a:rect b="b" l="l" r="r" t="t"/>
              <a:pathLst>
                <a:path extrusionOk="0" h="2500" w="5646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-1623534" y="-514623"/>
              <a:ext cx="128964" cy="260203"/>
            </a:xfrm>
            <a:custGeom>
              <a:rect b="b" l="l" r="r" t="t"/>
              <a:pathLst>
                <a:path extrusionOk="0" h="2288" w="1134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-1361625" y="-632215"/>
              <a:ext cx="204705" cy="54588"/>
            </a:xfrm>
            <a:custGeom>
              <a:rect b="b" l="l" r="r" t="t"/>
              <a:pathLst>
                <a:path extrusionOk="0" h="480" w="180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-1617848" y="-137852"/>
              <a:ext cx="74831" cy="183325"/>
            </a:xfrm>
            <a:custGeom>
              <a:rect b="b" l="l" r="r" t="t"/>
              <a:pathLst>
                <a:path extrusionOk="0" h="1612" w="658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-1263026" y="-154570"/>
              <a:ext cx="188670" cy="141815"/>
            </a:xfrm>
            <a:custGeom>
              <a:rect b="b" l="l" r="r" t="t"/>
              <a:pathLst>
                <a:path extrusionOk="0" h="1247" w="1659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-1371065" y="-269091"/>
              <a:ext cx="73011" cy="68008"/>
            </a:xfrm>
            <a:custGeom>
              <a:rect b="b" l="l" r="r" t="t"/>
              <a:pathLst>
                <a:path extrusionOk="0" h="598" w="642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-1201046" y="-358137"/>
              <a:ext cx="81996" cy="65278"/>
            </a:xfrm>
            <a:custGeom>
              <a:rect b="b" l="l" r="r" t="t"/>
              <a:pathLst>
                <a:path extrusionOk="0" h="574" w="721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27"/>
          <p:cNvGrpSpPr/>
          <p:nvPr/>
        </p:nvGrpSpPr>
        <p:grpSpPr>
          <a:xfrm rot="-535140">
            <a:off x="6443287" y="-1506238"/>
            <a:ext cx="4619560" cy="2398179"/>
            <a:chOff x="4666075" y="3825750"/>
            <a:chExt cx="2868269" cy="1489021"/>
          </a:xfrm>
        </p:grpSpPr>
        <p:sp>
          <p:nvSpPr>
            <p:cNvPr id="1282" name="Google Shape;1282;p27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8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8"/>
          <p:cNvSpPr txBox="1"/>
          <p:nvPr>
            <p:ph idx="1" type="subTitle"/>
          </p:nvPr>
        </p:nvSpPr>
        <p:spPr>
          <a:xfrm>
            <a:off x="1079475" y="2460588"/>
            <a:ext cx="3490800" cy="86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2" name="Google Shape;1312;p28"/>
          <p:cNvSpPr txBox="1"/>
          <p:nvPr>
            <p:ph type="title"/>
          </p:nvPr>
        </p:nvSpPr>
        <p:spPr>
          <a:xfrm>
            <a:off x="1079475" y="2086921"/>
            <a:ext cx="3490800" cy="37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13" name="Google Shape;1313;p28"/>
          <p:cNvSpPr/>
          <p:nvPr/>
        </p:nvSpPr>
        <p:spPr>
          <a:xfrm>
            <a:off x="469247" y="340878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8"/>
          <p:cNvSpPr/>
          <p:nvPr/>
        </p:nvSpPr>
        <p:spPr>
          <a:xfrm>
            <a:off x="8747352" y="352326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8"/>
          <p:cNvSpPr/>
          <p:nvPr/>
        </p:nvSpPr>
        <p:spPr>
          <a:xfrm>
            <a:off x="8666606" y="17407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8"/>
          <p:cNvSpPr/>
          <p:nvPr/>
        </p:nvSpPr>
        <p:spPr>
          <a:xfrm>
            <a:off x="6453194" y="32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8"/>
          <p:cNvSpPr/>
          <p:nvPr/>
        </p:nvSpPr>
        <p:spPr>
          <a:xfrm>
            <a:off x="8401756" y="48898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8"/>
          <p:cNvSpPr/>
          <p:nvPr/>
        </p:nvSpPr>
        <p:spPr>
          <a:xfrm>
            <a:off x="4972622" y="487485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8"/>
          <p:cNvSpPr/>
          <p:nvPr/>
        </p:nvSpPr>
        <p:spPr>
          <a:xfrm>
            <a:off x="469251" y="342200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0" name="Google Shape;1320;p28"/>
          <p:cNvGrpSpPr/>
          <p:nvPr/>
        </p:nvGrpSpPr>
        <p:grpSpPr>
          <a:xfrm>
            <a:off x="887450" y="-1660187"/>
            <a:ext cx="3874834" cy="2657311"/>
            <a:chOff x="-837900" y="-1335575"/>
            <a:chExt cx="3874834" cy="2657311"/>
          </a:xfrm>
        </p:grpSpPr>
        <p:sp>
          <p:nvSpPr>
            <p:cNvPr id="1321" name="Google Shape;1321;p28"/>
            <p:cNvSpPr/>
            <p:nvPr/>
          </p:nvSpPr>
          <p:spPr>
            <a:xfrm>
              <a:off x="-837900" y="-1335575"/>
              <a:ext cx="3874834" cy="2657311"/>
            </a:xfrm>
            <a:custGeom>
              <a:rect b="b" l="l" r="r" t="t"/>
              <a:pathLst>
                <a:path extrusionOk="0" h="14287" w="20833">
                  <a:moveTo>
                    <a:pt x="11236" y="0"/>
                  </a:moveTo>
                  <a:cubicBezTo>
                    <a:pt x="9421" y="0"/>
                    <a:pt x="8990" y="1792"/>
                    <a:pt x="9287" y="2776"/>
                  </a:cubicBezTo>
                  <a:cubicBezTo>
                    <a:pt x="9287" y="2776"/>
                    <a:pt x="8882" y="2141"/>
                    <a:pt x="8122" y="2141"/>
                  </a:cubicBezTo>
                  <a:cubicBezTo>
                    <a:pt x="7876" y="2141"/>
                    <a:pt x="7593" y="2207"/>
                    <a:pt x="7274" y="2383"/>
                  </a:cubicBezTo>
                  <a:cubicBezTo>
                    <a:pt x="6532" y="2765"/>
                    <a:pt x="6172" y="3619"/>
                    <a:pt x="6431" y="4418"/>
                  </a:cubicBezTo>
                  <a:cubicBezTo>
                    <a:pt x="6431" y="4418"/>
                    <a:pt x="5212" y="3308"/>
                    <a:pt x="3871" y="3308"/>
                  </a:cubicBezTo>
                  <a:cubicBezTo>
                    <a:pt x="3151" y="3308"/>
                    <a:pt x="2397" y="3627"/>
                    <a:pt x="1777" y="4609"/>
                  </a:cubicBezTo>
                  <a:cubicBezTo>
                    <a:pt x="0" y="7419"/>
                    <a:pt x="2743" y="9016"/>
                    <a:pt x="2743" y="9016"/>
                  </a:cubicBezTo>
                  <a:cubicBezTo>
                    <a:pt x="2743" y="9016"/>
                    <a:pt x="967" y="10792"/>
                    <a:pt x="2867" y="13130"/>
                  </a:cubicBezTo>
                  <a:cubicBezTo>
                    <a:pt x="3383" y="13765"/>
                    <a:pt x="3941" y="13997"/>
                    <a:pt x="4481" y="13997"/>
                  </a:cubicBezTo>
                  <a:cubicBezTo>
                    <a:pt x="5928" y="13997"/>
                    <a:pt x="7240" y="12332"/>
                    <a:pt x="7240" y="12332"/>
                  </a:cubicBezTo>
                  <a:cubicBezTo>
                    <a:pt x="7240" y="12332"/>
                    <a:pt x="7842" y="14287"/>
                    <a:pt x="9698" y="14287"/>
                  </a:cubicBezTo>
                  <a:cubicBezTo>
                    <a:pt x="9872" y="14287"/>
                    <a:pt x="10057" y="14270"/>
                    <a:pt x="10253" y="14232"/>
                  </a:cubicBezTo>
                  <a:cubicBezTo>
                    <a:pt x="12547" y="13783"/>
                    <a:pt x="12727" y="11759"/>
                    <a:pt x="12727" y="11759"/>
                  </a:cubicBezTo>
                  <a:cubicBezTo>
                    <a:pt x="12727" y="11759"/>
                    <a:pt x="13841" y="12543"/>
                    <a:pt x="15340" y="12543"/>
                  </a:cubicBezTo>
                  <a:cubicBezTo>
                    <a:pt x="16202" y="12543"/>
                    <a:pt x="17191" y="12283"/>
                    <a:pt x="18168" y="11467"/>
                  </a:cubicBezTo>
                  <a:cubicBezTo>
                    <a:pt x="20833" y="9229"/>
                    <a:pt x="18089" y="5935"/>
                    <a:pt x="18089" y="5935"/>
                  </a:cubicBezTo>
                  <a:cubicBezTo>
                    <a:pt x="18089" y="5935"/>
                    <a:pt x="20214" y="4530"/>
                    <a:pt x="18213" y="2192"/>
                  </a:cubicBezTo>
                  <a:cubicBezTo>
                    <a:pt x="17534" y="1398"/>
                    <a:pt x="16864" y="1135"/>
                    <a:pt x="16276" y="1135"/>
                  </a:cubicBezTo>
                  <a:cubicBezTo>
                    <a:pt x="15122" y="1135"/>
                    <a:pt x="14278" y="2147"/>
                    <a:pt x="14278" y="2147"/>
                  </a:cubicBezTo>
                  <a:cubicBezTo>
                    <a:pt x="14278" y="2147"/>
                    <a:pt x="13694" y="269"/>
                    <a:pt x="11591" y="22"/>
                  </a:cubicBezTo>
                  <a:cubicBezTo>
                    <a:pt x="11468" y="7"/>
                    <a:pt x="11349" y="0"/>
                    <a:pt x="11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1016094" y="43384"/>
              <a:ext cx="303544" cy="167210"/>
            </a:xfrm>
            <a:custGeom>
              <a:rect b="b" l="l" r="r" t="t"/>
              <a:pathLst>
                <a:path extrusionOk="0" h="899" w="1632">
                  <a:moveTo>
                    <a:pt x="1509" y="1"/>
                  </a:moveTo>
                  <a:cubicBezTo>
                    <a:pt x="1482" y="1"/>
                    <a:pt x="1457" y="15"/>
                    <a:pt x="1443" y="50"/>
                  </a:cubicBezTo>
                  <a:cubicBezTo>
                    <a:pt x="1342" y="320"/>
                    <a:pt x="1140" y="545"/>
                    <a:pt x="881" y="657"/>
                  </a:cubicBezTo>
                  <a:cubicBezTo>
                    <a:pt x="803" y="694"/>
                    <a:pt x="721" y="712"/>
                    <a:pt x="639" y="712"/>
                  </a:cubicBezTo>
                  <a:cubicBezTo>
                    <a:pt x="471" y="712"/>
                    <a:pt x="305" y="639"/>
                    <a:pt x="184" y="511"/>
                  </a:cubicBezTo>
                  <a:cubicBezTo>
                    <a:pt x="166" y="490"/>
                    <a:pt x="145" y="482"/>
                    <a:pt x="125" y="482"/>
                  </a:cubicBezTo>
                  <a:cubicBezTo>
                    <a:pt x="59" y="482"/>
                    <a:pt x="0" y="577"/>
                    <a:pt x="61" y="646"/>
                  </a:cubicBezTo>
                  <a:cubicBezTo>
                    <a:pt x="210" y="811"/>
                    <a:pt x="419" y="899"/>
                    <a:pt x="635" y="899"/>
                  </a:cubicBezTo>
                  <a:cubicBezTo>
                    <a:pt x="728" y="899"/>
                    <a:pt x="823" y="882"/>
                    <a:pt x="915" y="848"/>
                  </a:cubicBezTo>
                  <a:cubicBezTo>
                    <a:pt x="1230" y="714"/>
                    <a:pt x="1477" y="466"/>
                    <a:pt x="1601" y="140"/>
                  </a:cubicBezTo>
                  <a:cubicBezTo>
                    <a:pt x="1632" y="71"/>
                    <a:pt x="1567" y="1"/>
                    <a:pt x="1509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991729" y="-140564"/>
              <a:ext cx="87604" cy="61564"/>
            </a:xfrm>
            <a:custGeom>
              <a:rect b="b" l="l" r="r" t="t"/>
              <a:pathLst>
                <a:path extrusionOk="0" h="331" w="471">
                  <a:moveTo>
                    <a:pt x="235" y="1"/>
                  </a:moveTo>
                  <a:cubicBezTo>
                    <a:pt x="220" y="1"/>
                    <a:pt x="206" y="2"/>
                    <a:pt x="192" y="5"/>
                  </a:cubicBezTo>
                  <a:cubicBezTo>
                    <a:pt x="79" y="27"/>
                    <a:pt x="0" y="129"/>
                    <a:pt x="12" y="241"/>
                  </a:cubicBezTo>
                  <a:cubicBezTo>
                    <a:pt x="12" y="264"/>
                    <a:pt x="23" y="286"/>
                    <a:pt x="34" y="309"/>
                  </a:cubicBezTo>
                  <a:cubicBezTo>
                    <a:pt x="57" y="320"/>
                    <a:pt x="79" y="331"/>
                    <a:pt x="102" y="331"/>
                  </a:cubicBezTo>
                  <a:cubicBezTo>
                    <a:pt x="158" y="331"/>
                    <a:pt x="192" y="286"/>
                    <a:pt x="192" y="241"/>
                  </a:cubicBezTo>
                  <a:lnTo>
                    <a:pt x="192" y="230"/>
                  </a:lnTo>
                  <a:lnTo>
                    <a:pt x="192" y="219"/>
                  </a:lnTo>
                  <a:cubicBezTo>
                    <a:pt x="192" y="207"/>
                    <a:pt x="192" y="207"/>
                    <a:pt x="192" y="196"/>
                  </a:cubicBezTo>
                  <a:lnTo>
                    <a:pt x="203" y="196"/>
                  </a:lnTo>
                  <a:lnTo>
                    <a:pt x="214" y="185"/>
                  </a:lnTo>
                  <a:lnTo>
                    <a:pt x="259" y="185"/>
                  </a:lnTo>
                  <a:lnTo>
                    <a:pt x="270" y="196"/>
                  </a:lnTo>
                  <a:lnTo>
                    <a:pt x="270" y="207"/>
                  </a:lnTo>
                  <a:cubicBezTo>
                    <a:pt x="284" y="253"/>
                    <a:pt x="321" y="272"/>
                    <a:pt x="359" y="272"/>
                  </a:cubicBezTo>
                  <a:cubicBezTo>
                    <a:pt x="414" y="272"/>
                    <a:pt x="470" y="229"/>
                    <a:pt x="450" y="162"/>
                  </a:cubicBezTo>
                  <a:lnTo>
                    <a:pt x="461" y="162"/>
                  </a:lnTo>
                  <a:cubicBezTo>
                    <a:pt x="450" y="106"/>
                    <a:pt x="405" y="61"/>
                    <a:pt x="360" y="39"/>
                  </a:cubicBezTo>
                  <a:cubicBezTo>
                    <a:pt x="326" y="13"/>
                    <a:pt x="280" y="1"/>
                    <a:pt x="235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1179955" y="-182785"/>
              <a:ext cx="87976" cy="66958"/>
            </a:xfrm>
            <a:custGeom>
              <a:rect b="b" l="l" r="r" t="t"/>
              <a:pathLst>
                <a:path extrusionOk="0" h="360" w="473">
                  <a:moveTo>
                    <a:pt x="231" y="0"/>
                  </a:moveTo>
                  <a:cubicBezTo>
                    <a:pt x="210" y="0"/>
                    <a:pt x="189" y="3"/>
                    <a:pt x="169" y="7"/>
                  </a:cubicBezTo>
                  <a:cubicBezTo>
                    <a:pt x="113" y="30"/>
                    <a:pt x="68" y="63"/>
                    <a:pt x="45" y="120"/>
                  </a:cubicBezTo>
                  <a:cubicBezTo>
                    <a:pt x="12" y="165"/>
                    <a:pt x="0" y="232"/>
                    <a:pt x="12" y="299"/>
                  </a:cubicBezTo>
                  <a:cubicBezTo>
                    <a:pt x="25" y="341"/>
                    <a:pt x="60" y="360"/>
                    <a:pt x="95" y="360"/>
                  </a:cubicBezTo>
                  <a:cubicBezTo>
                    <a:pt x="146" y="360"/>
                    <a:pt x="198" y="321"/>
                    <a:pt x="191" y="254"/>
                  </a:cubicBezTo>
                  <a:lnTo>
                    <a:pt x="191" y="232"/>
                  </a:lnTo>
                  <a:lnTo>
                    <a:pt x="191" y="221"/>
                  </a:lnTo>
                  <a:lnTo>
                    <a:pt x="203" y="209"/>
                  </a:lnTo>
                  <a:cubicBezTo>
                    <a:pt x="203" y="198"/>
                    <a:pt x="203" y="198"/>
                    <a:pt x="214" y="198"/>
                  </a:cubicBezTo>
                  <a:lnTo>
                    <a:pt x="225" y="187"/>
                  </a:lnTo>
                  <a:lnTo>
                    <a:pt x="236" y="187"/>
                  </a:lnTo>
                  <a:lnTo>
                    <a:pt x="248" y="198"/>
                  </a:lnTo>
                  <a:lnTo>
                    <a:pt x="259" y="209"/>
                  </a:lnTo>
                  <a:lnTo>
                    <a:pt x="270" y="221"/>
                  </a:lnTo>
                  <a:lnTo>
                    <a:pt x="270" y="232"/>
                  </a:lnTo>
                  <a:lnTo>
                    <a:pt x="270" y="254"/>
                  </a:lnTo>
                  <a:cubicBezTo>
                    <a:pt x="270" y="299"/>
                    <a:pt x="293" y="344"/>
                    <a:pt x="338" y="356"/>
                  </a:cubicBezTo>
                  <a:cubicBezTo>
                    <a:pt x="345" y="358"/>
                    <a:pt x="353" y="359"/>
                    <a:pt x="361" y="359"/>
                  </a:cubicBezTo>
                  <a:cubicBezTo>
                    <a:pt x="400" y="359"/>
                    <a:pt x="441" y="337"/>
                    <a:pt x="450" y="299"/>
                  </a:cubicBezTo>
                  <a:cubicBezTo>
                    <a:pt x="472" y="187"/>
                    <a:pt x="427" y="75"/>
                    <a:pt x="338" y="30"/>
                  </a:cubicBezTo>
                  <a:cubicBezTo>
                    <a:pt x="302" y="8"/>
                    <a:pt x="266" y="0"/>
                    <a:pt x="231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-568208" y="-382170"/>
              <a:ext cx="118293" cy="373850"/>
            </a:xfrm>
            <a:custGeom>
              <a:rect b="b" l="l" r="r" t="t"/>
              <a:pathLst>
                <a:path extrusionOk="0" h="2010" w="636">
                  <a:moveTo>
                    <a:pt x="507" y="0"/>
                  </a:moveTo>
                  <a:cubicBezTo>
                    <a:pt x="478" y="0"/>
                    <a:pt x="449" y="13"/>
                    <a:pt x="428" y="45"/>
                  </a:cubicBezTo>
                  <a:cubicBezTo>
                    <a:pt x="90" y="618"/>
                    <a:pt x="1" y="1304"/>
                    <a:pt x="180" y="1945"/>
                  </a:cubicBezTo>
                  <a:cubicBezTo>
                    <a:pt x="194" y="1989"/>
                    <a:pt x="228" y="2009"/>
                    <a:pt x="263" y="2009"/>
                  </a:cubicBezTo>
                  <a:cubicBezTo>
                    <a:pt x="316" y="2009"/>
                    <a:pt x="369" y="1963"/>
                    <a:pt x="349" y="1889"/>
                  </a:cubicBezTo>
                  <a:cubicBezTo>
                    <a:pt x="192" y="1293"/>
                    <a:pt x="282" y="663"/>
                    <a:pt x="596" y="135"/>
                  </a:cubicBezTo>
                  <a:cubicBezTo>
                    <a:pt x="635" y="65"/>
                    <a:pt x="572" y="0"/>
                    <a:pt x="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-409368" y="-566304"/>
              <a:ext cx="90208" cy="92626"/>
            </a:xfrm>
            <a:custGeom>
              <a:rect b="b" l="l" r="r" t="t"/>
              <a:pathLst>
                <a:path extrusionOk="0" h="498" w="485">
                  <a:moveTo>
                    <a:pt x="374" y="1"/>
                  </a:moveTo>
                  <a:cubicBezTo>
                    <a:pt x="358" y="1"/>
                    <a:pt x="342" y="4"/>
                    <a:pt x="327" y="12"/>
                  </a:cubicBezTo>
                  <a:cubicBezTo>
                    <a:pt x="181" y="90"/>
                    <a:pt x="68" y="225"/>
                    <a:pt x="12" y="383"/>
                  </a:cubicBezTo>
                  <a:cubicBezTo>
                    <a:pt x="1" y="428"/>
                    <a:pt x="23" y="484"/>
                    <a:pt x="80" y="495"/>
                  </a:cubicBezTo>
                  <a:cubicBezTo>
                    <a:pt x="87" y="497"/>
                    <a:pt x="95" y="498"/>
                    <a:pt x="103" y="498"/>
                  </a:cubicBezTo>
                  <a:cubicBezTo>
                    <a:pt x="142" y="498"/>
                    <a:pt x="183" y="475"/>
                    <a:pt x="192" y="428"/>
                  </a:cubicBezTo>
                  <a:lnTo>
                    <a:pt x="203" y="405"/>
                  </a:lnTo>
                  <a:cubicBezTo>
                    <a:pt x="203" y="383"/>
                    <a:pt x="215" y="372"/>
                    <a:pt x="226" y="360"/>
                  </a:cubicBezTo>
                  <a:cubicBezTo>
                    <a:pt x="226" y="338"/>
                    <a:pt x="237" y="327"/>
                    <a:pt x="248" y="315"/>
                  </a:cubicBezTo>
                  <a:lnTo>
                    <a:pt x="271" y="293"/>
                  </a:lnTo>
                  <a:cubicBezTo>
                    <a:pt x="282" y="270"/>
                    <a:pt x="316" y="248"/>
                    <a:pt x="338" y="225"/>
                  </a:cubicBezTo>
                  <a:lnTo>
                    <a:pt x="350" y="225"/>
                  </a:lnTo>
                  <a:cubicBezTo>
                    <a:pt x="350" y="225"/>
                    <a:pt x="361" y="214"/>
                    <a:pt x="361" y="214"/>
                  </a:cubicBezTo>
                  <a:lnTo>
                    <a:pt x="417" y="180"/>
                  </a:lnTo>
                  <a:cubicBezTo>
                    <a:pt x="462" y="158"/>
                    <a:pt x="484" y="102"/>
                    <a:pt x="451" y="45"/>
                  </a:cubicBezTo>
                  <a:cubicBezTo>
                    <a:pt x="436" y="16"/>
                    <a:pt x="406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-189709" y="-654093"/>
              <a:ext cx="131870" cy="48731"/>
            </a:xfrm>
            <a:custGeom>
              <a:rect b="b" l="l" r="r" t="t"/>
              <a:pathLst>
                <a:path extrusionOk="0" h="262" w="709">
                  <a:moveTo>
                    <a:pt x="461" y="0"/>
                  </a:moveTo>
                  <a:cubicBezTo>
                    <a:pt x="349" y="0"/>
                    <a:pt x="225" y="0"/>
                    <a:pt x="102" y="12"/>
                  </a:cubicBezTo>
                  <a:cubicBezTo>
                    <a:pt x="0" y="23"/>
                    <a:pt x="0" y="180"/>
                    <a:pt x="102" y="191"/>
                  </a:cubicBezTo>
                  <a:lnTo>
                    <a:pt x="405" y="180"/>
                  </a:lnTo>
                  <a:lnTo>
                    <a:pt x="495" y="180"/>
                  </a:lnTo>
                  <a:cubicBezTo>
                    <a:pt x="495" y="214"/>
                    <a:pt x="529" y="248"/>
                    <a:pt x="563" y="259"/>
                  </a:cubicBezTo>
                  <a:cubicBezTo>
                    <a:pt x="568" y="260"/>
                    <a:pt x="575" y="261"/>
                    <a:pt x="581" y="261"/>
                  </a:cubicBezTo>
                  <a:cubicBezTo>
                    <a:pt x="622" y="261"/>
                    <a:pt x="665" y="231"/>
                    <a:pt x="675" y="191"/>
                  </a:cubicBezTo>
                  <a:cubicBezTo>
                    <a:pt x="709" y="68"/>
                    <a:pt x="574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04172" y="-811072"/>
              <a:ext cx="141728" cy="317121"/>
            </a:xfrm>
            <a:custGeom>
              <a:rect b="b" l="l" r="r" t="t"/>
              <a:pathLst>
                <a:path extrusionOk="0" h="1705" w="762">
                  <a:moveTo>
                    <a:pt x="628" y="0"/>
                  </a:moveTo>
                  <a:cubicBezTo>
                    <a:pt x="615" y="0"/>
                    <a:pt x="600" y="4"/>
                    <a:pt x="585" y="12"/>
                  </a:cubicBezTo>
                  <a:cubicBezTo>
                    <a:pt x="338" y="147"/>
                    <a:pt x="225" y="451"/>
                    <a:pt x="146" y="698"/>
                  </a:cubicBezTo>
                  <a:cubicBezTo>
                    <a:pt x="45" y="1002"/>
                    <a:pt x="0" y="1305"/>
                    <a:pt x="0" y="1620"/>
                  </a:cubicBezTo>
                  <a:cubicBezTo>
                    <a:pt x="6" y="1676"/>
                    <a:pt x="48" y="1704"/>
                    <a:pt x="90" y="1704"/>
                  </a:cubicBezTo>
                  <a:cubicBezTo>
                    <a:pt x="132" y="1704"/>
                    <a:pt x="175" y="1676"/>
                    <a:pt x="180" y="1620"/>
                  </a:cubicBezTo>
                  <a:cubicBezTo>
                    <a:pt x="180" y="1339"/>
                    <a:pt x="225" y="1069"/>
                    <a:pt x="304" y="799"/>
                  </a:cubicBezTo>
                  <a:cubicBezTo>
                    <a:pt x="371" y="586"/>
                    <a:pt x="461" y="282"/>
                    <a:pt x="675" y="170"/>
                  </a:cubicBezTo>
                  <a:cubicBezTo>
                    <a:pt x="761" y="122"/>
                    <a:pt x="708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647825" y="-875798"/>
              <a:ext cx="128709" cy="45011"/>
            </a:xfrm>
            <a:custGeom>
              <a:rect b="b" l="l" r="r" t="t"/>
              <a:pathLst>
                <a:path extrusionOk="0" h="242" w="692">
                  <a:moveTo>
                    <a:pt x="360" y="1"/>
                  </a:moveTo>
                  <a:cubicBezTo>
                    <a:pt x="264" y="1"/>
                    <a:pt x="169" y="23"/>
                    <a:pt x="84" y="68"/>
                  </a:cubicBezTo>
                  <a:cubicBezTo>
                    <a:pt x="0" y="124"/>
                    <a:pt x="48" y="242"/>
                    <a:pt x="124" y="242"/>
                  </a:cubicBezTo>
                  <a:cubicBezTo>
                    <a:pt x="140" y="242"/>
                    <a:pt x="157" y="237"/>
                    <a:pt x="174" y="225"/>
                  </a:cubicBezTo>
                  <a:lnTo>
                    <a:pt x="197" y="214"/>
                  </a:lnTo>
                  <a:lnTo>
                    <a:pt x="219" y="214"/>
                  </a:lnTo>
                  <a:lnTo>
                    <a:pt x="264" y="203"/>
                  </a:lnTo>
                  <a:lnTo>
                    <a:pt x="365" y="203"/>
                  </a:lnTo>
                  <a:cubicBezTo>
                    <a:pt x="371" y="197"/>
                    <a:pt x="379" y="195"/>
                    <a:pt x="388" y="195"/>
                  </a:cubicBezTo>
                  <a:cubicBezTo>
                    <a:pt x="396" y="195"/>
                    <a:pt x="405" y="197"/>
                    <a:pt x="410" y="203"/>
                  </a:cubicBezTo>
                  <a:lnTo>
                    <a:pt x="455" y="203"/>
                  </a:lnTo>
                  <a:cubicBezTo>
                    <a:pt x="478" y="203"/>
                    <a:pt x="489" y="203"/>
                    <a:pt x="512" y="214"/>
                  </a:cubicBezTo>
                  <a:lnTo>
                    <a:pt x="545" y="225"/>
                  </a:lnTo>
                  <a:cubicBezTo>
                    <a:pt x="560" y="233"/>
                    <a:pt x="577" y="237"/>
                    <a:pt x="592" y="237"/>
                  </a:cubicBezTo>
                  <a:cubicBezTo>
                    <a:pt x="624" y="237"/>
                    <a:pt x="654" y="222"/>
                    <a:pt x="669" y="192"/>
                  </a:cubicBezTo>
                  <a:cubicBezTo>
                    <a:pt x="691" y="147"/>
                    <a:pt x="680" y="91"/>
                    <a:pt x="635" y="68"/>
                  </a:cubicBezTo>
                  <a:cubicBezTo>
                    <a:pt x="551" y="23"/>
                    <a:pt x="455" y="1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935186" y="-1207053"/>
              <a:ext cx="168511" cy="370130"/>
            </a:xfrm>
            <a:custGeom>
              <a:rect b="b" l="l" r="r" t="t"/>
              <a:pathLst>
                <a:path extrusionOk="0" h="1990" w="906">
                  <a:moveTo>
                    <a:pt x="778" y="0"/>
                  </a:moveTo>
                  <a:cubicBezTo>
                    <a:pt x="763" y="0"/>
                    <a:pt x="747" y="5"/>
                    <a:pt x="732" y="17"/>
                  </a:cubicBezTo>
                  <a:cubicBezTo>
                    <a:pt x="462" y="230"/>
                    <a:pt x="271" y="522"/>
                    <a:pt x="170" y="860"/>
                  </a:cubicBezTo>
                  <a:cubicBezTo>
                    <a:pt x="46" y="1186"/>
                    <a:pt x="1" y="1546"/>
                    <a:pt x="46" y="1905"/>
                  </a:cubicBezTo>
                  <a:cubicBezTo>
                    <a:pt x="51" y="1962"/>
                    <a:pt x="99" y="1990"/>
                    <a:pt x="144" y="1990"/>
                  </a:cubicBezTo>
                  <a:cubicBezTo>
                    <a:pt x="189" y="1990"/>
                    <a:pt x="231" y="1962"/>
                    <a:pt x="226" y="1905"/>
                  </a:cubicBezTo>
                  <a:cubicBezTo>
                    <a:pt x="192" y="1579"/>
                    <a:pt x="226" y="1264"/>
                    <a:pt x="327" y="961"/>
                  </a:cubicBezTo>
                  <a:cubicBezTo>
                    <a:pt x="417" y="680"/>
                    <a:pt x="574" y="343"/>
                    <a:pt x="822" y="163"/>
                  </a:cubicBezTo>
                  <a:cubicBezTo>
                    <a:pt x="905" y="116"/>
                    <a:pt x="850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553618" y="-1176364"/>
              <a:ext cx="181717" cy="214452"/>
            </a:xfrm>
            <a:custGeom>
              <a:rect b="b" l="l" r="r" t="t"/>
              <a:pathLst>
                <a:path extrusionOk="0" h="1153" w="977">
                  <a:moveTo>
                    <a:pt x="126" y="0"/>
                  </a:moveTo>
                  <a:cubicBezTo>
                    <a:pt x="56" y="0"/>
                    <a:pt x="0" y="87"/>
                    <a:pt x="60" y="155"/>
                  </a:cubicBezTo>
                  <a:cubicBezTo>
                    <a:pt x="330" y="447"/>
                    <a:pt x="577" y="762"/>
                    <a:pt x="768" y="1111"/>
                  </a:cubicBezTo>
                  <a:cubicBezTo>
                    <a:pt x="788" y="1140"/>
                    <a:pt x="815" y="1153"/>
                    <a:pt x="843" y="1153"/>
                  </a:cubicBezTo>
                  <a:cubicBezTo>
                    <a:pt x="909" y="1153"/>
                    <a:pt x="977" y="1081"/>
                    <a:pt x="937" y="1010"/>
                  </a:cubicBezTo>
                  <a:cubicBezTo>
                    <a:pt x="723" y="650"/>
                    <a:pt x="476" y="324"/>
                    <a:pt x="195" y="31"/>
                  </a:cubicBezTo>
                  <a:cubicBezTo>
                    <a:pt x="173" y="9"/>
                    <a:pt x="149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1867577" y="-1042263"/>
              <a:ext cx="367898" cy="185437"/>
            </a:xfrm>
            <a:custGeom>
              <a:rect b="b" l="l" r="r" t="t"/>
              <a:pathLst>
                <a:path extrusionOk="0" h="997" w="1978">
                  <a:moveTo>
                    <a:pt x="1614" y="1"/>
                  </a:moveTo>
                  <a:cubicBezTo>
                    <a:pt x="986" y="1"/>
                    <a:pt x="394" y="326"/>
                    <a:pt x="47" y="862"/>
                  </a:cubicBezTo>
                  <a:cubicBezTo>
                    <a:pt x="0" y="932"/>
                    <a:pt x="61" y="996"/>
                    <a:pt x="125" y="996"/>
                  </a:cubicBezTo>
                  <a:cubicBezTo>
                    <a:pt x="154" y="996"/>
                    <a:pt x="184" y="983"/>
                    <a:pt x="204" y="952"/>
                  </a:cubicBezTo>
                  <a:cubicBezTo>
                    <a:pt x="515" y="470"/>
                    <a:pt x="1050" y="186"/>
                    <a:pt x="1608" y="186"/>
                  </a:cubicBezTo>
                  <a:cubicBezTo>
                    <a:pt x="1676" y="186"/>
                    <a:pt x="1744" y="190"/>
                    <a:pt x="1812" y="199"/>
                  </a:cubicBezTo>
                  <a:cubicBezTo>
                    <a:pt x="1816" y="199"/>
                    <a:pt x="1819" y="199"/>
                    <a:pt x="1823" y="199"/>
                  </a:cubicBezTo>
                  <a:cubicBezTo>
                    <a:pt x="1938" y="199"/>
                    <a:pt x="1977" y="30"/>
                    <a:pt x="1868" y="19"/>
                  </a:cubicBezTo>
                  <a:cubicBezTo>
                    <a:pt x="1783" y="7"/>
                    <a:pt x="1699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327542" y="-972701"/>
              <a:ext cx="260765" cy="344649"/>
            </a:xfrm>
            <a:custGeom>
              <a:rect b="b" l="l" r="r" t="t"/>
              <a:pathLst>
                <a:path extrusionOk="0" h="1853" w="1402">
                  <a:moveTo>
                    <a:pt x="121" y="0"/>
                  </a:moveTo>
                  <a:cubicBezTo>
                    <a:pt x="30" y="0"/>
                    <a:pt x="1" y="154"/>
                    <a:pt x="104" y="184"/>
                  </a:cubicBezTo>
                  <a:cubicBezTo>
                    <a:pt x="587" y="364"/>
                    <a:pt x="958" y="769"/>
                    <a:pt x="1093" y="1264"/>
                  </a:cubicBezTo>
                  <a:cubicBezTo>
                    <a:pt x="1149" y="1444"/>
                    <a:pt x="1127" y="1646"/>
                    <a:pt x="1205" y="1803"/>
                  </a:cubicBezTo>
                  <a:cubicBezTo>
                    <a:pt x="1223" y="1838"/>
                    <a:pt x="1250" y="1853"/>
                    <a:pt x="1278" y="1853"/>
                  </a:cubicBezTo>
                  <a:cubicBezTo>
                    <a:pt x="1339" y="1853"/>
                    <a:pt x="1401" y="1783"/>
                    <a:pt x="1363" y="1713"/>
                  </a:cubicBezTo>
                  <a:cubicBezTo>
                    <a:pt x="1329" y="1623"/>
                    <a:pt x="1318" y="1522"/>
                    <a:pt x="1318" y="1421"/>
                  </a:cubicBezTo>
                  <a:cubicBezTo>
                    <a:pt x="1307" y="1331"/>
                    <a:pt x="1284" y="1241"/>
                    <a:pt x="1250" y="1151"/>
                  </a:cubicBezTo>
                  <a:cubicBezTo>
                    <a:pt x="1082" y="612"/>
                    <a:pt x="677" y="196"/>
                    <a:pt x="149" y="4"/>
                  </a:cubicBezTo>
                  <a:cubicBezTo>
                    <a:pt x="139" y="2"/>
                    <a:pt x="130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486009" y="-484839"/>
              <a:ext cx="105459" cy="156236"/>
            </a:xfrm>
            <a:custGeom>
              <a:rect b="b" l="l" r="r" t="t"/>
              <a:pathLst>
                <a:path extrusionOk="0" h="840" w="567">
                  <a:moveTo>
                    <a:pt x="464" y="1"/>
                  </a:moveTo>
                  <a:cubicBezTo>
                    <a:pt x="432" y="1"/>
                    <a:pt x="402" y="16"/>
                    <a:pt x="387" y="46"/>
                  </a:cubicBezTo>
                  <a:lnTo>
                    <a:pt x="39" y="698"/>
                  </a:lnTo>
                  <a:cubicBezTo>
                    <a:pt x="1" y="774"/>
                    <a:pt x="60" y="840"/>
                    <a:pt x="123" y="840"/>
                  </a:cubicBezTo>
                  <a:cubicBezTo>
                    <a:pt x="154" y="840"/>
                    <a:pt x="185" y="824"/>
                    <a:pt x="207" y="788"/>
                  </a:cubicBezTo>
                  <a:lnTo>
                    <a:pt x="544" y="147"/>
                  </a:lnTo>
                  <a:cubicBezTo>
                    <a:pt x="567" y="102"/>
                    <a:pt x="556" y="46"/>
                    <a:pt x="511" y="12"/>
                  </a:cubicBezTo>
                  <a:cubicBezTo>
                    <a:pt x="496" y="5"/>
                    <a:pt x="479" y="1"/>
                    <a:pt x="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-423876" y="400492"/>
              <a:ext cx="162002" cy="400447"/>
            </a:xfrm>
            <a:custGeom>
              <a:rect b="b" l="l" r="r" t="t"/>
              <a:pathLst>
                <a:path extrusionOk="0" h="2153" w="871">
                  <a:moveTo>
                    <a:pt x="735" y="1"/>
                  </a:moveTo>
                  <a:cubicBezTo>
                    <a:pt x="714" y="1"/>
                    <a:pt x="693" y="9"/>
                    <a:pt x="675" y="30"/>
                  </a:cubicBezTo>
                  <a:cubicBezTo>
                    <a:pt x="191" y="604"/>
                    <a:pt x="0" y="1357"/>
                    <a:pt x="146" y="2088"/>
                  </a:cubicBezTo>
                  <a:cubicBezTo>
                    <a:pt x="160" y="2133"/>
                    <a:pt x="196" y="2153"/>
                    <a:pt x="232" y="2153"/>
                  </a:cubicBezTo>
                  <a:cubicBezTo>
                    <a:pt x="285" y="2153"/>
                    <a:pt x="340" y="2110"/>
                    <a:pt x="326" y="2043"/>
                  </a:cubicBezTo>
                  <a:cubicBezTo>
                    <a:pt x="191" y="1379"/>
                    <a:pt x="360" y="682"/>
                    <a:pt x="810" y="165"/>
                  </a:cubicBezTo>
                  <a:cubicBezTo>
                    <a:pt x="870" y="96"/>
                    <a:pt x="80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-323997" y="907325"/>
              <a:ext cx="247373" cy="241608"/>
            </a:xfrm>
            <a:custGeom>
              <a:rect b="b" l="l" r="r" t="t"/>
              <a:pathLst>
                <a:path extrusionOk="0" h="1299" w="1330">
                  <a:moveTo>
                    <a:pt x="115" y="1"/>
                  </a:moveTo>
                  <a:cubicBezTo>
                    <a:pt x="60" y="1"/>
                    <a:pt x="1" y="48"/>
                    <a:pt x="14" y="116"/>
                  </a:cubicBezTo>
                  <a:cubicBezTo>
                    <a:pt x="138" y="712"/>
                    <a:pt x="610" y="1184"/>
                    <a:pt x="1206" y="1296"/>
                  </a:cubicBezTo>
                  <a:cubicBezTo>
                    <a:pt x="1212" y="1298"/>
                    <a:pt x="1218" y="1298"/>
                    <a:pt x="1224" y="1298"/>
                  </a:cubicBezTo>
                  <a:cubicBezTo>
                    <a:pt x="1265" y="1298"/>
                    <a:pt x="1309" y="1268"/>
                    <a:pt x="1318" y="1229"/>
                  </a:cubicBezTo>
                  <a:cubicBezTo>
                    <a:pt x="1330" y="1184"/>
                    <a:pt x="1307" y="1128"/>
                    <a:pt x="1262" y="1116"/>
                  </a:cubicBezTo>
                  <a:cubicBezTo>
                    <a:pt x="722" y="1015"/>
                    <a:pt x="295" y="599"/>
                    <a:pt x="194" y="71"/>
                  </a:cubicBezTo>
                  <a:cubicBezTo>
                    <a:pt x="185" y="22"/>
                    <a:pt x="151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85702" y="932806"/>
              <a:ext cx="326607" cy="311170"/>
            </a:xfrm>
            <a:custGeom>
              <a:rect b="b" l="l" r="r" t="t"/>
              <a:pathLst>
                <a:path extrusionOk="0" h="1673" w="1756">
                  <a:moveTo>
                    <a:pt x="103" y="1"/>
                  </a:moveTo>
                  <a:cubicBezTo>
                    <a:pt x="52" y="1"/>
                    <a:pt x="0" y="41"/>
                    <a:pt x="14" y="103"/>
                  </a:cubicBezTo>
                  <a:cubicBezTo>
                    <a:pt x="104" y="462"/>
                    <a:pt x="295" y="800"/>
                    <a:pt x="565" y="1058"/>
                  </a:cubicBezTo>
                  <a:cubicBezTo>
                    <a:pt x="857" y="1339"/>
                    <a:pt x="1217" y="1542"/>
                    <a:pt x="1610" y="1665"/>
                  </a:cubicBezTo>
                  <a:cubicBezTo>
                    <a:pt x="1622" y="1670"/>
                    <a:pt x="1634" y="1672"/>
                    <a:pt x="1645" y="1672"/>
                  </a:cubicBezTo>
                  <a:cubicBezTo>
                    <a:pt x="1730" y="1672"/>
                    <a:pt x="1755" y="1527"/>
                    <a:pt x="1655" y="1497"/>
                  </a:cubicBezTo>
                  <a:cubicBezTo>
                    <a:pt x="1295" y="1384"/>
                    <a:pt x="969" y="1193"/>
                    <a:pt x="688" y="934"/>
                  </a:cubicBezTo>
                  <a:cubicBezTo>
                    <a:pt x="452" y="687"/>
                    <a:pt x="272" y="384"/>
                    <a:pt x="182" y="58"/>
                  </a:cubicBezTo>
                  <a:cubicBezTo>
                    <a:pt x="169" y="18"/>
                    <a:pt x="137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1043993" y="1131076"/>
              <a:ext cx="232308" cy="128337"/>
            </a:xfrm>
            <a:custGeom>
              <a:rect b="b" l="l" r="r" t="t"/>
              <a:pathLst>
                <a:path extrusionOk="0" h="690" w="1249">
                  <a:moveTo>
                    <a:pt x="1147" y="1"/>
                  </a:moveTo>
                  <a:cubicBezTo>
                    <a:pt x="1122" y="1"/>
                    <a:pt x="1097" y="9"/>
                    <a:pt x="1080" y="26"/>
                  </a:cubicBezTo>
                  <a:cubicBezTo>
                    <a:pt x="844" y="307"/>
                    <a:pt x="495" y="487"/>
                    <a:pt x="124" y="498"/>
                  </a:cubicBezTo>
                  <a:cubicBezTo>
                    <a:pt x="1" y="498"/>
                    <a:pt x="1" y="689"/>
                    <a:pt x="124" y="689"/>
                  </a:cubicBezTo>
                  <a:cubicBezTo>
                    <a:pt x="540" y="667"/>
                    <a:pt x="945" y="476"/>
                    <a:pt x="1215" y="150"/>
                  </a:cubicBezTo>
                  <a:cubicBezTo>
                    <a:pt x="1248" y="116"/>
                    <a:pt x="1248" y="60"/>
                    <a:pt x="1215" y="26"/>
                  </a:cubicBezTo>
                  <a:cubicBezTo>
                    <a:pt x="1198" y="9"/>
                    <a:pt x="1173" y="1"/>
                    <a:pt x="1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601233" y="791823"/>
              <a:ext cx="541803" cy="128151"/>
            </a:xfrm>
            <a:custGeom>
              <a:rect b="b" l="l" r="r" t="t"/>
              <a:pathLst>
                <a:path extrusionOk="0" h="689" w="2913">
                  <a:moveTo>
                    <a:pt x="125" y="1"/>
                  </a:moveTo>
                  <a:cubicBezTo>
                    <a:pt x="49" y="1"/>
                    <a:pt x="1" y="119"/>
                    <a:pt x="85" y="175"/>
                  </a:cubicBezTo>
                  <a:cubicBezTo>
                    <a:pt x="478" y="433"/>
                    <a:pt x="939" y="591"/>
                    <a:pt x="1412" y="647"/>
                  </a:cubicBezTo>
                  <a:cubicBezTo>
                    <a:pt x="1659" y="669"/>
                    <a:pt x="1906" y="681"/>
                    <a:pt x="2165" y="681"/>
                  </a:cubicBezTo>
                  <a:cubicBezTo>
                    <a:pt x="2219" y="686"/>
                    <a:pt x="2274" y="689"/>
                    <a:pt x="2328" y="689"/>
                  </a:cubicBezTo>
                  <a:cubicBezTo>
                    <a:pt x="2497" y="689"/>
                    <a:pt x="2664" y="662"/>
                    <a:pt x="2817" y="602"/>
                  </a:cubicBezTo>
                  <a:cubicBezTo>
                    <a:pt x="2913" y="554"/>
                    <a:pt x="2853" y="433"/>
                    <a:pt x="2771" y="433"/>
                  </a:cubicBezTo>
                  <a:cubicBezTo>
                    <a:pt x="2757" y="433"/>
                    <a:pt x="2742" y="436"/>
                    <a:pt x="2727" y="445"/>
                  </a:cubicBezTo>
                  <a:cubicBezTo>
                    <a:pt x="2611" y="496"/>
                    <a:pt x="2485" y="507"/>
                    <a:pt x="2357" y="507"/>
                  </a:cubicBezTo>
                  <a:cubicBezTo>
                    <a:pt x="2262" y="507"/>
                    <a:pt x="2166" y="501"/>
                    <a:pt x="2075" y="501"/>
                  </a:cubicBezTo>
                  <a:cubicBezTo>
                    <a:pt x="1850" y="501"/>
                    <a:pt x="1625" y="490"/>
                    <a:pt x="1400" y="456"/>
                  </a:cubicBezTo>
                  <a:cubicBezTo>
                    <a:pt x="962" y="400"/>
                    <a:pt x="546" y="253"/>
                    <a:pt x="175" y="17"/>
                  </a:cubicBezTo>
                  <a:cubicBezTo>
                    <a:pt x="158" y="6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2316010" y="694548"/>
              <a:ext cx="223194" cy="148796"/>
            </a:xfrm>
            <a:custGeom>
              <a:rect b="b" l="l" r="r" t="t"/>
              <a:pathLst>
                <a:path extrusionOk="0" h="800" w="1200">
                  <a:moveTo>
                    <a:pt x="1090" y="1"/>
                  </a:moveTo>
                  <a:cubicBezTo>
                    <a:pt x="1074" y="1"/>
                    <a:pt x="1057" y="4"/>
                    <a:pt x="1042" y="12"/>
                  </a:cubicBezTo>
                  <a:cubicBezTo>
                    <a:pt x="739" y="237"/>
                    <a:pt x="424" y="439"/>
                    <a:pt x="87" y="630"/>
                  </a:cubicBezTo>
                  <a:cubicBezTo>
                    <a:pt x="1" y="678"/>
                    <a:pt x="53" y="800"/>
                    <a:pt x="140" y="800"/>
                  </a:cubicBezTo>
                  <a:cubicBezTo>
                    <a:pt x="155" y="800"/>
                    <a:pt x="171" y="796"/>
                    <a:pt x="188" y="788"/>
                  </a:cubicBezTo>
                  <a:cubicBezTo>
                    <a:pt x="514" y="597"/>
                    <a:pt x="829" y="394"/>
                    <a:pt x="1144" y="169"/>
                  </a:cubicBezTo>
                  <a:cubicBezTo>
                    <a:pt x="1177" y="147"/>
                    <a:pt x="1200" y="91"/>
                    <a:pt x="1177" y="46"/>
                  </a:cubicBezTo>
                  <a:cubicBezTo>
                    <a:pt x="1155" y="16"/>
                    <a:pt x="1122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2555571" y="-3673"/>
              <a:ext cx="165536" cy="465731"/>
            </a:xfrm>
            <a:custGeom>
              <a:rect b="b" l="l" r="r" t="t"/>
              <a:pathLst>
                <a:path extrusionOk="0" h="2504" w="890">
                  <a:moveTo>
                    <a:pt x="130" y="0"/>
                  </a:moveTo>
                  <a:cubicBezTo>
                    <a:pt x="66" y="0"/>
                    <a:pt x="0" y="65"/>
                    <a:pt x="47" y="135"/>
                  </a:cubicBezTo>
                  <a:cubicBezTo>
                    <a:pt x="452" y="809"/>
                    <a:pt x="699" y="1607"/>
                    <a:pt x="541" y="2383"/>
                  </a:cubicBezTo>
                  <a:cubicBezTo>
                    <a:pt x="521" y="2458"/>
                    <a:pt x="579" y="2504"/>
                    <a:pt x="632" y="2504"/>
                  </a:cubicBezTo>
                  <a:cubicBezTo>
                    <a:pt x="668" y="2504"/>
                    <a:pt x="701" y="2484"/>
                    <a:pt x="710" y="2439"/>
                  </a:cubicBezTo>
                  <a:cubicBezTo>
                    <a:pt x="890" y="1607"/>
                    <a:pt x="643" y="764"/>
                    <a:pt x="204" y="45"/>
                  </a:cubicBezTo>
                  <a:cubicBezTo>
                    <a:pt x="187" y="13"/>
                    <a:pt x="159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8"/>
          <p:cNvGrpSpPr/>
          <p:nvPr/>
        </p:nvGrpSpPr>
        <p:grpSpPr>
          <a:xfrm flipH="1">
            <a:off x="7779568" y="-5"/>
            <a:ext cx="1662816" cy="752173"/>
            <a:chOff x="5935450" y="921661"/>
            <a:chExt cx="739786" cy="334641"/>
          </a:xfrm>
        </p:grpSpPr>
        <p:sp>
          <p:nvSpPr>
            <p:cNvPr id="1343" name="Google Shape;1343;p2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28"/>
          <p:cNvGrpSpPr/>
          <p:nvPr/>
        </p:nvGrpSpPr>
        <p:grpSpPr>
          <a:xfrm flipH="1">
            <a:off x="-1511068" y="4271068"/>
            <a:ext cx="2975935" cy="1346161"/>
            <a:chOff x="5935450" y="921661"/>
            <a:chExt cx="739786" cy="334641"/>
          </a:xfrm>
        </p:grpSpPr>
        <p:sp>
          <p:nvSpPr>
            <p:cNvPr id="1350" name="Google Shape;1350;p2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9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5B98A0">
                  <a:alpha val="52549"/>
                </a:srgbClr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29"/>
          <p:cNvSpPr txBox="1"/>
          <p:nvPr>
            <p:ph idx="1" type="subTitle"/>
          </p:nvPr>
        </p:nvSpPr>
        <p:spPr>
          <a:xfrm>
            <a:off x="720000" y="1060125"/>
            <a:ext cx="77040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9" name="Google Shape;135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60" name="Google Shape;1360;p29"/>
          <p:cNvSpPr/>
          <p:nvPr/>
        </p:nvSpPr>
        <p:spPr>
          <a:xfrm>
            <a:off x="378742" y="477923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9"/>
          <p:cNvSpPr/>
          <p:nvPr/>
        </p:nvSpPr>
        <p:spPr>
          <a:xfrm>
            <a:off x="1932846" y="4812266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29"/>
          <p:cNvSpPr/>
          <p:nvPr/>
        </p:nvSpPr>
        <p:spPr>
          <a:xfrm>
            <a:off x="2942377" y="1803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9"/>
          <p:cNvSpPr/>
          <p:nvPr/>
        </p:nvSpPr>
        <p:spPr>
          <a:xfrm>
            <a:off x="8353281" y="17267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29"/>
          <p:cNvSpPr/>
          <p:nvPr/>
        </p:nvSpPr>
        <p:spPr>
          <a:xfrm>
            <a:off x="6453194" y="2502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29"/>
          <p:cNvSpPr/>
          <p:nvPr/>
        </p:nvSpPr>
        <p:spPr>
          <a:xfrm>
            <a:off x="6724381" y="4838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9"/>
          <p:cNvSpPr/>
          <p:nvPr/>
        </p:nvSpPr>
        <p:spPr>
          <a:xfrm>
            <a:off x="8804107" y="31139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9"/>
          <p:cNvSpPr/>
          <p:nvPr/>
        </p:nvSpPr>
        <p:spPr>
          <a:xfrm>
            <a:off x="185125" y="28865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9"/>
          <p:cNvSpPr/>
          <p:nvPr/>
        </p:nvSpPr>
        <p:spPr>
          <a:xfrm>
            <a:off x="429401" y="168702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29"/>
          <p:cNvGrpSpPr/>
          <p:nvPr/>
        </p:nvGrpSpPr>
        <p:grpSpPr>
          <a:xfrm>
            <a:off x="-252350" y="-36897"/>
            <a:ext cx="943596" cy="797931"/>
            <a:chOff x="7409675" y="397678"/>
            <a:chExt cx="943596" cy="797931"/>
          </a:xfrm>
        </p:grpSpPr>
        <p:grpSp>
          <p:nvGrpSpPr>
            <p:cNvPr id="1370" name="Google Shape;1370;p29"/>
            <p:cNvGrpSpPr/>
            <p:nvPr/>
          </p:nvGrpSpPr>
          <p:grpSpPr>
            <a:xfrm>
              <a:off x="7409675" y="397678"/>
              <a:ext cx="943596" cy="797931"/>
              <a:chOff x="-3125325" y="-376147"/>
              <a:chExt cx="943596" cy="797931"/>
            </a:xfrm>
          </p:grpSpPr>
          <p:sp>
            <p:nvSpPr>
              <p:cNvPr id="1371" name="Google Shape;1371;p29"/>
              <p:cNvSpPr/>
              <p:nvPr/>
            </p:nvSpPr>
            <p:spPr>
              <a:xfrm>
                <a:off x="-3125325" y="-376147"/>
                <a:ext cx="943596" cy="797931"/>
              </a:xfrm>
              <a:custGeom>
                <a:rect b="b" l="l" r="r" t="t"/>
                <a:pathLst>
                  <a:path extrusionOk="0" h="2843" w="3362">
                    <a:moveTo>
                      <a:pt x="1751" y="1"/>
                    </a:moveTo>
                    <a:cubicBezTo>
                      <a:pt x="1432" y="1"/>
                      <a:pt x="1192" y="690"/>
                      <a:pt x="1192" y="690"/>
                    </a:cubicBezTo>
                    <a:cubicBezTo>
                      <a:pt x="1192" y="690"/>
                      <a:pt x="963" y="658"/>
                      <a:pt x="720" y="658"/>
                    </a:cubicBezTo>
                    <a:cubicBezTo>
                      <a:pt x="553" y="658"/>
                      <a:pt x="380" y="673"/>
                      <a:pt x="270" y="724"/>
                    </a:cubicBezTo>
                    <a:cubicBezTo>
                      <a:pt x="0" y="847"/>
                      <a:pt x="821" y="1679"/>
                      <a:pt x="821" y="1679"/>
                    </a:cubicBezTo>
                    <a:cubicBezTo>
                      <a:pt x="821" y="1679"/>
                      <a:pt x="562" y="2387"/>
                      <a:pt x="675" y="2579"/>
                    </a:cubicBezTo>
                    <a:cubicBezTo>
                      <a:pt x="694" y="2609"/>
                      <a:pt x="730" y="2622"/>
                      <a:pt x="776" y="2622"/>
                    </a:cubicBezTo>
                    <a:cubicBezTo>
                      <a:pt x="1022" y="2622"/>
                      <a:pt x="1563" y="2264"/>
                      <a:pt x="1563" y="2264"/>
                    </a:cubicBezTo>
                    <a:cubicBezTo>
                      <a:pt x="1563" y="2264"/>
                      <a:pt x="2060" y="2842"/>
                      <a:pt x="2380" y="2842"/>
                    </a:cubicBezTo>
                    <a:cubicBezTo>
                      <a:pt x="2396" y="2842"/>
                      <a:pt x="2413" y="2840"/>
                      <a:pt x="2428" y="2837"/>
                    </a:cubicBezTo>
                    <a:cubicBezTo>
                      <a:pt x="2743" y="2770"/>
                      <a:pt x="2384" y="1882"/>
                      <a:pt x="2384" y="1882"/>
                    </a:cubicBezTo>
                    <a:cubicBezTo>
                      <a:pt x="2384" y="1882"/>
                      <a:pt x="3002" y="1612"/>
                      <a:pt x="3182" y="1297"/>
                    </a:cubicBezTo>
                    <a:cubicBezTo>
                      <a:pt x="3362" y="982"/>
                      <a:pt x="2350" y="836"/>
                      <a:pt x="2350" y="836"/>
                    </a:cubicBezTo>
                    <a:cubicBezTo>
                      <a:pt x="2350" y="836"/>
                      <a:pt x="2125" y="49"/>
                      <a:pt x="1788" y="4"/>
                    </a:cubicBezTo>
                    <a:cubicBezTo>
                      <a:pt x="1775" y="2"/>
                      <a:pt x="1763" y="1"/>
                      <a:pt x="1751" y="1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2" name="Google Shape;1372;p29"/>
              <p:cNvGrpSpPr/>
              <p:nvPr/>
            </p:nvGrpSpPr>
            <p:grpSpPr>
              <a:xfrm>
                <a:off x="-3040284" y="-323102"/>
                <a:ext cx="774635" cy="718220"/>
                <a:chOff x="-3040284" y="-323102"/>
                <a:chExt cx="774635" cy="718220"/>
              </a:xfrm>
            </p:grpSpPr>
            <p:sp>
              <p:nvSpPr>
                <p:cNvPr id="1373" name="Google Shape;1373;p29"/>
                <p:cNvSpPr/>
                <p:nvPr/>
              </p:nvSpPr>
              <p:spPr>
                <a:xfrm>
                  <a:off x="-3040284" y="-173227"/>
                  <a:ext cx="231829" cy="50800"/>
                </a:xfrm>
                <a:custGeom>
                  <a:rect b="b" l="l" r="r" t="t"/>
                  <a:pathLst>
                    <a:path extrusionOk="0" h="181" w="826">
                      <a:moveTo>
                        <a:pt x="597" y="1"/>
                      </a:moveTo>
                      <a:cubicBezTo>
                        <a:pt x="529" y="1"/>
                        <a:pt x="462" y="23"/>
                        <a:pt x="405" y="23"/>
                      </a:cubicBezTo>
                      <a:cubicBezTo>
                        <a:pt x="338" y="23"/>
                        <a:pt x="282" y="34"/>
                        <a:pt x="226" y="46"/>
                      </a:cubicBezTo>
                      <a:cubicBezTo>
                        <a:pt x="169" y="57"/>
                        <a:pt x="113" y="68"/>
                        <a:pt x="57" y="68"/>
                      </a:cubicBezTo>
                      <a:cubicBezTo>
                        <a:pt x="23" y="68"/>
                        <a:pt x="1" y="90"/>
                        <a:pt x="1" y="124"/>
                      </a:cubicBezTo>
                      <a:cubicBezTo>
                        <a:pt x="1" y="147"/>
                        <a:pt x="23" y="180"/>
                        <a:pt x="57" y="180"/>
                      </a:cubicBezTo>
                      <a:cubicBezTo>
                        <a:pt x="113" y="180"/>
                        <a:pt x="169" y="158"/>
                        <a:pt x="226" y="147"/>
                      </a:cubicBezTo>
                      <a:cubicBezTo>
                        <a:pt x="282" y="135"/>
                        <a:pt x="338" y="124"/>
                        <a:pt x="394" y="124"/>
                      </a:cubicBezTo>
                      <a:cubicBezTo>
                        <a:pt x="450" y="124"/>
                        <a:pt x="507" y="113"/>
                        <a:pt x="574" y="113"/>
                      </a:cubicBezTo>
                      <a:cubicBezTo>
                        <a:pt x="589" y="110"/>
                        <a:pt x="604" y="109"/>
                        <a:pt x="619" y="109"/>
                      </a:cubicBezTo>
                      <a:cubicBezTo>
                        <a:pt x="660" y="109"/>
                        <a:pt x="702" y="119"/>
                        <a:pt x="743" y="135"/>
                      </a:cubicBezTo>
                      <a:cubicBezTo>
                        <a:pt x="749" y="138"/>
                        <a:pt x="756" y="139"/>
                        <a:pt x="761" y="139"/>
                      </a:cubicBezTo>
                      <a:cubicBezTo>
                        <a:pt x="814" y="139"/>
                        <a:pt x="826" y="55"/>
                        <a:pt x="765" y="34"/>
                      </a:cubicBezTo>
                      <a:cubicBezTo>
                        <a:pt x="709" y="12"/>
                        <a:pt x="653" y="1"/>
                        <a:pt x="59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29"/>
                <p:cNvSpPr/>
                <p:nvPr/>
              </p:nvSpPr>
              <p:spPr>
                <a:xfrm>
                  <a:off x="-2762706" y="-323102"/>
                  <a:ext cx="117037" cy="155208"/>
                </a:xfrm>
                <a:custGeom>
                  <a:rect b="b" l="l" r="r" t="t"/>
                  <a:pathLst>
                    <a:path extrusionOk="0" h="553" w="417">
                      <a:moveTo>
                        <a:pt x="357" y="1"/>
                      </a:moveTo>
                      <a:cubicBezTo>
                        <a:pt x="344" y="1"/>
                        <a:pt x="333" y="6"/>
                        <a:pt x="327" y="17"/>
                      </a:cubicBezTo>
                      <a:lnTo>
                        <a:pt x="327" y="6"/>
                      </a:lnTo>
                      <a:cubicBezTo>
                        <a:pt x="293" y="40"/>
                        <a:pt x="260" y="74"/>
                        <a:pt x="237" y="107"/>
                      </a:cubicBezTo>
                      <a:cubicBezTo>
                        <a:pt x="203" y="141"/>
                        <a:pt x="181" y="175"/>
                        <a:pt x="147" y="220"/>
                      </a:cubicBezTo>
                      <a:cubicBezTo>
                        <a:pt x="125" y="253"/>
                        <a:pt x="91" y="298"/>
                        <a:pt x="80" y="332"/>
                      </a:cubicBezTo>
                      <a:lnTo>
                        <a:pt x="12" y="478"/>
                      </a:lnTo>
                      <a:cubicBezTo>
                        <a:pt x="1" y="501"/>
                        <a:pt x="12" y="535"/>
                        <a:pt x="35" y="546"/>
                      </a:cubicBezTo>
                      <a:cubicBezTo>
                        <a:pt x="43" y="550"/>
                        <a:pt x="53" y="553"/>
                        <a:pt x="62" y="553"/>
                      </a:cubicBezTo>
                      <a:cubicBezTo>
                        <a:pt x="79" y="553"/>
                        <a:pt x="95" y="545"/>
                        <a:pt x="102" y="523"/>
                      </a:cubicBezTo>
                      <a:cubicBezTo>
                        <a:pt x="125" y="490"/>
                        <a:pt x="147" y="445"/>
                        <a:pt x="158" y="400"/>
                      </a:cubicBezTo>
                      <a:cubicBezTo>
                        <a:pt x="181" y="355"/>
                        <a:pt x="203" y="321"/>
                        <a:pt x="237" y="287"/>
                      </a:cubicBezTo>
                      <a:cubicBezTo>
                        <a:pt x="260" y="242"/>
                        <a:pt x="282" y="209"/>
                        <a:pt x="316" y="186"/>
                      </a:cubicBezTo>
                      <a:cubicBezTo>
                        <a:pt x="338" y="152"/>
                        <a:pt x="361" y="119"/>
                        <a:pt x="394" y="85"/>
                      </a:cubicBezTo>
                      <a:cubicBezTo>
                        <a:pt x="417" y="62"/>
                        <a:pt x="417" y="29"/>
                        <a:pt x="394" y="17"/>
                      </a:cubicBezTo>
                      <a:cubicBezTo>
                        <a:pt x="383" y="6"/>
                        <a:pt x="369" y="1"/>
                        <a:pt x="3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29"/>
                <p:cNvSpPr/>
                <p:nvPr/>
              </p:nvSpPr>
              <p:spPr>
                <a:xfrm>
                  <a:off x="-2611147" y="267415"/>
                  <a:ext cx="180187" cy="127703"/>
                </a:xfrm>
                <a:custGeom>
                  <a:rect b="b" l="l" r="r" t="t"/>
                  <a:pathLst>
                    <a:path extrusionOk="0" h="455" w="642">
                      <a:moveTo>
                        <a:pt x="65" y="1"/>
                      </a:moveTo>
                      <a:cubicBezTo>
                        <a:pt x="46" y="1"/>
                        <a:pt x="28" y="12"/>
                        <a:pt x="23" y="38"/>
                      </a:cubicBezTo>
                      <a:cubicBezTo>
                        <a:pt x="1" y="94"/>
                        <a:pt x="46" y="151"/>
                        <a:pt x="79" y="207"/>
                      </a:cubicBezTo>
                      <a:cubicBezTo>
                        <a:pt x="124" y="252"/>
                        <a:pt x="169" y="297"/>
                        <a:pt x="225" y="331"/>
                      </a:cubicBezTo>
                      <a:cubicBezTo>
                        <a:pt x="270" y="353"/>
                        <a:pt x="327" y="375"/>
                        <a:pt x="383" y="398"/>
                      </a:cubicBezTo>
                      <a:lnTo>
                        <a:pt x="473" y="420"/>
                      </a:lnTo>
                      <a:cubicBezTo>
                        <a:pt x="507" y="432"/>
                        <a:pt x="540" y="443"/>
                        <a:pt x="563" y="454"/>
                      </a:cubicBezTo>
                      <a:cubicBezTo>
                        <a:pt x="596" y="454"/>
                        <a:pt x="619" y="443"/>
                        <a:pt x="630" y="409"/>
                      </a:cubicBezTo>
                      <a:cubicBezTo>
                        <a:pt x="641" y="387"/>
                        <a:pt x="619" y="353"/>
                        <a:pt x="596" y="353"/>
                      </a:cubicBezTo>
                      <a:cubicBezTo>
                        <a:pt x="574" y="342"/>
                        <a:pt x="540" y="342"/>
                        <a:pt x="518" y="331"/>
                      </a:cubicBezTo>
                      <a:lnTo>
                        <a:pt x="439" y="308"/>
                      </a:lnTo>
                      <a:cubicBezTo>
                        <a:pt x="394" y="286"/>
                        <a:pt x="349" y="274"/>
                        <a:pt x="304" y="252"/>
                      </a:cubicBezTo>
                      <a:cubicBezTo>
                        <a:pt x="259" y="229"/>
                        <a:pt x="225" y="207"/>
                        <a:pt x="192" y="173"/>
                      </a:cubicBezTo>
                      <a:cubicBezTo>
                        <a:pt x="169" y="151"/>
                        <a:pt x="158" y="128"/>
                        <a:pt x="147" y="106"/>
                      </a:cubicBezTo>
                      <a:cubicBezTo>
                        <a:pt x="147" y="106"/>
                        <a:pt x="113" y="72"/>
                        <a:pt x="113" y="61"/>
                      </a:cubicBezTo>
                      <a:cubicBezTo>
                        <a:pt x="127" y="27"/>
                        <a:pt x="95" y="1"/>
                        <a:pt x="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29"/>
                <p:cNvSpPr/>
                <p:nvPr/>
              </p:nvSpPr>
              <p:spPr>
                <a:xfrm>
                  <a:off x="-2452291" y="-91273"/>
                  <a:ext cx="186642" cy="74096"/>
                </a:xfrm>
                <a:custGeom>
                  <a:rect b="b" l="l" r="r" t="t"/>
                  <a:pathLst>
                    <a:path extrusionOk="0" h="264" w="665">
                      <a:moveTo>
                        <a:pt x="53" y="1"/>
                      </a:moveTo>
                      <a:cubicBezTo>
                        <a:pt x="0" y="22"/>
                        <a:pt x="17" y="103"/>
                        <a:pt x="75" y="103"/>
                      </a:cubicBezTo>
                      <a:cubicBezTo>
                        <a:pt x="79" y="103"/>
                        <a:pt x="83" y="103"/>
                        <a:pt x="87" y="102"/>
                      </a:cubicBezTo>
                      <a:lnTo>
                        <a:pt x="143" y="102"/>
                      </a:lnTo>
                      <a:cubicBezTo>
                        <a:pt x="165" y="102"/>
                        <a:pt x="177" y="102"/>
                        <a:pt x="199" y="113"/>
                      </a:cubicBezTo>
                      <a:cubicBezTo>
                        <a:pt x="233" y="136"/>
                        <a:pt x="278" y="147"/>
                        <a:pt x="323" y="158"/>
                      </a:cubicBezTo>
                      <a:cubicBezTo>
                        <a:pt x="357" y="169"/>
                        <a:pt x="401" y="192"/>
                        <a:pt x="446" y="203"/>
                      </a:cubicBezTo>
                      <a:cubicBezTo>
                        <a:pt x="480" y="226"/>
                        <a:pt x="525" y="237"/>
                        <a:pt x="559" y="259"/>
                      </a:cubicBezTo>
                      <a:cubicBezTo>
                        <a:pt x="564" y="262"/>
                        <a:pt x="570" y="263"/>
                        <a:pt x="576" y="263"/>
                      </a:cubicBezTo>
                      <a:cubicBezTo>
                        <a:pt x="618" y="263"/>
                        <a:pt x="664" y="199"/>
                        <a:pt x="615" y="169"/>
                      </a:cubicBezTo>
                      <a:cubicBezTo>
                        <a:pt x="570" y="147"/>
                        <a:pt x="525" y="125"/>
                        <a:pt x="469" y="113"/>
                      </a:cubicBezTo>
                      <a:cubicBezTo>
                        <a:pt x="424" y="91"/>
                        <a:pt x="379" y="68"/>
                        <a:pt x="334" y="57"/>
                      </a:cubicBezTo>
                      <a:cubicBezTo>
                        <a:pt x="312" y="57"/>
                        <a:pt x="289" y="46"/>
                        <a:pt x="267" y="35"/>
                      </a:cubicBezTo>
                      <a:cubicBezTo>
                        <a:pt x="255" y="35"/>
                        <a:pt x="233" y="12"/>
                        <a:pt x="210" y="12"/>
                      </a:cubicBezTo>
                      <a:cubicBezTo>
                        <a:pt x="188" y="1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77" name="Google Shape;1377;p29"/>
            <p:cNvGrpSpPr/>
            <p:nvPr/>
          </p:nvGrpSpPr>
          <p:grpSpPr>
            <a:xfrm>
              <a:off x="7782088" y="667305"/>
              <a:ext cx="198770" cy="258655"/>
              <a:chOff x="7782088" y="667305"/>
              <a:chExt cx="198770" cy="258655"/>
            </a:xfrm>
          </p:grpSpPr>
          <p:grpSp>
            <p:nvGrpSpPr>
              <p:cNvPr id="1378" name="Google Shape;1378;p2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379" name="Google Shape;1379;p2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2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81" name="Google Shape;1381;p2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2" name="Google Shape;1382;p29"/>
          <p:cNvGrpSpPr/>
          <p:nvPr/>
        </p:nvGrpSpPr>
        <p:grpSpPr>
          <a:xfrm>
            <a:off x="8351735" y="4302997"/>
            <a:ext cx="596694" cy="566663"/>
            <a:chOff x="8095310" y="4409072"/>
            <a:chExt cx="596694" cy="566663"/>
          </a:xfrm>
        </p:grpSpPr>
        <p:grpSp>
          <p:nvGrpSpPr>
            <p:cNvPr id="1383" name="Google Shape;1383;p29"/>
            <p:cNvGrpSpPr/>
            <p:nvPr/>
          </p:nvGrpSpPr>
          <p:grpSpPr>
            <a:xfrm>
              <a:off x="8095310" y="4409072"/>
              <a:ext cx="596694" cy="566663"/>
              <a:chOff x="-2027365" y="866072"/>
              <a:chExt cx="596694" cy="566663"/>
            </a:xfrm>
          </p:grpSpPr>
          <p:sp>
            <p:nvSpPr>
              <p:cNvPr id="1384" name="Google Shape;1384;p29"/>
              <p:cNvSpPr/>
              <p:nvPr/>
            </p:nvSpPr>
            <p:spPr>
              <a:xfrm>
                <a:off x="-2027365" y="866072"/>
                <a:ext cx="596694" cy="566663"/>
              </a:xfrm>
              <a:custGeom>
                <a:rect b="b" l="l" r="r" t="t"/>
                <a:pathLst>
                  <a:path extrusionOk="0" h="2019" w="2126">
                    <a:moveTo>
                      <a:pt x="735" y="0"/>
                    </a:moveTo>
                    <a:cubicBezTo>
                      <a:pt x="571" y="0"/>
                      <a:pt x="551" y="693"/>
                      <a:pt x="551" y="693"/>
                    </a:cubicBezTo>
                    <a:cubicBezTo>
                      <a:pt x="551" y="693"/>
                      <a:pt x="79" y="851"/>
                      <a:pt x="34" y="986"/>
                    </a:cubicBezTo>
                    <a:cubicBezTo>
                      <a:pt x="0" y="1132"/>
                      <a:pt x="619" y="1312"/>
                      <a:pt x="619" y="1312"/>
                    </a:cubicBezTo>
                    <a:cubicBezTo>
                      <a:pt x="619" y="1312"/>
                      <a:pt x="574" y="1851"/>
                      <a:pt x="765" y="1997"/>
                    </a:cubicBezTo>
                    <a:cubicBezTo>
                      <a:pt x="784" y="2012"/>
                      <a:pt x="805" y="2018"/>
                      <a:pt x="825" y="2018"/>
                    </a:cubicBezTo>
                    <a:cubicBezTo>
                      <a:pt x="1000" y="2018"/>
                      <a:pt x="1215" y="1570"/>
                      <a:pt x="1215" y="1570"/>
                    </a:cubicBezTo>
                    <a:cubicBezTo>
                      <a:pt x="1215" y="1570"/>
                      <a:pt x="1564" y="1745"/>
                      <a:pt x="1806" y="1745"/>
                    </a:cubicBezTo>
                    <a:cubicBezTo>
                      <a:pt x="1831" y="1745"/>
                      <a:pt x="1855" y="1743"/>
                      <a:pt x="1878" y="1739"/>
                    </a:cubicBezTo>
                    <a:cubicBezTo>
                      <a:pt x="2125" y="1705"/>
                      <a:pt x="1709" y="1121"/>
                      <a:pt x="1709" y="1121"/>
                    </a:cubicBezTo>
                    <a:cubicBezTo>
                      <a:pt x="1709" y="1121"/>
                      <a:pt x="1990" y="671"/>
                      <a:pt x="1855" y="480"/>
                    </a:cubicBezTo>
                    <a:cubicBezTo>
                      <a:pt x="1805" y="413"/>
                      <a:pt x="1713" y="392"/>
                      <a:pt x="1616" y="392"/>
                    </a:cubicBezTo>
                    <a:cubicBezTo>
                      <a:pt x="1432" y="392"/>
                      <a:pt x="1226" y="468"/>
                      <a:pt x="1226" y="468"/>
                    </a:cubicBezTo>
                    <a:cubicBezTo>
                      <a:pt x="1226" y="468"/>
                      <a:pt x="956" y="97"/>
                      <a:pt x="765" y="8"/>
                    </a:cubicBezTo>
                    <a:cubicBezTo>
                      <a:pt x="755" y="3"/>
                      <a:pt x="745" y="0"/>
                      <a:pt x="735" y="0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9"/>
              <p:cNvSpPr/>
              <p:nvPr/>
            </p:nvSpPr>
            <p:spPr>
              <a:xfrm>
                <a:off x="-1832864" y="884034"/>
                <a:ext cx="128825" cy="115915"/>
              </a:xfrm>
              <a:custGeom>
                <a:rect b="b" l="l" r="r" t="t"/>
                <a:pathLst>
                  <a:path extrusionOk="0" h="413" w="459">
                    <a:moveTo>
                      <a:pt x="59" y="1"/>
                    </a:moveTo>
                    <a:cubicBezTo>
                      <a:pt x="29" y="1"/>
                      <a:pt x="1" y="41"/>
                      <a:pt x="27" y="67"/>
                    </a:cubicBezTo>
                    <a:lnTo>
                      <a:pt x="83" y="101"/>
                    </a:lnTo>
                    <a:cubicBezTo>
                      <a:pt x="94" y="112"/>
                      <a:pt x="117" y="123"/>
                      <a:pt x="128" y="146"/>
                    </a:cubicBezTo>
                    <a:cubicBezTo>
                      <a:pt x="162" y="168"/>
                      <a:pt x="196" y="191"/>
                      <a:pt x="218" y="225"/>
                    </a:cubicBezTo>
                    <a:cubicBezTo>
                      <a:pt x="252" y="247"/>
                      <a:pt x="286" y="270"/>
                      <a:pt x="308" y="303"/>
                    </a:cubicBezTo>
                    <a:cubicBezTo>
                      <a:pt x="342" y="326"/>
                      <a:pt x="364" y="360"/>
                      <a:pt x="387" y="393"/>
                    </a:cubicBezTo>
                    <a:cubicBezTo>
                      <a:pt x="390" y="407"/>
                      <a:pt x="399" y="412"/>
                      <a:pt x="408" y="412"/>
                    </a:cubicBezTo>
                    <a:cubicBezTo>
                      <a:pt x="430" y="412"/>
                      <a:pt x="459" y="383"/>
                      <a:pt x="443" y="360"/>
                    </a:cubicBezTo>
                    <a:cubicBezTo>
                      <a:pt x="420" y="326"/>
                      <a:pt x="398" y="292"/>
                      <a:pt x="376" y="258"/>
                    </a:cubicBezTo>
                    <a:cubicBezTo>
                      <a:pt x="342" y="225"/>
                      <a:pt x="308" y="202"/>
                      <a:pt x="274" y="180"/>
                    </a:cubicBezTo>
                    <a:cubicBezTo>
                      <a:pt x="252" y="146"/>
                      <a:pt x="218" y="112"/>
                      <a:pt x="184" y="90"/>
                    </a:cubicBezTo>
                    <a:cubicBezTo>
                      <a:pt x="162" y="78"/>
                      <a:pt x="151" y="67"/>
                      <a:pt x="128" y="56"/>
                    </a:cubicBezTo>
                    <a:lnTo>
                      <a:pt x="83" y="11"/>
                    </a:lnTo>
                    <a:cubicBezTo>
                      <a:pt x="76" y="4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9"/>
              <p:cNvSpPr/>
              <p:nvPr/>
            </p:nvSpPr>
            <p:spPr>
              <a:xfrm>
                <a:off x="-1673166" y="1000510"/>
                <a:ext cx="125738" cy="29189"/>
              </a:xfrm>
              <a:custGeom>
                <a:rect b="b" l="l" r="r" t="t"/>
                <a:pathLst>
                  <a:path extrusionOk="0" h="104" w="448">
                    <a:moveTo>
                      <a:pt x="222" y="1"/>
                    </a:moveTo>
                    <a:cubicBezTo>
                      <a:pt x="200" y="1"/>
                      <a:pt x="166" y="1"/>
                      <a:pt x="133" y="12"/>
                    </a:cubicBezTo>
                    <a:lnTo>
                      <a:pt x="31" y="34"/>
                    </a:lnTo>
                    <a:cubicBezTo>
                      <a:pt x="1" y="55"/>
                      <a:pt x="17" y="103"/>
                      <a:pt x="45" y="103"/>
                    </a:cubicBezTo>
                    <a:cubicBezTo>
                      <a:pt x="48" y="103"/>
                      <a:pt x="51" y="103"/>
                      <a:pt x="54" y="102"/>
                    </a:cubicBezTo>
                    <a:lnTo>
                      <a:pt x="144" y="79"/>
                    </a:lnTo>
                    <a:cubicBezTo>
                      <a:pt x="166" y="79"/>
                      <a:pt x="200" y="68"/>
                      <a:pt x="222" y="68"/>
                    </a:cubicBezTo>
                    <a:lnTo>
                      <a:pt x="402" y="68"/>
                    </a:lnTo>
                    <a:cubicBezTo>
                      <a:pt x="408" y="71"/>
                      <a:pt x="414" y="73"/>
                      <a:pt x="418" y="73"/>
                    </a:cubicBezTo>
                    <a:cubicBezTo>
                      <a:pt x="431" y="73"/>
                      <a:pt x="439" y="62"/>
                      <a:pt x="447" y="46"/>
                    </a:cubicBezTo>
                    <a:cubicBezTo>
                      <a:pt x="447" y="23"/>
                      <a:pt x="436" y="12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9"/>
              <p:cNvSpPr/>
              <p:nvPr/>
            </p:nvSpPr>
            <p:spPr>
              <a:xfrm>
                <a:off x="-2000982" y="1085551"/>
                <a:ext cx="140052" cy="67360"/>
              </a:xfrm>
              <a:custGeom>
                <a:rect b="b" l="l" r="r" t="t"/>
                <a:pathLst>
                  <a:path extrusionOk="0" h="240" w="499">
                    <a:moveTo>
                      <a:pt x="445" y="0"/>
                    </a:moveTo>
                    <a:cubicBezTo>
                      <a:pt x="442" y="0"/>
                      <a:pt x="438" y="0"/>
                      <a:pt x="435" y="1"/>
                    </a:cubicBezTo>
                    <a:lnTo>
                      <a:pt x="322" y="35"/>
                    </a:lnTo>
                    <a:cubicBezTo>
                      <a:pt x="277" y="35"/>
                      <a:pt x="244" y="46"/>
                      <a:pt x="210" y="69"/>
                    </a:cubicBezTo>
                    <a:cubicBezTo>
                      <a:pt x="199" y="80"/>
                      <a:pt x="188" y="91"/>
                      <a:pt x="176" y="102"/>
                    </a:cubicBezTo>
                    <a:lnTo>
                      <a:pt x="120" y="125"/>
                    </a:lnTo>
                    <a:cubicBezTo>
                      <a:pt x="98" y="136"/>
                      <a:pt x="64" y="159"/>
                      <a:pt x="30" y="170"/>
                    </a:cubicBezTo>
                    <a:cubicBezTo>
                      <a:pt x="0" y="200"/>
                      <a:pt x="24" y="239"/>
                      <a:pt x="53" y="239"/>
                    </a:cubicBezTo>
                    <a:cubicBezTo>
                      <a:pt x="57" y="239"/>
                      <a:pt x="60" y="239"/>
                      <a:pt x="64" y="237"/>
                    </a:cubicBezTo>
                    <a:cubicBezTo>
                      <a:pt x="98" y="215"/>
                      <a:pt x="120" y="204"/>
                      <a:pt x="154" y="192"/>
                    </a:cubicBezTo>
                    <a:cubicBezTo>
                      <a:pt x="188" y="170"/>
                      <a:pt x="221" y="159"/>
                      <a:pt x="244" y="125"/>
                    </a:cubicBezTo>
                    <a:cubicBezTo>
                      <a:pt x="255" y="125"/>
                      <a:pt x="266" y="114"/>
                      <a:pt x="277" y="114"/>
                    </a:cubicBezTo>
                    <a:lnTo>
                      <a:pt x="345" y="91"/>
                    </a:lnTo>
                    <a:lnTo>
                      <a:pt x="457" y="69"/>
                    </a:lnTo>
                    <a:cubicBezTo>
                      <a:pt x="499" y="58"/>
                      <a:pt x="483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9"/>
              <p:cNvSpPr/>
              <p:nvPr/>
            </p:nvSpPr>
            <p:spPr>
              <a:xfrm>
                <a:off x="-1837916" y="1284261"/>
                <a:ext cx="53046" cy="132474"/>
              </a:xfrm>
              <a:custGeom>
                <a:rect b="b" l="l" r="r" t="t"/>
                <a:pathLst>
                  <a:path extrusionOk="0" h="472" w="189">
                    <a:moveTo>
                      <a:pt x="65" y="0"/>
                    </a:moveTo>
                    <a:cubicBezTo>
                      <a:pt x="62" y="0"/>
                      <a:pt x="59" y="1"/>
                      <a:pt x="56" y="2"/>
                    </a:cubicBezTo>
                    <a:cubicBezTo>
                      <a:pt x="23" y="24"/>
                      <a:pt x="11" y="58"/>
                      <a:pt x="11" y="91"/>
                    </a:cubicBezTo>
                    <a:cubicBezTo>
                      <a:pt x="0" y="136"/>
                      <a:pt x="0" y="181"/>
                      <a:pt x="11" y="226"/>
                    </a:cubicBezTo>
                    <a:cubicBezTo>
                      <a:pt x="23" y="260"/>
                      <a:pt x="34" y="305"/>
                      <a:pt x="56" y="339"/>
                    </a:cubicBezTo>
                    <a:lnTo>
                      <a:pt x="79" y="406"/>
                    </a:lnTo>
                    <a:cubicBezTo>
                      <a:pt x="90" y="418"/>
                      <a:pt x="101" y="440"/>
                      <a:pt x="112" y="462"/>
                    </a:cubicBezTo>
                    <a:cubicBezTo>
                      <a:pt x="116" y="469"/>
                      <a:pt x="123" y="472"/>
                      <a:pt x="132" y="472"/>
                    </a:cubicBezTo>
                    <a:cubicBezTo>
                      <a:pt x="155" y="472"/>
                      <a:pt x="188" y="453"/>
                      <a:pt x="180" y="429"/>
                    </a:cubicBezTo>
                    <a:lnTo>
                      <a:pt x="146" y="373"/>
                    </a:lnTo>
                    <a:cubicBezTo>
                      <a:pt x="135" y="361"/>
                      <a:pt x="135" y="339"/>
                      <a:pt x="124" y="328"/>
                    </a:cubicBezTo>
                    <a:cubicBezTo>
                      <a:pt x="112" y="294"/>
                      <a:pt x="90" y="260"/>
                      <a:pt x="79" y="238"/>
                    </a:cubicBezTo>
                    <a:cubicBezTo>
                      <a:pt x="67" y="204"/>
                      <a:pt x="67" y="170"/>
                      <a:pt x="67" y="136"/>
                    </a:cubicBezTo>
                    <a:cubicBezTo>
                      <a:pt x="67" y="114"/>
                      <a:pt x="79" y="103"/>
                      <a:pt x="79" y="91"/>
                    </a:cubicBezTo>
                    <a:cubicBezTo>
                      <a:pt x="79" y="91"/>
                      <a:pt x="79" y="69"/>
                      <a:pt x="90" y="69"/>
                    </a:cubicBezTo>
                    <a:cubicBezTo>
                      <a:pt x="121" y="49"/>
                      <a:pt x="95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9"/>
              <p:cNvSpPr/>
              <p:nvPr/>
            </p:nvSpPr>
            <p:spPr>
              <a:xfrm>
                <a:off x="-1577179" y="1216902"/>
                <a:ext cx="72692" cy="112547"/>
              </a:xfrm>
              <a:custGeom>
                <a:rect b="b" l="l" r="r" t="t"/>
                <a:pathLst>
                  <a:path extrusionOk="0" h="401" w="259">
                    <a:moveTo>
                      <a:pt x="51" y="0"/>
                    </a:moveTo>
                    <a:cubicBezTo>
                      <a:pt x="18" y="0"/>
                      <a:pt x="0" y="45"/>
                      <a:pt x="38" y="73"/>
                    </a:cubicBezTo>
                    <a:cubicBezTo>
                      <a:pt x="49" y="73"/>
                      <a:pt x="49" y="84"/>
                      <a:pt x="60" y="95"/>
                    </a:cubicBezTo>
                    <a:cubicBezTo>
                      <a:pt x="72" y="95"/>
                      <a:pt x="72" y="107"/>
                      <a:pt x="83" y="118"/>
                    </a:cubicBezTo>
                    <a:cubicBezTo>
                      <a:pt x="94" y="152"/>
                      <a:pt x="105" y="174"/>
                      <a:pt x="117" y="208"/>
                    </a:cubicBezTo>
                    <a:cubicBezTo>
                      <a:pt x="128" y="230"/>
                      <a:pt x="139" y="264"/>
                      <a:pt x="150" y="287"/>
                    </a:cubicBezTo>
                    <a:cubicBezTo>
                      <a:pt x="173" y="320"/>
                      <a:pt x="173" y="343"/>
                      <a:pt x="184" y="376"/>
                    </a:cubicBezTo>
                    <a:cubicBezTo>
                      <a:pt x="188" y="394"/>
                      <a:pt x="201" y="401"/>
                      <a:pt x="214" y="401"/>
                    </a:cubicBezTo>
                    <a:cubicBezTo>
                      <a:pt x="235" y="401"/>
                      <a:pt x="258" y="382"/>
                      <a:pt x="251" y="354"/>
                    </a:cubicBezTo>
                    <a:cubicBezTo>
                      <a:pt x="240" y="320"/>
                      <a:pt x="229" y="298"/>
                      <a:pt x="218" y="264"/>
                    </a:cubicBezTo>
                    <a:cubicBezTo>
                      <a:pt x="207" y="230"/>
                      <a:pt x="195" y="197"/>
                      <a:pt x="173" y="163"/>
                    </a:cubicBezTo>
                    <a:cubicBezTo>
                      <a:pt x="173" y="152"/>
                      <a:pt x="162" y="140"/>
                      <a:pt x="150" y="129"/>
                    </a:cubicBezTo>
                    <a:cubicBezTo>
                      <a:pt x="150" y="95"/>
                      <a:pt x="128" y="62"/>
                      <a:pt x="105" y="39"/>
                    </a:cubicBezTo>
                    <a:cubicBezTo>
                      <a:pt x="94" y="28"/>
                      <a:pt x="83" y="17"/>
                      <a:pt x="72" y="5"/>
                    </a:cubicBezTo>
                    <a:cubicBezTo>
                      <a:pt x="64" y="2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0" name="Google Shape;1390;p29"/>
            <p:cNvGrpSpPr/>
            <p:nvPr/>
          </p:nvGrpSpPr>
          <p:grpSpPr>
            <a:xfrm rot="-1373109">
              <a:off x="8318023" y="4593976"/>
              <a:ext cx="151243" cy="196832"/>
              <a:chOff x="7782088" y="667305"/>
              <a:chExt cx="198770" cy="258655"/>
            </a:xfrm>
          </p:grpSpPr>
          <p:grpSp>
            <p:nvGrpSpPr>
              <p:cNvPr id="1391" name="Google Shape;1391;p2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392" name="Google Shape;1392;p2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2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4" name="Google Shape;1394;p2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30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5B98A0">
                  <a:alpha val="52549"/>
                </a:srgbClr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30"/>
          <p:cNvSpPr txBox="1"/>
          <p:nvPr>
            <p:ph idx="1" type="subTitle"/>
          </p:nvPr>
        </p:nvSpPr>
        <p:spPr>
          <a:xfrm>
            <a:off x="720000" y="1060125"/>
            <a:ext cx="77040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8" name="Google Shape;139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99" name="Google Shape;1399;p30"/>
          <p:cNvSpPr/>
          <p:nvPr/>
        </p:nvSpPr>
        <p:spPr>
          <a:xfrm>
            <a:off x="237767" y="4839372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30"/>
          <p:cNvSpPr/>
          <p:nvPr/>
        </p:nvSpPr>
        <p:spPr>
          <a:xfrm>
            <a:off x="1932846" y="4812266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0"/>
          <p:cNvSpPr/>
          <p:nvPr/>
        </p:nvSpPr>
        <p:spPr>
          <a:xfrm>
            <a:off x="2942377" y="2565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30"/>
          <p:cNvSpPr/>
          <p:nvPr/>
        </p:nvSpPr>
        <p:spPr>
          <a:xfrm>
            <a:off x="8700131" y="30640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0"/>
          <p:cNvSpPr/>
          <p:nvPr/>
        </p:nvSpPr>
        <p:spPr>
          <a:xfrm>
            <a:off x="6453194" y="32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0"/>
          <p:cNvSpPr/>
          <p:nvPr/>
        </p:nvSpPr>
        <p:spPr>
          <a:xfrm>
            <a:off x="7243281" y="4838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0"/>
          <p:cNvSpPr/>
          <p:nvPr/>
        </p:nvSpPr>
        <p:spPr>
          <a:xfrm>
            <a:off x="415000" y="30712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6" name="Google Shape;1406;p30"/>
          <p:cNvGrpSpPr/>
          <p:nvPr/>
        </p:nvGrpSpPr>
        <p:grpSpPr>
          <a:xfrm>
            <a:off x="-290645" y="-117062"/>
            <a:ext cx="1479947" cy="1312670"/>
            <a:chOff x="370755" y="493063"/>
            <a:chExt cx="1479947" cy="1312670"/>
          </a:xfrm>
        </p:grpSpPr>
        <p:grpSp>
          <p:nvGrpSpPr>
            <p:cNvPr id="1407" name="Google Shape;1407;p30"/>
            <p:cNvGrpSpPr/>
            <p:nvPr/>
          </p:nvGrpSpPr>
          <p:grpSpPr>
            <a:xfrm>
              <a:off x="370755" y="493063"/>
              <a:ext cx="1479947" cy="1312670"/>
              <a:chOff x="-1746420" y="-656250"/>
              <a:chExt cx="1479947" cy="1312670"/>
            </a:xfrm>
          </p:grpSpPr>
          <p:sp>
            <p:nvSpPr>
              <p:cNvPr id="1408" name="Google Shape;1408;p30"/>
              <p:cNvSpPr/>
              <p:nvPr/>
            </p:nvSpPr>
            <p:spPr>
              <a:xfrm>
                <a:off x="-1746420" y="-656250"/>
                <a:ext cx="1479947" cy="1312670"/>
              </a:xfrm>
              <a:custGeom>
                <a:rect b="b" l="l" r="r" t="t"/>
                <a:pathLst>
                  <a:path extrusionOk="0" h="4677" w="5273">
                    <a:moveTo>
                      <a:pt x="785" y="1"/>
                    </a:moveTo>
                    <a:cubicBezTo>
                      <a:pt x="315" y="1"/>
                      <a:pt x="922" y="1767"/>
                      <a:pt x="922" y="1767"/>
                    </a:cubicBezTo>
                    <a:cubicBezTo>
                      <a:pt x="922" y="1767"/>
                      <a:pt x="0" y="2565"/>
                      <a:pt x="34" y="2936"/>
                    </a:cubicBezTo>
                    <a:cubicBezTo>
                      <a:pt x="54" y="3158"/>
                      <a:pt x="617" y="3203"/>
                      <a:pt x="1063" y="3203"/>
                    </a:cubicBezTo>
                    <a:cubicBezTo>
                      <a:pt x="1361" y="3203"/>
                      <a:pt x="1608" y="3183"/>
                      <a:pt x="1608" y="3183"/>
                    </a:cubicBezTo>
                    <a:cubicBezTo>
                      <a:pt x="1608" y="3183"/>
                      <a:pt x="1956" y="4510"/>
                      <a:pt x="2485" y="4667"/>
                    </a:cubicBezTo>
                    <a:cubicBezTo>
                      <a:pt x="2509" y="4674"/>
                      <a:pt x="2532" y="4677"/>
                      <a:pt x="2554" y="4677"/>
                    </a:cubicBezTo>
                    <a:cubicBezTo>
                      <a:pt x="3024" y="4677"/>
                      <a:pt x="3137" y="3273"/>
                      <a:pt x="3137" y="3273"/>
                    </a:cubicBezTo>
                    <a:cubicBezTo>
                      <a:pt x="3137" y="3273"/>
                      <a:pt x="3340" y="3293"/>
                      <a:pt x="3613" y="3293"/>
                    </a:cubicBezTo>
                    <a:cubicBezTo>
                      <a:pt x="3982" y="3293"/>
                      <a:pt x="4476" y="3256"/>
                      <a:pt x="4767" y="3082"/>
                    </a:cubicBezTo>
                    <a:cubicBezTo>
                      <a:pt x="5273" y="2767"/>
                      <a:pt x="3867" y="1767"/>
                      <a:pt x="3867" y="1767"/>
                    </a:cubicBezTo>
                    <a:cubicBezTo>
                      <a:pt x="3867" y="1767"/>
                      <a:pt x="4115" y="485"/>
                      <a:pt x="3643" y="148"/>
                    </a:cubicBezTo>
                    <a:cubicBezTo>
                      <a:pt x="3566" y="95"/>
                      <a:pt x="3477" y="73"/>
                      <a:pt x="3382" y="73"/>
                    </a:cubicBezTo>
                    <a:cubicBezTo>
                      <a:pt x="2889" y="73"/>
                      <a:pt x="2226" y="665"/>
                      <a:pt x="2226" y="665"/>
                    </a:cubicBezTo>
                    <a:cubicBezTo>
                      <a:pt x="2226" y="665"/>
                      <a:pt x="1293" y="35"/>
                      <a:pt x="798" y="1"/>
                    </a:cubicBezTo>
                    <a:cubicBezTo>
                      <a:pt x="794" y="1"/>
                      <a:pt x="789" y="1"/>
                      <a:pt x="785" y="1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>
                <a:off x="-1537324" y="-618360"/>
                <a:ext cx="370197" cy="186081"/>
              </a:xfrm>
              <a:custGeom>
                <a:rect b="b" l="l" r="r" t="t"/>
                <a:pathLst>
                  <a:path extrusionOk="0" h="663" w="1319">
                    <a:moveTo>
                      <a:pt x="121" y="1"/>
                    </a:moveTo>
                    <a:cubicBezTo>
                      <a:pt x="28" y="1"/>
                      <a:pt x="0" y="138"/>
                      <a:pt x="87" y="170"/>
                    </a:cubicBezTo>
                    <a:cubicBezTo>
                      <a:pt x="177" y="215"/>
                      <a:pt x="267" y="237"/>
                      <a:pt x="368" y="271"/>
                    </a:cubicBezTo>
                    <a:cubicBezTo>
                      <a:pt x="458" y="294"/>
                      <a:pt x="548" y="327"/>
                      <a:pt x="627" y="361"/>
                    </a:cubicBezTo>
                    <a:cubicBezTo>
                      <a:pt x="717" y="406"/>
                      <a:pt x="818" y="440"/>
                      <a:pt x="908" y="474"/>
                    </a:cubicBezTo>
                    <a:cubicBezTo>
                      <a:pt x="998" y="519"/>
                      <a:pt x="1076" y="575"/>
                      <a:pt x="1144" y="642"/>
                    </a:cubicBezTo>
                    <a:cubicBezTo>
                      <a:pt x="1161" y="657"/>
                      <a:pt x="1179" y="663"/>
                      <a:pt x="1197" y="663"/>
                    </a:cubicBezTo>
                    <a:cubicBezTo>
                      <a:pt x="1262" y="663"/>
                      <a:pt x="1318" y="580"/>
                      <a:pt x="1256" y="519"/>
                    </a:cubicBezTo>
                    <a:cubicBezTo>
                      <a:pt x="1178" y="440"/>
                      <a:pt x="1099" y="384"/>
                      <a:pt x="998" y="339"/>
                    </a:cubicBezTo>
                    <a:cubicBezTo>
                      <a:pt x="908" y="282"/>
                      <a:pt x="807" y="260"/>
                      <a:pt x="717" y="215"/>
                    </a:cubicBezTo>
                    <a:cubicBezTo>
                      <a:pt x="627" y="170"/>
                      <a:pt x="537" y="136"/>
                      <a:pt x="436" y="114"/>
                    </a:cubicBezTo>
                    <a:cubicBezTo>
                      <a:pt x="334" y="80"/>
                      <a:pt x="233" y="46"/>
                      <a:pt x="132" y="1"/>
                    </a:cubicBezTo>
                    <a:cubicBezTo>
                      <a:pt x="128" y="1"/>
                      <a:pt x="125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>
                <a:off x="-1080683" y="-577945"/>
                <a:ext cx="277858" cy="161944"/>
              </a:xfrm>
              <a:custGeom>
                <a:rect b="b" l="l" r="r" t="t"/>
                <a:pathLst>
                  <a:path extrusionOk="0" h="577" w="990">
                    <a:moveTo>
                      <a:pt x="889" y="1"/>
                    </a:moveTo>
                    <a:cubicBezTo>
                      <a:pt x="881" y="1"/>
                      <a:pt x="874" y="2"/>
                      <a:pt x="866" y="4"/>
                    </a:cubicBezTo>
                    <a:cubicBezTo>
                      <a:pt x="798" y="26"/>
                      <a:pt x="720" y="48"/>
                      <a:pt x="652" y="82"/>
                    </a:cubicBezTo>
                    <a:cubicBezTo>
                      <a:pt x="585" y="116"/>
                      <a:pt x="517" y="138"/>
                      <a:pt x="439" y="161"/>
                    </a:cubicBezTo>
                    <a:cubicBezTo>
                      <a:pt x="371" y="195"/>
                      <a:pt x="304" y="228"/>
                      <a:pt x="248" y="273"/>
                    </a:cubicBezTo>
                    <a:lnTo>
                      <a:pt x="56" y="419"/>
                    </a:lnTo>
                    <a:cubicBezTo>
                      <a:pt x="11" y="442"/>
                      <a:pt x="0" y="487"/>
                      <a:pt x="23" y="532"/>
                    </a:cubicBezTo>
                    <a:cubicBezTo>
                      <a:pt x="38" y="562"/>
                      <a:pt x="68" y="577"/>
                      <a:pt x="99" y="577"/>
                    </a:cubicBezTo>
                    <a:cubicBezTo>
                      <a:pt x="115" y="577"/>
                      <a:pt x="131" y="573"/>
                      <a:pt x="146" y="566"/>
                    </a:cubicBezTo>
                    <a:lnTo>
                      <a:pt x="338" y="419"/>
                    </a:lnTo>
                    <a:cubicBezTo>
                      <a:pt x="394" y="386"/>
                      <a:pt x="450" y="352"/>
                      <a:pt x="517" y="318"/>
                    </a:cubicBezTo>
                    <a:cubicBezTo>
                      <a:pt x="540" y="307"/>
                      <a:pt x="574" y="296"/>
                      <a:pt x="607" y="273"/>
                    </a:cubicBezTo>
                    <a:lnTo>
                      <a:pt x="697" y="251"/>
                    </a:lnTo>
                    <a:cubicBezTo>
                      <a:pt x="765" y="217"/>
                      <a:pt x="843" y="183"/>
                      <a:pt x="911" y="172"/>
                    </a:cubicBezTo>
                    <a:cubicBezTo>
                      <a:pt x="956" y="150"/>
                      <a:pt x="990" y="105"/>
                      <a:pt x="978" y="60"/>
                    </a:cubicBezTo>
                    <a:cubicBezTo>
                      <a:pt x="960" y="22"/>
                      <a:pt x="926" y="1"/>
                      <a:pt x="8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0"/>
              <p:cNvSpPr/>
              <p:nvPr/>
            </p:nvSpPr>
            <p:spPr>
              <a:xfrm>
                <a:off x="-1705443" y="-100535"/>
                <a:ext cx="262141" cy="259615"/>
              </a:xfrm>
              <a:custGeom>
                <a:rect b="b" l="l" r="r" t="t"/>
                <a:pathLst>
                  <a:path extrusionOk="0" h="925" w="934">
                    <a:moveTo>
                      <a:pt x="838" y="0"/>
                    </a:moveTo>
                    <a:cubicBezTo>
                      <a:pt x="823" y="0"/>
                      <a:pt x="810" y="4"/>
                      <a:pt x="798" y="11"/>
                    </a:cubicBezTo>
                    <a:lnTo>
                      <a:pt x="562" y="191"/>
                    </a:lnTo>
                    <a:cubicBezTo>
                      <a:pt x="472" y="236"/>
                      <a:pt x="405" y="292"/>
                      <a:pt x="349" y="371"/>
                    </a:cubicBezTo>
                    <a:cubicBezTo>
                      <a:pt x="326" y="405"/>
                      <a:pt x="304" y="450"/>
                      <a:pt x="281" y="484"/>
                    </a:cubicBezTo>
                    <a:cubicBezTo>
                      <a:pt x="259" y="506"/>
                      <a:pt x="236" y="540"/>
                      <a:pt x="203" y="573"/>
                    </a:cubicBezTo>
                    <a:cubicBezTo>
                      <a:pt x="169" y="607"/>
                      <a:pt x="135" y="641"/>
                      <a:pt x="113" y="675"/>
                    </a:cubicBezTo>
                    <a:lnTo>
                      <a:pt x="68" y="731"/>
                    </a:lnTo>
                    <a:cubicBezTo>
                      <a:pt x="56" y="742"/>
                      <a:pt x="45" y="765"/>
                      <a:pt x="34" y="776"/>
                    </a:cubicBezTo>
                    <a:cubicBezTo>
                      <a:pt x="0" y="810"/>
                      <a:pt x="0" y="866"/>
                      <a:pt x="34" y="900"/>
                    </a:cubicBezTo>
                    <a:cubicBezTo>
                      <a:pt x="51" y="916"/>
                      <a:pt x="73" y="925"/>
                      <a:pt x="96" y="925"/>
                    </a:cubicBezTo>
                    <a:cubicBezTo>
                      <a:pt x="118" y="925"/>
                      <a:pt x="141" y="916"/>
                      <a:pt x="158" y="900"/>
                    </a:cubicBezTo>
                    <a:cubicBezTo>
                      <a:pt x="180" y="866"/>
                      <a:pt x="203" y="832"/>
                      <a:pt x="225" y="798"/>
                    </a:cubicBezTo>
                    <a:cubicBezTo>
                      <a:pt x="248" y="765"/>
                      <a:pt x="281" y="731"/>
                      <a:pt x="315" y="697"/>
                    </a:cubicBezTo>
                    <a:cubicBezTo>
                      <a:pt x="382" y="641"/>
                      <a:pt x="427" y="562"/>
                      <a:pt x="472" y="495"/>
                    </a:cubicBezTo>
                    <a:cubicBezTo>
                      <a:pt x="484" y="461"/>
                      <a:pt x="506" y="439"/>
                      <a:pt x="529" y="416"/>
                    </a:cubicBezTo>
                    <a:lnTo>
                      <a:pt x="641" y="337"/>
                    </a:lnTo>
                    <a:lnTo>
                      <a:pt x="877" y="158"/>
                    </a:lnTo>
                    <a:cubicBezTo>
                      <a:pt x="922" y="135"/>
                      <a:pt x="933" y="79"/>
                      <a:pt x="911" y="45"/>
                    </a:cubicBezTo>
                    <a:cubicBezTo>
                      <a:pt x="896" y="15"/>
                      <a:pt x="866" y="0"/>
                      <a:pt x="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0"/>
              <p:cNvSpPr/>
              <p:nvPr/>
            </p:nvSpPr>
            <p:spPr>
              <a:xfrm>
                <a:off x="-1206982" y="313444"/>
                <a:ext cx="210499" cy="300031"/>
              </a:xfrm>
              <a:custGeom>
                <a:rect b="b" l="l" r="r" t="t"/>
                <a:pathLst>
                  <a:path extrusionOk="0" h="1069" w="750">
                    <a:moveTo>
                      <a:pt x="131" y="0"/>
                    </a:moveTo>
                    <a:cubicBezTo>
                      <a:pt x="110" y="0"/>
                      <a:pt x="87" y="9"/>
                      <a:pt x="68" y="32"/>
                    </a:cubicBezTo>
                    <a:lnTo>
                      <a:pt x="57" y="32"/>
                    </a:lnTo>
                    <a:cubicBezTo>
                      <a:pt x="12" y="122"/>
                      <a:pt x="1" y="223"/>
                      <a:pt x="34" y="313"/>
                    </a:cubicBezTo>
                    <a:cubicBezTo>
                      <a:pt x="57" y="414"/>
                      <a:pt x="90" y="515"/>
                      <a:pt x="147" y="594"/>
                    </a:cubicBezTo>
                    <a:cubicBezTo>
                      <a:pt x="203" y="672"/>
                      <a:pt x="270" y="751"/>
                      <a:pt x="338" y="819"/>
                    </a:cubicBezTo>
                    <a:cubicBezTo>
                      <a:pt x="383" y="852"/>
                      <a:pt x="417" y="897"/>
                      <a:pt x="450" y="931"/>
                    </a:cubicBezTo>
                    <a:cubicBezTo>
                      <a:pt x="495" y="976"/>
                      <a:pt x="540" y="998"/>
                      <a:pt x="574" y="1043"/>
                    </a:cubicBezTo>
                    <a:cubicBezTo>
                      <a:pt x="592" y="1061"/>
                      <a:pt x="611" y="1069"/>
                      <a:pt x="630" y="1069"/>
                    </a:cubicBezTo>
                    <a:cubicBezTo>
                      <a:pt x="694" y="1069"/>
                      <a:pt x="750" y="981"/>
                      <a:pt x="698" y="920"/>
                    </a:cubicBezTo>
                    <a:cubicBezTo>
                      <a:pt x="664" y="886"/>
                      <a:pt x="630" y="864"/>
                      <a:pt x="596" y="830"/>
                    </a:cubicBezTo>
                    <a:lnTo>
                      <a:pt x="495" y="740"/>
                    </a:lnTo>
                    <a:cubicBezTo>
                      <a:pt x="439" y="684"/>
                      <a:pt x="383" y="616"/>
                      <a:pt x="327" y="549"/>
                    </a:cubicBezTo>
                    <a:cubicBezTo>
                      <a:pt x="282" y="493"/>
                      <a:pt x="237" y="425"/>
                      <a:pt x="214" y="346"/>
                    </a:cubicBezTo>
                    <a:cubicBezTo>
                      <a:pt x="203" y="301"/>
                      <a:pt x="192" y="256"/>
                      <a:pt x="192" y="211"/>
                    </a:cubicBezTo>
                    <a:cubicBezTo>
                      <a:pt x="192" y="200"/>
                      <a:pt x="192" y="178"/>
                      <a:pt x="192" y="167"/>
                    </a:cubicBezTo>
                    <a:cubicBezTo>
                      <a:pt x="192" y="155"/>
                      <a:pt x="192" y="155"/>
                      <a:pt x="192" y="144"/>
                    </a:cubicBezTo>
                    <a:cubicBezTo>
                      <a:pt x="192" y="138"/>
                      <a:pt x="194" y="136"/>
                      <a:pt x="196" y="136"/>
                    </a:cubicBezTo>
                    <a:cubicBezTo>
                      <a:pt x="197" y="136"/>
                      <a:pt x="197" y="138"/>
                      <a:pt x="192" y="144"/>
                    </a:cubicBezTo>
                    <a:cubicBezTo>
                      <a:pt x="251" y="85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3" name="Google Shape;1413;p30"/>
            <p:cNvGrpSpPr/>
            <p:nvPr/>
          </p:nvGrpSpPr>
          <p:grpSpPr>
            <a:xfrm>
              <a:off x="965763" y="908517"/>
              <a:ext cx="198770" cy="258655"/>
              <a:chOff x="1011338" y="906267"/>
              <a:chExt cx="198770" cy="258655"/>
            </a:xfrm>
          </p:grpSpPr>
          <p:grpSp>
            <p:nvGrpSpPr>
              <p:cNvPr id="1414" name="Google Shape;1414;p30"/>
              <p:cNvGrpSpPr/>
              <p:nvPr/>
            </p:nvGrpSpPr>
            <p:grpSpPr>
              <a:xfrm rot="-464811">
                <a:off x="1026622" y="916517"/>
                <a:ext cx="168203" cy="238155"/>
                <a:chOff x="6083334" y="4589382"/>
                <a:chExt cx="168198" cy="238149"/>
              </a:xfrm>
            </p:grpSpPr>
            <p:sp>
              <p:nvSpPr>
                <p:cNvPr id="1415" name="Google Shape;1415;p30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0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30"/>
                <p:cNvSpPr/>
                <p:nvPr/>
              </p:nvSpPr>
              <p:spPr>
                <a:xfrm>
                  <a:off x="6219354" y="4626696"/>
                  <a:ext cx="0" cy="114"/>
                </a:xfrm>
                <a:custGeom>
                  <a:rect b="b" l="l" r="r" t="t"/>
                  <a:pathLst>
                    <a:path extrusionOk="0" h="1" w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8" name="Google Shape;1418;p30"/>
              <p:cNvSpPr/>
              <p:nvPr/>
            </p:nvSpPr>
            <p:spPr>
              <a:xfrm rot="-464821">
                <a:off x="1150977" y="938618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9" name="Google Shape;1419;p30"/>
          <p:cNvGrpSpPr/>
          <p:nvPr/>
        </p:nvGrpSpPr>
        <p:grpSpPr>
          <a:xfrm>
            <a:off x="416760" y="4325172"/>
            <a:ext cx="596694" cy="566663"/>
            <a:chOff x="8095310" y="4409072"/>
            <a:chExt cx="596694" cy="566663"/>
          </a:xfrm>
        </p:grpSpPr>
        <p:grpSp>
          <p:nvGrpSpPr>
            <p:cNvPr id="1420" name="Google Shape;1420;p30"/>
            <p:cNvGrpSpPr/>
            <p:nvPr/>
          </p:nvGrpSpPr>
          <p:grpSpPr>
            <a:xfrm>
              <a:off x="8095310" y="4409072"/>
              <a:ext cx="596694" cy="566663"/>
              <a:chOff x="-2027365" y="866072"/>
              <a:chExt cx="596694" cy="566663"/>
            </a:xfrm>
          </p:grpSpPr>
          <p:sp>
            <p:nvSpPr>
              <p:cNvPr id="1421" name="Google Shape;1421;p30"/>
              <p:cNvSpPr/>
              <p:nvPr/>
            </p:nvSpPr>
            <p:spPr>
              <a:xfrm>
                <a:off x="-2027365" y="866072"/>
                <a:ext cx="596694" cy="566663"/>
              </a:xfrm>
              <a:custGeom>
                <a:rect b="b" l="l" r="r" t="t"/>
                <a:pathLst>
                  <a:path extrusionOk="0" h="2019" w="2126">
                    <a:moveTo>
                      <a:pt x="735" y="0"/>
                    </a:moveTo>
                    <a:cubicBezTo>
                      <a:pt x="571" y="0"/>
                      <a:pt x="551" y="693"/>
                      <a:pt x="551" y="693"/>
                    </a:cubicBezTo>
                    <a:cubicBezTo>
                      <a:pt x="551" y="693"/>
                      <a:pt x="79" y="851"/>
                      <a:pt x="34" y="986"/>
                    </a:cubicBezTo>
                    <a:cubicBezTo>
                      <a:pt x="0" y="1132"/>
                      <a:pt x="619" y="1312"/>
                      <a:pt x="619" y="1312"/>
                    </a:cubicBezTo>
                    <a:cubicBezTo>
                      <a:pt x="619" y="1312"/>
                      <a:pt x="574" y="1851"/>
                      <a:pt x="765" y="1997"/>
                    </a:cubicBezTo>
                    <a:cubicBezTo>
                      <a:pt x="784" y="2012"/>
                      <a:pt x="805" y="2018"/>
                      <a:pt x="825" y="2018"/>
                    </a:cubicBezTo>
                    <a:cubicBezTo>
                      <a:pt x="1000" y="2018"/>
                      <a:pt x="1215" y="1570"/>
                      <a:pt x="1215" y="1570"/>
                    </a:cubicBezTo>
                    <a:cubicBezTo>
                      <a:pt x="1215" y="1570"/>
                      <a:pt x="1564" y="1745"/>
                      <a:pt x="1806" y="1745"/>
                    </a:cubicBezTo>
                    <a:cubicBezTo>
                      <a:pt x="1831" y="1745"/>
                      <a:pt x="1855" y="1743"/>
                      <a:pt x="1878" y="1739"/>
                    </a:cubicBezTo>
                    <a:cubicBezTo>
                      <a:pt x="2125" y="1705"/>
                      <a:pt x="1709" y="1121"/>
                      <a:pt x="1709" y="1121"/>
                    </a:cubicBezTo>
                    <a:cubicBezTo>
                      <a:pt x="1709" y="1121"/>
                      <a:pt x="1990" y="671"/>
                      <a:pt x="1855" y="480"/>
                    </a:cubicBezTo>
                    <a:cubicBezTo>
                      <a:pt x="1805" y="413"/>
                      <a:pt x="1713" y="392"/>
                      <a:pt x="1616" y="392"/>
                    </a:cubicBezTo>
                    <a:cubicBezTo>
                      <a:pt x="1432" y="392"/>
                      <a:pt x="1226" y="468"/>
                      <a:pt x="1226" y="468"/>
                    </a:cubicBezTo>
                    <a:cubicBezTo>
                      <a:pt x="1226" y="468"/>
                      <a:pt x="956" y="97"/>
                      <a:pt x="765" y="8"/>
                    </a:cubicBezTo>
                    <a:cubicBezTo>
                      <a:pt x="755" y="3"/>
                      <a:pt x="745" y="0"/>
                      <a:pt x="735" y="0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0"/>
              <p:cNvSpPr/>
              <p:nvPr/>
            </p:nvSpPr>
            <p:spPr>
              <a:xfrm>
                <a:off x="-1832864" y="884034"/>
                <a:ext cx="128825" cy="115915"/>
              </a:xfrm>
              <a:custGeom>
                <a:rect b="b" l="l" r="r" t="t"/>
                <a:pathLst>
                  <a:path extrusionOk="0" h="413" w="459">
                    <a:moveTo>
                      <a:pt x="59" y="1"/>
                    </a:moveTo>
                    <a:cubicBezTo>
                      <a:pt x="29" y="1"/>
                      <a:pt x="1" y="41"/>
                      <a:pt x="27" y="67"/>
                    </a:cubicBezTo>
                    <a:lnTo>
                      <a:pt x="83" y="101"/>
                    </a:lnTo>
                    <a:cubicBezTo>
                      <a:pt x="94" y="112"/>
                      <a:pt x="117" y="123"/>
                      <a:pt x="128" y="146"/>
                    </a:cubicBezTo>
                    <a:cubicBezTo>
                      <a:pt x="162" y="168"/>
                      <a:pt x="196" y="191"/>
                      <a:pt x="218" y="225"/>
                    </a:cubicBezTo>
                    <a:cubicBezTo>
                      <a:pt x="252" y="247"/>
                      <a:pt x="286" y="270"/>
                      <a:pt x="308" y="303"/>
                    </a:cubicBezTo>
                    <a:cubicBezTo>
                      <a:pt x="342" y="326"/>
                      <a:pt x="364" y="360"/>
                      <a:pt x="387" y="393"/>
                    </a:cubicBezTo>
                    <a:cubicBezTo>
                      <a:pt x="390" y="407"/>
                      <a:pt x="399" y="412"/>
                      <a:pt x="408" y="412"/>
                    </a:cubicBezTo>
                    <a:cubicBezTo>
                      <a:pt x="430" y="412"/>
                      <a:pt x="459" y="383"/>
                      <a:pt x="443" y="360"/>
                    </a:cubicBezTo>
                    <a:cubicBezTo>
                      <a:pt x="420" y="326"/>
                      <a:pt x="398" y="292"/>
                      <a:pt x="376" y="258"/>
                    </a:cubicBezTo>
                    <a:cubicBezTo>
                      <a:pt x="342" y="225"/>
                      <a:pt x="308" y="202"/>
                      <a:pt x="274" y="180"/>
                    </a:cubicBezTo>
                    <a:cubicBezTo>
                      <a:pt x="252" y="146"/>
                      <a:pt x="218" y="112"/>
                      <a:pt x="184" y="90"/>
                    </a:cubicBezTo>
                    <a:cubicBezTo>
                      <a:pt x="162" y="78"/>
                      <a:pt x="151" y="67"/>
                      <a:pt x="128" y="56"/>
                    </a:cubicBezTo>
                    <a:lnTo>
                      <a:pt x="83" y="11"/>
                    </a:lnTo>
                    <a:cubicBezTo>
                      <a:pt x="76" y="4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0"/>
              <p:cNvSpPr/>
              <p:nvPr/>
            </p:nvSpPr>
            <p:spPr>
              <a:xfrm>
                <a:off x="-1673166" y="1000510"/>
                <a:ext cx="125738" cy="29189"/>
              </a:xfrm>
              <a:custGeom>
                <a:rect b="b" l="l" r="r" t="t"/>
                <a:pathLst>
                  <a:path extrusionOk="0" h="104" w="448">
                    <a:moveTo>
                      <a:pt x="222" y="1"/>
                    </a:moveTo>
                    <a:cubicBezTo>
                      <a:pt x="200" y="1"/>
                      <a:pt x="166" y="1"/>
                      <a:pt x="133" y="12"/>
                    </a:cubicBezTo>
                    <a:lnTo>
                      <a:pt x="31" y="34"/>
                    </a:lnTo>
                    <a:cubicBezTo>
                      <a:pt x="1" y="55"/>
                      <a:pt x="17" y="103"/>
                      <a:pt x="45" y="103"/>
                    </a:cubicBezTo>
                    <a:cubicBezTo>
                      <a:pt x="48" y="103"/>
                      <a:pt x="51" y="103"/>
                      <a:pt x="54" y="102"/>
                    </a:cubicBezTo>
                    <a:lnTo>
                      <a:pt x="144" y="79"/>
                    </a:lnTo>
                    <a:cubicBezTo>
                      <a:pt x="166" y="79"/>
                      <a:pt x="200" y="68"/>
                      <a:pt x="222" y="68"/>
                    </a:cubicBezTo>
                    <a:lnTo>
                      <a:pt x="402" y="68"/>
                    </a:lnTo>
                    <a:cubicBezTo>
                      <a:pt x="408" y="71"/>
                      <a:pt x="414" y="73"/>
                      <a:pt x="418" y="73"/>
                    </a:cubicBezTo>
                    <a:cubicBezTo>
                      <a:pt x="431" y="73"/>
                      <a:pt x="439" y="62"/>
                      <a:pt x="447" y="46"/>
                    </a:cubicBezTo>
                    <a:cubicBezTo>
                      <a:pt x="447" y="23"/>
                      <a:pt x="436" y="12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0"/>
              <p:cNvSpPr/>
              <p:nvPr/>
            </p:nvSpPr>
            <p:spPr>
              <a:xfrm>
                <a:off x="-2000982" y="1085551"/>
                <a:ext cx="140052" cy="67360"/>
              </a:xfrm>
              <a:custGeom>
                <a:rect b="b" l="l" r="r" t="t"/>
                <a:pathLst>
                  <a:path extrusionOk="0" h="240" w="499">
                    <a:moveTo>
                      <a:pt x="445" y="0"/>
                    </a:moveTo>
                    <a:cubicBezTo>
                      <a:pt x="442" y="0"/>
                      <a:pt x="438" y="0"/>
                      <a:pt x="435" y="1"/>
                    </a:cubicBezTo>
                    <a:lnTo>
                      <a:pt x="322" y="35"/>
                    </a:lnTo>
                    <a:cubicBezTo>
                      <a:pt x="277" y="35"/>
                      <a:pt x="244" y="46"/>
                      <a:pt x="210" y="69"/>
                    </a:cubicBezTo>
                    <a:cubicBezTo>
                      <a:pt x="199" y="80"/>
                      <a:pt x="188" y="91"/>
                      <a:pt x="176" y="102"/>
                    </a:cubicBezTo>
                    <a:lnTo>
                      <a:pt x="120" y="125"/>
                    </a:lnTo>
                    <a:cubicBezTo>
                      <a:pt x="98" y="136"/>
                      <a:pt x="64" y="159"/>
                      <a:pt x="30" y="170"/>
                    </a:cubicBezTo>
                    <a:cubicBezTo>
                      <a:pt x="0" y="200"/>
                      <a:pt x="24" y="239"/>
                      <a:pt x="53" y="239"/>
                    </a:cubicBezTo>
                    <a:cubicBezTo>
                      <a:pt x="57" y="239"/>
                      <a:pt x="60" y="239"/>
                      <a:pt x="64" y="237"/>
                    </a:cubicBezTo>
                    <a:cubicBezTo>
                      <a:pt x="98" y="215"/>
                      <a:pt x="120" y="204"/>
                      <a:pt x="154" y="192"/>
                    </a:cubicBezTo>
                    <a:cubicBezTo>
                      <a:pt x="188" y="170"/>
                      <a:pt x="221" y="159"/>
                      <a:pt x="244" y="125"/>
                    </a:cubicBezTo>
                    <a:cubicBezTo>
                      <a:pt x="255" y="125"/>
                      <a:pt x="266" y="114"/>
                      <a:pt x="277" y="114"/>
                    </a:cubicBezTo>
                    <a:lnTo>
                      <a:pt x="345" y="91"/>
                    </a:lnTo>
                    <a:lnTo>
                      <a:pt x="457" y="69"/>
                    </a:lnTo>
                    <a:cubicBezTo>
                      <a:pt x="499" y="58"/>
                      <a:pt x="483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0"/>
              <p:cNvSpPr/>
              <p:nvPr/>
            </p:nvSpPr>
            <p:spPr>
              <a:xfrm>
                <a:off x="-1837916" y="1284261"/>
                <a:ext cx="53046" cy="132474"/>
              </a:xfrm>
              <a:custGeom>
                <a:rect b="b" l="l" r="r" t="t"/>
                <a:pathLst>
                  <a:path extrusionOk="0" h="472" w="189">
                    <a:moveTo>
                      <a:pt x="65" y="0"/>
                    </a:moveTo>
                    <a:cubicBezTo>
                      <a:pt x="62" y="0"/>
                      <a:pt x="59" y="1"/>
                      <a:pt x="56" y="2"/>
                    </a:cubicBezTo>
                    <a:cubicBezTo>
                      <a:pt x="23" y="24"/>
                      <a:pt x="11" y="58"/>
                      <a:pt x="11" y="91"/>
                    </a:cubicBezTo>
                    <a:cubicBezTo>
                      <a:pt x="0" y="136"/>
                      <a:pt x="0" y="181"/>
                      <a:pt x="11" y="226"/>
                    </a:cubicBezTo>
                    <a:cubicBezTo>
                      <a:pt x="23" y="260"/>
                      <a:pt x="34" y="305"/>
                      <a:pt x="56" y="339"/>
                    </a:cubicBezTo>
                    <a:lnTo>
                      <a:pt x="79" y="406"/>
                    </a:lnTo>
                    <a:cubicBezTo>
                      <a:pt x="90" y="418"/>
                      <a:pt x="101" y="440"/>
                      <a:pt x="112" y="462"/>
                    </a:cubicBezTo>
                    <a:cubicBezTo>
                      <a:pt x="116" y="469"/>
                      <a:pt x="123" y="472"/>
                      <a:pt x="132" y="472"/>
                    </a:cubicBezTo>
                    <a:cubicBezTo>
                      <a:pt x="155" y="472"/>
                      <a:pt x="188" y="453"/>
                      <a:pt x="180" y="429"/>
                    </a:cubicBezTo>
                    <a:lnTo>
                      <a:pt x="146" y="373"/>
                    </a:lnTo>
                    <a:cubicBezTo>
                      <a:pt x="135" y="361"/>
                      <a:pt x="135" y="339"/>
                      <a:pt x="124" y="328"/>
                    </a:cubicBezTo>
                    <a:cubicBezTo>
                      <a:pt x="112" y="294"/>
                      <a:pt x="90" y="260"/>
                      <a:pt x="79" y="238"/>
                    </a:cubicBezTo>
                    <a:cubicBezTo>
                      <a:pt x="67" y="204"/>
                      <a:pt x="67" y="170"/>
                      <a:pt x="67" y="136"/>
                    </a:cubicBezTo>
                    <a:cubicBezTo>
                      <a:pt x="67" y="114"/>
                      <a:pt x="79" y="103"/>
                      <a:pt x="79" y="91"/>
                    </a:cubicBezTo>
                    <a:cubicBezTo>
                      <a:pt x="79" y="91"/>
                      <a:pt x="79" y="69"/>
                      <a:pt x="90" y="69"/>
                    </a:cubicBezTo>
                    <a:cubicBezTo>
                      <a:pt x="121" y="49"/>
                      <a:pt x="95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0"/>
              <p:cNvSpPr/>
              <p:nvPr/>
            </p:nvSpPr>
            <p:spPr>
              <a:xfrm>
                <a:off x="-1577179" y="1216902"/>
                <a:ext cx="72692" cy="112547"/>
              </a:xfrm>
              <a:custGeom>
                <a:rect b="b" l="l" r="r" t="t"/>
                <a:pathLst>
                  <a:path extrusionOk="0" h="401" w="259">
                    <a:moveTo>
                      <a:pt x="51" y="0"/>
                    </a:moveTo>
                    <a:cubicBezTo>
                      <a:pt x="18" y="0"/>
                      <a:pt x="0" y="45"/>
                      <a:pt x="38" y="73"/>
                    </a:cubicBezTo>
                    <a:cubicBezTo>
                      <a:pt x="49" y="73"/>
                      <a:pt x="49" y="84"/>
                      <a:pt x="60" y="95"/>
                    </a:cubicBezTo>
                    <a:cubicBezTo>
                      <a:pt x="72" y="95"/>
                      <a:pt x="72" y="107"/>
                      <a:pt x="83" y="118"/>
                    </a:cubicBezTo>
                    <a:cubicBezTo>
                      <a:pt x="94" y="152"/>
                      <a:pt x="105" y="174"/>
                      <a:pt x="117" y="208"/>
                    </a:cubicBezTo>
                    <a:cubicBezTo>
                      <a:pt x="128" y="230"/>
                      <a:pt x="139" y="264"/>
                      <a:pt x="150" y="287"/>
                    </a:cubicBezTo>
                    <a:cubicBezTo>
                      <a:pt x="173" y="320"/>
                      <a:pt x="173" y="343"/>
                      <a:pt x="184" y="376"/>
                    </a:cubicBezTo>
                    <a:cubicBezTo>
                      <a:pt x="188" y="394"/>
                      <a:pt x="201" y="401"/>
                      <a:pt x="214" y="401"/>
                    </a:cubicBezTo>
                    <a:cubicBezTo>
                      <a:pt x="235" y="401"/>
                      <a:pt x="258" y="382"/>
                      <a:pt x="251" y="354"/>
                    </a:cubicBezTo>
                    <a:cubicBezTo>
                      <a:pt x="240" y="320"/>
                      <a:pt x="229" y="298"/>
                      <a:pt x="218" y="264"/>
                    </a:cubicBezTo>
                    <a:cubicBezTo>
                      <a:pt x="207" y="230"/>
                      <a:pt x="195" y="197"/>
                      <a:pt x="173" y="163"/>
                    </a:cubicBezTo>
                    <a:cubicBezTo>
                      <a:pt x="173" y="152"/>
                      <a:pt x="162" y="140"/>
                      <a:pt x="150" y="129"/>
                    </a:cubicBezTo>
                    <a:cubicBezTo>
                      <a:pt x="150" y="95"/>
                      <a:pt x="128" y="62"/>
                      <a:pt x="105" y="39"/>
                    </a:cubicBezTo>
                    <a:cubicBezTo>
                      <a:pt x="94" y="28"/>
                      <a:pt x="83" y="17"/>
                      <a:pt x="72" y="5"/>
                    </a:cubicBezTo>
                    <a:cubicBezTo>
                      <a:pt x="64" y="2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7" name="Google Shape;1427;p30"/>
            <p:cNvGrpSpPr/>
            <p:nvPr/>
          </p:nvGrpSpPr>
          <p:grpSpPr>
            <a:xfrm rot="-1373109">
              <a:off x="8318023" y="4593976"/>
              <a:ext cx="151243" cy="196832"/>
              <a:chOff x="7782088" y="667305"/>
              <a:chExt cx="198770" cy="258655"/>
            </a:xfrm>
          </p:grpSpPr>
          <p:grpSp>
            <p:nvGrpSpPr>
              <p:cNvPr id="1428" name="Google Shape;1428;p30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429" name="Google Shape;1429;p30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30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1" name="Google Shape;1431;p30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yne"/>
              <a:buAutoNum type="arabicPeriod"/>
              <a:defRPr sz="1200">
                <a:solidFill>
                  <a:srgbClr val="434343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4"/>
          <p:cNvSpPr/>
          <p:nvPr/>
        </p:nvSpPr>
        <p:spPr>
          <a:xfrm>
            <a:off x="339510" y="13817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279842" y="467598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583296" y="35749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6740352" y="201682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8809868" y="277029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401756" y="178490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6238950" y="48825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8296420" y="4541038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2104184" y="48837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270850" y="2604632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2192226" y="2167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 flipH="1">
            <a:off x="3604341" y="4841610"/>
            <a:ext cx="1523884" cy="689361"/>
            <a:chOff x="5935450" y="921661"/>
            <a:chExt cx="739786" cy="334641"/>
          </a:xfrm>
        </p:grpSpPr>
        <p:sp>
          <p:nvSpPr>
            <p:cNvPr id="108" name="Google Shape;108;p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-966325" y="-402483"/>
            <a:ext cx="1662816" cy="752173"/>
            <a:chOff x="5935450" y="921661"/>
            <a:chExt cx="739786" cy="334641"/>
          </a:xfrm>
        </p:grpSpPr>
        <p:sp>
          <p:nvSpPr>
            <p:cNvPr id="115" name="Google Shape;115;p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 flipH="1">
            <a:off x="7373458" y="-154925"/>
            <a:ext cx="2533396" cy="1146012"/>
            <a:chOff x="5935450" y="921661"/>
            <a:chExt cx="739786" cy="334641"/>
          </a:xfrm>
        </p:grpSpPr>
        <p:sp>
          <p:nvSpPr>
            <p:cNvPr id="122" name="Google Shape;122;p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-623782" y="-59930"/>
            <a:ext cx="1662816" cy="752173"/>
            <a:chOff x="5935450" y="921661"/>
            <a:chExt cx="739786" cy="334641"/>
          </a:xfrm>
        </p:grpSpPr>
        <p:sp>
          <p:nvSpPr>
            <p:cNvPr id="129" name="Google Shape;129;p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31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1"/>
          <p:cNvSpPr txBox="1"/>
          <p:nvPr>
            <p:ph idx="1" type="subTitle"/>
          </p:nvPr>
        </p:nvSpPr>
        <p:spPr>
          <a:xfrm>
            <a:off x="2238100" y="2679600"/>
            <a:ext cx="4668000" cy="127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5" name="Google Shape;1435;p31"/>
          <p:cNvSpPr txBox="1"/>
          <p:nvPr>
            <p:ph type="title"/>
          </p:nvPr>
        </p:nvSpPr>
        <p:spPr>
          <a:xfrm>
            <a:off x="2238100" y="2368500"/>
            <a:ext cx="4668000" cy="31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36" name="Google Shape;1436;p31"/>
          <p:cNvSpPr/>
          <p:nvPr/>
        </p:nvSpPr>
        <p:spPr>
          <a:xfrm flipH="1">
            <a:off x="5910524" y="327094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1"/>
          <p:cNvSpPr/>
          <p:nvPr/>
        </p:nvSpPr>
        <p:spPr>
          <a:xfrm flipH="1">
            <a:off x="305707" y="14663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1"/>
          <p:cNvSpPr/>
          <p:nvPr/>
        </p:nvSpPr>
        <p:spPr>
          <a:xfrm flipH="1">
            <a:off x="1892304" y="20040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1"/>
          <p:cNvSpPr/>
          <p:nvPr/>
        </p:nvSpPr>
        <p:spPr>
          <a:xfrm flipH="1">
            <a:off x="302059" y="347180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1"/>
          <p:cNvSpPr/>
          <p:nvPr/>
        </p:nvSpPr>
        <p:spPr>
          <a:xfrm flipH="1">
            <a:off x="8829727" y="244324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1"/>
          <p:cNvSpPr/>
          <p:nvPr/>
        </p:nvSpPr>
        <p:spPr>
          <a:xfrm flipH="1">
            <a:off x="7752559" y="200400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2" name="Google Shape;1442;p31"/>
          <p:cNvGrpSpPr/>
          <p:nvPr/>
        </p:nvGrpSpPr>
        <p:grpSpPr>
          <a:xfrm>
            <a:off x="-691225" y="63119"/>
            <a:ext cx="1944170" cy="1085852"/>
            <a:chOff x="-167550" y="-6"/>
            <a:chExt cx="1944170" cy="1085852"/>
          </a:xfrm>
        </p:grpSpPr>
        <p:sp>
          <p:nvSpPr>
            <p:cNvPr id="1443" name="Google Shape;1443;p31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31"/>
          <p:cNvGrpSpPr/>
          <p:nvPr/>
        </p:nvGrpSpPr>
        <p:grpSpPr>
          <a:xfrm>
            <a:off x="8009967" y="190351"/>
            <a:ext cx="1713102" cy="1156456"/>
            <a:chOff x="2251342" y="373064"/>
            <a:chExt cx="1713102" cy="1156456"/>
          </a:xfrm>
        </p:grpSpPr>
        <p:sp>
          <p:nvSpPr>
            <p:cNvPr id="1463" name="Google Shape;1463;p31"/>
            <p:cNvSpPr/>
            <p:nvPr/>
          </p:nvSpPr>
          <p:spPr>
            <a:xfrm>
              <a:off x="2251342" y="373064"/>
              <a:ext cx="1713102" cy="1156456"/>
            </a:xfrm>
            <a:custGeom>
              <a:rect b="b" l="l" r="r" t="t"/>
              <a:pathLst>
                <a:path extrusionOk="0" h="12432" w="18416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2394502" y="663011"/>
              <a:ext cx="169580" cy="101115"/>
            </a:xfrm>
            <a:custGeom>
              <a:rect b="b" l="l" r="r" t="t"/>
              <a:pathLst>
                <a:path extrusionOk="0" h="1087" w="1823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2599614" y="670918"/>
              <a:ext cx="53395" cy="27535"/>
            </a:xfrm>
            <a:custGeom>
              <a:rect b="b" l="l" r="r" t="t"/>
              <a:pathLst>
                <a:path extrusionOk="0" h="296" w="574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2342317" y="815846"/>
              <a:ext cx="40372" cy="99813"/>
            </a:xfrm>
            <a:custGeom>
              <a:rect b="b" l="l" r="r" t="t"/>
              <a:pathLst>
                <a:path extrusionOk="0" h="1073" w="434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2690031" y="455202"/>
              <a:ext cx="143255" cy="169487"/>
            </a:xfrm>
            <a:custGeom>
              <a:rect b="b" l="l" r="r" t="t"/>
              <a:pathLst>
                <a:path extrusionOk="0" h="1822" w="154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895794" y="434272"/>
              <a:ext cx="68837" cy="29395"/>
            </a:xfrm>
            <a:custGeom>
              <a:rect b="b" l="l" r="r" t="t"/>
              <a:pathLst>
                <a:path extrusionOk="0" h="316" w="74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3094023" y="491015"/>
              <a:ext cx="107348" cy="66790"/>
            </a:xfrm>
            <a:custGeom>
              <a:rect b="b" l="l" r="r" t="t"/>
              <a:pathLst>
                <a:path extrusionOk="0" h="718" w="1154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3246950" y="506270"/>
              <a:ext cx="41860" cy="36093"/>
            </a:xfrm>
            <a:custGeom>
              <a:rect b="b" l="l" r="r" t="t"/>
              <a:pathLst>
                <a:path extrusionOk="0" h="388" w="45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3374762" y="505619"/>
              <a:ext cx="69953" cy="86604"/>
            </a:xfrm>
            <a:custGeom>
              <a:rect b="b" l="l" r="r" t="t"/>
              <a:pathLst>
                <a:path extrusionOk="0" h="931" w="752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3502108" y="449806"/>
              <a:ext cx="246882" cy="106883"/>
            </a:xfrm>
            <a:custGeom>
              <a:rect b="b" l="l" r="r" t="t"/>
              <a:pathLst>
                <a:path extrusionOk="0" h="1149" w="2654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3411319" y="1225512"/>
              <a:ext cx="82511" cy="178417"/>
            </a:xfrm>
            <a:custGeom>
              <a:rect b="b" l="l" r="r" t="t"/>
              <a:pathLst>
                <a:path extrusionOk="0" h="1918" w="887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3220811" y="1436392"/>
              <a:ext cx="123813" cy="20465"/>
            </a:xfrm>
            <a:custGeom>
              <a:rect b="b" l="l" r="r" t="t"/>
              <a:pathLst>
                <a:path extrusionOk="0" h="220" w="1331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474128" y="1101794"/>
              <a:ext cx="56093" cy="223812"/>
            </a:xfrm>
            <a:custGeom>
              <a:rect b="b" l="l" r="r" t="t"/>
              <a:pathLst>
                <a:path extrusionOk="0" h="2406" w="603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585940" y="1413137"/>
              <a:ext cx="89767" cy="53209"/>
            </a:xfrm>
            <a:custGeom>
              <a:rect b="b" l="l" r="r" t="t"/>
              <a:pathLst>
                <a:path extrusionOk="0" h="572" w="965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2782866" y="1466438"/>
              <a:ext cx="68837" cy="25488"/>
            </a:xfrm>
            <a:custGeom>
              <a:rect b="b" l="l" r="r" t="t"/>
              <a:pathLst>
                <a:path extrusionOk="0" h="274" w="74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3057652" y="981052"/>
              <a:ext cx="139255" cy="100092"/>
            </a:xfrm>
            <a:custGeom>
              <a:rect b="b" l="l" r="r" t="t"/>
              <a:pathLst>
                <a:path extrusionOk="0" h="1076" w="1497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3098395" y="848496"/>
              <a:ext cx="30418" cy="38139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3164347" y="854915"/>
              <a:ext cx="24093" cy="46232"/>
            </a:xfrm>
            <a:custGeom>
              <a:rect b="b" l="l" r="r" t="t"/>
              <a:pathLst>
                <a:path extrusionOk="0" h="497" w="259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1" name="Google Shape;1481;p31"/>
          <p:cNvGrpSpPr/>
          <p:nvPr/>
        </p:nvGrpSpPr>
        <p:grpSpPr>
          <a:xfrm>
            <a:off x="-1046213" y="3732744"/>
            <a:ext cx="3701501" cy="1921582"/>
            <a:chOff x="4666075" y="3825750"/>
            <a:chExt cx="2868269" cy="1489021"/>
          </a:xfrm>
        </p:grpSpPr>
        <p:sp>
          <p:nvSpPr>
            <p:cNvPr id="1482" name="Google Shape;1482;p31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31"/>
          <p:cNvGrpSpPr/>
          <p:nvPr/>
        </p:nvGrpSpPr>
        <p:grpSpPr>
          <a:xfrm>
            <a:off x="6642557" y="4046536"/>
            <a:ext cx="3282946" cy="1485037"/>
            <a:chOff x="5935450" y="921661"/>
            <a:chExt cx="739786" cy="334641"/>
          </a:xfrm>
        </p:grpSpPr>
        <p:sp>
          <p:nvSpPr>
            <p:cNvPr id="1510" name="Google Shape;1510;p31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2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33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2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2"/>
          <p:cNvSpPr txBox="1"/>
          <p:nvPr>
            <p:ph idx="1" type="subTitle"/>
          </p:nvPr>
        </p:nvSpPr>
        <p:spPr>
          <a:xfrm>
            <a:off x="4436609" y="2418162"/>
            <a:ext cx="3127800" cy="10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0" name="Google Shape;1520;p32"/>
          <p:cNvSpPr txBox="1"/>
          <p:nvPr>
            <p:ph type="title"/>
          </p:nvPr>
        </p:nvSpPr>
        <p:spPr>
          <a:xfrm>
            <a:off x="4436600" y="2003450"/>
            <a:ext cx="3127800" cy="41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21" name="Google Shape;1521;p32"/>
          <p:cNvSpPr/>
          <p:nvPr/>
        </p:nvSpPr>
        <p:spPr>
          <a:xfrm>
            <a:off x="8428896" y="33968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2"/>
          <p:cNvSpPr/>
          <p:nvPr/>
        </p:nvSpPr>
        <p:spPr>
          <a:xfrm>
            <a:off x="5829956" y="48816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32"/>
          <p:cNvSpPr/>
          <p:nvPr/>
        </p:nvSpPr>
        <p:spPr>
          <a:xfrm>
            <a:off x="296550" y="31743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32"/>
          <p:cNvSpPr/>
          <p:nvPr/>
        </p:nvSpPr>
        <p:spPr>
          <a:xfrm>
            <a:off x="393063" y="61442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5" name="Google Shape;1525;p32"/>
          <p:cNvGrpSpPr/>
          <p:nvPr/>
        </p:nvGrpSpPr>
        <p:grpSpPr>
          <a:xfrm>
            <a:off x="8025083" y="4242746"/>
            <a:ext cx="807652" cy="731519"/>
            <a:chOff x="7873720" y="3736659"/>
            <a:chExt cx="807652" cy="731519"/>
          </a:xfrm>
        </p:grpSpPr>
        <p:sp>
          <p:nvSpPr>
            <p:cNvPr id="1526" name="Google Shape;1526;p32"/>
            <p:cNvSpPr/>
            <p:nvPr/>
          </p:nvSpPr>
          <p:spPr>
            <a:xfrm>
              <a:off x="7873720" y="3981638"/>
              <a:ext cx="807652" cy="239713"/>
            </a:xfrm>
            <a:custGeom>
              <a:rect b="b" l="l" r="r" t="t"/>
              <a:pathLst>
                <a:path extrusionOk="0" h="3369" w="11351">
                  <a:moveTo>
                    <a:pt x="9344" y="0"/>
                  </a:moveTo>
                  <a:cubicBezTo>
                    <a:pt x="9320" y="0"/>
                    <a:pt x="9293" y="3"/>
                    <a:pt x="9264" y="9"/>
                  </a:cubicBezTo>
                  <a:cubicBezTo>
                    <a:pt x="8882" y="88"/>
                    <a:pt x="8073" y="1178"/>
                    <a:pt x="8073" y="1178"/>
                  </a:cubicBezTo>
                  <a:lnTo>
                    <a:pt x="3317" y="1560"/>
                  </a:lnTo>
                  <a:lnTo>
                    <a:pt x="2384" y="728"/>
                  </a:lnTo>
                  <a:cubicBezTo>
                    <a:pt x="2384" y="728"/>
                    <a:pt x="2200" y="591"/>
                    <a:pt x="2014" y="591"/>
                  </a:cubicBezTo>
                  <a:cubicBezTo>
                    <a:pt x="1956" y="591"/>
                    <a:pt x="1898" y="604"/>
                    <a:pt x="1844" y="638"/>
                  </a:cubicBezTo>
                  <a:cubicBezTo>
                    <a:pt x="1620" y="785"/>
                    <a:pt x="1946" y="1122"/>
                    <a:pt x="1946" y="1122"/>
                  </a:cubicBezTo>
                  <a:lnTo>
                    <a:pt x="2474" y="1617"/>
                  </a:lnTo>
                  <a:lnTo>
                    <a:pt x="1979" y="1639"/>
                  </a:lnTo>
                  <a:lnTo>
                    <a:pt x="1114" y="875"/>
                  </a:lnTo>
                  <a:cubicBezTo>
                    <a:pt x="1114" y="875"/>
                    <a:pt x="960" y="661"/>
                    <a:pt x="755" y="661"/>
                  </a:cubicBezTo>
                  <a:cubicBezTo>
                    <a:pt x="695" y="661"/>
                    <a:pt x="630" y="679"/>
                    <a:pt x="563" y="728"/>
                  </a:cubicBezTo>
                  <a:cubicBezTo>
                    <a:pt x="282" y="942"/>
                    <a:pt x="1125" y="1729"/>
                    <a:pt x="1125" y="1729"/>
                  </a:cubicBezTo>
                  <a:lnTo>
                    <a:pt x="394" y="1785"/>
                  </a:lnTo>
                  <a:cubicBezTo>
                    <a:pt x="394" y="1785"/>
                    <a:pt x="12" y="1853"/>
                    <a:pt x="1" y="2111"/>
                  </a:cubicBezTo>
                  <a:cubicBezTo>
                    <a:pt x="1" y="2370"/>
                    <a:pt x="327" y="2426"/>
                    <a:pt x="484" y="2426"/>
                  </a:cubicBezTo>
                  <a:cubicBezTo>
                    <a:pt x="653" y="2426"/>
                    <a:pt x="1170" y="2336"/>
                    <a:pt x="1170" y="2336"/>
                  </a:cubicBezTo>
                  <a:lnTo>
                    <a:pt x="1170" y="2336"/>
                  </a:lnTo>
                  <a:lnTo>
                    <a:pt x="776" y="2831"/>
                  </a:lnTo>
                  <a:cubicBezTo>
                    <a:pt x="630" y="2977"/>
                    <a:pt x="641" y="3213"/>
                    <a:pt x="799" y="3337"/>
                  </a:cubicBezTo>
                  <a:cubicBezTo>
                    <a:pt x="824" y="3358"/>
                    <a:pt x="853" y="3368"/>
                    <a:pt x="887" y="3368"/>
                  </a:cubicBezTo>
                  <a:cubicBezTo>
                    <a:pt x="1233" y="3368"/>
                    <a:pt x="1991" y="2302"/>
                    <a:pt x="1991" y="2302"/>
                  </a:cubicBezTo>
                  <a:cubicBezTo>
                    <a:pt x="1991" y="2302"/>
                    <a:pt x="2455" y="2209"/>
                    <a:pt x="2523" y="2209"/>
                  </a:cubicBezTo>
                  <a:cubicBezTo>
                    <a:pt x="2529" y="2209"/>
                    <a:pt x="2532" y="2210"/>
                    <a:pt x="2530" y="2212"/>
                  </a:cubicBezTo>
                  <a:cubicBezTo>
                    <a:pt x="2508" y="2246"/>
                    <a:pt x="2114" y="2775"/>
                    <a:pt x="2114" y="2775"/>
                  </a:cubicBezTo>
                  <a:cubicBezTo>
                    <a:pt x="2114" y="2775"/>
                    <a:pt x="1799" y="3123"/>
                    <a:pt x="2227" y="3280"/>
                  </a:cubicBezTo>
                  <a:cubicBezTo>
                    <a:pt x="2251" y="3290"/>
                    <a:pt x="2276" y="3294"/>
                    <a:pt x="2302" y="3294"/>
                  </a:cubicBezTo>
                  <a:cubicBezTo>
                    <a:pt x="2727" y="3294"/>
                    <a:pt x="3396" y="2156"/>
                    <a:pt x="3396" y="2156"/>
                  </a:cubicBezTo>
                  <a:lnTo>
                    <a:pt x="8151" y="1864"/>
                  </a:lnTo>
                  <a:cubicBezTo>
                    <a:pt x="8151" y="1864"/>
                    <a:pt x="8545" y="2212"/>
                    <a:pt x="8927" y="2505"/>
                  </a:cubicBezTo>
                  <a:cubicBezTo>
                    <a:pt x="9176" y="2701"/>
                    <a:pt x="9364" y="2836"/>
                    <a:pt x="9509" y="2836"/>
                  </a:cubicBezTo>
                  <a:cubicBezTo>
                    <a:pt x="9579" y="2836"/>
                    <a:pt x="9640" y="2804"/>
                    <a:pt x="9692" y="2730"/>
                  </a:cubicBezTo>
                  <a:cubicBezTo>
                    <a:pt x="9849" y="2505"/>
                    <a:pt x="9174" y="1976"/>
                    <a:pt x="9174" y="1976"/>
                  </a:cubicBezTo>
                  <a:lnTo>
                    <a:pt x="8983" y="1808"/>
                  </a:lnTo>
                  <a:lnTo>
                    <a:pt x="9422" y="1796"/>
                  </a:lnTo>
                  <a:cubicBezTo>
                    <a:pt x="9422" y="1796"/>
                    <a:pt x="9961" y="2257"/>
                    <a:pt x="10209" y="2460"/>
                  </a:cubicBezTo>
                  <a:cubicBezTo>
                    <a:pt x="10378" y="2604"/>
                    <a:pt x="10524" y="2726"/>
                    <a:pt x="10683" y="2726"/>
                  </a:cubicBezTo>
                  <a:cubicBezTo>
                    <a:pt x="10747" y="2726"/>
                    <a:pt x="10813" y="2707"/>
                    <a:pt x="10883" y="2662"/>
                  </a:cubicBezTo>
                  <a:cubicBezTo>
                    <a:pt x="11131" y="2505"/>
                    <a:pt x="10670" y="1886"/>
                    <a:pt x="10591" y="1819"/>
                  </a:cubicBezTo>
                  <a:cubicBezTo>
                    <a:pt x="10524" y="1763"/>
                    <a:pt x="10445" y="1706"/>
                    <a:pt x="10366" y="1662"/>
                  </a:cubicBezTo>
                  <a:lnTo>
                    <a:pt x="10366" y="1662"/>
                  </a:lnTo>
                  <a:cubicBezTo>
                    <a:pt x="10366" y="1662"/>
                    <a:pt x="10426" y="1666"/>
                    <a:pt x="10515" y="1666"/>
                  </a:cubicBezTo>
                  <a:cubicBezTo>
                    <a:pt x="10790" y="1666"/>
                    <a:pt x="11350" y="1627"/>
                    <a:pt x="11333" y="1313"/>
                  </a:cubicBezTo>
                  <a:cubicBezTo>
                    <a:pt x="11315" y="1090"/>
                    <a:pt x="11022" y="1038"/>
                    <a:pt x="10754" y="1038"/>
                  </a:cubicBezTo>
                  <a:cubicBezTo>
                    <a:pt x="10523" y="1038"/>
                    <a:pt x="10310" y="1077"/>
                    <a:pt x="10310" y="1077"/>
                  </a:cubicBezTo>
                  <a:cubicBezTo>
                    <a:pt x="10310" y="1077"/>
                    <a:pt x="10917" y="459"/>
                    <a:pt x="10737" y="234"/>
                  </a:cubicBezTo>
                  <a:cubicBezTo>
                    <a:pt x="10692" y="181"/>
                    <a:pt x="10636" y="158"/>
                    <a:pt x="10574" y="158"/>
                  </a:cubicBezTo>
                  <a:cubicBezTo>
                    <a:pt x="10370" y="158"/>
                    <a:pt x="10097" y="396"/>
                    <a:pt x="9916" y="593"/>
                  </a:cubicBezTo>
                  <a:cubicBezTo>
                    <a:pt x="9680" y="841"/>
                    <a:pt x="9399" y="1167"/>
                    <a:pt x="9399" y="1167"/>
                  </a:cubicBezTo>
                  <a:lnTo>
                    <a:pt x="8927" y="1223"/>
                  </a:lnTo>
                  <a:cubicBezTo>
                    <a:pt x="8927" y="1223"/>
                    <a:pt x="9264" y="830"/>
                    <a:pt x="9444" y="616"/>
                  </a:cubicBezTo>
                  <a:cubicBezTo>
                    <a:pt x="9611" y="419"/>
                    <a:pt x="9642" y="0"/>
                    <a:pt x="9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8034525" y="3736659"/>
              <a:ext cx="488035" cy="731519"/>
            </a:xfrm>
            <a:custGeom>
              <a:rect b="b" l="l" r="r" t="t"/>
              <a:pathLst>
                <a:path extrusionOk="0" h="10281" w="6859">
                  <a:moveTo>
                    <a:pt x="5805" y="0"/>
                  </a:moveTo>
                  <a:cubicBezTo>
                    <a:pt x="5468" y="0"/>
                    <a:pt x="5206" y="787"/>
                    <a:pt x="5206" y="787"/>
                  </a:cubicBezTo>
                  <a:cubicBezTo>
                    <a:pt x="5206" y="787"/>
                    <a:pt x="4974" y="9"/>
                    <a:pt x="4705" y="9"/>
                  </a:cubicBezTo>
                  <a:cubicBezTo>
                    <a:pt x="4696" y="9"/>
                    <a:pt x="4686" y="10"/>
                    <a:pt x="4677" y="12"/>
                  </a:cubicBezTo>
                  <a:cubicBezTo>
                    <a:pt x="4385" y="68"/>
                    <a:pt x="4475" y="563"/>
                    <a:pt x="4576" y="900"/>
                  </a:cubicBezTo>
                  <a:cubicBezTo>
                    <a:pt x="4677" y="1237"/>
                    <a:pt x="4812" y="1631"/>
                    <a:pt x="4812" y="1631"/>
                  </a:cubicBezTo>
                  <a:lnTo>
                    <a:pt x="4632" y="2069"/>
                  </a:lnTo>
                  <a:cubicBezTo>
                    <a:pt x="4632" y="2069"/>
                    <a:pt x="4464" y="1586"/>
                    <a:pt x="4362" y="1316"/>
                  </a:cubicBezTo>
                  <a:cubicBezTo>
                    <a:pt x="4298" y="1152"/>
                    <a:pt x="4116" y="992"/>
                    <a:pt x="3963" y="992"/>
                  </a:cubicBezTo>
                  <a:cubicBezTo>
                    <a:pt x="3875" y="992"/>
                    <a:pt x="3796" y="1045"/>
                    <a:pt x="3755" y="1181"/>
                  </a:cubicBezTo>
                  <a:cubicBezTo>
                    <a:pt x="3632" y="1552"/>
                    <a:pt x="4171" y="2789"/>
                    <a:pt x="4171" y="2789"/>
                  </a:cubicBezTo>
                  <a:lnTo>
                    <a:pt x="2125" y="7106"/>
                  </a:lnTo>
                  <a:lnTo>
                    <a:pt x="945" y="7499"/>
                  </a:lnTo>
                  <a:cubicBezTo>
                    <a:pt x="945" y="7499"/>
                    <a:pt x="585" y="7657"/>
                    <a:pt x="596" y="7915"/>
                  </a:cubicBezTo>
                  <a:cubicBezTo>
                    <a:pt x="602" y="8062"/>
                    <a:pt x="742" y="8096"/>
                    <a:pt x="868" y="8096"/>
                  </a:cubicBezTo>
                  <a:cubicBezTo>
                    <a:pt x="973" y="8096"/>
                    <a:pt x="1068" y="8073"/>
                    <a:pt x="1068" y="8073"/>
                  </a:cubicBezTo>
                  <a:lnTo>
                    <a:pt x="1754" y="7859"/>
                  </a:lnTo>
                  <a:lnTo>
                    <a:pt x="1529" y="8297"/>
                  </a:lnTo>
                  <a:lnTo>
                    <a:pt x="439" y="8668"/>
                  </a:lnTo>
                  <a:cubicBezTo>
                    <a:pt x="439" y="8668"/>
                    <a:pt x="0" y="8713"/>
                    <a:pt x="34" y="9073"/>
                  </a:cubicBezTo>
                  <a:cubicBezTo>
                    <a:pt x="49" y="9189"/>
                    <a:pt x="183" y="9228"/>
                    <a:pt x="354" y="9228"/>
                  </a:cubicBezTo>
                  <a:cubicBezTo>
                    <a:pt x="697" y="9228"/>
                    <a:pt x="1192" y="9073"/>
                    <a:pt x="1192" y="9073"/>
                  </a:cubicBezTo>
                  <a:lnTo>
                    <a:pt x="1192" y="9073"/>
                  </a:lnTo>
                  <a:lnTo>
                    <a:pt x="866" y="9748"/>
                  </a:lnTo>
                  <a:cubicBezTo>
                    <a:pt x="866" y="9748"/>
                    <a:pt x="742" y="10107"/>
                    <a:pt x="956" y="10242"/>
                  </a:cubicBezTo>
                  <a:cubicBezTo>
                    <a:pt x="1000" y="10269"/>
                    <a:pt x="1044" y="10280"/>
                    <a:pt x="1086" y="10280"/>
                  </a:cubicBezTo>
                  <a:cubicBezTo>
                    <a:pt x="1259" y="10280"/>
                    <a:pt x="1410" y="10090"/>
                    <a:pt x="1473" y="9972"/>
                  </a:cubicBezTo>
                  <a:cubicBezTo>
                    <a:pt x="1552" y="9838"/>
                    <a:pt x="1732" y="9343"/>
                    <a:pt x="1732" y="9343"/>
                  </a:cubicBezTo>
                  <a:lnTo>
                    <a:pt x="1968" y="9939"/>
                  </a:lnTo>
                  <a:cubicBezTo>
                    <a:pt x="2003" y="10088"/>
                    <a:pt x="2141" y="10189"/>
                    <a:pt x="2290" y="10189"/>
                  </a:cubicBezTo>
                  <a:cubicBezTo>
                    <a:pt x="2332" y="10189"/>
                    <a:pt x="2375" y="10181"/>
                    <a:pt x="2417" y="10164"/>
                  </a:cubicBezTo>
                  <a:cubicBezTo>
                    <a:pt x="2777" y="10040"/>
                    <a:pt x="2103" y="8612"/>
                    <a:pt x="2103" y="8612"/>
                  </a:cubicBezTo>
                  <a:cubicBezTo>
                    <a:pt x="2103" y="8612"/>
                    <a:pt x="2282" y="8105"/>
                    <a:pt x="2304" y="8105"/>
                  </a:cubicBezTo>
                  <a:cubicBezTo>
                    <a:pt x="2304" y="8105"/>
                    <a:pt x="2305" y="8105"/>
                    <a:pt x="2305" y="8106"/>
                  </a:cubicBezTo>
                  <a:cubicBezTo>
                    <a:pt x="2328" y="8140"/>
                    <a:pt x="2575" y="8747"/>
                    <a:pt x="2575" y="8747"/>
                  </a:cubicBezTo>
                  <a:cubicBezTo>
                    <a:pt x="2575" y="8747"/>
                    <a:pt x="2659" y="8999"/>
                    <a:pt x="2851" y="8999"/>
                  </a:cubicBezTo>
                  <a:cubicBezTo>
                    <a:pt x="2912" y="8999"/>
                    <a:pt x="2985" y="8973"/>
                    <a:pt x="3070" y="8904"/>
                  </a:cubicBezTo>
                  <a:cubicBezTo>
                    <a:pt x="3418" y="8612"/>
                    <a:pt x="2687" y="7331"/>
                    <a:pt x="2687" y="7331"/>
                  </a:cubicBezTo>
                  <a:lnTo>
                    <a:pt x="4801" y="3070"/>
                  </a:lnTo>
                  <a:cubicBezTo>
                    <a:pt x="4801" y="3070"/>
                    <a:pt x="5296" y="2890"/>
                    <a:pt x="5745" y="2710"/>
                  </a:cubicBezTo>
                  <a:cubicBezTo>
                    <a:pt x="6184" y="2530"/>
                    <a:pt x="6442" y="2406"/>
                    <a:pt x="6319" y="2148"/>
                  </a:cubicBezTo>
                  <a:cubicBezTo>
                    <a:pt x="6285" y="2078"/>
                    <a:pt x="6203" y="2052"/>
                    <a:pt x="6101" y="2052"/>
                  </a:cubicBezTo>
                  <a:cubicBezTo>
                    <a:pt x="5827" y="2052"/>
                    <a:pt x="5408" y="2238"/>
                    <a:pt x="5408" y="2238"/>
                  </a:cubicBezTo>
                  <a:lnTo>
                    <a:pt x="5172" y="2305"/>
                  </a:lnTo>
                  <a:lnTo>
                    <a:pt x="5172" y="2305"/>
                  </a:lnTo>
                  <a:lnTo>
                    <a:pt x="5374" y="1912"/>
                  </a:lnTo>
                  <a:cubicBezTo>
                    <a:pt x="5374" y="1912"/>
                    <a:pt x="6049" y="1676"/>
                    <a:pt x="6341" y="1574"/>
                  </a:cubicBezTo>
                  <a:cubicBezTo>
                    <a:pt x="6622" y="1462"/>
                    <a:pt x="6858" y="1372"/>
                    <a:pt x="6847" y="1080"/>
                  </a:cubicBezTo>
                  <a:cubicBezTo>
                    <a:pt x="6841" y="920"/>
                    <a:pt x="6610" y="878"/>
                    <a:pt x="6385" y="878"/>
                  </a:cubicBezTo>
                  <a:cubicBezTo>
                    <a:pt x="6199" y="878"/>
                    <a:pt x="6016" y="907"/>
                    <a:pt x="5970" y="922"/>
                  </a:cubicBezTo>
                  <a:cubicBezTo>
                    <a:pt x="5891" y="956"/>
                    <a:pt x="5801" y="990"/>
                    <a:pt x="5723" y="1035"/>
                  </a:cubicBezTo>
                  <a:cubicBezTo>
                    <a:pt x="5723" y="1035"/>
                    <a:pt x="6285" y="214"/>
                    <a:pt x="5903" y="23"/>
                  </a:cubicBezTo>
                  <a:cubicBezTo>
                    <a:pt x="5869" y="7"/>
                    <a:pt x="5837" y="0"/>
                    <a:pt x="5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8008910" y="3740003"/>
              <a:ext cx="541613" cy="714371"/>
            </a:xfrm>
            <a:custGeom>
              <a:rect b="b" l="l" r="r" t="t"/>
              <a:pathLst>
                <a:path extrusionOk="0" h="10040" w="7612">
                  <a:moveTo>
                    <a:pt x="2087" y="1"/>
                  </a:moveTo>
                  <a:cubicBezTo>
                    <a:pt x="1853" y="1"/>
                    <a:pt x="1584" y="581"/>
                    <a:pt x="1563" y="673"/>
                  </a:cubicBezTo>
                  <a:cubicBezTo>
                    <a:pt x="1541" y="763"/>
                    <a:pt x="1530" y="853"/>
                    <a:pt x="1530" y="954"/>
                  </a:cubicBezTo>
                  <a:cubicBezTo>
                    <a:pt x="1530" y="954"/>
                    <a:pt x="1205" y="225"/>
                    <a:pt x="879" y="225"/>
                  </a:cubicBezTo>
                  <a:cubicBezTo>
                    <a:pt x="841" y="225"/>
                    <a:pt x="803" y="235"/>
                    <a:pt x="765" y="257"/>
                  </a:cubicBezTo>
                  <a:cubicBezTo>
                    <a:pt x="417" y="482"/>
                    <a:pt x="1046" y="1269"/>
                    <a:pt x="1046" y="1269"/>
                  </a:cubicBezTo>
                  <a:cubicBezTo>
                    <a:pt x="1046" y="1269"/>
                    <a:pt x="709" y="1173"/>
                    <a:pt x="435" y="1173"/>
                  </a:cubicBezTo>
                  <a:cubicBezTo>
                    <a:pt x="279" y="1173"/>
                    <a:pt x="143" y="1204"/>
                    <a:pt x="102" y="1303"/>
                  </a:cubicBezTo>
                  <a:cubicBezTo>
                    <a:pt x="1" y="1572"/>
                    <a:pt x="473" y="1763"/>
                    <a:pt x="810" y="1853"/>
                  </a:cubicBezTo>
                  <a:cubicBezTo>
                    <a:pt x="1147" y="1943"/>
                    <a:pt x="1563" y="2033"/>
                    <a:pt x="1563" y="2033"/>
                  </a:cubicBezTo>
                  <a:lnTo>
                    <a:pt x="1833" y="2427"/>
                  </a:lnTo>
                  <a:cubicBezTo>
                    <a:pt x="1833" y="2427"/>
                    <a:pt x="1327" y="2314"/>
                    <a:pt x="1046" y="2258"/>
                  </a:cubicBezTo>
                  <a:cubicBezTo>
                    <a:pt x="1014" y="2252"/>
                    <a:pt x="981" y="2248"/>
                    <a:pt x="946" y="2248"/>
                  </a:cubicBezTo>
                  <a:cubicBezTo>
                    <a:pt x="685" y="2248"/>
                    <a:pt x="379" y="2429"/>
                    <a:pt x="608" y="2697"/>
                  </a:cubicBezTo>
                  <a:cubicBezTo>
                    <a:pt x="866" y="3000"/>
                    <a:pt x="2204" y="3191"/>
                    <a:pt x="2204" y="3191"/>
                  </a:cubicBezTo>
                  <a:lnTo>
                    <a:pt x="4779" y="7205"/>
                  </a:lnTo>
                  <a:lnTo>
                    <a:pt x="4475" y="8419"/>
                  </a:lnTo>
                  <a:cubicBezTo>
                    <a:pt x="4475" y="8419"/>
                    <a:pt x="4419" y="8812"/>
                    <a:pt x="4655" y="8947"/>
                  </a:cubicBezTo>
                  <a:cubicBezTo>
                    <a:pt x="4684" y="8962"/>
                    <a:pt x="4711" y="8969"/>
                    <a:pt x="4737" y="8969"/>
                  </a:cubicBezTo>
                  <a:cubicBezTo>
                    <a:pt x="4924" y="8969"/>
                    <a:pt x="5037" y="8621"/>
                    <a:pt x="5037" y="8621"/>
                  </a:cubicBezTo>
                  <a:lnTo>
                    <a:pt x="5217" y="7924"/>
                  </a:lnTo>
                  <a:lnTo>
                    <a:pt x="5476" y="8340"/>
                  </a:lnTo>
                  <a:lnTo>
                    <a:pt x="5206" y="9465"/>
                  </a:lnTo>
                  <a:cubicBezTo>
                    <a:pt x="5206" y="9465"/>
                    <a:pt x="5015" y="9869"/>
                    <a:pt x="5330" y="10027"/>
                  </a:cubicBezTo>
                  <a:cubicBezTo>
                    <a:pt x="5349" y="10036"/>
                    <a:pt x="5369" y="10040"/>
                    <a:pt x="5389" y="10040"/>
                  </a:cubicBezTo>
                  <a:cubicBezTo>
                    <a:pt x="5690" y="10040"/>
                    <a:pt x="5948" y="9049"/>
                    <a:pt x="5948" y="9049"/>
                  </a:cubicBezTo>
                  <a:lnTo>
                    <a:pt x="6353" y="9678"/>
                  </a:lnTo>
                  <a:cubicBezTo>
                    <a:pt x="6353" y="9678"/>
                    <a:pt x="6516" y="9888"/>
                    <a:pt x="6700" y="9888"/>
                  </a:cubicBezTo>
                  <a:cubicBezTo>
                    <a:pt x="6737" y="9888"/>
                    <a:pt x="6775" y="9879"/>
                    <a:pt x="6814" y="9858"/>
                  </a:cubicBezTo>
                  <a:cubicBezTo>
                    <a:pt x="7050" y="9746"/>
                    <a:pt x="6937" y="9431"/>
                    <a:pt x="6859" y="9285"/>
                  </a:cubicBezTo>
                  <a:cubicBezTo>
                    <a:pt x="6791" y="9150"/>
                    <a:pt x="6465" y="8723"/>
                    <a:pt x="6465" y="8723"/>
                  </a:cubicBezTo>
                  <a:lnTo>
                    <a:pt x="6465" y="8723"/>
                  </a:lnTo>
                  <a:lnTo>
                    <a:pt x="7095" y="8835"/>
                  </a:lnTo>
                  <a:cubicBezTo>
                    <a:pt x="7130" y="8848"/>
                    <a:pt x="7166" y="8854"/>
                    <a:pt x="7202" y="8854"/>
                  </a:cubicBezTo>
                  <a:cubicBezTo>
                    <a:pt x="7355" y="8854"/>
                    <a:pt x="7494" y="8741"/>
                    <a:pt x="7522" y="8576"/>
                  </a:cubicBezTo>
                  <a:cubicBezTo>
                    <a:pt x="7612" y="8205"/>
                    <a:pt x="6049" y="8026"/>
                    <a:pt x="6049" y="8026"/>
                  </a:cubicBezTo>
                  <a:cubicBezTo>
                    <a:pt x="6049" y="8026"/>
                    <a:pt x="5687" y="7587"/>
                    <a:pt x="5711" y="7587"/>
                  </a:cubicBezTo>
                  <a:cubicBezTo>
                    <a:pt x="5711" y="7587"/>
                    <a:pt x="5711" y="7587"/>
                    <a:pt x="5712" y="7587"/>
                  </a:cubicBezTo>
                  <a:cubicBezTo>
                    <a:pt x="5757" y="7587"/>
                    <a:pt x="6409" y="7688"/>
                    <a:pt x="6409" y="7688"/>
                  </a:cubicBezTo>
                  <a:cubicBezTo>
                    <a:pt x="6409" y="7688"/>
                    <a:pt x="6460" y="7701"/>
                    <a:pt x="6526" y="7701"/>
                  </a:cubicBezTo>
                  <a:cubicBezTo>
                    <a:pt x="6654" y="7701"/>
                    <a:pt x="6836" y="7652"/>
                    <a:pt x="6791" y="7362"/>
                  </a:cubicBezTo>
                  <a:cubicBezTo>
                    <a:pt x="6735" y="6913"/>
                    <a:pt x="5251" y="6856"/>
                    <a:pt x="5251" y="6856"/>
                  </a:cubicBezTo>
                  <a:lnTo>
                    <a:pt x="2755" y="2798"/>
                  </a:lnTo>
                  <a:cubicBezTo>
                    <a:pt x="2755" y="2798"/>
                    <a:pt x="2867" y="2292"/>
                    <a:pt x="2946" y="1820"/>
                  </a:cubicBezTo>
                  <a:cubicBezTo>
                    <a:pt x="3025" y="1348"/>
                    <a:pt x="3059" y="1066"/>
                    <a:pt x="2777" y="1033"/>
                  </a:cubicBezTo>
                  <a:cubicBezTo>
                    <a:pt x="2772" y="1032"/>
                    <a:pt x="2767" y="1032"/>
                    <a:pt x="2762" y="1032"/>
                  </a:cubicBezTo>
                  <a:cubicBezTo>
                    <a:pt x="2503" y="1032"/>
                    <a:pt x="2373" y="1853"/>
                    <a:pt x="2373" y="1853"/>
                  </a:cubicBezTo>
                  <a:lnTo>
                    <a:pt x="2305" y="2090"/>
                  </a:lnTo>
                  <a:lnTo>
                    <a:pt x="2080" y="1719"/>
                  </a:lnTo>
                  <a:cubicBezTo>
                    <a:pt x="2080" y="1719"/>
                    <a:pt x="2238" y="1021"/>
                    <a:pt x="2305" y="718"/>
                  </a:cubicBezTo>
                  <a:cubicBezTo>
                    <a:pt x="2362" y="403"/>
                    <a:pt x="2418" y="167"/>
                    <a:pt x="2159" y="21"/>
                  </a:cubicBezTo>
                  <a:cubicBezTo>
                    <a:pt x="2136" y="7"/>
                    <a:pt x="2112" y="1"/>
                    <a:pt x="2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32"/>
          <p:cNvGrpSpPr/>
          <p:nvPr/>
        </p:nvGrpSpPr>
        <p:grpSpPr>
          <a:xfrm>
            <a:off x="1972011" y="4730268"/>
            <a:ext cx="593617" cy="618810"/>
            <a:chOff x="3085411" y="3703355"/>
            <a:chExt cx="593617" cy="618810"/>
          </a:xfrm>
        </p:grpSpPr>
        <p:sp>
          <p:nvSpPr>
            <p:cNvPr id="1530" name="Google Shape;1530;p32"/>
            <p:cNvSpPr/>
            <p:nvPr/>
          </p:nvSpPr>
          <p:spPr>
            <a:xfrm>
              <a:off x="3270442" y="3919327"/>
              <a:ext cx="211693" cy="181608"/>
            </a:xfrm>
            <a:custGeom>
              <a:rect b="b" l="l" r="r" t="t"/>
              <a:pathLst>
                <a:path extrusionOk="0" h="1485" w="1731">
                  <a:moveTo>
                    <a:pt x="1239" y="725"/>
                  </a:moveTo>
                  <a:lnTo>
                    <a:pt x="1239" y="725"/>
                  </a:lnTo>
                  <a:cubicBezTo>
                    <a:pt x="1239" y="729"/>
                    <a:pt x="1241" y="732"/>
                    <a:pt x="1244" y="733"/>
                  </a:cubicBezTo>
                  <a:lnTo>
                    <a:pt x="1244" y="733"/>
                  </a:lnTo>
                  <a:cubicBezTo>
                    <a:pt x="1243" y="730"/>
                    <a:pt x="1241" y="728"/>
                    <a:pt x="1239" y="725"/>
                  </a:cubicBezTo>
                  <a:close/>
                  <a:moveTo>
                    <a:pt x="1233" y="885"/>
                  </a:moveTo>
                  <a:lnTo>
                    <a:pt x="1233" y="885"/>
                  </a:lnTo>
                  <a:cubicBezTo>
                    <a:pt x="1229" y="886"/>
                    <a:pt x="1220" y="899"/>
                    <a:pt x="1230" y="899"/>
                  </a:cubicBezTo>
                  <a:cubicBezTo>
                    <a:pt x="1230" y="899"/>
                    <a:pt x="1231" y="893"/>
                    <a:pt x="1233" y="885"/>
                  </a:cubicBezTo>
                  <a:close/>
                  <a:moveTo>
                    <a:pt x="948" y="434"/>
                  </a:moveTo>
                  <a:cubicBezTo>
                    <a:pt x="964" y="434"/>
                    <a:pt x="981" y="451"/>
                    <a:pt x="998" y="451"/>
                  </a:cubicBezTo>
                  <a:lnTo>
                    <a:pt x="1031" y="451"/>
                  </a:lnTo>
                  <a:lnTo>
                    <a:pt x="1097" y="484"/>
                  </a:lnTo>
                  <a:lnTo>
                    <a:pt x="1130" y="517"/>
                  </a:lnTo>
                  <a:lnTo>
                    <a:pt x="1147" y="550"/>
                  </a:lnTo>
                  <a:cubicBezTo>
                    <a:pt x="1180" y="584"/>
                    <a:pt x="1197" y="600"/>
                    <a:pt x="1197" y="617"/>
                  </a:cubicBezTo>
                  <a:cubicBezTo>
                    <a:pt x="1197" y="633"/>
                    <a:pt x="1197" y="650"/>
                    <a:pt x="1213" y="667"/>
                  </a:cubicBezTo>
                  <a:cubicBezTo>
                    <a:pt x="1220" y="688"/>
                    <a:pt x="1228" y="707"/>
                    <a:pt x="1239" y="725"/>
                  </a:cubicBezTo>
                  <a:lnTo>
                    <a:pt x="1239" y="725"/>
                  </a:lnTo>
                  <a:cubicBezTo>
                    <a:pt x="1239" y="719"/>
                    <a:pt x="1243" y="712"/>
                    <a:pt x="1245" y="712"/>
                  </a:cubicBezTo>
                  <a:lnTo>
                    <a:pt x="1245" y="712"/>
                  </a:lnTo>
                  <a:cubicBezTo>
                    <a:pt x="1246" y="712"/>
                    <a:pt x="1247" y="713"/>
                    <a:pt x="1247" y="717"/>
                  </a:cubicBezTo>
                  <a:lnTo>
                    <a:pt x="1247" y="733"/>
                  </a:lnTo>
                  <a:cubicBezTo>
                    <a:pt x="1246" y="733"/>
                    <a:pt x="1245" y="733"/>
                    <a:pt x="1244" y="733"/>
                  </a:cubicBezTo>
                  <a:lnTo>
                    <a:pt x="1244" y="733"/>
                  </a:lnTo>
                  <a:cubicBezTo>
                    <a:pt x="1245" y="734"/>
                    <a:pt x="1246" y="735"/>
                    <a:pt x="1247" y="736"/>
                  </a:cubicBezTo>
                  <a:lnTo>
                    <a:pt x="1247" y="736"/>
                  </a:lnTo>
                  <a:lnTo>
                    <a:pt x="1247" y="800"/>
                  </a:lnTo>
                  <a:lnTo>
                    <a:pt x="1247" y="816"/>
                  </a:lnTo>
                  <a:cubicBezTo>
                    <a:pt x="1247" y="816"/>
                    <a:pt x="1238" y="861"/>
                    <a:pt x="1233" y="885"/>
                  </a:cubicBezTo>
                  <a:lnTo>
                    <a:pt x="1233" y="885"/>
                  </a:lnTo>
                  <a:cubicBezTo>
                    <a:pt x="1233" y="885"/>
                    <a:pt x="1234" y="885"/>
                    <a:pt x="1234" y="885"/>
                  </a:cubicBezTo>
                  <a:cubicBezTo>
                    <a:pt x="1236" y="885"/>
                    <a:pt x="1236" y="888"/>
                    <a:pt x="1230" y="899"/>
                  </a:cubicBezTo>
                  <a:lnTo>
                    <a:pt x="1213" y="933"/>
                  </a:lnTo>
                  <a:lnTo>
                    <a:pt x="1197" y="949"/>
                  </a:lnTo>
                  <a:lnTo>
                    <a:pt x="1197" y="966"/>
                  </a:lnTo>
                  <a:cubicBezTo>
                    <a:pt x="1180" y="982"/>
                    <a:pt x="1164" y="999"/>
                    <a:pt x="1147" y="1016"/>
                  </a:cubicBezTo>
                  <a:lnTo>
                    <a:pt x="1130" y="1032"/>
                  </a:lnTo>
                  <a:cubicBezTo>
                    <a:pt x="1101" y="1052"/>
                    <a:pt x="1089" y="1060"/>
                    <a:pt x="1080" y="1063"/>
                  </a:cubicBezTo>
                  <a:lnTo>
                    <a:pt x="1080" y="1063"/>
                  </a:lnTo>
                  <a:cubicBezTo>
                    <a:pt x="1083" y="1062"/>
                    <a:pt x="1084" y="1061"/>
                    <a:pt x="1082" y="1061"/>
                  </a:cubicBezTo>
                  <a:cubicBezTo>
                    <a:pt x="1080" y="1061"/>
                    <a:pt x="1074" y="1062"/>
                    <a:pt x="1064" y="1065"/>
                  </a:cubicBezTo>
                  <a:lnTo>
                    <a:pt x="1031" y="1082"/>
                  </a:lnTo>
                  <a:lnTo>
                    <a:pt x="881" y="1082"/>
                  </a:lnTo>
                  <a:lnTo>
                    <a:pt x="815" y="1065"/>
                  </a:lnTo>
                  <a:cubicBezTo>
                    <a:pt x="815" y="1065"/>
                    <a:pt x="793" y="1058"/>
                    <a:pt x="788" y="1058"/>
                  </a:cubicBezTo>
                  <a:cubicBezTo>
                    <a:pt x="785" y="1058"/>
                    <a:pt x="787" y="1060"/>
                    <a:pt x="798" y="1065"/>
                  </a:cubicBezTo>
                  <a:lnTo>
                    <a:pt x="782" y="1065"/>
                  </a:lnTo>
                  <a:cubicBezTo>
                    <a:pt x="765" y="1065"/>
                    <a:pt x="715" y="1032"/>
                    <a:pt x="715" y="1032"/>
                  </a:cubicBezTo>
                  <a:lnTo>
                    <a:pt x="715" y="1032"/>
                  </a:lnTo>
                  <a:cubicBezTo>
                    <a:pt x="722" y="1036"/>
                    <a:pt x="726" y="1037"/>
                    <a:pt x="728" y="1037"/>
                  </a:cubicBezTo>
                  <a:cubicBezTo>
                    <a:pt x="734" y="1037"/>
                    <a:pt x="724" y="1027"/>
                    <a:pt x="719" y="1027"/>
                  </a:cubicBezTo>
                  <a:cubicBezTo>
                    <a:pt x="717" y="1027"/>
                    <a:pt x="715" y="1029"/>
                    <a:pt x="715" y="1032"/>
                  </a:cubicBezTo>
                  <a:lnTo>
                    <a:pt x="682" y="999"/>
                  </a:lnTo>
                  <a:lnTo>
                    <a:pt x="665" y="982"/>
                  </a:lnTo>
                  <a:lnTo>
                    <a:pt x="665" y="966"/>
                  </a:lnTo>
                  <a:cubicBezTo>
                    <a:pt x="667" y="968"/>
                    <a:pt x="668" y="968"/>
                    <a:pt x="668" y="968"/>
                  </a:cubicBezTo>
                  <a:cubicBezTo>
                    <a:pt x="672" y="968"/>
                    <a:pt x="632" y="914"/>
                    <a:pt x="632" y="899"/>
                  </a:cubicBezTo>
                  <a:cubicBezTo>
                    <a:pt x="615" y="899"/>
                    <a:pt x="632" y="883"/>
                    <a:pt x="615" y="883"/>
                  </a:cubicBezTo>
                  <a:lnTo>
                    <a:pt x="615" y="866"/>
                  </a:lnTo>
                  <a:cubicBezTo>
                    <a:pt x="615" y="833"/>
                    <a:pt x="615" y="816"/>
                    <a:pt x="599" y="800"/>
                  </a:cubicBezTo>
                  <a:lnTo>
                    <a:pt x="599" y="766"/>
                  </a:lnTo>
                  <a:lnTo>
                    <a:pt x="599" y="700"/>
                  </a:lnTo>
                  <a:cubicBezTo>
                    <a:pt x="599" y="683"/>
                    <a:pt x="599" y="667"/>
                    <a:pt x="599" y="650"/>
                  </a:cubicBezTo>
                  <a:cubicBezTo>
                    <a:pt x="599" y="650"/>
                    <a:pt x="599" y="633"/>
                    <a:pt x="599" y="617"/>
                  </a:cubicBezTo>
                  <a:lnTo>
                    <a:pt x="632" y="567"/>
                  </a:lnTo>
                  <a:cubicBezTo>
                    <a:pt x="632" y="567"/>
                    <a:pt x="651" y="539"/>
                    <a:pt x="646" y="539"/>
                  </a:cubicBezTo>
                  <a:lnTo>
                    <a:pt x="646" y="539"/>
                  </a:lnTo>
                  <a:cubicBezTo>
                    <a:pt x="644" y="539"/>
                    <a:pt x="640" y="542"/>
                    <a:pt x="632" y="550"/>
                  </a:cubicBezTo>
                  <a:cubicBezTo>
                    <a:pt x="645" y="537"/>
                    <a:pt x="658" y="514"/>
                    <a:pt x="680" y="504"/>
                  </a:cubicBezTo>
                  <a:lnTo>
                    <a:pt x="680" y="504"/>
                  </a:lnTo>
                  <a:cubicBezTo>
                    <a:pt x="679" y="505"/>
                    <a:pt x="679" y="505"/>
                    <a:pt x="681" y="505"/>
                  </a:cubicBezTo>
                  <a:cubicBezTo>
                    <a:pt x="683" y="505"/>
                    <a:pt x="688" y="504"/>
                    <a:pt x="698" y="501"/>
                  </a:cubicBezTo>
                  <a:lnTo>
                    <a:pt x="732" y="467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3" y="455"/>
                    <a:pt x="741" y="456"/>
                    <a:pt x="740" y="456"/>
                  </a:cubicBezTo>
                  <a:cubicBezTo>
                    <a:pt x="739" y="456"/>
                    <a:pt x="741" y="454"/>
                    <a:pt x="748" y="451"/>
                  </a:cubicBezTo>
                  <a:lnTo>
                    <a:pt x="748" y="451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9" y="453"/>
                    <a:pt x="756" y="450"/>
                    <a:pt x="760" y="448"/>
                  </a:cubicBezTo>
                  <a:lnTo>
                    <a:pt x="760" y="448"/>
                  </a:lnTo>
                  <a:lnTo>
                    <a:pt x="748" y="451"/>
                  </a:lnTo>
                  <a:cubicBezTo>
                    <a:pt x="759" y="447"/>
                    <a:pt x="763" y="446"/>
                    <a:pt x="764" y="446"/>
                  </a:cubicBezTo>
                  <a:lnTo>
                    <a:pt x="764" y="446"/>
                  </a:lnTo>
                  <a:cubicBezTo>
                    <a:pt x="765" y="446"/>
                    <a:pt x="763" y="447"/>
                    <a:pt x="760" y="448"/>
                  </a:cubicBezTo>
                  <a:lnTo>
                    <a:pt x="760" y="448"/>
                  </a:lnTo>
                  <a:lnTo>
                    <a:pt x="831" y="434"/>
                  </a:lnTo>
                  <a:close/>
                  <a:moveTo>
                    <a:pt x="919" y="1"/>
                  </a:moveTo>
                  <a:cubicBezTo>
                    <a:pt x="636" y="1"/>
                    <a:pt x="359" y="148"/>
                    <a:pt x="233" y="401"/>
                  </a:cubicBezTo>
                  <a:cubicBezTo>
                    <a:pt x="1" y="866"/>
                    <a:pt x="300" y="1414"/>
                    <a:pt x="815" y="1481"/>
                  </a:cubicBezTo>
                  <a:cubicBezTo>
                    <a:pt x="840" y="1483"/>
                    <a:pt x="865" y="1484"/>
                    <a:pt x="890" y="1484"/>
                  </a:cubicBezTo>
                  <a:cubicBezTo>
                    <a:pt x="1364" y="1484"/>
                    <a:pt x="1731" y="1049"/>
                    <a:pt x="1616" y="566"/>
                  </a:cubicBezTo>
                  <a:lnTo>
                    <a:pt x="1616" y="566"/>
                  </a:lnTo>
                  <a:cubicBezTo>
                    <a:pt x="1615" y="561"/>
                    <a:pt x="1614" y="556"/>
                    <a:pt x="1612" y="550"/>
                  </a:cubicBezTo>
                  <a:lnTo>
                    <a:pt x="1612" y="550"/>
                  </a:lnTo>
                  <a:cubicBezTo>
                    <a:pt x="1612" y="550"/>
                    <a:pt x="1612" y="550"/>
                    <a:pt x="1612" y="550"/>
                  </a:cubicBezTo>
                  <a:cubicBezTo>
                    <a:pt x="1529" y="251"/>
                    <a:pt x="1263" y="35"/>
                    <a:pt x="964" y="2"/>
                  </a:cubicBezTo>
                  <a:cubicBezTo>
                    <a:pt x="949" y="1"/>
                    <a:pt x="93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3294901" y="3762668"/>
              <a:ext cx="101627" cy="206801"/>
            </a:xfrm>
            <a:custGeom>
              <a:rect b="b" l="l" r="r" t="t"/>
              <a:pathLst>
                <a:path extrusionOk="0" h="1691" w="831">
                  <a:moveTo>
                    <a:pt x="209" y="1"/>
                  </a:moveTo>
                  <a:cubicBezTo>
                    <a:pt x="195" y="1"/>
                    <a:pt x="181" y="2"/>
                    <a:pt x="166" y="4"/>
                  </a:cubicBezTo>
                  <a:cubicBezTo>
                    <a:pt x="50" y="37"/>
                    <a:pt x="0" y="153"/>
                    <a:pt x="17" y="270"/>
                  </a:cubicBezTo>
                  <a:cubicBezTo>
                    <a:pt x="199" y="668"/>
                    <a:pt x="316" y="1100"/>
                    <a:pt x="399" y="1549"/>
                  </a:cubicBezTo>
                  <a:cubicBezTo>
                    <a:pt x="426" y="1631"/>
                    <a:pt x="510" y="1691"/>
                    <a:pt x="594" y="1691"/>
                  </a:cubicBezTo>
                  <a:cubicBezTo>
                    <a:pt x="612" y="1691"/>
                    <a:pt x="630" y="1688"/>
                    <a:pt x="648" y="1682"/>
                  </a:cubicBezTo>
                  <a:cubicBezTo>
                    <a:pt x="764" y="1649"/>
                    <a:pt x="831" y="1549"/>
                    <a:pt x="798" y="1433"/>
                  </a:cubicBezTo>
                  <a:cubicBezTo>
                    <a:pt x="714" y="1001"/>
                    <a:pt x="598" y="569"/>
                    <a:pt x="415" y="153"/>
                  </a:cubicBezTo>
                  <a:cubicBezTo>
                    <a:pt x="386" y="52"/>
                    <a:pt x="306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3260658" y="3786638"/>
              <a:ext cx="160329" cy="111778"/>
            </a:xfrm>
            <a:custGeom>
              <a:rect b="b" l="l" r="r" t="t"/>
              <a:pathLst>
                <a:path extrusionOk="0" h="914" w="1311">
                  <a:moveTo>
                    <a:pt x="1078" y="472"/>
                  </a:moveTo>
                  <a:cubicBezTo>
                    <a:pt x="1076" y="476"/>
                    <a:pt x="1075" y="479"/>
                    <a:pt x="1074" y="482"/>
                  </a:cubicBezTo>
                  <a:lnTo>
                    <a:pt x="1074" y="482"/>
                  </a:lnTo>
                  <a:cubicBezTo>
                    <a:pt x="1074" y="480"/>
                    <a:pt x="1075" y="477"/>
                    <a:pt x="1078" y="472"/>
                  </a:cubicBezTo>
                  <a:close/>
                  <a:moveTo>
                    <a:pt x="1073" y="1"/>
                  </a:moveTo>
                  <a:cubicBezTo>
                    <a:pt x="1041" y="1"/>
                    <a:pt x="1009" y="8"/>
                    <a:pt x="978" y="24"/>
                  </a:cubicBezTo>
                  <a:cubicBezTo>
                    <a:pt x="822" y="132"/>
                    <a:pt x="700" y="284"/>
                    <a:pt x="632" y="453"/>
                  </a:cubicBezTo>
                  <a:lnTo>
                    <a:pt x="632" y="453"/>
                  </a:lnTo>
                  <a:lnTo>
                    <a:pt x="330" y="373"/>
                  </a:lnTo>
                  <a:cubicBezTo>
                    <a:pt x="312" y="366"/>
                    <a:pt x="294" y="363"/>
                    <a:pt x="277" y="363"/>
                  </a:cubicBezTo>
                  <a:cubicBezTo>
                    <a:pt x="94" y="363"/>
                    <a:pt x="1" y="741"/>
                    <a:pt x="214" y="772"/>
                  </a:cubicBezTo>
                  <a:lnTo>
                    <a:pt x="214" y="788"/>
                  </a:lnTo>
                  <a:lnTo>
                    <a:pt x="712" y="904"/>
                  </a:lnTo>
                  <a:cubicBezTo>
                    <a:pt x="733" y="910"/>
                    <a:pt x="753" y="913"/>
                    <a:pt x="772" y="913"/>
                  </a:cubicBezTo>
                  <a:cubicBezTo>
                    <a:pt x="862" y="913"/>
                    <a:pt x="934" y="854"/>
                    <a:pt x="961" y="772"/>
                  </a:cubicBezTo>
                  <a:cubicBezTo>
                    <a:pt x="978" y="722"/>
                    <a:pt x="978" y="672"/>
                    <a:pt x="994" y="639"/>
                  </a:cubicBezTo>
                  <a:cubicBezTo>
                    <a:pt x="994" y="622"/>
                    <a:pt x="994" y="605"/>
                    <a:pt x="1011" y="605"/>
                  </a:cubicBezTo>
                  <a:cubicBezTo>
                    <a:pt x="1027" y="559"/>
                    <a:pt x="1057" y="527"/>
                    <a:pt x="1074" y="482"/>
                  </a:cubicBezTo>
                  <a:lnTo>
                    <a:pt x="1074" y="482"/>
                  </a:lnTo>
                  <a:cubicBezTo>
                    <a:pt x="1074" y="484"/>
                    <a:pt x="1075" y="484"/>
                    <a:pt x="1075" y="484"/>
                  </a:cubicBezTo>
                  <a:cubicBezTo>
                    <a:pt x="1079" y="484"/>
                    <a:pt x="1087" y="476"/>
                    <a:pt x="1089" y="472"/>
                  </a:cubicBezTo>
                  <a:lnTo>
                    <a:pt x="1089" y="472"/>
                  </a:lnTo>
                  <a:cubicBezTo>
                    <a:pt x="1086" y="472"/>
                    <a:pt x="1082" y="472"/>
                    <a:pt x="1078" y="472"/>
                  </a:cubicBezTo>
                  <a:cubicBezTo>
                    <a:pt x="1083" y="470"/>
                    <a:pt x="1086" y="469"/>
                    <a:pt x="1087" y="469"/>
                  </a:cubicBezTo>
                  <a:cubicBezTo>
                    <a:pt x="1089" y="469"/>
                    <a:pt x="1090" y="470"/>
                    <a:pt x="1089" y="472"/>
                  </a:cubicBezTo>
                  <a:lnTo>
                    <a:pt x="1089" y="472"/>
                  </a:lnTo>
                  <a:cubicBezTo>
                    <a:pt x="1096" y="471"/>
                    <a:pt x="1099" y="468"/>
                    <a:pt x="1111" y="456"/>
                  </a:cubicBezTo>
                  <a:cubicBezTo>
                    <a:pt x="1127" y="439"/>
                    <a:pt x="1144" y="423"/>
                    <a:pt x="1161" y="406"/>
                  </a:cubicBezTo>
                  <a:cubicBezTo>
                    <a:pt x="1161" y="406"/>
                    <a:pt x="1177" y="389"/>
                    <a:pt x="1177" y="389"/>
                  </a:cubicBezTo>
                  <a:cubicBezTo>
                    <a:pt x="1277" y="323"/>
                    <a:pt x="1310" y="207"/>
                    <a:pt x="1260" y="107"/>
                  </a:cubicBezTo>
                  <a:cubicBezTo>
                    <a:pt x="1214" y="38"/>
                    <a:pt x="114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3230207" y="3703355"/>
              <a:ext cx="158250" cy="111655"/>
            </a:xfrm>
            <a:custGeom>
              <a:rect b="b" l="l" r="r" t="t"/>
              <a:pathLst>
                <a:path extrusionOk="0" h="913" w="1294">
                  <a:moveTo>
                    <a:pt x="1076" y="1"/>
                  </a:moveTo>
                  <a:cubicBezTo>
                    <a:pt x="1043" y="1"/>
                    <a:pt x="1008" y="8"/>
                    <a:pt x="978" y="24"/>
                  </a:cubicBezTo>
                  <a:cubicBezTo>
                    <a:pt x="831" y="134"/>
                    <a:pt x="711" y="280"/>
                    <a:pt x="638" y="455"/>
                  </a:cubicBezTo>
                  <a:lnTo>
                    <a:pt x="638" y="455"/>
                  </a:lnTo>
                  <a:lnTo>
                    <a:pt x="330" y="373"/>
                  </a:lnTo>
                  <a:cubicBezTo>
                    <a:pt x="311" y="366"/>
                    <a:pt x="294" y="362"/>
                    <a:pt x="277" y="362"/>
                  </a:cubicBezTo>
                  <a:cubicBezTo>
                    <a:pt x="94" y="362"/>
                    <a:pt x="0" y="741"/>
                    <a:pt x="213" y="771"/>
                  </a:cubicBezTo>
                  <a:lnTo>
                    <a:pt x="728" y="904"/>
                  </a:lnTo>
                  <a:cubicBezTo>
                    <a:pt x="746" y="910"/>
                    <a:pt x="764" y="913"/>
                    <a:pt x="782" y="913"/>
                  </a:cubicBezTo>
                  <a:cubicBezTo>
                    <a:pt x="866" y="913"/>
                    <a:pt x="950" y="851"/>
                    <a:pt x="978" y="755"/>
                  </a:cubicBezTo>
                  <a:cubicBezTo>
                    <a:pt x="978" y="721"/>
                    <a:pt x="994" y="672"/>
                    <a:pt x="1011" y="622"/>
                  </a:cubicBezTo>
                  <a:cubicBezTo>
                    <a:pt x="1011" y="622"/>
                    <a:pt x="1011" y="605"/>
                    <a:pt x="1027" y="589"/>
                  </a:cubicBezTo>
                  <a:cubicBezTo>
                    <a:pt x="1044" y="555"/>
                    <a:pt x="1061" y="506"/>
                    <a:pt x="1094" y="472"/>
                  </a:cubicBezTo>
                  <a:cubicBezTo>
                    <a:pt x="1094" y="472"/>
                    <a:pt x="1111" y="456"/>
                    <a:pt x="1111" y="456"/>
                  </a:cubicBezTo>
                  <a:lnTo>
                    <a:pt x="1160" y="406"/>
                  </a:lnTo>
                  <a:lnTo>
                    <a:pt x="1194" y="373"/>
                  </a:lnTo>
                  <a:cubicBezTo>
                    <a:pt x="1227" y="356"/>
                    <a:pt x="1277" y="306"/>
                    <a:pt x="1277" y="256"/>
                  </a:cubicBezTo>
                  <a:cubicBezTo>
                    <a:pt x="1293" y="206"/>
                    <a:pt x="1293" y="140"/>
                    <a:pt x="1260" y="107"/>
                  </a:cubicBezTo>
                  <a:cubicBezTo>
                    <a:pt x="1226" y="38"/>
                    <a:pt x="1152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3134328" y="3929722"/>
              <a:ext cx="211448" cy="87808"/>
            </a:xfrm>
            <a:custGeom>
              <a:rect b="b" l="l" r="r" t="t"/>
              <a:pathLst>
                <a:path extrusionOk="0" h="718" w="1729">
                  <a:moveTo>
                    <a:pt x="217" y="0"/>
                  </a:moveTo>
                  <a:cubicBezTo>
                    <a:pt x="100" y="0"/>
                    <a:pt x="1" y="83"/>
                    <a:pt x="1" y="200"/>
                  </a:cubicBezTo>
                  <a:cubicBezTo>
                    <a:pt x="1" y="316"/>
                    <a:pt x="100" y="416"/>
                    <a:pt x="217" y="416"/>
                  </a:cubicBezTo>
                  <a:lnTo>
                    <a:pt x="349" y="416"/>
                  </a:lnTo>
                  <a:lnTo>
                    <a:pt x="516" y="449"/>
                  </a:lnTo>
                  <a:cubicBezTo>
                    <a:pt x="615" y="465"/>
                    <a:pt x="732" y="499"/>
                    <a:pt x="831" y="515"/>
                  </a:cubicBezTo>
                  <a:cubicBezTo>
                    <a:pt x="1031" y="565"/>
                    <a:pt x="1247" y="632"/>
                    <a:pt x="1446" y="715"/>
                  </a:cubicBezTo>
                  <a:cubicBezTo>
                    <a:pt x="1458" y="716"/>
                    <a:pt x="1470" y="717"/>
                    <a:pt x="1481" y="717"/>
                  </a:cubicBezTo>
                  <a:cubicBezTo>
                    <a:pt x="1582" y="717"/>
                    <a:pt x="1665" y="655"/>
                    <a:pt x="1695" y="565"/>
                  </a:cubicBezTo>
                  <a:cubicBezTo>
                    <a:pt x="1728" y="449"/>
                    <a:pt x="1662" y="349"/>
                    <a:pt x="1562" y="316"/>
                  </a:cubicBezTo>
                  <a:cubicBezTo>
                    <a:pt x="1130" y="166"/>
                    <a:pt x="665" y="5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3179088" y="3880927"/>
              <a:ext cx="97591" cy="160084"/>
            </a:xfrm>
            <a:custGeom>
              <a:rect b="b" l="l" r="r" t="t"/>
              <a:pathLst>
                <a:path extrusionOk="0" h="1309" w="798">
                  <a:moveTo>
                    <a:pt x="299" y="1"/>
                  </a:moveTo>
                  <a:cubicBezTo>
                    <a:pt x="183" y="1"/>
                    <a:pt x="100" y="100"/>
                    <a:pt x="100" y="216"/>
                  </a:cubicBezTo>
                  <a:cubicBezTo>
                    <a:pt x="112" y="400"/>
                    <a:pt x="179" y="575"/>
                    <a:pt x="293" y="728"/>
                  </a:cubicBezTo>
                  <a:lnTo>
                    <a:pt x="293" y="728"/>
                  </a:lnTo>
                  <a:lnTo>
                    <a:pt x="67" y="964"/>
                  </a:lnTo>
                  <a:cubicBezTo>
                    <a:pt x="0" y="1031"/>
                    <a:pt x="0" y="1163"/>
                    <a:pt x="67" y="1247"/>
                  </a:cubicBezTo>
                  <a:cubicBezTo>
                    <a:pt x="108" y="1288"/>
                    <a:pt x="162" y="1309"/>
                    <a:pt x="216" y="1309"/>
                  </a:cubicBezTo>
                  <a:cubicBezTo>
                    <a:pt x="270" y="1309"/>
                    <a:pt x="324" y="1288"/>
                    <a:pt x="366" y="1247"/>
                  </a:cubicBezTo>
                  <a:lnTo>
                    <a:pt x="366" y="1230"/>
                  </a:lnTo>
                  <a:lnTo>
                    <a:pt x="731" y="864"/>
                  </a:lnTo>
                  <a:cubicBezTo>
                    <a:pt x="798" y="781"/>
                    <a:pt x="798" y="648"/>
                    <a:pt x="731" y="565"/>
                  </a:cubicBezTo>
                  <a:cubicBezTo>
                    <a:pt x="698" y="532"/>
                    <a:pt x="648" y="499"/>
                    <a:pt x="631" y="466"/>
                  </a:cubicBezTo>
                  <a:lnTo>
                    <a:pt x="615" y="432"/>
                  </a:lnTo>
                  <a:cubicBezTo>
                    <a:pt x="598" y="432"/>
                    <a:pt x="582" y="416"/>
                    <a:pt x="582" y="399"/>
                  </a:cubicBezTo>
                  <a:cubicBezTo>
                    <a:pt x="565" y="383"/>
                    <a:pt x="548" y="349"/>
                    <a:pt x="548" y="333"/>
                  </a:cubicBezTo>
                  <a:cubicBezTo>
                    <a:pt x="548" y="339"/>
                    <a:pt x="548" y="345"/>
                    <a:pt x="548" y="349"/>
                  </a:cubicBezTo>
                  <a:lnTo>
                    <a:pt x="532" y="316"/>
                  </a:lnTo>
                  <a:cubicBezTo>
                    <a:pt x="532" y="283"/>
                    <a:pt x="515" y="266"/>
                    <a:pt x="515" y="250"/>
                  </a:cubicBezTo>
                  <a:lnTo>
                    <a:pt x="515" y="216"/>
                  </a:lnTo>
                  <a:cubicBezTo>
                    <a:pt x="515" y="150"/>
                    <a:pt x="482" y="100"/>
                    <a:pt x="449" y="67"/>
                  </a:cubicBezTo>
                  <a:cubicBezTo>
                    <a:pt x="415" y="34"/>
                    <a:pt x="366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3085411" y="3864661"/>
              <a:ext cx="103951" cy="156048"/>
            </a:xfrm>
            <a:custGeom>
              <a:rect b="b" l="l" r="r" t="t"/>
              <a:pathLst>
                <a:path extrusionOk="0" h="1276" w="850">
                  <a:moveTo>
                    <a:pt x="351" y="1"/>
                  </a:moveTo>
                  <a:cubicBezTo>
                    <a:pt x="234" y="1"/>
                    <a:pt x="135" y="84"/>
                    <a:pt x="135" y="200"/>
                  </a:cubicBezTo>
                  <a:cubicBezTo>
                    <a:pt x="159" y="393"/>
                    <a:pt x="227" y="569"/>
                    <a:pt x="332" y="714"/>
                  </a:cubicBezTo>
                  <a:lnTo>
                    <a:pt x="332" y="714"/>
                  </a:lnTo>
                  <a:cubicBezTo>
                    <a:pt x="261" y="791"/>
                    <a:pt x="190" y="866"/>
                    <a:pt x="118" y="948"/>
                  </a:cubicBezTo>
                  <a:cubicBezTo>
                    <a:pt x="1" y="1091"/>
                    <a:pt x="129" y="1276"/>
                    <a:pt x="278" y="1276"/>
                  </a:cubicBezTo>
                  <a:cubicBezTo>
                    <a:pt x="319" y="1276"/>
                    <a:pt x="361" y="1262"/>
                    <a:pt x="401" y="1230"/>
                  </a:cubicBezTo>
                  <a:lnTo>
                    <a:pt x="417" y="1230"/>
                  </a:lnTo>
                  <a:cubicBezTo>
                    <a:pt x="533" y="1114"/>
                    <a:pt x="650" y="981"/>
                    <a:pt x="766" y="865"/>
                  </a:cubicBezTo>
                  <a:cubicBezTo>
                    <a:pt x="849" y="781"/>
                    <a:pt x="849" y="649"/>
                    <a:pt x="766" y="565"/>
                  </a:cubicBezTo>
                  <a:cubicBezTo>
                    <a:pt x="733" y="549"/>
                    <a:pt x="700" y="516"/>
                    <a:pt x="666" y="482"/>
                  </a:cubicBezTo>
                  <a:lnTo>
                    <a:pt x="666" y="482"/>
                  </a:lnTo>
                  <a:cubicBezTo>
                    <a:pt x="668" y="484"/>
                    <a:pt x="669" y="485"/>
                    <a:pt x="670" y="485"/>
                  </a:cubicBezTo>
                  <a:cubicBezTo>
                    <a:pt x="671" y="485"/>
                    <a:pt x="665" y="476"/>
                    <a:pt x="660" y="470"/>
                  </a:cubicBezTo>
                  <a:lnTo>
                    <a:pt x="660" y="470"/>
                  </a:lnTo>
                  <a:lnTo>
                    <a:pt x="666" y="482"/>
                  </a:lnTo>
                  <a:cubicBezTo>
                    <a:pt x="657" y="468"/>
                    <a:pt x="654" y="464"/>
                    <a:pt x="655" y="464"/>
                  </a:cubicBezTo>
                  <a:lnTo>
                    <a:pt x="655" y="464"/>
                  </a:lnTo>
                  <a:cubicBezTo>
                    <a:pt x="655" y="464"/>
                    <a:pt x="657" y="466"/>
                    <a:pt x="660" y="470"/>
                  </a:cubicBezTo>
                  <a:lnTo>
                    <a:pt x="660" y="470"/>
                  </a:lnTo>
                  <a:lnTo>
                    <a:pt x="650" y="449"/>
                  </a:lnTo>
                  <a:cubicBezTo>
                    <a:pt x="633" y="433"/>
                    <a:pt x="633" y="416"/>
                    <a:pt x="617" y="383"/>
                  </a:cubicBezTo>
                  <a:cubicBezTo>
                    <a:pt x="600" y="366"/>
                    <a:pt x="600" y="349"/>
                    <a:pt x="583" y="316"/>
                  </a:cubicBezTo>
                  <a:lnTo>
                    <a:pt x="583" y="316"/>
                  </a:lnTo>
                  <a:cubicBezTo>
                    <a:pt x="583" y="316"/>
                    <a:pt x="593" y="344"/>
                    <a:pt x="590" y="344"/>
                  </a:cubicBezTo>
                  <a:cubicBezTo>
                    <a:pt x="590" y="344"/>
                    <a:pt x="587" y="341"/>
                    <a:pt x="583" y="333"/>
                  </a:cubicBezTo>
                  <a:lnTo>
                    <a:pt x="567" y="300"/>
                  </a:lnTo>
                  <a:lnTo>
                    <a:pt x="550" y="233"/>
                  </a:lnTo>
                  <a:lnTo>
                    <a:pt x="550" y="200"/>
                  </a:lnTo>
                  <a:cubicBezTo>
                    <a:pt x="550" y="150"/>
                    <a:pt x="533" y="100"/>
                    <a:pt x="484" y="50"/>
                  </a:cubicBezTo>
                  <a:cubicBezTo>
                    <a:pt x="450" y="17"/>
                    <a:pt x="401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3195231" y="4035874"/>
              <a:ext cx="164731" cy="167055"/>
            </a:xfrm>
            <a:custGeom>
              <a:rect b="b" l="l" r="r" t="t"/>
              <a:pathLst>
                <a:path extrusionOk="0" h="1366" w="1347">
                  <a:moveTo>
                    <a:pt x="1131" y="0"/>
                  </a:moveTo>
                  <a:cubicBezTo>
                    <a:pt x="1077" y="0"/>
                    <a:pt x="1023" y="21"/>
                    <a:pt x="981" y="63"/>
                  </a:cubicBezTo>
                  <a:cubicBezTo>
                    <a:pt x="632" y="362"/>
                    <a:pt x="317" y="694"/>
                    <a:pt x="34" y="1059"/>
                  </a:cubicBezTo>
                  <a:cubicBezTo>
                    <a:pt x="1" y="1109"/>
                    <a:pt x="1" y="1159"/>
                    <a:pt x="18" y="1226"/>
                  </a:cubicBezTo>
                  <a:cubicBezTo>
                    <a:pt x="34" y="1275"/>
                    <a:pt x="67" y="1309"/>
                    <a:pt x="117" y="1342"/>
                  </a:cubicBezTo>
                  <a:cubicBezTo>
                    <a:pt x="149" y="1358"/>
                    <a:pt x="183" y="1365"/>
                    <a:pt x="216" y="1365"/>
                  </a:cubicBezTo>
                  <a:cubicBezTo>
                    <a:pt x="286" y="1365"/>
                    <a:pt x="355" y="1332"/>
                    <a:pt x="400" y="1275"/>
                  </a:cubicBezTo>
                  <a:cubicBezTo>
                    <a:pt x="404" y="1267"/>
                    <a:pt x="405" y="1263"/>
                    <a:pt x="404" y="1261"/>
                  </a:cubicBezTo>
                  <a:lnTo>
                    <a:pt x="404" y="1261"/>
                  </a:lnTo>
                  <a:lnTo>
                    <a:pt x="416" y="1226"/>
                  </a:lnTo>
                  <a:cubicBezTo>
                    <a:pt x="433" y="1209"/>
                    <a:pt x="450" y="1192"/>
                    <a:pt x="466" y="1176"/>
                  </a:cubicBezTo>
                  <a:lnTo>
                    <a:pt x="566" y="1043"/>
                  </a:lnTo>
                  <a:cubicBezTo>
                    <a:pt x="649" y="960"/>
                    <a:pt x="715" y="877"/>
                    <a:pt x="798" y="794"/>
                  </a:cubicBezTo>
                  <a:cubicBezTo>
                    <a:pt x="948" y="644"/>
                    <a:pt x="1114" y="495"/>
                    <a:pt x="1280" y="345"/>
                  </a:cubicBezTo>
                  <a:cubicBezTo>
                    <a:pt x="1347" y="279"/>
                    <a:pt x="1347" y="146"/>
                    <a:pt x="1280" y="63"/>
                  </a:cubicBezTo>
                  <a:cubicBezTo>
                    <a:pt x="1239" y="21"/>
                    <a:pt x="1185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3181045" y="4080756"/>
              <a:ext cx="144797" cy="110922"/>
            </a:xfrm>
            <a:custGeom>
              <a:rect b="b" l="l" r="r" t="t"/>
              <a:pathLst>
                <a:path extrusionOk="0" h="907" w="1184">
                  <a:moveTo>
                    <a:pt x="245" y="0"/>
                  </a:moveTo>
                  <a:cubicBezTo>
                    <a:pt x="225" y="0"/>
                    <a:pt x="204" y="4"/>
                    <a:pt x="183" y="11"/>
                  </a:cubicBezTo>
                  <a:cubicBezTo>
                    <a:pt x="134" y="28"/>
                    <a:pt x="84" y="61"/>
                    <a:pt x="51" y="94"/>
                  </a:cubicBezTo>
                  <a:cubicBezTo>
                    <a:pt x="1" y="194"/>
                    <a:pt x="34" y="327"/>
                    <a:pt x="134" y="377"/>
                  </a:cubicBezTo>
                  <a:cubicBezTo>
                    <a:pt x="250" y="443"/>
                    <a:pt x="383" y="476"/>
                    <a:pt x="516" y="476"/>
                  </a:cubicBezTo>
                  <a:cubicBezTo>
                    <a:pt x="566" y="476"/>
                    <a:pt x="620" y="473"/>
                    <a:pt x="672" y="467"/>
                  </a:cubicBezTo>
                  <a:lnTo>
                    <a:pt x="672" y="467"/>
                  </a:lnTo>
                  <a:cubicBezTo>
                    <a:pt x="703" y="570"/>
                    <a:pt x="734" y="673"/>
                    <a:pt x="765" y="776"/>
                  </a:cubicBezTo>
                  <a:cubicBezTo>
                    <a:pt x="797" y="867"/>
                    <a:pt x="871" y="907"/>
                    <a:pt x="946" y="907"/>
                  </a:cubicBezTo>
                  <a:cubicBezTo>
                    <a:pt x="1063" y="907"/>
                    <a:pt x="1184" y="811"/>
                    <a:pt x="1164" y="659"/>
                  </a:cubicBezTo>
                  <a:lnTo>
                    <a:pt x="1147" y="659"/>
                  </a:lnTo>
                  <a:lnTo>
                    <a:pt x="997" y="161"/>
                  </a:lnTo>
                  <a:cubicBezTo>
                    <a:pt x="970" y="79"/>
                    <a:pt x="887" y="19"/>
                    <a:pt x="802" y="19"/>
                  </a:cubicBezTo>
                  <a:cubicBezTo>
                    <a:pt x="784" y="19"/>
                    <a:pt x="766" y="22"/>
                    <a:pt x="748" y="28"/>
                  </a:cubicBezTo>
                  <a:cubicBezTo>
                    <a:pt x="698" y="45"/>
                    <a:pt x="632" y="61"/>
                    <a:pt x="582" y="61"/>
                  </a:cubicBezTo>
                  <a:lnTo>
                    <a:pt x="632" y="61"/>
                  </a:lnTo>
                  <a:cubicBezTo>
                    <a:pt x="599" y="69"/>
                    <a:pt x="566" y="74"/>
                    <a:pt x="532" y="74"/>
                  </a:cubicBezTo>
                  <a:cubicBezTo>
                    <a:pt x="499" y="74"/>
                    <a:pt x="466" y="69"/>
                    <a:pt x="433" y="61"/>
                  </a:cubicBezTo>
                  <a:lnTo>
                    <a:pt x="482" y="61"/>
                  </a:lnTo>
                  <a:cubicBezTo>
                    <a:pt x="449" y="61"/>
                    <a:pt x="416" y="45"/>
                    <a:pt x="383" y="45"/>
                  </a:cubicBezTo>
                  <a:lnTo>
                    <a:pt x="333" y="28"/>
                  </a:lnTo>
                  <a:cubicBezTo>
                    <a:pt x="322" y="28"/>
                    <a:pt x="296" y="13"/>
                    <a:pt x="300" y="13"/>
                  </a:cubicBezTo>
                  <a:cubicBezTo>
                    <a:pt x="302" y="13"/>
                    <a:pt x="311" y="17"/>
                    <a:pt x="333" y="28"/>
                  </a:cubicBezTo>
                  <a:cubicBezTo>
                    <a:pt x="304" y="8"/>
                    <a:pt x="275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3122099" y="4147773"/>
              <a:ext cx="144797" cy="111166"/>
            </a:xfrm>
            <a:custGeom>
              <a:rect b="b" l="l" r="r" t="t"/>
              <a:pathLst>
                <a:path extrusionOk="0" h="909" w="1184">
                  <a:moveTo>
                    <a:pt x="252" y="1"/>
                  </a:moveTo>
                  <a:cubicBezTo>
                    <a:pt x="228" y="1"/>
                    <a:pt x="204" y="5"/>
                    <a:pt x="184" y="12"/>
                  </a:cubicBezTo>
                  <a:cubicBezTo>
                    <a:pt x="134" y="28"/>
                    <a:pt x="84" y="61"/>
                    <a:pt x="67" y="111"/>
                  </a:cubicBezTo>
                  <a:cubicBezTo>
                    <a:pt x="1" y="194"/>
                    <a:pt x="34" y="327"/>
                    <a:pt x="134" y="394"/>
                  </a:cubicBezTo>
                  <a:cubicBezTo>
                    <a:pt x="250" y="443"/>
                    <a:pt x="383" y="477"/>
                    <a:pt x="516" y="477"/>
                  </a:cubicBezTo>
                  <a:cubicBezTo>
                    <a:pt x="574" y="477"/>
                    <a:pt x="629" y="474"/>
                    <a:pt x="683" y="467"/>
                  </a:cubicBezTo>
                  <a:lnTo>
                    <a:pt x="683" y="467"/>
                  </a:lnTo>
                  <a:lnTo>
                    <a:pt x="765" y="776"/>
                  </a:lnTo>
                  <a:cubicBezTo>
                    <a:pt x="805" y="868"/>
                    <a:pt x="881" y="908"/>
                    <a:pt x="957" y="908"/>
                  </a:cubicBezTo>
                  <a:cubicBezTo>
                    <a:pt x="1071" y="908"/>
                    <a:pt x="1184" y="816"/>
                    <a:pt x="1164" y="676"/>
                  </a:cubicBezTo>
                  <a:lnTo>
                    <a:pt x="1147" y="659"/>
                  </a:lnTo>
                  <a:lnTo>
                    <a:pt x="1014" y="161"/>
                  </a:lnTo>
                  <a:cubicBezTo>
                    <a:pt x="987" y="79"/>
                    <a:pt x="903" y="20"/>
                    <a:pt x="810" y="20"/>
                  </a:cubicBezTo>
                  <a:cubicBezTo>
                    <a:pt x="790" y="20"/>
                    <a:pt x="769" y="22"/>
                    <a:pt x="748" y="28"/>
                  </a:cubicBezTo>
                  <a:cubicBezTo>
                    <a:pt x="699" y="45"/>
                    <a:pt x="649" y="61"/>
                    <a:pt x="582" y="61"/>
                  </a:cubicBezTo>
                  <a:lnTo>
                    <a:pt x="649" y="61"/>
                  </a:lnTo>
                  <a:cubicBezTo>
                    <a:pt x="607" y="70"/>
                    <a:pt x="570" y="74"/>
                    <a:pt x="535" y="74"/>
                  </a:cubicBezTo>
                  <a:cubicBezTo>
                    <a:pt x="499" y="74"/>
                    <a:pt x="466" y="70"/>
                    <a:pt x="433" y="61"/>
                  </a:cubicBezTo>
                  <a:lnTo>
                    <a:pt x="483" y="61"/>
                  </a:lnTo>
                  <a:lnTo>
                    <a:pt x="400" y="45"/>
                  </a:lnTo>
                  <a:lnTo>
                    <a:pt x="350" y="28"/>
                  </a:lnTo>
                  <a:cubicBezTo>
                    <a:pt x="339" y="28"/>
                    <a:pt x="313" y="13"/>
                    <a:pt x="317" y="13"/>
                  </a:cubicBezTo>
                  <a:cubicBezTo>
                    <a:pt x="318" y="13"/>
                    <a:pt x="328" y="17"/>
                    <a:pt x="350" y="28"/>
                  </a:cubicBezTo>
                  <a:cubicBezTo>
                    <a:pt x="321" y="9"/>
                    <a:pt x="28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3372069" y="4054585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0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117" y="707"/>
                    <a:pt x="233" y="1122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632" y="1023"/>
                    <a:pt x="515" y="591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3349689" y="4125760"/>
              <a:ext cx="159350" cy="111655"/>
            </a:xfrm>
            <a:custGeom>
              <a:rect b="b" l="l" r="r" t="t"/>
              <a:pathLst>
                <a:path extrusionOk="0" h="913" w="1303">
                  <a:moveTo>
                    <a:pt x="523" y="0"/>
                  </a:moveTo>
                  <a:cubicBezTo>
                    <a:pt x="433" y="0"/>
                    <a:pt x="360" y="62"/>
                    <a:pt x="333" y="158"/>
                  </a:cubicBezTo>
                  <a:cubicBezTo>
                    <a:pt x="316" y="192"/>
                    <a:pt x="316" y="241"/>
                    <a:pt x="300" y="291"/>
                  </a:cubicBezTo>
                  <a:cubicBezTo>
                    <a:pt x="283" y="291"/>
                    <a:pt x="283" y="308"/>
                    <a:pt x="283" y="324"/>
                  </a:cubicBezTo>
                  <a:lnTo>
                    <a:pt x="250" y="374"/>
                  </a:lnTo>
                  <a:lnTo>
                    <a:pt x="217" y="441"/>
                  </a:lnTo>
                  <a:cubicBezTo>
                    <a:pt x="220" y="434"/>
                    <a:pt x="221" y="431"/>
                    <a:pt x="220" y="431"/>
                  </a:cubicBezTo>
                  <a:lnTo>
                    <a:pt x="220" y="431"/>
                  </a:lnTo>
                  <a:cubicBezTo>
                    <a:pt x="217" y="431"/>
                    <a:pt x="202" y="450"/>
                    <a:pt x="205" y="450"/>
                  </a:cubicBezTo>
                  <a:cubicBezTo>
                    <a:pt x="206" y="450"/>
                    <a:pt x="210" y="448"/>
                    <a:pt x="217" y="441"/>
                  </a:cubicBezTo>
                  <a:lnTo>
                    <a:pt x="217" y="441"/>
                  </a:lnTo>
                  <a:lnTo>
                    <a:pt x="200" y="457"/>
                  </a:lnTo>
                  <a:lnTo>
                    <a:pt x="150" y="507"/>
                  </a:lnTo>
                  <a:lnTo>
                    <a:pt x="117" y="540"/>
                  </a:lnTo>
                  <a:cubicBezTo>
                    <a:pt x="126" y="532"/>
                    <a:pt x="127" y="529"/>
                    <a:pt x="126" y="529"/>
                  </a:cubicBezTo>
                  <a:lnTo>
                    <a:pt x="126" y="529"/>
                  </a:lnTo>
                  <a:cubicBezTo>
                    <a:pt x="123" y="529"/>
                    <a:pt x="104" y="543"/>
                    <a:pt x="108" y="544"/>
                  </a:cubicBezTo>
                  <a:lnTo>
                    <a:pt x="108" y="544"/>
                  </a:lnTo>
                  <a:cubicBezTo>
                    <a:pt x="111" y="543"/>
                    <a:pt x="114" y="541"/>
                    <a:pt x="117" y="540"/>
                  </a:cubicBezTo>
                  <a:lnTo>
                    <a:pt x="117" y="540"/>
                  </a:lnTo>
                  <a:cubicBezTo>
                    <a:pt x="112" y="543"/>
                    <a:pt x="109" y="544"/>
                    <a:pt x="108" y="544"/>
                  </a:cubicBezTo>
                  <a:cubicBezTo>
                    <a:pt x="108" y="544"/>
                    <a:pt x="108" y="544"/>
                    <a:pt x="108" y="544"/>
                  </a:cubicBezTo>
                  <a:lnTo>
                    <a:pt x="108" y="544"/>
                  </a:lnTo>
                  <a:cubicBezTo>
                    <a:pt x="63" y="563"/>
                    <a:pt x="33" y="610"/>
                    <a:pt x="17" y="657"/>
                  </a:cubicBezTo>
                  <a:cubicBezTo>
                    <a:pt x="1" y="707"/>
                    <a:pt x="17" y="773"/>
                    <a:pt x="34" y="823"/>
                  </a:cubicBezTo>
                  <a:cubicBezTo>
                    <a:pt x="79" y="879"/>
                    <a:pt x="147" y="913"/>
                    <a:pt x="217" y="913"/>
                  </a:cubicBezTo>
                  <a:cubicBezTo>
                    <a:pt x="251" y="913"/>
                    <a:pt x="284" y="905"/>
                    <a:pt x="316" y="889"/>
                  </a:cubicBezTo>
                  <a:cubicBezTo>
                    <a:pt x="476" y="779"/>
                    <a:pt x="600" y="631"/>
                    <a:pt x="673" y="461"/>
                  </a:cubicBezTo>
                  <a:lnTo>
                    <a:pt x="673" y="461"/>
                  </a:lnTo>
                  <a:lnTo>
                    <a:pt x="981" y="540"/>
                  </a:lnTo>
                  <a:cubicBezTo>
                    <a:pt x="991" y="542"/>
                    <a:pt x="1002" y="543"/>
                    <a:pt x="1012" y="543"/>
                  </a:cubicBezTo>
                  <a:cubicBezTo>
                    <a:pt x="1222" y="543"/>
                    <a:pt x="1303" y="221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3380140" y="4209043"/>
              <a:ext cx="157394" cy="113123"/>
            </a:xfrm>
            <a:custGeom>
              <a:rect b="b" l="l" r="r" t="t"/>
              <a:pathLst>
                <a:path extrusionOk="0" h="925" w="1287">
                  <a:moveTo>
                    <a:pt x="522" y="0"/>
                  </a:moveTo>
                  <a:cubicBezTo>
                    <a:pt x="428" y="0"/>
                    <a:pt x="344" y="62"/>
                    <a:pt x="316" y="158"/>
                  </a:cubicBezTo>
                  <a:cubicBezTo>
                    <a:pt x="316" y="208"/>
                    <a:pt x="300" y="242"/>
                    <a:pt x="283" y="291"/>
                  </a:cubicBezTo>
                  <a:cubicBezTo>
                    <a:pt x="283" y="308"/>
                    <a:pt x="283" y="308"/>
                    <a:pt x="267" y="325"/>
                  </a:cubicBezTo>
                  <a:lnTo>
                    <a:pt x="233" y="391"/>
                  </a:lnTo>
                  <a:cubicBezTo>
                    <a:pt x="233" y="408"/>
                    <a:pt x="217" y="424"/>
                    <a:pt x="200" y="441"/>
                  </a:cubicBezTo>
                  <a:lnTo>
                    <a:pt x="184" y="474"/>
                  </a:lnTo>
                  <a:cubicBezTo>
                    <a:pt x="167" y="491"/>
                    <a:pt x="150" y="491"/>
                    <a:pt x="134" y="507"/>
                  </a:cubicBezTo>
                  <a:lnTo>
                    <a:pt x="101" y="541"/>
                  </a:lnTo>
                  <a:cubicBezTo>
                    <a:pt x="67" y="574"/>
                    <a:pt x="34" y="607"/>
                    <a:pt x="17" y="657"/>
                  </a:cubicBezTo>
                  <a:cubicBezTo>
                    <a:pt x="1" y="723"/>
                    <a:pt x="1" y="773"/>
                    <a:pt x="34" y="823"/>
                  </a:cubicBezTo>
                  <a:cubicBezTo>
                    <a:pt x="66" y="887"/>
                    <a:pt x="133" y="924"/>
                    <a:pt x="203" y="924"/>
                  </a:cubicBezTo>
                  <a:cubicBezTo>
                    <a:pt x="242" y="924"/>
                    <a:pt x="281" y="913"/>
                    <a:pt x="316" y="889"/>
                  </a:cubicBezTo>
                  <a:cubicBezTo>
                    <a:pt x="465" y="778"/>
                    <a:pt x="586" y="630"/>
                    <a:pt x="658" y="459"/>
                  </a:cubicBezTo>
                  <a:lnTo>
                    <a:pt x="658" y="459"/>
                  </a:lnTo>
                  <a:lnTo>
                    <a:pt x="964" y="541"/>
                  </a:lnTo>
                  <a:cubicBezTo>
                    <a:pt x="975" y="542"/>
                    <a:pt x="986" y="543"/>
                    <a:pt x="997" y="543"/>
                  </a:cubicBezTo>
                  <a:cubicBezTo>
                    <a:pt x="1206" y="543"/>
                    <a:pt x="1286" y="237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3422821" y="400786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30" y="1"/>
                  </a:moveTo>
                  <a:cubicBezTo>
                    <a:pt x="145" y="1"/>
                    <a:pt x="61" y="63"/>
                    <a:pt x="34" y="159"/>
                  </a:cubicBezTo>
                  <a:cubicBezTo>
                    <a:pt x="1" y="258"/>
                    <a:pt x="67" y="375"/>
                    <a:pt x="183" y="408"/>
                  </a:cubicBezTo>
                  <a:cubicBezTo>
                    <a:pt x="615" y="557"/>
                    <a:pt x="1064" y="657"/>
                    <a:pt x="1529" y="724"/>
                  </a:cubicBezTo>
                  <a:cubicBezTo>
                    <a:pt x="1645" y="724"/>
                    <a:pt x="1729" y="624"/>
                    <a:pt x="1729" y="508"/>
                  </a:cubicBezTo>
                  <a:cubicBezTo>
                    <a:pt x="1729" y="391"/>
                    <a:pt x="1645" y="308"/>
                    <a:pt x="1529" y="308"/>
                  </a:cubicBezTo>
                  <a:lnTo>
                    <a:pt x="1463" y="308"/>
                  </a:lnTo>
                  <a:lnTo>
                    <a:pt x="1396" y="292"/>
                  </a:lnTo>
                  <a:lnTo>
                    <a:pt x="1214" y="258"/>
                  </a:lnTo>
                  <a:cubicBezTo>
                    <a:pt x="1114" y="242"/>
                    <a:pt x="1014" y="225"/>
                    <a:pt x="914" y="192"/>
                  </a:cubicBezTo>
                  <a:cubicBezTo>
                    <a:pt x="698" y="142"/>
                    <a:pt x="499" y="76"/>
                    <a:pt x="283" y="9"/>
                  </a:cubicBezTo>
                  <a:cubicBezTo>
                    <a:pt x="266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3491917" y="3987078"/>
              <a:ext cx="108598" cy="158127"/>
            </a:xfrm>
            <a:custGeom>
              <a:rect b="b" l="l" r="r" t="t"/>
              <a:pathLst>
                <a:path extrusionOk="0" h="1293" w="888">
                  <a:moveTo>
                    <a:pt x="560" y="1"/>
                  </a:moveTo>
                  <a:cubicBezTo>
                    <a:pt x="518" y="1"/>
                    <a:pt x="478" y="19"/>
                    <a:pt x="449" y="63"/>
                  </a:cubicBezTo>
                  <a:lnTo>
                    <a:pt x="433" y="46"/>
                  </a:lnTo>
                  <a:lnTo>
                    <a:pt x="84" y="412"/>
                  </a:lnTo>
                  <a:cubicBezTo>
                    <a:pt x="1" y="495"/>
                    <a:pt x="1" y="628"/>
                    <a:pt x="84" y="711"/>
                  </a:cubicBezTo>
                  <a:cubicBezTo>
                    <a:pt x="117" y="744"/>
                    <a:pt x="150" y="777"/>
                    <a:pt x="183" y="811"/>
                  </a:cubicBezTo>
                  <a:lnTo>
                    <a:pt x="200" y="827"/>
                  </a:lnTo>
                  <a:cubicBezTo>
                    <a:pt x="217" y="860"/>
                    <a:pt x="217" y="877"/>
                    <a:pt x="233" y="894"/>
                  </a:cubicBezTo>
                  <a:cubicBezTo>
                    <a:pt x="250" y="910"/>
                    <a:pt x="250" y="927"/>
                    <a:pt x="266" y="960"/>
                  </a:cubicBezTo>
                  <a:lnTo>
                    <a:pt x="283" y="993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43"/>
                    <a:pt x="316" y="1193"/>
                    <a:pt x="366" y="1242"/>
                  </a:cubicBezTo>
                  <a:cubicBezTo>
                    <a:pt x="399" y="1276"/>
                    <a:pt x="449" y="1292"/>
                    <a:pt x="499" y="1292"/>
                  </a:cubicBezTo>
                  <a:cubicBezTo>
                    <a:pt x="615" y="1292"/>
                    <a:pt x="715" y="1209"/>
                    <a:pt x="715" y="1093"/>
                  </a:cubicBezTo>
                  <a:cubicBezTo>
                    <a:pt x="691" y="899"/>
                    <a:pt x="622" y="722"/>
                    <a:pt x="516" y="577"/>
                  </a:cubicBezTo>
                  <a:lnTo>
                    <a:pt x="516" y="577"/>
                  </a:lnTo>
                  <a:cubicBezTo>
                    <a:pt x="588" y="503"/>
                    <a:pt x="660" y="428"/>
                    <a:pt x="732" y="345"/>
                  </a:cubicBezTo>
                  <a:cubicBezTo>
                    <a:pt x="887" y="229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3579235" y="4001264"/>
              <a:ext cx="99793" cy="160206"/>
            </a:xfrm>
            <a:custGeom>
              <a:rect b="b" l="l" r="r" t="t"/>
              <a:pathLst>
                <a:path extrusionOk="0" h="1310" w="816">
                  <a:moveTo>
                    <a:pt x="585" y="1"/>
                  </a:moveTo>
                  <a:cubicBezTo>
                    <a:pt x="533" y="1"/>
                    <a:pt x="483" y="22"/>
                    <a:pt x="450" y="63"/>
                  </a:cubicBezTo>
                  <a:lnTo>
                    <a:pt x="433" y="63"/>
                  </a:lnTo>
                  <a:lnTo>
                    <a:pt x="84" y="429"/>
                  </a:lnTo>
                  <a:cubicBezTo>
                    <a:pt x="1" y="512"/>
                    <a:pt x="1" y="645"/>
                    <a:pt x="84" y="728"/>
                  </a:cubicBezTo>
                  <a:cubicBezTo>
                    <a:pt x="117" y="761"/>
                    <a:pt x="150" y="794"/>
                    <a:pt x="184" y="827"/>
                  </a:cubicBezTo>
                  <a:lnTo>
                    <a:pt x="200" y="861"/>
                  </a:lnTo>
                  <a:lnTo>
                    <a:pt x="234" y="910"/>
                  </a:lnTo>
                  <a:cubicBezTo>
                    <a:pt x="250" y="927"/>
                    <a:pt x="250" y="960"/>
                    <a:pt x="267" y="977"/>
                  </a:cubicBezTo>
                  <a:cubicBezTo>
                    <a:pt x="267" y="965"/>
                    <a:pt x="258" y="953"/>
                    <a:pt x="259" y="953"/>
                  </a:cubicBezTo>
                  <a:lnTo>
                    <a:pt x="259" y="953"/>
                  </a:lnTo>
                  <a:cubicBezTo>
                    <a:pt x="260" y="953"/>
                    <a:pt x="262" y="955"/>
                    <a:pt x="267" y="960"/>
                  </a:cubicBezTo>
                  <a:lnTo>
                    <a:pt x="283" y="994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60"/>
                    <a:pt x="317" y="1210"/>
                    <a:pt x="366" y="1243"/>
                  </a:cubicBezTo>
                  <a:cubicBezTo>
                    <a:pt x="400" y="1276"/>
                    <a:pt x="450" y="1309"/>
                    <a:pt x="499" y="1309"/>
                  </a:cubicBezTo>
                  <a:cubicBezTo>
                    <a:pt x="616" y="1309"/>
                    <a:pt x="715" y="1210"/>
                    <a:pt x="715" y="1093"/>
                  </a:cubicBezTo>
                  <a:cubicBezTo>
                    <a:pt x="691" y="911"/>
                    <a:pt x="622" y="737"/>
                    <a:pt x="509" y="592"/>
                  </a:cubicBezTo>
                  <a:lnTo>
                    <a:pt x="509" y="592"/>
                  </a:lnTo>
                  <a:cubicBezTo>
                    <a:pt x="586" y="515"/>
                    <a:pt x="659" y="435"/>
                    <a:pt x="732" y="362"/>
                  </a:cubicBezTo>
                  <a:cubicBezTo>
                    <a:pt x="815" y="279"/>
                    <a:pt x="815" y="146"/>
                    <a:pt x="732" y="63"/>
                  </a:cubicBezTo>
                  <a:cubicBezTo>
                    <a:pt x="690" y="22"/>
                    <a:pt x="636" y="1"/>
                    <a:pt x="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3408635" y="3821002"/>
              <a:ext cx="164731" cy="167177"/>
            </a:xfrm>
            <a:custGeom>
              <a:rect b="b" l="l" r="r" t="t"/>
              <a:pathLst>
                <a:path extrusionOk="0" h="1367" w="1347">
                  <a:moveTo>
                    <a:pt x="961" y="104"/>
                  </a:moveTo>
                  <a:cubicBezTo>
                    <a:pt x="956" y="104"/>
                    <a:pt x="948" y="110"/>
                    <a:pt x="949" y="113"/>
                  </a:cubicBezTo>
                  <a:lnTo>
                    <a:pt x="949" y="113"/>
                  </a:lnTo>
                  <a:cubicBezTo>
                    <a:pt x="954" y="110"/>
                    <a:pt x="959" y="108"/>
                    <a:pt x="964" y="108"/>
                  </a:cubicBezTo>
                  <a:cubicBezTo>
                    <a:pt x="964" y="105"/>
                    <a:pt x="963" y="104"/>
                    <a:pt x="961" y="104"/>
                  </a:cubicBezTo>
                  <a:close/>
                  <a:moveTo>
                    <a:pt x="1133" y="1"/>
                  </a:moveTo>
                  <a:cubicBezTo>
                    <a:pt x="1066" y="1"/>
                    <a:pt x="1001" y="35"/>
                    <a:pt x="964" y="108"/>
                  </a:cubicBezTo>
                  <a:cubicBezTo>
                    <a:pt x="957" y="112"/>
                    <a:pt x="953" y="113"/>
                    <a:pt x="951" y="113"/>
                  </a:cubicBezTo>
                  <a:cubicBezTo>
                    <a:pt x="950" y="113"/>
                    <a:pt x="950" y="113"/>
                    <a:pt x="949" y="113"/>
                  </a:cubicBezTo>
                  <a:lnTo>
                    <a:pt x="949" y="113"/>
                  </a:lnTo>
                  <a:cubicBezTo>
                    <a:pt x="939" y="118"/>
                    <a:pt x="931" y="130"/>
                    <a:pt x="931" y="142"/>
                  </a:cubicBezTo>
                  <a:lnTo>
                    <a:pt x="881" y="191"/>
                  </a:lnTo>
                  <a:lnTo>
                    <a:pt x="781" y="324"/>
                  </a:lnTo>
                  <a:cubicBezTo>
                    <a:pt x="698" y="407"/>
                    <a:pt x="632" y="491"/>
                    <a:pt x="549" y="574"/>
                  </a:cubicBezTo>
                  <a:cubicBezTo>
                    <a:pt x="399" y="723"/>
                    <a:pt x="250" y="873"/>
                    <a:pt x="67" y="1022"/>
                  </a:cubicBezTo>
                  <a:cubicBezTo>
                    <a:pt x="0" y="1105"/>
                    <a:pt x="0" y="1222"/>
                    <a:pt x="67" y="1305"/>
                  </a:cubicBezTo>
                  <a:cubicBezTo>
                    <a:pt x="108" y="1346"/>
                    <a:pt x="162" y="1367"/>
                    <a:pt x="216" y="1367"/>
                  </a:cubicBezTo>
                  <a:cubicBezTo>
                    <a:pt x="270" y="1367"/>
                    <a:pt x="324" y="1346"/>
                    <a:pt x="366" y="1305"/>
                  </a:cubicBezTo>
                  <a:lnTo>
                    <a:pt x="366" y="1321"/>
                  </a:lnTo>
                  <a:cubicBezTo>
                    <a:pt x="715" y="1022"/>
                    <a:pt x="1030" y="673"/>
                    <a:pt x="1313" y="308"/>
                  </a:cubicBezTo>
                  <a:cubicBezTo>
                    <a:pt x="1346" y="258"/>
                    <a:pt x="1346" y="208"/>
                    <a:pt x="1330" y="158"/>
                  </a:cubicBezTo>
                  <a:cubicBezTo>
                    <a:pt x="1302" y="56"/>
                    <a:pt x="1217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3443122" y="3831153"/>
              <a:ext cx="144430" cy="112878"/>
            </a:xfrm>
            <a:custGeom>
              <a:rect b="b" l="l" r="r" t="t"/>
              <a:pathLst>
                <a:path extrusionOk="0" h="923" w="1181">
                  <a:moveTo>
                    <a:pt x="227" y="0"/>
                  </a:moveTo>
                  <a:cubicBezTo>
                    <a:pt x="208" y="0"/>
                    <a:pt x="188" y="3"/>
                    <a:pt x="167" y="9"/>
                  </a:cubicBezTo>
                  <a:cubicBezTo>
                    <a:pt x="51" y="25"/>
                    <a:pt x="1" y="142"/>
                    <a:pt x="17" y="258"/>
                  </a:cubicBezTo>
                  <a:lnTo>
                    <a:pt x="34" y="258"/>
                  </a:lnTo>
                  <a:lnTo>
                    <a:pt x="184" y="756"/>
                  </a:lnTo>
                  <a:cubicBezTo>
                    <a:pt x="211" y="852"/>
                    <a:pt x="295" y="914"/>
                    <a:pt x="380" y="914"/>
                  </a:cubicBezTo>
                  <a:cubicBezTo>
                    <a:pt x="398" y="914"/>
                    <a:pt x="415" y="912"/>
                    <a:pt x="433" y="906"/>
                  </a:cubicBezTo>
                  <a:cubicBezTo>
                    <a:pt x="483" y="873"/>
                    <a:pt x="549" y="873"/>
                    <a:pt x="599" y="856"/>
                  </a:cubicBezTo>
                  <a:lnTo>
                    <a:pt x="699" y="856"/>
                  </a:lnTo>
                  <a:lnTo>
                    <a:pt x="798" y="873"/>
                  </a:lnTo>
                  <a:lnTo>
                    <a:pt x="848" y="889"/>
                  </a:lnTo>
                  <a:cubicBezTo>
                    <a:pt x="898" y="923"/>
                    <a:pt x="948" y="923"/>
                    <a:pt x="998" y="923"/>
                  </a:cubicBezTo>
                  <a:cubicBezTo>
                    <a:pt x="1048" y="906"/>
                    <a:pt x="1097" y="873"/>
                    <a:pt x="1131" y="823"/>
                  </a:cubicBezTo>
                  <a:cubicBezTo>
                    <a:pt x="1180" y="723"/>
                    <a:pt x="1147" y="590"/>
                    <a:pt x="1048" y="540"/>
                  </a:cubicBezTo>
                  <a:cubicBezTo>
                    <a:pt x="931" y="474"/>
                    <a:pt x="798" y="441"/>
                    <a:pt x="665" y="441"/>
                  </a:cubicBezTo>
                  <a:cubicBezTo>
                    <a:pt x="615" y="441"/>
                    <a:pt x="562" y="444"/>
                    <a:pt x="509" y="451"/>
                  </a:cubicBezTo>
                  <a:lnTo>
                    <a:pt x="509" y="451"/>
                  </a:lnTo>
                  <a:lnTo>
                    <a:pt x="416" y="142"/>
                  </a:lnTo>
                  <a:cubicBezTo>
                    <a:pt x="389" y="60"/>
                    <a:pt x="31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3497787" y="3766459"/>
              <a:ext cx="148711" cy="109821"/>
            </a:xfrm>
            <a:custGeom>
              <a:rect b="b" l="l" r="r" t="t"/>
              <a:pathLst>
                <a:path extrusionOk="0" h="898" w="1216">
                  <a:moveTo>
                    <a:pt x="291" y="0"/>
                  </a:moveTo>
                  <a:cubicBezTo>
                    <a:pt x="158" y="0"/>
                    <a:pt x="0" y="103"/>
                    <a:pt x="52" y="239"/>
                  </a:cubicBezTo>
                  <a:lnTo>
                    <a:pt x="69" y="239"/>
                  </a:lnTo>
                  <a:cubicBezTo>
                    <a:pt x="119" y="405"/>
                    <a:pt x="152" y="571"/>
                    <a:pt x="202" y="737"/>
                  </a:cubicBezTo>
                  <a:cubicBezTo>
                    <a:pt x="229" y="819"/>
                    <a:pt x="313" y="879"/>
                    <a:pt x="406" y="879"/>
                  </a:cubicBezTo>
                  <a:cubicBezTo>
                    <a:pt x="426" y="879"/>
                    <a:pt x="447" y="876"/>
                    <a:pt x="468" y="870"/>
                  </a:cubicBezTo>
                  <a:cubicBezTo>
                    <a:pt x="517" y="853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0" y="824"/>
                    <a:pt x="684" y="824"/>
                  </a:cubicBezTo>
                  <a:cubicBezTo>
                    <a:pt x="717" y="824"/>
                    <a:pt x="750" y="829"/>
                    <a:pt x="783" y="837"/>
                  </a:cubicBezTo>
                  <a:lnTo>
                    <a:pt x="733" y="837"/>
                  </a:lnTo>
                  <a:cubicBezTo>
                    <a:pt x="767" y="837"/>
                    <a:pt x="800" y="853"/>
                    <a:pt x="833" y="853"/>
                  </a:cubicBezTo>
                  <a:lnTo>
                    <a:pt x="883" y="870"/>
                  </a:lnTo>
                  <a:cubicBezTo>
                    <a:pt x="902" y="890"/>
                    <a:pt x="933" y="898"/>
                    <a:pt x="966" y="898"/>
                  </a:cubicBezTo>
                  <a:cubicBezTo>
                    <a:pt x="988" y="898"/>
                    <a:pt x="1012" y="894"/>
                    <a:pt x="1032" y="887"/>
                  </a:cubicBezTo>
                  <a:cubicBezTo>
                    <a:pt x="1082" y="870"/>
                    <a:pt x="1132" y="837"/>
                    <a:pt x="1165" y="804"/>
                  </a:cubicBezTo>
                  <a:cubicBezTo>
                    <a:pt x="1215" y="704"/>
                    <a:pt x="1182" y="571"/>
                    <a:pt x="1082" y="521"/>
                  </a:cubicBezTo>
                  <a:cubicBezTo>
                    <a:pt x="966" y="455"/>
                    <a:pt x="833" y="421"/>
                    <a:pt x="700" y="421"/>
                  </a:cubicBezTo>
                  <a:cubicBezTo>
                    <a:pt x="645" y="421"/>
                    <a:pt x="594" y="424"/>
                    <a:pt x="543" y="430"/>
                  </a:cubicBezTo>
                  <a:lnTo>
                    <a:pt x="543" y="430"/>
                  </a:lnTo>
                  <a:lnTo>
                    <a:pt x="451" y="122"/>
                  </a:lnTo>
                  <a:cubicBezTo>
                    <a:pt x="439" y="36"/>
                    <a:pt x="369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32"/>
          <p:cNvGrpSpPr/>
          <p:nvPr/>
        </p:nvGrpSpPr>
        <p:grpSpPr>
          <a:xfrm>
            <a:off x="279841" y="1748677"/>
            <a:ext cx="599609" cy="620156"/>
            <a:chOff x="715103" y="3557702"/>
            <a:chExt cx="599609" cy="620156"/>
          </a:xfrm>
        </p:grpSpPr>
        <p:sp>
          <p:nvSpPr>
            <p:cNvPr id="1550" name="Google Shape;1550;p32"/>
            <p:cNvSpPr/>
            <p:nvPr/>
          </p:nvSpPr>
          <p:spPr>
            <a:xfrm>
              <a:off x="907472" y="3776732"/>
              <a:ext cx="207290" cy="180263"/>
            </a:xfrm>
            <a:custGeom>
              <a:rect b="b" l="l" r="r" t="t"/>
              <a:pathLst>
                <a:path extrusionOk="0" h="1474" w="1695">
                  <a:moveTo>
                    <a:pt x="699" y="470"/>
                  </a:moveTo>
                  <a:cubicBezTo>
                    <a:pt x="696" y="473"/>
                    <a:pt x="694" y="476"/>
                    <a:pt x="691" y="479"/>
                  </a:cubicBezTo>
                  <a:lnTo>
                    <a:pt x="691" y="479"/>
                  </a:lnTo>
                  <a:cubicBezTo>
                    <a:pt x="693" y="477"/>
                    <a:pt x="695" y="474"/>
                    <a:pt x="699" y="470"/>
                  </a:cubicBezTo>
                  <a:close/>
                  <a:moveTo>
                    <a:pt x="998" y="421"/>
                  </a:moveTo>
                  <a:lnTo>
                    <a:pt x="1031" y="437"/>
                  </a:lnTo>
                  <a:cubicBezTo>
                    <a:pt x="1039" y="445"/>
                    <a:pt x="1043" y="450"/>
                    <a:pt x="1041" y="450"/>
                  </a:cubicBezTo>
                  <a:cubicBezTo>
                    <a:pt x="1039" y="450"/>
                    <a:pt x="1031" y="446"/>
                    <a:pt x="1015" y="438"/>
                  </a:cubicBezTo>
                  <a:lnTo>
                    <a:pt x="1015" y="438"/>
                  </a:lnTo>
                  <a:lnTo>
                    <a:pt x="1048" y="454"/>
                  </a:lnTo>
                  <a:lnTo>
                    <a:pt x="1097" y="487"/>
                  </a:lnTo>
                  <a:lnTo>
                    <a:pt x="1131" y="520"/>
                  </a:lnTo>
                  <a:lnTo>
                    <a:pt x="1164" y="537"/>
                  </a:lnTo>
                  <a:cubicBezTo>
                    <a:pt x="1177" y="564"/>
                    <a:pt x="1201" y="590"/>
                    <a:pt x="1202" y="608"/>
                  </a:cubicBezTo>
                  <a:lnTo>
                    <a:pt x="1202" y="608"/>
                  </a:lnTo>
                  <a:cubicBezTo>
                    <a:pt x="1200" y="607"/>
                    <a:pt x="1199" y="605"/>
                    <a:pt x="1197" y="603"/>
                  </a:cubicBezTo>
                  <a:cubicBezTo>
                    <a:pt x="1194" y="596"/>
                    <a:pt x="1192" y="594"/>
                    <a:pt x="1191" y="594"/>
                  </a:cubicBezTo>
                  <a:lnTo>
                    <a:pt x="1191" y="594"/>
                  </a:lnTo>
                  <a:cubicBezTo>
                    <a:pt x="1187" y="594"/>
                    <a:pt x="1194" y="623"/>
                    <a:pt x="1196" y="623"/>
                  </a:cubicBezTo>
                  <a:cubicBezTo>
                    <a:pt x="1197" y="623"/>
                    <a:pt x="1197" y="622"/>
                    <a:pt x="1197" y="620"/>
                  </a:cubicBezTo>
                  <a:cubicBezTo>
                    <a:pt x="1200" y="617"/>
                    <a:pt x="1202" y="613"/>
                    <a:pt x="1202" y="608"/>
                  </a:cubicBezTo>
                  <a:lnTo>
                    <a:pt x="1202" y="608"/>
                  </a:lnTo>
                  <a:cubicBezTo>
                    <a:pt x="1203" y="610"/>
                    <a:pt x="1204" y="612"/>
                    <a:pt x="1205" y="613"/>
                  </a:cubicBezTo>
                  <a:lnTo>
                    <a:pt x="1205" y="613"/>
                  </a:lnTo>
                  <a:cubicBezTo>
                    <a:pt x="1205" y="632"/>
                    <a:pt x="1208" y="651"/>
                    <a:pt x="1214" y="670"/>
                  </a:cubicBezTo>
                  <a:cubicBezTo>
                    <a:pt x="1214" y="686"/>
                    <a:pt x="1214" y="703"/>
                    <a:pt x="1214" y="720"/>
                  </a:cubicBezTo>
                  <a:lnTo>
                    <a:pt x="1214" y="786"/>
                  </a:lnTo>
                  <a:lnTo>
                    <a:pt x="1214" y="803"/>
                  </a:lnTo>
                  <a:cubicBezTo>
                    <a:pt x="1214" y="836"/>
                    <a:pt x="1214" y="853"/>
                    <a:pt x="1197" y="886"/>
                  </a:cubicBezTo>
                  <a:lnTo>
                    <a:pt x="1180" y="919"/>
                  </a:lnTo>
                  <a:cubicBezTo>
                    <a:pt x="1180" y="919"/>
                    <a:pt x="1164" y="936"/>
                    <a:pt x="1164" y="936"/>
                  </a:cubicBezTo>
                  <a:lnTo>
                    <a:pt x="1164" y="952"/>
                  </a:lnTo>
                  <a:cubicBezTo>
                    <a:pt x="1147" y="952"/>
                    <a:pt x="1131" y="985"/>
                    <a:pt x="1114" y="1002"/>
                  </a:cubicBezTo>
                  <a:lnTo>
                    <a:pt x="1097" y="1019"/>
                  </a:lnTo>
                  <a:cubicBezTo>
                    <a:pt x="1106" y="1010"/>
                    <a:pt x="1108" y="1007"/>
                    <a:pt x="1107" y="1007"/>
                  </a:cubicBezTo>
                  <a:lnTo>
                    <a:pt x="1107" y="1007"/>
                  </a:lnTo>
                  <a:cubicBezTo>
                    <a:pt x="1103" y="1007"/>
                    <a:pt x="1084" y="1022"/>
                    <a:pt x="1088" y="1022"/>
                  </a:cubicBezTo>
                  <a:cubicBezTo>
                    <a:pt x="1090" y="1022"/>
                    <a:pt x="1092" y="1021"/>
                    <a:pt x="1097" y="1019"/>
                  </a:cubicBezTo>
                  <a:lnTo>
                    <a:pt x="1097" y="1019"/>
                  </a:lnTo>
                  <a:lnTo>
                    <a:pt x="1031" y="1052"/>
                  </a:lnTo>
                  <a:lnTo>
                    <a:pt x="998" y="1052"/>
                  </a:lnTo>
                  <a:lnTo>
                    <a:pt x="964" y="1068"/>
                  </a:lnTo>
                  <a:lnTo>
                    <a:pt x="848" y="1068"/>
                  </a:lnTo>
                  <a:lnTo>
                    <a:pt x="782" y="1035"/>
                  </a:lnTo>
                  <a:cubicBezTo>
                    <a:pt x="782" y="1035"/>
                    <a:pt x="760" y="1028"/>
                    <a:pt x="755" y="1028"/>
                  </a:cubicBezTo>
                  <a:cubicBezTo>
                    <a:pt x="752" y="1028"/>
                    <a:pt x="754" y="1030"/>
                    <a:pt x="765" y="1035"/>
                  </a:cubicBezTo>
                  <a:cubicBezTo>
                    <a:pt x="776" y="1046"/>
                    <a:pt x="780" y="1050"/>
                    <a:pt x="779" y="1050"/>
                  </a:cubicBezTo>
                  <a:cubicBezTo>
                    <a:pt x="778" y="1050"/>
                    <a:pt x="760" y="1035"/>
                    <a:pt x="748" y="1035"/>
                  </a:cubicBezTo>
                  <a:cubicBezTo>
                    <a:pt x="732" y="1035"/>
                    <a:pt x="682" y="1019"/>
                    <a:pt x="682" y="1002"/>
                  </a:cubicBezTo>
                  <a:cubicBezTo>
                    <a:pt x="682" y="999"/>
                    <a:pt x="684" y="997"/>
                    <a:pt x="686" y="997"/>
                  </a:cubicBezTo>
                  <a:cubicBezTo>
                    <a:pt x="692" y="997"/>
                    <a:pt x="703" y="1007"/>
                    <a:pt x="703" y="1007"/>
                  </a:cubicBezTo>
                  <a:cubicBezTo>
                    <a:pt x="703" y="1007"/>
                    <a:pt x="702" y="1006"/>
                    <a:pt x="699" y="1002"/>
                  </a:cubicBezTo>
                  <a:lnTo>
                    <a:pt x="665" y="969"/>
                  </a:lnTo>
                  <a:lnTo>
                    <a:pt x="649" y="952"/>
                  </a:lnTo>
                  <a:cubicBezTo>
                    <a:pt x="632" y="952"/>
                    <a:pt x="616" y="902"/>
                    <a:pt x="599" y="886"/>
                  </a:cubicBezTo>
                  <a:cubicBezTo>
                    <a:pt x="599" y="886"/>
                    <a:pt x="599" y="869"/>
                    <a:pt x="599" y="869"/>
                  </a:cubicBezTo>
                  <a:lnTo>
                    <a:pt x="599" y="853"/>
                  </a:lnTo>
                  <a:cubicBezTo>
                    <a:pt x="582" y="836"/>
                    <a:pt x="582" y="803"/>
                    <a:pt x="582" y="786"/>
                  </a:cubicBezTo>
                  <a:cubicBezTo>
                    <a:pt x="579" y="776"/>
                    <a:pt x="577" y="772"/>
                    <a:pt x="576" y="772"/>
                  </a:cubicBezTo>
                  <a:lnTo>
                    <a:pt x="576" y="772"/>
                  </a:lnTo>
                  <a:cubicBezTo>
                    <a:pt x="575" y="772"/>
                    <a:pt x="575" y="775"/>
                    <a:pt x="575" y="779"/>
                  </a:cubicBezTo>
                  <a:lnTo>
                    <a:pt x="575" y="779"/>
                  </a:lnTo>
                  <a:cubicBezTo>
                    <a:pt x="566" y="769"/>
                    <a:pt x="569" y="767"/>
                    <a:pt x="582" y="753"/>
                  </a:cubicBezTo>
                  <a:cubicBezTo>
                    <a:pt x="566" y="736"/>
                    <a:pt x="566" y="720"/>
                    <a:pt x="582" y="686"/>
                  </a:cubicBezTo>
                  <a:lnTo>
                    <a:pt x="582" y="653"/>
                  </a:lnTo>
                  <a:cubicBezTo>
                    <a:pt x="582" y="637"/>
                    <a:pt x="599" y="620"/>
                    <a:pt x="599" y="620"/>
                  </a:cubicBezTo>
                  <a:cubicBezTo>
                    <a:pt x="616" y="587"/>
                    <a:pt x="616" y="570"/>
                    <a:pt x="632" y="553"/>
                  </a:cubicBezTo>
                  <a:cubicBezTo>
                    <a:pt x="632" y="553"/>
                    <a:pt x="643" y="543"/>
                    <a:pt x="646" y="537"/>
                  </a:cubicBezTo>
                  <a:lnTo>
                    <a:pt x="649" y="537"/>
                  </a:lnTo>
                  <a:cubicBezTo>
                    <a:pt x="663" y="523"/>
                    <a:pt x="677" y="497"/>
                    <a:pt x="691" y="479"/>
                  </a:cubicBezTo>
                  <a:lnTo>
                    <a:pt x="691" y="479"/>
                  </a:lnTo>
                  <a:cubicBezTo>
                    <a:pt x="688" y="483"/>
                    <a:pt x="689" y="485"/>
                    <a:pt x="691" y="485"/>
                  </a:cubicBezTo>
                  <a:cubicBezTo>
                    <a:pt x="699" y="485"/>
                    <a:pt x="721" y="470"/>
                    <a:pt x="699" y="470"/>
                  </a:cubicBezTo>
                  <a:lnTo>
                    <a:pt x="732" y="454"/>
                  </a:lnTo>
                  <a:lnTo>
                    <a:pt x="765" y="437"/>
                  </a:lnTo>
                  <a:lnTo>
                    <a:pt x="765" y="437"/>
                  </a:lnTo>
                  <a:cubicBezTo>
                    <a:pt x="758" y="441"/>
                    <a:pt x="756" y="442"/>
                    <a:pt x="757" y="442"/>
                  </a:cubicBezTo>
                  <a:cubicBezTo>
                    <a:pt x="760" y="442"/>
                    <a:pt x="784" y="432"/>
                    <a:pt x="781" y="432"/>
                  </a:cubicBezTo>
                  <a:cubicBezTo>
                    <a:pt x="780" y="432"/>
                    <a:pt x="776" y="434"/>
                    <a:pt x="765" y="437"/>
                  </a:cubicBezTo>
                  <a:cubicBezTo>
                    <a:pt x="782" y="421"/>
                    <a:pt x="815" y="421"/>
                    <a:pt x="832" y="421"/>
                  </a:cubicBezTo>
                  <a:close/>
                  <a:moveTo>
                    <a:pt x="888" y="1"/>
                  </a:moveTo>
                  <a:cubicBezTo>
                    <a:pt x="616" y="1"/>
                    <a:pt x="355" y="161"/>
                    <a:pt x="233" y="404"/>
                  </a:cubicBezTo>
                  <a:cubicBezTo>
                    <a:pt x="1" y="869"/>
                    <a:pt x="300" y="1417"/>
                    <a:pt x="815" y="1467"/>
                  </a:cubicBezTo>
                  <a:cubicBezTo>
                    <a:pt x="847" y="1471"/>
                    <a:pt x="879" y="1473"/>
                    <a:pt x="910" y="1473"/>
                  </a:cubicBezTo>
                  <a:cubicBezTo>
                    <a:pt x="1360" y="1473"/>
                    <a:pt x="1694" y="1055"/>
                    <a:pt x="1623" y="608"/>
                  </a:cubicBezTo>
                  <a:lnTo>
                    <a:pt x="1623" y="608"/>
                  </a:lnTo>
                  <a:cubicBezTo>
                    <a:pt x="1622" y="591"/>
                    <a:pt x="1618" y="572"/>
                    <a:pt x="1612" y="553"/>
                  </a:cubicBezTo>
                  <a:lnTo>
                    <a:pt x="1612" y="553"/>
                  </a:lnTo>
                  <a:cubicBezTo>
                    <a:pt x="1612" y="553"/>
                    <a:pt x="1612" y="553"/>
                    <a:pt x="1612" y="553"/>
                  </a:cubicBezTo>
                  <a:cubicBezTo>
                    <a:pt x="1546" y="254"/>
                    <a:pt x="1280" y="38"/>
                    <a:pt x="964" y="5"/>
                  </a:cubicBezTo>
                  <a:cubicBezTo>
                    <a:pt x="939" y="2"/>
                    <a:pt x="914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925816" y="3617749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1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200" y="674"/>
                    <a:pt x="333" y="1106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731" y="990"/>
                    <a:pt x="598" y="558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897322" y="3642208"/>
              <a:ext cx="155804" cy="111900"/>
            </a:xfrm>
            <a:custGeom>
              <a:rect b="b" l="l" r="r" t="t"/>
              <a:pathLst>
                <a:path extrusionOk="0" h="915" w="1274">
                  <a:moveTo>
                    <a:pt x="1044" y="0"/>
                  </a:moveTo>
                  <a:cubicBezTo>
                    <a:pt x="1012" y="0"/>
                    <a:pt x="979" y="8"/>
                    <a:pt x="948" y="25"/>
                  </a:cubicBezTo>
                  <a:cubicBezTo>
                    <a:pt x="790" y="135"/>
                    <a:pt x="667" y="280"/>
                    <a:pt x="593" y="454"/>
                  </a:cubicBezTo>
                  <a:lnTo>
                    <a:pt x="593" y="454"/>
                  </a:lnTo>
                  <a:lnTo>
                    <a:pt x="283" y="374"/>
                  </a:lnTo>
                  <a:cubicBezTo>
                    <a:pt x="266" y="368"/>
                    <a:pt x="248" y="366"/>
                    <a:pt x="230" y="366"/>
                  </a:cubicBezTo>
                  <a:cubicBezTo>
                    <a:pt x="146" y="366"/>
                    <a:pt x="61" y="428"/>
                    <a:pt x="34" y="524"/>
                  </a:cubicBezTo>
                  <a:cubicBezTo>
                    <a:pt x="1" y="623"/>
                    <a:pt x="67" y="740"/>
                    <a:pt x="184" y="773"/>
                  </a:cubicBezTo>
                  <a:lnTo>
                    <a:pt x="682" y="906"/>
                  </a:lnTo>
                  <a:cubicBezTo>
                    <a:pt x="699" y="912"/>
                    <a:pt x="717" y="914"/>
                    <a:pt x="735" y="914"/>
                  </a:cubicBezTo>
                  <a:cubicBezTo>
                    <a:pt x="820" y="914"/>
                    <a:pt x="904" y="852"/>
                    <a:pt x="931" y="756"/>
                  </a:cubicBezTo>
                  <a:cubicBezTo>
                    <a:pt x="931" y="723"/>
                    <a:pt x="948" y="673"/>
                    <a:pt x="964" y="623"/>
                  </a:cubicBezTo>
                  <a:cubicBezTo>
                    <a:pt x="964" y="623"/>
                    <a:pt x="981" y="607"/>
                    <a:pt x="981" y="590"/>
                  </a:cubicBezTo>
                  <a:lnTo>
                    <a:pt x="1014" y="540"/>
                  </a:lnTo>
                  <a:lnTo>
                    <a:pt x="1047" y="474"/>
                  </a:lnTo>
                  <a:lnTo>
                    <a:pt x="1081" y="457"/>
                  </a:lnTo>
                  <a:cubicBezTo>
                    <a:pt x="1081" y="441"/>
                    <a:pt x="1097" y="424"/>
                    <a:pt x="1114" y="407"/>
                  </a:cubicBezTo>
                  <a:lnTo>
                    <a:pt x="1147" y="374"/>
                  </a:lnTo>
                  <a:lnTo>
                    <a:pt x="1147" y="374"/>
                  </a:lnTo>
                  <a:cubicBezTo>
                    <a:pt x="1138" y="383"/>
                    <a:pt x="1137" y="386"/>
                    <a:pt x="1138" y="386"/>
                  </a:cubicBezTo>
                  <a:cubicBezTo>
                    <a:pt x="1141" y="386"/>
                    <a:pt x="1160" y="371"/>
                    <a:pt x="1156" y="371"/>
                  </a:cubicBezTo>
                  <a:lnTo>
                    <a:pt x="1156" y="371"/>
                  </a:lnTo>
                  <a:cubicBezTo>
                    <a:pt x="1153" y="372"/>
                    <a:pt x="1150" y="373"/>
                    <a:pt x="1147" y="374"/>
                  </a:cubicBezTo>
                  <a:cubicBezTo>
                    <a:pt x="1152" y="372"/>
                    <a:pt x="1155" y="371"/>
                    <a:pt x="1156" y="371"/>
                  </a:cubicBezTo>
                  <a:cubicBezTo>
                    <a:pt x="1156" y="371"/>
                    <a:pt x="1156" y="371"/>
                    <a:pt x="1156" y="371"/>
                  </a:cubicBezTo>
                  <a:lnTo>
                    <a:pt x="1156" y="371"/>
                  </a:lnTo>
                  <a:cubicBezTo>
                    <a:pt x="1201" y="351"/>
                    <a:pt x="1231" y="305"/>
                    <a:pt x="1247" y="258"/>
                  </a:cubicBezTo>
                  <a:cubicBezTo>
                    <a:pt x="1273" y="113"/>
                    <a:pt x="1164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868949" y="3557702"/>
              <a:ext cx="152502" cy="113123"/>
            </a:xfrm>
            <a:custGeom>
              <a:rect b="b" l="l" r="r" t="t"/>
              <a:pathLst>
                <a:path extrusionOk="0" h="925" w="1247">
                  <a:moveTo>
                    <a:pt x="1040" y="1"/>
                  </a:moveTo>
                  <a:cubicBezTo>
                    <a:pt x="1003" y="1"/>
                    <a:pt x="966" y="12"/>
                    <a:pt x="931" y="35"/>
                  </a:cubicBezTo>
                  <a:cubicBezTo>
                    <a:pt x="770" y="146"/>
                    <a:pt x="655" y="294"/>
                    <a:pt x="587" y="465"/>
                  </a:cubicBezTo>
                  <a:lnTo>
                    <a:pt x="587" y="465"/>
                  </a:lnTo>
                  <a:lnTo>
                    <a:pt x="283" y="384"/>
                  </a:lnTo>
                  <a:cubicBezTo>
                    <a:pt x="262" y="378"/>
                    <a:pt x="243" y="375"/>
                    <a:pt x="224" y="375"/>
                  </a:cubicBezTo>
                  <a:cubicBezTo>
                    <a:pt x="134" y="375"/>
                    <a:pt x="61" y="438"/>
                    <a:pt x="33" y="534"/>
                  </a:cubicBezTo>
                  <a:cubicBezTo>
                    <a:pt x="0" y="633"/>
                    <a:pt x="67" y="750"/>
                    <a:pt x="166" y="783"/>
                  </a:cubicBezTo>
                  <a:lnTo>
                    <a:pt x="665" y="916"/>
                  </a:lnTo>
                  <a:cubicBezTo>
                    <a:pt x="685" y="921"/>
                    <a:pt x="705" y="924"/>
                    <a:pt x="725" y="924"/>
                  </a:cubicBezTo>
                  <a:cubicBezTo>
                    <a:pt x="819" y="924"/>
                    <a:pt x="903" y="862"/>
                    <a:pt x="931" y="766"/>
                  </a:cubicBezTo>
                  <a:cubicBezTo>
                    <a:pt x="931" y="716"/>
                    <a:pt x="947" y="683"/>
                    <a:pt x="964" y="633"/>
                  </a:cubicBezTo>
                  <a:lnTo>
                    <a:pt x="964" y="600"/>
                  </a:lnTo>
                  <a:lnTo>
                    <a:pt x="997" y="534"/>
                  </a:lnTo>
                  <a:lnTo>
                    <a:pt x="1047" y="484"/>
                  </a:lnTo>
                  <a:cubicBezTo>
                    <a:pt x="1050" y="477"/>
                    <a:pt x="1051" y="474"/>
                    <a:pt x="1050" y="474"/>
                  </a:cubicBezTo>
                  <a:lnTo>
                    <a:pt x="1050" y="474"/>
                  </a:lnTo>
                  <a:cubicBezTo>
                    <a:pt x="1050" y="474"/>
                    <a:pt x="1050" y="474"/>
                    <a:pt x="1049" y="474"/>
                  </a:cubicBezTo>
                  <a:lnTo>
                    <a:pt x="1049" y="474"/>
                  </a:lnTo>
                  <a:cubicBezTo>
                    <a:pt x="1054" y="467"/>
                    <a:pt x="1063" y="467"/>
                    <a:pt x="1063" y="467"/>
                  </a:cubicBezTo>
                  <a:cubicBezTo>
                    <a:pt x="1080" y="450"/>
                    <a:pt x="1097" y="434"/>
                    <a:pt x="1113" y="417"/>
                  </a:cubicBezTo>
                  <a:lnTo>
                    <a:pt x="1147" y="384"/>
                  </a:lnTo>
                  <a:cubicBezTo>
                    <a:pt x="1180" y="351"/>
                    <a:pt x="1213" y="318"/>
                    <a:pt x="1230" y="268"/>
                  </a:cubicBezTo>
                  <a:cubicBezTo>
                    <a:pt x="1246" y="218"/>
                    <a:pt x="1246" y="151"/>
                    <a:pt x="1213" y="102"/>
                  </a:cubicBezTo>
                  <a:cubicBezTo>
                    <a:pt x="1170" y="37"/>
                    <a:pt x="1106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765244" y="378345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17" y="0"/>
                  </a:moveTo>
                  <a:cubicBezTo>
                    <a:pt x="101" y="0"/>
                    <a:pt x="1" y="100"/>
                    <a:pt x="1" y="216"/>
                  </a:cubicBezTo>
                  <a:cubicBezTo>
                    <a:pt x="1" y="332"/>
                    <a:pt x="101" y="415"/>
                    <a:pt x="217" y="415"/>
                  </a:cubicBezTo>
                  <a:lnTo>
                    <a:pt x="283" y="415"/>
                  </a:lnTo>
                  <a:lnTo>
                    <a:pt x="350" y="432"/>
                  </a:lnTo>
                  <a:lnTo>
                    <a:pt x="516" y="465"/>
                  </a:lnTo>
                  <a:cubicBezTo>
                    <a:pt x="616" y="482"/>
                    <a:pt x="732" y="498"/>
                    <a:pt x="832" y="532"/>
                  </a:cubicBezTo>
                  <a:cubicBezTo>
                    <a:pt x="1031" y="582"/>
                    <a:pt x="1247" y="648"/>
                    <a:pt x="1446" y="714"/>
                  </a:cubicBezTo>
                  <a:cubicBezTo>
                    <a:pt x="1467" y="720"/>
                    <a:pt x="1487" y="723"/>
                    <a:pt x="1508" y="723"/>
                  </a:cubicBezTo>
                  <a:cubicBezTo>
                    <a:pt x="1601" y="723"/>
                    <a:pt x="1685" y="664"/>
                    <a:pt x="1712" y="582"/>
                  </a:cubicBezTo>
                  <a:cubicBezTo>
                    <a:pt x="1729" y="465"/>
                    <a:pt x="1662" y="349"/>
                    <a:pt x="1563" y="316"/>
                  </a:cubicBezTo>
                  <a:lnTo>
                    <a:pt x="1563" y="332"/>
                  </a:lnTo>
                  <a:cubicBezTo>
                    <a:pt x="1131" y="166"/>
                    <a:pt x="682" y="66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802788" y="3736252"/>
              <a:ext cx="106886" cy="157394"/>
            </a:xfrm>
            <a:custGeom>
              <a:rect b="b" l="l" r="r" t="t"/>
              <a:pathLst>
                <a:path extrusionOk="0" h="1287" w="874">
                  <a:moveTo>
                    <a:pt x="608" y="328"/>
                  </a:moveTo>
                  <a:cubicBezTo>
                    <a:pt x="611" y="334"/>
                    <a:pt x="614" y="340"/>
                    <a:pt x="612" y="340"/>
                  </a:cubicBezTo>
                  <a:cubicBezTo>
                    <a:pt x="611" y="340"/>
                    <a:pt x="610" y="339"/>
                    <a:pt x="608" y="336"/>
                  </a:cubicBezTo>
                  <a:cubicBezTo>
                    <a:pt x="608" y="333"/>
                    <a:pt x="608" y="330"/>
                    <a:pt x="608" y="328"/>
                  </a:cubicBezTo>
                  <a:close/>
                  <a:moveTo>
                    <a:pt x="383" y="0"/>
                  </a:moveTo>
                  <a:cubicBezTo>
                    <a:pt x="277" y="0"/>
                    <a:pt x="176" y="78"/>
                    <a:pt x="176" y="203"/>
                  </a:cubicBezTo>
                  <a:cubicBezTo>
                    <a:pt x="188" y="386"/>
                    <a:pt x="253" y="568"/>
                    <a:pt x="366" y="718"/>
                  </a:cubicBezTo>
                  <a:lnTo>
                    <a:pt x="366" y="718"/>
                  </a:lnTo>
                  <a:lnTo>
                    <a:pt x="159" y="934"/>
                  </a:lnTo>
                  <a:cubicBezTo>
                    <a:pt x="1" y="1053"/>
                    <a:pt x="178" y="1287"/>
                    <a:pt x="332" y="1287"/>
                  </a:cubicBezTo>
                  <a:cubicBezTo>
                    <a:pt x="372" y="1287"/>
                    <a:pt x="411" y="1271"/>
                    <a:pt x="442" y="1233"/>
                  </a:cubicBezTo>
                  <a:lnTo>
                    <a:pt x="425" y="1233"/>
                  </a:lnTo>
                  <a:lnTo>
                    <a:pt x="790" y="868"/>
                  </a:lnTo>
                  <a:cubicBezTo>
                    <a:pt x="873" y="785"/>
                    <a:pt x="873" y="652"/>
                    <a:pt x="790" y="569"/>
                  </a:cubicBezTo>
                  <a:cubicBezTo>
                    <a:pt x="757" y="536"/>
                    <a:pt x="724" y="502"/>
                    <a:pt x="691" y="469"/>
                  </a:cubicBezTo>
                  <a:lnTo>
                    <a:pt x="674" y="452"/>
                  </a:lnTo>
                  <a:cubicBezTo>
                    <a:pt x="657" y="419"/>
                    <a:pt x="641" y="403"/>
                    <a:pt x="641" y="386"/>
                  </a:cubicBezTo>
                  <a:cubicBezTo>
                    <a:pt x="624" y="369"/>
                    <a:pt x="624" y="336"/>
                    <a:pt x="608" y="320"/>
                  </a:cubicBezTo>
                  <a:cubicBezTo>
                    <a:pt x="608" y="315"/>
                    <a:pt x="608" y="311"/>
                    <a:pt x="608" y="303"/>
                  </a:cubicBezTo>
                  <a:cubicBezTo>
                    <a:pt x="591" y="286"/>
                    <a:pt x="591" y="253"/>
                    <a:pt x="591" y="237"/>
                  </a:cubicBezTo>
                  <a:lnTo>
                    <a:pt x="591" y="203"/>
                  </a:lnTo>
                  <a:cubicBezTo>
                    <a:pt x="591" y="153"/>
                    <a:pt x="558" y="104"/>
                    <a:pt x="525" y="54"/>
                  </a:cubicBezTo>
                  <a:cubicBezTo>
                    <a:pt x="482" y="17"/>
                    <a:pt x="432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715103" y="3719009"/>
              <a:ext cx="105174" cy="158372"/>
            </a:xfrm>
            <a:custGeom>
              <a:rect b="b" l="l" r="r" t="t"/>
              <a:pathLst>
                <a:path extrusionOk="0" h="1295" w="860">
                  <a:moveTo>
                    <a:pt x="384" y="1"/>
                  </a:moveTo>
                  <a:cubicBezTo>
                    <a:pt x="277" y="1"/>
                    <a:pt x="173" y="87"/>
                    <a:pt x="162" y="211"/>
                  </a:cubicBezTo>
                  <a:cubicBezTo>
                    <a:pt x="186" y="395"/>
                    <a:pt x="256" y="570"/>
                    <a:pt x="371" y="716"/>
                  </a:cubicBezTo>
                  <a:lnTo>
                    <a:pt x="371" y="716"/>
                  </a:lnTo>
                  <a:lnTo>
                    <a:pt x="145" y="942"/>
                  </a:lnTo>
                  <a:cubicBezTo>
                    <a:pt x="0" y="1061"/>
                    <a:pt x="179" y="1295"/>
                    <a:pt x="326" y="1295"/>
                  </a:cubicBezTo>
                  <a:cubicBezTo>
                    <a:pt x="364" y="1295"/>
                    <a:pt x="400" y="1279"/>
                    <a:pt x="428" y="1241"/>
                  </a:cubicBezTo>
                  <a:lnTo>
                    <a:pt x="793" y="876"/>
                  </a:lnTo>
                  <a:cubicBezTo>
                    <a:pt x="859" y="793"/>
                    <a:pt x="859" y="660"/>
                    <a:pt x="793" y="577"/>
                  </a:cubicBezTo>
                  <a:cubicBezTo>
                    <a:pt x="743" y="544"/>
                    <a:pt x="710" y="510"/>
                    <a:pt x="693" y="477"/>
                  </a:cubicBezTo>
                  <a:lnTo>
                    <a:pt x="660" y="444"/>
                  </a:lnTo>
                  <a:cubicBezTo>
                    <a:pt x="643" y="427"/>
                    <a:pt x="643" y="411"/>
                    <a:pt x="627" y="394"/>
                  </a:cubicBezTo>
                  <a:cubicBezTo>
                    <a:pt x="627" y="378"/>
                    <a:pt x="610" y="344"/>
                    <a:pt x="594" y="328"/>
                  </a:cubicBezTo>
                  <a:lnTo>
                    <a:pt x="594" y="328"/>
                  </a:lnTo>
                  <a:cubicBezTo>
                    <a:pt x="594" y="328"/>
                    <a:pt x="604" y="349"/>
                    <a:pt x="600" y="349"/>
                  </a:cubicBezTo>
                  <a:cubicBezTo>
                    <a:pt x="599" y="349"/>
                    <a:pt x="597" y="348"/>
                    <a:pt x="594" y="344"/>
                  </a:cubicBezTo>
                  <a:cubicBezTo>
                    <a:pt x="594" y="328"/>
                    <a:pt x="594" y="311"/>
                    <a:pt x="594" y="311"/>
                  </a:cubicBezTo>
                  <a:cubicBezTo>
                    <a:pt x="594" y="278"/>
                    <a:pt x="577" y="261"/>
                    <a:pt x="577" y="245"/>
                  </a:cubicBezTo>
                  <a:cubicBezTo>
                    <a:pt x="577" y="228"/>
                    <a:pt x="577" y="211"/>
                    <a:pt x="577" y="211"/>
                  </a:cubicBezTo>
                  <a:cubicBezTo>
                    <a:pt x="577" y="145"/>
                    <a:pt x="560" y="95"/>
                    <a:pt x="527" y="62"/>
                  </a:cubicBezTo>
                  <a:cubicBezTo>
                    <a:pt x="485" y="20"/>
                    <a:pt x="434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828225" y="3891566"/>
              <a:ext cx="164731" cy="166443"/>
            </a:xfrm>
            <a:custGeom>
              <a:rect b="b" l="l" r="r" t="t"/>
              <a:pathLst>
                <a:path extrusionOk="0" h="1361" w="1347">
                  <a:moveTo>
                    <a:pt x="393" y="1256"/>
                  </a:moveTo>
                  <a:lnTo>
                    <a:pt x="393" y="1256"/>
                  </a:lnTo>
                  <a:cubicBezTo>
                    <a:pt x="390" y="1258"/>
                    <a:pt x="387" y="1259"/>
                    <a:pt x="383" y="1259"/>
                  </a:cubicBezTo>
                  <a:cubicBezTo>
                    <a:pt x="383" y="1262"/>
                    <a:pt x="384" y="1263"/>
                    <a:pt x="385" y="1263"/>
                  </a:cubicBezTo>
                  <a:cubicBezTo>
                    <a:pt x="387" y="1263"/>
                    <a:pt x="390" y="1260"/>
                    <a:pt x="393" y="1256"/>
                  </a:cubicBezTo>
                  <a:close/>
                  <a:moveTo>
                    <a:pt x="1129" y="1"/>
                  </a:moveTo>
                  <a:cubicBezTo>
                    <a:pt x="1077" y="1"/>
                    <a:pt x="1023" y="21"/>
                    <a:pt x="981" y="63"/>
                  </a:cubicBezTo>
                  <a:lnTo>
                    <a:pt x="981" y="46"/>
                  </a:lnTo>
                  <a:cubicBezTo>
                    <a:pt x="632" y="345"/>
                    <a:pt x="317" y="694"/>
                    <a:pt x="34" y="1060"/>
                  </a:cubicBezTo>
                  <a:cubicBezTo>
                    <a:pt x="1" y="1110"/>
                    <a:pt x="1" y="1160"/>
                    <a:pt x="18" y="1209"/>
                  </a:cubicBezTo>
                  <a:cubicBezTo>
                    <a:pt x="45" y="1310"/>
                    <a:pt x="128" y="1360"/>
                    <a:pt x="210" y="1360"/>
                  </a:cubicBezTo>
                  <a:cubicBezTo>
                    <a:pt x="278" y="1360"/>
                    <a:pt x="346" y="1327"/>
                    <a:pt x="383" y="1259"/>
                  </a:cubicBezTo>
                  <a:cubicBezTo>
                    <a:pt x="392" y="1251"/>
                    <a:pt x="396" y="1248"/>
                    <a:pt x="397" y="1248"/>
                  </a:cubicBezTo>
                  <a:lnTo>
                    <a:pt x="397" y="1248"/>
                  </a:lnTo>
                  <a:cubicBezTo>
                    <a:pt x="399" y="1248"/>
                    <a:pt x="396" y="1252"/>
                    <a:pt x="393" y="1256"/>
                  </a:cubicBezTo>
                  <a:lnTo>
                    <a:pt x="393" y="1256"/>
                  </a:lnTo>
                  <a:cubicBezTo>
                    <a:pt x="401" y="1251"/>
                    <a:pt x="404" y="1238"/>
                    <a:pt x="416" y="1226"/>
                  </a:cubicBezTo>
                  <a:lnTo>
                    <a:pt x="466" y="1160"/>
                  </a:lnTo>
                  <a:cubicBezTo>
                    <a:pt x="499" y="1126"/>
                    <a:pt x="533" y="1093"/>
                    <a:pt x="566" y="1043"/>
                  </a:cubicBezTo>
                  <a:cubicBezTo>
                    <a:pt x="649" y="960"/>
                    <a:pt x="715" y="877"/>
                    <a:pt x="798" y="794"/>
                  </a:cubicBezTo>
                  <a:cubicBezTo>
                    <a:pt x="948" y="645"/>
                    <a:pt x="1097" y="495"/>
                    <a:pt x="1264" y="345"/>
                  </a:cubicBezTo>
                  <a:cubicBezTo>
                    <a:pt x="1347" y="262"/>
                    <a:pt x="1347" y="129"/>
                    <a:pt x="1264" y="63"/>
                  </a:cubicBezTo>
                  <a:cubicBezTo>
                    <a:pt x="1230" y="21"/>
                    <a:pt x="1181" y="1"/>
                    <a:pt x="1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812082" y="3935837"/>
              <a:ext cx="143574" cy="110188"/>
            </a:xfrm>
            <a:custGeom>
              <a:rect b="b" l="l" r="r" t="t"/>
              <a:pathLst>
                <a:path extrusionOk="0" h="901" w="1174">
                  <a:moveTo>
                    <a:pt x="183" y="0"/>
                  </a:moveTo>
                  <a:cubicBezTo>
                    <a:pt x="133" y="17"/>
                    <a:pt x="83" y="50"/>
                    <a:pt x="66" y="100"/>
                  </a:cubicBezTo>
                  <a:cubicBezTo>
                    <a:pt x="0" y="199"/>
                    <a:pt x="33" y="332"/>
                    <a:pt x="133" y="382"/>
                  </a:cubicBezTo>
                  <a:cubicBezTo>
                    <a:pt x="266" y="432"/>
                    <a:pt x="399" y="465"/>
                    <a:pt x="532" y="482"/>
                  </a:cubicBezTo>
                  <a:cubicBezTo>
                    <a:pt x="578" y="482"/>
                    <a:pt x="625" y="479"/>
                    <a:pt x="672" y="473"/>
                  </a:cubicBezTo>
                  <a:lnTo>
                    <a:pt x="672" y="473"/>
                  </a:lnTo>
                  <a:lnTo>
                    <a:pt x="764" y="781"/>
                  </a:lnTo>
                  <a:cubicBezTo>
                    <a:pt x="796" y="864"/>
                    <a:pt x="865" y="900"/>
                    <a:pt x="937" y="900"/>
                  </a:cubicBezTo>
                  <a:cubicBezTo>
                    <a:pt x="1051" y="900"/>
                    <a:pt x="1173" y="808"/>
                    <a:pt x="1163" y="665"/>
                  </a:cubicBezTo>
                  <a:lnTo>
                    <a:pt x="1146" y="665"/>
                  </a:lnTo>
                  <a:cubicBezTo>
                    <a:pt x="1113" y="498"/>
                    <a:pt x="1063" y="332"/>
                    <a:pt x="1013" y="166"/>
                  </a:cubicBezTo>
                  <a:cubicBezTo>
                    <a:pt x="986" y="70"/>
                    <a:pt x="902" y="8"/>
                    <a:pt x="817" y="8"/>
                  </a:cubicBezTo>
                  <a:cubicBezTo>
                    <a:pt x="799" y="8"/>
                    <a:pt x="782" y="11"/>
                    <a:pt x="764" y="17"/>
                  </a:cubicBezTo>
                  <a:cubicBezTo>
                    <a:pt x="698" y="33"/>
                    <a:pt x="648" y="50"/>
                    <a:pt x="581" y="67"/>
                  </a:cubicBezTo>
                  <a:lnTo>
                    <a:pt x="482" y="67"/>
                  </a:lnTo>
                  <a:lnTo>
                    <a:pt x="399" y="50"/>
                  </a:lnTo>
                  <a:lnTo>
                    <a:pt x="349" y="33"/>
                  </a:lnTo>
                  <a:cubicBezTo>
                    <a:pt x="338" y="33"/>
                    <a:pt x="312" y="19"/>
                    <a:pt x="316" y="19"/>
                  </a:cubicBezTo>
                  <a:cubicBezTo>
                    <a:pt x="318" y="19"/>
                    <a:pt x="327" y="22"/>
                    <a:pt x="349" y="33"/>
                  </a:cubicBezTo>
                  <a:cubicBezTo>
                    <a:pt x="299" y="0"/>
                    <a:pt x="233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755093" y="4002854"/>
              <a:ext cx="144797" cy="111655"/>
            </a:xfrm>
            <a:custGeom>
              <a:rect b="b" l="l" r="r" t="t"/>
              <a:pathLst>
                <a:path extrusionOk="0" h="913" w="1184">
                  <a:moveTo>
                    <a:pt x="184" y="0"/>
                  </a:moveTo>
                  <a:cubicBezTo>
                    <a:pt x="117" y="17"/>
                    <a:pt x="84" y="50"/>
                    <a:pt x="51" y="100"/>
                  </a:cubicBezTo>
                  <a:cubicBezTo>
                    <a:pt x="1" y="200"/>
                    <a:pt x="34" y="333"/>
                    <a:pt x="134" y="382"/>
                  </a:cubicBezTo>
                  <a:cubicBezTo>
                    <a:pt x="250" y="432"/>
                    <a:pt x="383" y="466"/>
                    <a:pt x="516" y="482"/>
                  </a:cubicBezTo>
                  <a:cubicBezTo>
                    <a:pt x="568" y="482"/>
                    <a:pt x="620" y="479"/>
                    <a:pt x="672" y="471"/>
                  </a:cubicBezTo>
                  <a:lnTo>
                    <a:pt x="672" y="471"/>
                  </a:lnTo>
                  <a:cubicBezTo>
                    <a:pt x="703" y="574"/>
                    <a:pt x="734" y="678"/>
                    <a:pt x="765" y="781"/>
                  </a:cubicBezTo>
                  <a:cubicBezTo>
                    <a:pt x="798" y="872"/>
                    <a:pt x="871" y="913"/>
                    <a:pt x="946" y="913"/>
                  </a:cubicBezTo>
                  <a:cubicBezTo>
                    <a:pt x="1063" y="913"/>
                    <a:pt x="1184" y="816"/>
                    <a:pt x="1164" y="665"/>
                  </a:cubicBezTo>
                  <a:lnTo>
                    <a:pt x="1147" y="665"/>
                  </a:lnTo>
                  <a:lnTo>
                    <a:pt x="998" y="166"/>
                  </a:lnTo>
                  <a:cubicBezTo>
                    <a:pt x="971" y="74"/>
                    <a:pt x="903" y="23"/>
                    <a:pt x="817" y="23"/>
                  </a:cubicBezTo>
                  <a:cubicBezTo>
                    <a:pt x="795" y="23"/>
                    <a:pt x="772" y="27"/>
                    <a:pt x="748" y="34"/>
                  </a:cubicBezTo>
                  <a:cubicBezTo>
                    <a:pt x="699" y="50"/>
                    <a:pt x="632" y="67"/>
                    <a:pt x="582" y="67"/>
                  </a:cubicBezTo>
                  <a:lnTo>
                    <a:pt x="632" y="67"/>
                  </a:lnTo>
                  <a:cubicBezTo>
                    <a:pt x="599" y="75"/>
                    <a:pt x="566" y="79"/>
                    <a:pt x="532" y="79"/>
                  </a:cubicBezTo>
                  <a:cubicBezTo>
                    <a:pt x="499" y="79"/>
                    <a:pt x="466" y="75"/>
                    <a:pt x="433" y="67"/>
                  </a:cubicBezTo>
                  <a:lnTo>
                    <a:pt x="483" y="67"/>
                  </a:lnTo>
                  <a:cubicBezTo>
                    <a:pt x="449" y="67"/>
                    <a:pt x="416" y="50"/>
                    <a:pt x="383" y="50"/>
                  </a:cubicBezTo>
                  <a:lnTo>
                    <a:pt x="333" y="34"/>
                  </a:lnTo>
                  <a:cubicBezTo>
                    <a:pt x="322" y="34"/>
                    <a:pt x="296" y="19"/>
                    <a:pt x="300" y="19"/>
                  </a:cubicBezTo>
                  <a:cubicBezTo>
                    <a:pt x="302" y="19"/>
                    <a:pt x="311" y="22"/>
                    <a:pt x="333" y="34"/>
                  </a:cubicBezTo>
                  <a:cubicBezTo>
                    <a:pt x="283" y="0"/>
                    <a:pt x="23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1005063" y="3910400"/>
              <a:ext cx="101749" cy="206679"/>
            </a:xfrm>
            <a:custGeom>
              <a:rect b="b" l="l" r="r" t="t"/>
              <a:pathLst>
                <a:path extrusionOk="0" h="1690" w="832">
                  <a:moveTo>
                    <a:pt x="227" y="0"/>
                  </a:moveTo>
                  <a:cubicBezTo>
                    <a:pt x="207" y="0"/>
                    <a:pt x="187" y="3"/>
                    <a:pt x="166" y="9"/>
                  </a:cubicBezTo>
                  <a:cubicBezTo>
                    <a:pt x="67" y="42"/>
                    <a:pt x="0" y="158"/>
                    <a:pt x="34" y="275"/>
                  </a:cubicBezTo>
                  <a:lnTo>
                    <a:pt x="34" y="258"/>
                  </a:lnTo>
                  <a:cubicBezTo>
                    <a:pt x="117" y="690"/>
                    <a:pt x="233" y="1122"/>
                    <a:pt x="399" y="1537"/>
                  </a:cubicBezTo>
                  <a:cubicBezTo>
                    <a:pt x="429" y="1627"/>
                    <a:pt x="525" y="1689"/>
                    <a:pt x="629" y="1689"/>
                  </a:cubicBezTo>
                  <a:cubicBezTo>
                    <a:pt x="641" y="1689"/>
                    <a:pt x="653" y="1688"/>
                    <a:pt x="665" y="1687"/>
                  </a:cubicBezTo>
                  <a:cubicBezTo>
                    <a:pt x="765" y="1653"/>
                    <a:pt x="831" y="1537"/>
                    <a:pt x="798" y="1421"/>
                  </a:cubicBezTo>
                  <a:cubicBezTo>
                    <a:pt x="632" y="1022"/>
                    <a:pt x="515" y="590"/>
                    <a:pt x="432" y="158"/>
                  </a:cubicBezTo>
                  <a:cubicBezTo>
                    <a:pt x="405" y="62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982683" y="3981453"/>
              <a:ext cx="158372" cy="111655"/>
            </a:xfrm>
            <a:custGeom>
              <a:rect b="b" l="l" r="r" t="t"/>
              <a:pathLst>
                <a:path extrusionOk="0" h="913" w="1295">
                  <a:moveTo>
                    <a:pt x="295" y="292"/>
                  </a:moveTo>
                  <a:cubicBezTo>
                    <a:pt x="293" y="296"/>
                    <a:pt x="289" y="302"/>
                    <a:pt x="283" y="308"/>
                  </a:cubicBezTo>
                  <a:lnTo>
                    <a:pt x="283" y="308"/>
                  </a:lnTo>
                  <a:cubicBezTo>
                    <a:pt x="283" y="308"/>
                    <a:pt x="290" y="302"/>
                    <a:pt x="295" y="292"/>
                  </a:cubicBezTo>
                  <a:close/>
                  <a:moveTo>
                    <a:pt x="528" y="1"/>
                  </a:moveTo>
                  <a:cubicBezTo>
                    <a:pt x="444" y="1"/>
                    <a:pt x="360" y="60"/>
                    <a:pt x="333" y="142"/>
                  </a:cubicBezTo>
                  <a:cubicBezTo>
                    <a:pt x="333" y="192"/>
                    <a:pt x="316" y="242"/>
                    <a:pt x="300" y="275"/>
                  </a:cubicBezTo>
                  <a:cubicBezTo>
                    <a:pt x="300" y="281"/>
                    <a:pt x="297" y="287"/>
                    <a:pt x="295" y="292"/>
                  </a:cubicBezTo>
                  <a:lnTo>
                    <a:pt x="295" y="292"/>
                  </a:lnTo>
                  <a:cubicBezTo>
                    <a:pt x="296" y="290"/>
                    <a:pt x="296" y="289"/>
                    <a:pt x="295" y="289"/>
                  </a:cubicBezTo>
                  <a:lnTo>
                    <a:pt x="295" y="289"/>
                  </a:lnTo>
                  <a:cubicBezTo>
                    <a:pt x="294" y="289"/>
                    <a:pt x="290" y="294"/>
                    <a:pt x="283" y="308"/>
                  </a:cubicBezTo>
                  <a:lnTo>
                    <a:pt x="250" y="375"/>
                  </a:lnTo>
                  <a:cubicBezTo>
                    <a:pt x="235" y="390"/>
                    <a:pt x="233" y="405"/>
                    <a:pt x="221" y="432"/>
                  </a:cubicBezTo>
                  <a:lnTo>
                    <a:pt x="221" y="432"/>
                  </a:lnTo>
                  <a:cubicBezTo>
                    <a:pt x="223" y="430"/>
                    <a:pt x="225" y="429"/>
                    <a:pt x="226" y="429"/>
                  </a:cubicBezTo>
                  <a:lnTo>
                    <a:pt x="226" y="429"/>
                  </a:lnTo>
                  <a:cubicBezTo>
                    <a:pt x="227" y="429"/>
                    <a:pt x="225" y="432"/>
                    <a:pt x="217" y="441"/>
                  </a:cubicBezTo>
                  <a:cubicBezTo>
                    <a:pt x="218" y="438"/>
                    <a:pt x="220" y="435"/>
                    <a:pt x="221" y="432"/>
                  </a:cubicBezTo>
                  <a:lnTo>
                    <a:pt x="221" y="432"/>
                  </a:lnTo>
                  <a:cubicBezTo>
                    <a:pt x="214" y="436"/>
                    <a:pt x="204" y="445"/>
                    <a:pt x="208" y="445"/>
                  </a:cubicBezTo>
                  <a:cubicBezTo>
                    <a:pt x="209" y="445"/>
                    <a:pt x="212" y="444"/>
                    <a:pt x="217" y="441"/>
                  </a:cubicBezTo>
                  <a:lnTo>
                    <a:pt x="217" y="441"/>
                  </a:lnTo>
                  <a:lnTo>
                    <a:pt x="183" y="458"/>
                  </a:lnTo>
                  <a:lnTo>
                    <a:pt x="150" y="508"/>
                  </a:lnTo>
                  <a:lnTo>
                    <a:pt x="117" y="524"/>
                  </a:lnTo>
                  <a:cubicBezTo>
                    <a:pt x="67" y="557"/>
                    <a:pt x="34" y="607"/>
                    <a:pt x="17" y="657"/>
                  </a:cubicBezTo>
                  <a:cubicBezTo>
                    <a:pt x="1" y="707"/>
                    <a:pt x="17" y="757"/>
                    <a:pt x="34" y="807"/>
                  </a:cubicBezTo>
                  <a:cubicBezTo>
                    <a:pt x="80" y="875"/>
                    <a:pt x="157" y="913"/>
                    <a:pt x="228" y="913"/>
                  </a:cubicBezTo>
                  <a:cubicBezTo>
                    <a:pt x="260" y="913"/>
                    <a:pt x="291" y="905"/>
                    <a:pt x="316" y="890"/>
                  </a:cubicBezTo>
                  <a:cubicBezTo>
                    <a:pt x="472" y="782"/>
                    <a:pt x="593" y="631"/>
                    <a:pt x="667" y="462"/>
                  </a:cubicBezTo>
                  <a:lnTo>
                    <a:pt x="667" y="462"/>
                  </a:lnTo>
                  <a:lnTo>
                    <a:pt x="964" y="541"/>
                  </a:lnTo>
                  <a:cubicBezTo>
                    <a:pt x="982" y="548"/>
                    <a:pt x="999" y="551"/>
                    <a:pt x="1015" y="551"/>
                  </a:cubicBezTo>
                  <a:cubicBezTo>
                    <a:pt x="1199" y="551"/>
                    <a:pt x="1294" y="157"/>
                    <a:pt x="1080" y="142"/>
                  </a:cubicBezTo>
                  <a:lnTo>
                    <a:pt x="1097" y="125"/>
                  </a:lnTo>
                  <a:lnTo>
                    <a:pt x="582" y="9"/>
                  </a:lnTo>
                  <a:cubicBezTo>
                    <a:pt x="564" y="3"/>
                    <a:pt x="54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1013134" y="4065469"/>
              <a:ext cx="155926" cy="112389"/>
            </a:xfrm>
            <a:custGeom>
              <a:rect b="b" l="l" r="r" t="t"/>
              <a:pathLst>
                <a:path extrusionOk="0" h="919" w="1275">
                  <a:moveTo>
                    <a:pt x="528" y="0"/>
                  </a:moveTo>
                  <a:cubicBezTo>
                    <a:pt x="438" y="0"/>
                    <a:pt x="346" y="51"/>
                    <a:pt x="316" y="153"/>
                  </a:cubicBezTo>
                  <a:cubicBezTo>
                    <a:pt x="300" y="203"/>
                    <a:pt x="300" y="236"/>
                    <a:pt x="283" y="286"/>
                  </a:cubicBezTo>
                  <a:cubicBezTo>
                    <a:pt x="283" y="302"/>
                    <a:pt x="267" y="302"/>
                    <a:pt x="267" y="319"/>
                  </a:cubicBezTo>
                  <a:cubicBezTo>
                    <a:pt x="267" y="336"/>
                    <a:pt x="250" y="369"/>
                    <a:pt x="233" y="385"/>
                  </a:cubicBezTo>
                  <a:lnTo>
                    <a:pt x="200" y="435"/>
                  </a:lnTo>
                  <a:lnTo>
                    <a:pt x="184" y="469"/>
                  </a:lnTo>
                  <a:lnTo>
                    <a:pt x="134" y="518"/>
                  </a:lnTo>
                  <a:lnTo>
                    <a:pt x="100" y="535"/>
                  </a:lnTo>
                  <a:cubicBezTo>
                    <a:pt x="51" y="568"/>
                    <a:pt x="17" y="601"/>
                    <a:pt x="1" y="651"/>
                  </a:cubicBezTo>
                  <a:cubicBezTo>
                    <a:pt x="1" y="718"/>
                    <a:pt x="1" y="768"/>
                    <a:pt x="34" y="817"/>
                  </a:cubicBezTo>
                  <a:cubicBezTo>
                    <a:pt x="66" y="882"/>
                    <a:pt x="133" y="918"/>
                    <a:pt x="203" y="918"/>
                  </a:cubicBezTo>
                  <a:cubicBezTo>
                    <a:pt x="242" y="918"/>
                    <a:pt x="281" y="907"/>
                    <a:pt x="316" y="884"/>
                  </a:cubicBezTo>
                  <a:cubicBezTo>
                    <a:pt x="462" y="775"/>
                    <a:pt x="581" y="630"/>
                    <a:pt x="654" y="463"/>
                  </a:cubicBezTo>
                  <a:lnTo>
                    <a:pt x="654" y="463"/>
                  </a:lnTo>
                  <a:lnTo>
                    <a:pt x="964" y="535"/>
                  </a:lnTo>
                  <a:cubicBezTo>
                    <a:pt x="985" y="545"/>
                    <a:pt x="1005" y="549"/>
                    <a:pt x="1024" y="549"/>
                  </a:cubicBezTo>
                  <a:cubicBezTo>
                    <a:pt x="1200" y="549"/>
                    <a:pt x="1274" y="166"/>
                    <a:pt x="1064" y="136"/>
                  </a:cubicBezTo>
                  <a:lnTo>
                    <a:pt x="1081" y="136"/>
                  </a:lnTo>
                  <a:lnTo>
                    <a:pt x="566" y="3"/>
                  </a:lnTo>
                  <a:cubicBezTo>
                    <a:pt x="553" y="1"/>
                    <a:pt x="540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1055815" y="3862216"/>
              <a:ext cx="211448" cy="87930"/>
            </a:xfrm>
            <a:custGeom>
              <a:rect b="b" l="l" r="r" t="t"/>
              <a:pathLst>
                <a:path extrusionOk="0" h="719" w="1729">
                  <a:moveTo>
                    <a:pt x="245" y="1"/>
                  </a:moveTo>
                  <a:cubicBezTo>
                    <a:pt x="156" y="1"/>
                    <a:pt x="63" y="52"/>
                    <a:pt x="34" y="154"/>
                  </a:cubicBezTo>
                  <a:cubicBezTo>
                    <a:pt x="1" y="270"/>
                    <a:pt x="67" y="369"/>
                    <a:pt x="183" y="403"/>
                  </a:cubicBezTo>
                  <a:lnTo>
                    <a:pt x="167" y="403"/>
                  </a:lnTo>
                  <a:cubicBezTo>
                    <a:pt x="615" y="552"/>
                    <a:pt x="1064" y="669"/>
                    <a:pt x="1529" y="718"/>
                  </a:cubicBezTo>
                  <a:cubicBezTo>
                    <a:pt x="1629" y="718"/>
                    <a:pt x="1728" y="635"/>
                    <a:pt x="1728" y="519"/>
                  </a:cubicBezTo>
                  <a:cubicBezTo>
                    <a:pt x="1728" y="403"/>
                    <a:pt x="1629" y="303"/>
                    <a:pt x="1529" y="303"/>
                  </a:cubicBezTo>
                  <a:lnTo>
                    <a:pt x="1380" y="303"/>
                  </a:lnTo>
                  <a:cubicBezTo>
                    <a:pt x="1330" y="286"/>
                    <a:pt x="1280" y="286"/>
                    <a:pt x="1213" y="270"/>
                  </a:cubicBezTo>
                  <a:cubicBezTo>
                    <a:pt x="1114" y="253"/>
                    <a:pt x="1014" y="220"/>
                    <a:pt x="914" y="203"/>
                  </a:cubicBezTo>
                  <a:cubicBezTo>
                    <a:pt x="698" y="154"/>
                    <a:pt x="499" y="87"/>
                    <a:pt x="283" y="4"/>
                  </a:cubicBezTo>
                  <a:cubicBezTo>
                    <a:pt x="271" y="2"/>
                    <a:pt x="25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1124911" y="3840814"/>
              <a:ext cx="97591" cy="158494"/>
            </a:xfrm>
            <a:custGeom>
              <a:rect b="b" l="l" r="r" t="t"/>
              <a:pathLst>
                <a:path extrusionOk="0" h="1296" w="798">
                  <a:moveTo>
                    <a:pt x="261" y="964"/>
                  </a:moveTo>
                  <a:cubicBezTo>
                    <a:pt x="262" y="972"/>
                    <a:pt x="265" y="979"/>
                    <a:pt x="266" y="979"/>
                  </a:cubicBezTo>
                  <a:cubicBezTo>
                    <a:pt x="266" y="979"/>
                    <a:pt x="266" y="978"/>
                    <a:pt x="266" y="976"/>
                  </a:cubicBezTo>
                  <a:cubicBezTo>
                    <a:pt x="264" y="972"/>
                    <a:pt x="262" y="968"/>
                    <a:pt x="261" y="964"/>
                  </a:cubicBezTo>
                  <a:close/>
                  <a:moveTo>
                    <a:pt x="582" y="0"/>
                  </a:moveTo>
                  <a:cubicBezTo>
                    <a:pt x="528" y="0"/>
                    <a:pt x="474" y="21"/>
                    <a:pt x="432" y="63"/>
                  </a:cubicBezTo>
                  <a:lnTo>
                    <a:pt x="67" y="428"/>
                  </a:lnTo>
                  <a:cubicBezTo>
                    <a:pt x="1" y="511"/>
                    <a:pt x="1" y="644"/>
                    <a:pt x="67" y="727"/>
                  </a:cubicBezTo>
                  <a:cubicBezTo>
                    <a:pt x="117" y="744"/>
                    <a:pt x="150" y="777"/>
                    <a:pt x="167" y="810"/>
                  </a:cubicBezTo>
                  <a:lnTo>
                    <a:pt x="200" y="844"/>
                  </a:lnTo>
                  <a:cubicBezTo>
                    <a:pt x="200" y="860"/>
                    <a:pt x="217" y="877"/>
                    <a:pt x="233" y="910"/>
                  </a:cubicBezTo>
                  <a:cubicBezTo>
                    <a:pt x="248" y="924"/>
                    <a:pt x="249" y="939"/>
                    <a:pt x="261" y="964"/>
                  </a:cubicBezTo>
                  <a:lnTo>
                    <a:pt x="261" y="964"/>
                  </a:lnTo>
                  <a:cubicBezTo>
                    <a:pt x="259" y="957"/>
                    <a:pt x="258" y="950"/>
                    <a:pt x="260" y="950"/>
                  </a:cubicBezTo>
                  <a:lnTo>
                    <a:pt x="260" y="950"/>
                  </a:lnTo>
                  <a:cubicBezTo>
                    <a:pt x="261" y="950"/>
                    <a:pt x="263" y="953"/>
                    <a:pt x="266" y="960"/>
                  </a:cubicBezTo>
                  <a:lnTo>
                    <a:pt x="266" y="993"/>
                  </a:lnTo>
                  <a:cubicBezTo>
                    <a:pt x="266" y="1010"/>
                    <a:pt x="283" y="1043"/>
                    <a:pt x="283" y="1060"/>
                  </a:cubicBezTo>
                  <a:cubicBezTo>
                    <a:pt x="283" y="1076"/>
                    <a:pt x="283" y="1076"/>
                    <a:pt x="283" y="1093"/>
                  </a:cubicBezTo>
                  <a:cubicBezTo>
                    <a:pt x="283" y="1143"/>
                    <a:pt x="316" y="1192"/>
                    <a:pt x="349" y="1242"/>
                  </a:cubicBezTo>
                  <a:cubicBezTo>
                    <a:pt x="392" y="1279"/>
                    <a:pt x="442" y="1296"/>
                    <a:pt x="491" y="1296"/>
                  </a:cubicBezTo>
                  <a:cubicBezTo>
                    <a:pt x="597" y="1296"/>
                    <a:pt x="698" y="1218"/>
                    <a:pt x="698" y="1093"/>
                  </a:cubicBezTo>
                  <a:cubicBezTo>
                    <a:pt x="686" y="911"/>
                    <a:pt x="621" y="729"/>
                    <a:pt x="509" y="579"/>
                  </a:cubicBezTo>
                  <a:lnTo>
                    <a:pt x="509" y="579"/>
                  </a:lnTo>
                  <a:cubicBezTo>
                    <a:pt x="580" y="506"/>
                    <a:pt x="653" y="431"/>
                    <a:pt x="732" y="362"/>
                  </a:cubicBezTo>
                  <a:cubicBezTo>
                    <a:pt x="798" y="279"/>
                    <a:pt x="798" y="146"/>
                    <a:pt x="732" y="63"/>
                  </a:cubicBezTo>
                  <a:cubicBezTo>
                    <a:pt x="690" y="21"/>
                    <a:pt x="636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1212229" y="3859892"/>
              <a:ext cx="102483" cy="156660"/>
            </a:xfrm>
            <a:custGeom>
              <a:rect b="b" l="l" r="r" t="t"/>
              <a:pathLst>
                <a:path extrusionOk="0" h="1281" w="838">
                  <a:moveTo>
                    <a:pt x="261" y="930"/>
                  </a:moveTo>
                  <a:cubicBezTo>
                    <a:pt x="262" y="935"/>
                    <a:pt x="264" y="940"/>
                    <a:pt x="266" y="940"/>
                  </a:cubicBezTo>
                  <a:cubicBezTo>
                    <a:pt x="266" y="940"/>
                    <a:pt x="267" y="939"/>
                    <a:pt x="267" y="937"/>
                  </a:cubicBezTo>
                  <a:cubicBezTo>
                    <a:pt x="265" y="935"/>
                    <a:pt x="263" y="933"/>
                    <a:pt x="261" y="930"/>
                  </a:cubicBezTo>
                  <a:close/>
                  <a:moveTo>
                    <a:pt x="556" y="1"/>
                  </a:moveTo>
                  <a:cubicBezTo>
                    <a:pt x="516" y="1"/>
                    <a:pt x="474" y="12"/>
                    <a:pt x="433" y="40"/>
                  </a:cubicBezTo>
                  <a:lnTo>
                    <a:pt x="67" y="405"/>
                  </a:lnTo>
                  <a:cubicBezTo>
                    <a:pt x="1" y="488"/>
                    <a:pt x="1" y="621"/>
                    <a:pt x="67" y="704"/>
                  </a:cubicBezTo>
                  <a:cubicBezTo>
                    <a:pt x="117" y="721"/>
                    <a:pt x="150" y="754"/>
                    <a:pt x="167" y="787"/>
                  </a:cubicBezTo>
                  <a:lnTo>
                    <a:pt x="200" y="820"/>
                  </a:lnTo>
                  <a:cubicBezTo>
                    <a:pt x="200" y="837"/>
                    <a:pt x="217" y="854"/>
                    <a:pt x="234" y="887"/>
                  </a:cubicBezTo>
                  <a:cubicBezTo>
                    <a:pt x="234" y="901"/>
                    <a:pt x="246" y="916"/>
                    <a:pt x="261" y="930"/>
                  </a:cubicBezTo>
                  <a:lnTo>
                    <a:pt x="261" y="930"/>
                  </a:lnTo>
                  <a:cubicBezTo>
                    <a:pt x="260" y="928"/>
                    <a:pt x="259" y="925"/>
                    <a:pt x="260" y="925"/>
                  </a:cubicBezTo>
                  <a:lnTo>
                    <a:pt x="260" y="925"/>
                  </a:lnTo>
                  <a:cubicBezTo>
                    <a:pt x="260" y="925"/>
                    <a:pt x="262" y="928"/>
                    <a:pt x="267" y="937"/>
                  </a:cubicBezTo>
                  <a:cubicBezTo>
                    <a:pt x="267" y="953"/>
                    <a:pt x="267" y="970"/>
                    <a:pt x="267" y="970"/>
                  </a:cubicBezTo>
                  <a:cubicBezTo>
                    <a:pt x="283" y="1003"/>
                    <a:pt x="283" y="1020"/>
                    <a:pt x="283" y="1036"/>
                  </a:cubicBezTo>
                  <a:lnTo>
                    <a:pt x="283" y="1086"/>
                  </a:lnTo>
                  <a:cubicBezTo>
                    <a:pt x="283" y="1136"/>
                    <a:pt x="317" y="1186"/>
                    <a:pt x="350" y="1219"/>
                  </a:cubicBezTo>
                  <a:cubicBezTo>
                    <a:pt x="393" y="1262"/>
                    <a:pt x="444" y="1281"/>
                    <a:pt x="495" y="1281"/>
                  </a:cubicBezTo>
                  <a:cubicBezTo>
                    <a:pt x="600" y="1281"/>
                    <a:pt x="699" y="1199"/>
                    <a:pt x="699" y="1086"/>
                  </a:cubicBezTo>
                  <a:cubicBezTo>
                    <a:pt x="687" y="892"/>
                    <a:pt x="612" y="715"/>
                    <a:pt x="501" y="569"/>
                  </a:cubicBezTo>
                  <a:lnTo>
                    <a:pt x="501" y="569"/>
                  </a:lnTo>
                  <a:lnTo>
                    <a:pt x="732" y="339"/>
                  </a:lnTo>
                  <a:cubicBezTo>
                    <a:pt x="838" y="180"/>
                    <a:pt x="712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1039550" y="3675594"/>
              <a:ext cx="166810" cy="170357"/>
            </a:xfrm>
            <a:custGeom>
              <a:rect b="b" l="l" r="r" t="t"/>
              <a:pathLst>
                <a:path extrusionOk="0" h="1393" w="1364">
                  <a:moveTo>
                    <a:pt x="1138" y="0"/>
                  </a:moveTo>
                  <a:cubicBezTo>
                    <a:pt x="1071" y="0"/>
                    <a:pt x="1007" y="37"/>
                    <a:pt x="964" y="101"/>
                  </a:cubicBezTo>
                  <a:lnTo>
                    <a:pt x="948" y="134"/>
                  </a:lnTo>
                  <a:lnTo>
                    <a:pt x="898" y="201"/>
                  </a:lnTo>
                  <a:cubicBezTo>
                    <a:pt x="865" y="251"/>
                    <a:pt x="815" y="284"/>
                    <a:pt x="782" y="334"/>
                  </a:cubicBezTo>
                  <a:cubicBezTo>
                    <a:pt x="715" y="417"/>
                    <a:pt x="649" y="500"/>
                    <a:pt x="566" y="566"/>
                  </a:cubicBezTo>
                  <a:cubicBezTo>
                    <a:pt x="416" y="733"/>
                    <a:pt x="250" y="899"/>
                    <a:pt x="84" y="1048"/>
                  </a:cubicBezTo>
                  <a:cubicBezTo>
                    <a:pt x="1" y="1115"/>
                    <a:pt x="1" y="1248"/>
                    <a:pt x="84" y="1331"/>
                  </a:cubicBezTo>
                  <a:cubicBezTo>
                    <a:pt x="125" y="1372"/>
                    <a:pt x="175" y="1393"/>
                    <a:pt x="225" y="1393"/>
                  </a:cubicBezTo>
                  <a:cubicBezTo>
                    <a:pt x="275" y="1393"/>
                    <a:pt x="325" y="1372"/>
                    <a:pt x="366" y="1331"/>
                  </a:cubicBezTo>
                  <a:lnTo>
                    <a:pt x="366" y="1314"/>
                  </a:lnTo>
                  <a:cubicBezTo>
                    <a:pt x="732" y="1015"/>
                    <a:pt x="1047" y="683"/>
                    <a:pt x="1330" y="317"/>
                  </a:cubicBezTo>
                  <a:cubicBezTo>
                    <a:pt x="1346" y="267"/>
                    <a:pt x="1363" y="201"/>
                    <a:pt x="1346" y="151"/>
                  </a:cubicBezTo>
                  <a:cubicBezTo>
                    <a:pt x="1330" y="101"/>
                    <a:pt x="1297" y="51"/>
                    <a:pt x="1247" y="35"/>
                  </a:cubicBezTo>
                  <a:cubicBezTo>
                    <a:pt x="1211" y="11"/>
                    <a:pt x="1174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1071835" y="3689169"/>
              <a:ext cx="150667" cy="109943"/>
            </a:xfrm>
            <a:custGeom>
              <a:rect b="b" l="l" r="r" t="t"/>
              <a:pathLst>
                <a:path extrusionOk="0" h="899" w="1232">
                  <a:moveTo>
                    <a:pt x="291" y="1"/>
                  </a:moveTo>
                  <a:cubicBezTo>
                    <a:pt x="158" y="1"/>
                    <a:pt x="0" y="104"/>
                    <a:pt x="52" y="239"/>
                  </a:cubicBezTo>
                  <a:lnTo>
                    <a:pt x="69" y="239"/>
                  </a:lnTo>
                  <a:cubicBezTo>
                    <a:pt x="119" y="406"/>
                    <a:pt x="169" y="572"/>
                    <a:pt x="219" y="738"/>
                  </a:cubicBezTo>
                  <a:cubicBezTo>
                    <a:pt x="232" y="820"/>
                    <a:pt x="313" y="879"/>
                    <a:pt x="407" y="879"/>
                  </a:cubicBezTo>
                  <a:cubicBezTo>
                    <a:pt x="427" y="879"/>
                    <a:pt x="447" y="877"/>
                    <a:pt x="468" y="871"/>
                  </a:cubicBezTo>
                  <a:cubicBezTo>
                    <a:pt x="518" y="854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1" y="825"/>
                    <a:pt x="684" y="825"/>
                  </a:cubicBezTo>
                  <a:cubicBezTo>
                    <a:pt x="717" y="825"/>
                    <a:pt x="750" y="829"/>
                    <a:pt x="783" y="837"/>
                  </a:cubicBezTo>
                  <a:lnTo>
                    <a:pt x="734" y="837"/>
                  </a:lnTo>
                  <a:cubicBezTo>
                    <a:pt x="767" y="837"/>
                    <a:pt x="800" y="854"/>
                    <a:pt x="833" y="854"/>
                  </a:cubicBezTo>
                  <a:lnTo>
                    <a:pt x="883" y="871"/>
                  </a:lnTo>
                  <a:cubicBezTo>
                    <a:pt x="912" y="890"/>
                    <a:pt x="942" y="898"/>
                    <a:pt x="971" y="898"/>
                  </a:cubicBezTo>
                  <a:cubicBezTo>
                    <a:pt x="991" y="898"/>
                    <a:pt x="1012" y="894"/>
                    <a:pt x="1033" y="887"/>
                  </a:cubicBezTo>
                  <a:cubicBezTo>
                    <a:pt x="1215" y="837"/>
                    <a:pt x="1232" y="605"/>
                    <a:pt x="1082" y="522"/>
                  </a:cubicBezTo>
                  <a:cubicBezTo>
                    <a:pt x="966" y="455"/>
                    <a:pt x="833" y="422"/>
                    <a:pt x="700" y="422"/>
                  </a:cubicBezTo>
                  <a:cubicBezTo>
                    <a:pt x="650" y="422"/>
                    <a:pt x="597" y="425"/>
                    <a:pt x="544" y="431"/>
                  </a:cubicBezTo>
                  <a:lnTo>
                    <a:pt x="544" y="431"/>
                  </a:lnTo>
                  <a:lnTo>
                    <a:pt x="451" y="123"/>
                  </a:lnTo>
                  <a:cubicBezTo>
                    <a:pt x="439" y="37"/>
                    <a:pt x="369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1128702" y="3614814"/>
              <a:ext cx="150790" cy="116669"/>
            </a:xfrm>
            <a:custGeom>
              <a:rect b="b" l="l" r="r" t="t"/>
              <a:pathLst>
                <a:path extrusionOk="0" h="954" w="1233">
                  <a:moveTo>
                    <a:pt x="268" y="0"/>
                  </a:moveTo>
                  <a:cubicBezTo>
                    <a:pt x="136" y="0"/>
                    <a:pt x="0" y="115"/>
                    <a:pt x="69" y="283"/>
                  </a:cubicBezTo>
                  <a:lnTo>
                    <a:pt x="69" y="299"/>
                  </a:lnTo>
                  <a:lnTo>
                    <a:pt x="219" y="798"/>
                  </a:lnTo>
                  <a:cubicBezTo>
                    <a:pt x="246" y="880"/>
                    <a:pt x="330" y="939"/>
                    <a:pt x="414" y="939"/>
                  </a:cubicBezTo>
                  <a:cubicBezTo>
                    <a:pt x="432" y="939"/>
                    <a:pt x="450" y="936"/>
                    <a:pt x="468" y="930"/>
                  </a:cubicBezTo>
                  <a:cubicBezTo>
                    <a:pt x="534" y="914"/>
                    <a:pt x="584" y="897"/>
                    <a:pt x="651" y="897"/>
                  </a:cubicBezTo>
                  <a:lnTo>
                    <a:pt x="584" y="897"/>
                  </a:lnTo>
                  <a:cubicBezTo>
                    <a:pt x="617" y="889"/>
                    <a:pt x="651" y="885"/>
                    <a:pt x="686" y="885"/>
                  </a:cubicBezTo>
                  <a:cubicBezTo>
                    <a:pt x="721" y="885"/>
                    <a:pt x="759" y="889"/>
                    <a:pt x="800" y="897"/>
                  </a:cubicBezTo>
                  <a:lnTo>
                    <a:pt x="734" y="897"/>
                  </a:lnTo>
                  <a:lnTo>
                    <a:pt x="833" y="914"/>
                  </a:lnTo>
                  <a:lnTo>
                    <a:pt x="883" y="930"/>
                  </a:lnTo>
                  <a:cubicBezTo>
                    <a:pt x="889" y="930"/>
                    <a:pt x="897" y="934"/>
                    <a:pt x="905" y="938"/>
                  </a:cubicBezTo>
                  <a:lnTo>
                    <a:pt x="905" y="938"/>
                  </a:lnTo>
                  <a:cubicBezTo>
                    <a:pt x="898" y="935"/>
                    <a:pt x="890" y="933"/>
                    <a:pt x="883" y="930"/>
                  </a:cubicBezTo>
                  <a:lnTo>
                    <a:pt x="883" y="930"/>
                  </a:lnTo>
                  <a:cubicBezTo>
                    <a:pt x="905" y="942"/>
                    <a:pt x="915" y="945"/>
                    <a:pt x="917" y="945"/>
                  </a:cubicBezTo>
                  <a:cubicBezTo>
                    <a:pt x="918" y="945"/>
                    <a:pt x="912" y="941"/>
                    <a:pt x="905" y="938"/>
                  </a:cubicBezTo>
                  <a:lnTo>
                    <a:pt x="905" y="938"/>
                  </a:lnTo>
                  <a:cubicBezTo>
                    <a:pt x="933" y="946"/>
                    <a:pt x="962" y="954"/>
                    <a:pt x="995" y="954"/>
                  </a:cubicBezTo>
                  <a:cubicBezTo>
                    <a:pt x="1012" y="954"/>
                    <a:pt x="1030" y="952"/>
                    <a:pt x="1049" y="947"/>
                  </a:cubicBezTo>
                  <a:cubicBezTo>
                    <a:pt x="1099" y="930"/>
                    <a:pt x="1132" y="897"/>
                    <a:pt x="1166" y="847"/>
                  </a:cubicBezTo>
                  <a:cubicBezTo>
                    <a:pt x="1232" y="748"/>
                    <a:pt x="1199" y="631"/>
                    <a:pt x="1099" y="565"/>
                  </a:cubicBezTo>
                  <a:cubicBezTo>
                    <a:pt x="966" y="515"/>
                    <a:pt x="833" y="482"/>
                    <a:pt x="701" y="482"/>
                  </a:cubicBezTo>
                  <a:cubicBezTo>
                    <a:pt x="679" y="479"/>
                    <a:pt x="658" y="477"/>
                    <a:pt x="637" y="477"/>
                  </a:cubicBezTo>
                  <a:cubicBezTo>
                    <a:pt x="607" y="477"/>
                    <a:pt x="578" y="480"/>
                    <a:pt x="548" y="484"/>
                  </a:cubicBezTo>
                  <a:lnTo>
                    <a:pt x="548" y="484"/>
                  </a:lnTo>
                  <a:lnTo>
                    <a:pt x="468" y="183"/>
                  </a:lnTo>
                  <a:cubicBezTo>
                    <a:pt x="448" y="54"/>
                    <a:pt x="35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9" name="Google Shape;1569;p32"/>
          <p:cNvSpPr/>
          <p:nvPr/>
        </p:nvSpPr>
        <p:spPr>
          <a:xfrm>
            <a:off x="432905" y="4730263"/>
            <a:ext cx="58702" cy="46105"/>
          </a:xfrm>
          <a:custGeom>
            <a:rect b="b" l="l" r="r" t="t"/>
            <a:pathLst>
              <a:path extrusionOk="0" h="377" w="480">
                <a:moveTo>
                  <a:pt x="328" y="0"/>
                </a:moveTo>
                <a:cubicBezTo>
                  <a:pt x="182" y="0"/>
                  <a:pt x="1" y="159"/>
                  <a:pt x="131" y="310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6" y="371"/>
                  <a:pt x="363" y="360"/>
                </a:cubicBezTo>
                <a:cubicBezTo>
                  <a:pt x="430" y="327"/>
                  <a:pt x="480" y="244"/>
                  <a:pt x="480" y="161"/>
                </a:cubicBezTo>
                <a:cubicBezTo>
                  <a:pt x="474" y="45"/>
                  <a:pt x="406" y="0"/>
                  <a:pt x="3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0" name="Google Shape;1570;p32"/>
          <p:cNvGrpSpPr/>
          <p:nvPr/>
        </p:nvGrpSpPr>
        <p:grpSpPr>
          <a:xfrm>
            <a:off x="4207146" y="4937187"/>
            <a:ext cx="496004" cy="532932"/>
            <a:chOff x="8351296" y="3218312"/>
            <a:chExt cx="496004" cy="532932"/>
          </a:xfrm>
        </p:grpSpPr>
        <p:sp>
          <p:nvSpPr>
            <p:cNvPr id="1571" name="Google Shape;1571;p32"/>
            <p:cNvSpPr/>
            <p:nvPr/>
          </p:nvSpPr>
          <p:spPr>
            <a:xfrm>
              <a:off x="8351296" y="3325112"/>
              <a:ext cx="496004" cy="322321"/>
            </a:xfrm>
            <a:custGeom>
              <a:rect b="b" l="l" r="r" t="t"/>
              <a:pathLst>
                <a:path extrusionOk="0" h="4530" w="6971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8520070" y="3218312"/>
              <a:ext cx="156037" cy="532932"/>
            </a:xfrm>
            <a:custGeom>
              <a:rect b="b" l="l" r="r" t="t"/>
              <a:pathLst>
                <a:path extrusionOk="0" h="7490" w="2193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8365669" y="3297433"/>
              <a:ext cx="461637" cy="369708"/>
            </a:xfrm>
            <a:custGeom>
              <a:rect b="b" l="l" r="r" t="t"/>
              <a:pathLst>
                <a:path extrusionOk="0" h="5196" w="6488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4" name="Google Shape;1574;p32"/>
          <p:cNvSpPr/>
          <p:nvPr/>
        </p:nvSpPr>
        <p:spPr>
          <a:xfrm>
            <a:off x="8748572" y="2400204"/>
            <a:ext cx="205333" cy="136481"/>
          </a:xfrm>
          <a:custGeom>
            <a:rect b="b" l="l" r="r" t="t"/>
            <a:pathLst>
              <a:path extrusionOk="0" h="1116" w="1679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5" name="Google Shape;1575;p32"/>
          <p:cNvGrpSpPr/>
          <p:nvPr/>
        </p:nvGrpSpPr>
        <p:grpSpPr>
          <a:xfrm flipH="1" rot="-2035445">
            <a:off x="7418265" y="-1068862"/>
            <a:ext cx="3072873" cy="2599762"/>
            <a:chOff x="-2600773" y="-1271122"/>
            <a:chExt cx="2600777" cy="2200351"/>
          </a:xfrm>
        </p:grpSpPr>
        <p:sp>
          <p:nvSpPr>
            <p:cNvPr id="1576" name="Google Shape;1576;p32"/>
            <p:cNvSpPr/>
            <p:nvPr/>
          </p:nvSpPr>
          <p:spPr>
            <a:xfrm>
              <a:off x="-1736690" y="-679752"/>
              <a:ext cx="1042062" cy="924698"/>
            </a:xfrm>
            <a:custGeom>
              <a:rect b="b" l="l" r="r" t="t"/>
              <a:pathLst>
                <a:path extrusionOk="0" h="8131" w="9163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-798232" y="-1104628"/>
              <a:ext cx="359712" cy="392010"/>
            </a:xfrm>
            <a:custGeom>
              <a:rect b="b" l="l" r="r" t="t"/>
              <a:pathLst>
                <a:path extrusionOk="0" h="3447" w="3163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-739095" y="-671336"/>
              <a:ext cx="247807" cy="161262"/>
            </a:xfrm>
            <a:custGeom>
              <a:rect b="b" l="l" r="r" t="t"/>
              <a:pathLst>
                <a:path extrusionOk="0" h="1418" w="2179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-988266" y="-954284"/>
              <a:ext cx="112133" cy="198109"/>
            </a:xfrm>
            <a:custGeom>
              <a:rect b="b" l="l" r="r" t="t"/>
              <a:pathLst>
                <a:path extrusionOk="0" h="1742" w="986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-1224701" y="-1271122"/>
              <a:ext cx="175933" cy="465931"/>
            </a:xfrm>
            <a:custGeom>
              <a:rect b="b" l="l" r="r" t="t"/>
              <a:pathLst>
                <a:path extrusionOk="0" h="4097" w="1547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-1431111" y="-925056"/>
              <a:ext cx="58910" cy="162968"/>
            </a:xfrm>
            <a:custGeom>
              <a:rect b="b" l="l" r="r" t="t"/>
              <a:pathLst>
                <a:path extrusionOk="0" h="1433" w="518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-1946399" y="-1224040"/>
              <a:ext cx="349136" cy="561460"/>
            </a:xfrm>
            <a:custGeom>
              <a:rect b="b" l="l" r="r" t="t"/>
              <a:pathLst>
                <a:path extrusionOk="0" h="4937" w="307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-646068" y="-413294"/>
              <a:ext cx="593303" cy="100533"/>
            </a:xfrm>
            <a:custGeom>
              <a:rect b="b" l="l" r="r" t="t"/>
              <a:pathLst>
                <a:path extrusionOk="0" h="884" w="5217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-615476" y="-198354"/>
              <a:ext cx="168882" cy="70964"/>
            </a:xfrm>
            <a:custGeom>
              <a:rect b="b" l="l" r="r" t="t"/>
              <a:pathLst>
                <a:path extrusionOk="0" h="624" w="1485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-1988591" y="-751626"/>
              <a:ext cx="269756" cy="186964"/>
            </a:xfrm>
            <a:custGeom>
              <a:rect b="b" l="l" r="r" t="t"/>
              <a:pathLst>
                <a:path extrusionOk="0" h="1644" w="2372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-2600773" y="-567846"/>
              <a:ext cx="867949" cy="197085"/>
            </a:xfrm>
            <a:custGeom>
              <a:rect b="b" l="l" r="r" t="t"/>
              <a:pathLst>
                <a:path extrusionOk="0" h="1733" w="7632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-1945148" y="-264314"/>
              <a:ext cx="197085" cy="74149"/>
            </a:xfrm>
            <a:custGeom>
              <a:rect b="b" l="l" r="r" t="t"/>
              <a:pathLst>
                <a:path extrusionOk="0" h="652" w="1733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-2315892" y="-41186"/>
              <a:ext cx="553727" cy="326618"/>
            </a:xfrm>
            <a:custGeom>
              <a:rect b="b" l="l" r="r" t="t"/>
              <a:pathLst>
                <a:path extrusionOk="0" h="2872" w="4869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-1792984" y="133155"/>
              <a:ext cx="119070" cy="103376"/>
            </a:xfrm>
            <a:custGeom>
              <a:rect b="b" l="l" r="r" t="t"/>
              <a:pathLst>
                <a:path extrusionOk="0" h="909" w="1047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-1510378" y="296464"/>
              <a:ext cx="80631" cy="161944"/>
            </a:xfrm>
            <a:custGeom>
              <a:rect b="b" l="l" r="r" t="t"/>
              <a:pathLst>
                <a:path extrusionOk="0" h="1424" w="709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-1106427" y="301240"/>
              <a:ext cx="70509" cy="134992"/>
            </a:xfrm>
            <a:custGeom>
              <a:rect b="b" l="l" r="r" t="t"/>
              <a:pathLst>
                <a:path extrusionOk="0" h="1187" w="62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-768891" y="201390"/>
              <a:ext cx="88364" cy="115203"/>
            </a:xfrm>
            <a:custGeom>
              <a:rect b="b" l="l" r="r" t="t"/>
              <a:pathLst>
                <a:path extrusionOk="0" h="1013" w="777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-1880894" y="230731"/>
              <a:ext cx="325367" cy="579656"/>
            </a:xfrm>
            <a:custGeom>
              <a:rect b="b" l="l" r="r" t="t"/>
              <a:pathLst>
                <a:path extrusionOk="0" h="5097" w="2861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-1281563" y="344001"/>
              <a:ext cx="84498" cy="585229"/>
            </a:xfrm>
            <a:custGeom>
              <a:rect b="b" l="l" r="r" t="t"/>
              <a:pathLst>
                <a:path extrusionOk="0" h="5146" w="743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-927423" y="290777"/>
              <a:ext cx="328779" cy="610817"/>
            </a:xfrm>
            <a:custGeom>
              <a:rect b="b" l="l" r="r" t="t"/>
              <a:pathLst>
                <a:path extrusionOk="0" h="5371" w="2891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-642087" y="62418"/>
              <a:ext cx="642091" cy="284313"/>
            </a:xfrm>
            <a:custGeom>
              <a:rect b="b" l="l" r="r" t="t"/>
              <a:pathLst>
                <a:path extrusionOk="0" h="2500" w="5646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-1623534" y="-514623"/>
              <a:ext cx="128964" cy="260203"/>
            </a:xfrm>
            <a:custGeom>
              <a:rect b="b" l="l" r="r" t="t"/>
              <a:pathLst>
                <a:path extrusionOk="0" h="2288" w="1134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-1361625" y="-632215"/>
              <a:ext cx="204705" cy="54588"/>
            </a:xfrm>
            <a:custGeom>
              <a:rect b="b" l="l" r="r" t="t"/>
              <a:pathLst>
                <a:path extrusionOk="0" h="480" w="180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-1617848" y="-137852"/>
              <a:ext cx="74831" cy="183325"/>
            </a:xfrm>
            <a:custGeom>
              <a:rect b="b" l="l" r="r" t="t"/>
              <a:pathLst>
                <a:path extrusionOk="0" h="1612" w="658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-1263026" y="-154570"/>
              <a:ext cx="188670" cy="141815"/>
            </a:xfrm>
            <a:custGeom>
              <a:rect b="b" l="l" r="r" t="t"/>
              <a:pathLst>
                <a:path extrusionOk="0" h="1247" w="1659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-1371065" y="-269091"/>
              <a:ext cx="73011" cy="68008"/>
            </a:xfrm>
            <a:custGeom>
              <a:rect b="b" l="l" r="r" t="t"/>
              <a:pathLst>
                <a:path extrusionOk="0" h="598" w="642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-1201046" y="-358137"/>
              <a:ext cx="81996" cy="65278"/>
            </a:xfrm>
            <a:custGeom>
              <a:rect b="b" l="l" r="r" t="t"/>
              <a:pathLst>
                <a:path extrusionOk="0" h="574" w="721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32"/>
          <p:cNvGrpSpPr/>
          <p:nvPr/>
        </p:nvGrpSpPr>
        <p:grpSpPr>
          <a:xfrm rot="-535140">
            <a:off x="307774" y="-1695575"/>
            <a:ext cx="4619560" cy="2398179"/>
            <a:chOff x="4666075" y="3825750"/>
            <a:chExt cx="2868269" cy="1489021"/>
          </a:xfrm>
        </p:grpSpPr>
        <p:sp>
          <p:nvSpPr>
            <p:cNvPr id="1604" name="Google Shape;1604;p32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3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33"/>
          <p:cNvSpPr txBox="1"/>
          <p:nvPr>
            <p:ph idx="1" type="subTitle"/>
          </p:nvPr>
        </p:nvSpPr>
        <p:spPr>
          <a:xfrm>
            <a:off x="1076638" y="1170125"/>
            <a:ext cx="2277300" cy="51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4" name="Google Shape;1634;p33"/>
          <p:cNvSpPr txBox="1"/>
          <p:nvPr>
            <p:ph idx="2" type="subTitle"/>
          </p:nvPr>
        </p:nvSpPr>
        <p:spPr>
          <a:xfrm>
            <a:off x="6149780" y="1170125"/>
            <a:ext cx="2277300" cy="51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5" name="Google Shape;1635;p33"/>
          <p:cNvSpPr txBox="1"/>
          <p:nvPr>
            <p:ph idx="3" type="subTitle"/>
          </p:nvPr>
        </p:nvSpPr>
        <p:spPr>
          <a:xfrm>
            <a:off x="1076638" y="1680672"/>
            <a:ext cx="2277300" cy="29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6" name="Google Shape;1636;p33"/>
          <p:cNvSpPr txBox="1"/>
          <p:nvPr>
            <p:ph idx="4" type="subTitle"/>
          </p:nvPr>
        </p:nvSpPr>
        <p:spPr>
          <a:xfrm>
            <a:off x="6149780" y="1680671"/>
            <a:ext cx="2277300" cy="29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7" name="Google Shape;163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38" name="Google Shape;1638;p33"/>
          <p:cNvSpPr/>
          <p:nvPr/>
        </p:nvSpPr>
        <p:spPr>
          <a:xfrm flipH="1">
            <a:off x="288207" y="26233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33"/>
          <p:cNvSpPr/>
          <p:nvPr/>
        </p:nvSpPr>
        <p:spPr>
          <a:xfrm flipH="1">
            <a:off x="3286379" y="22140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33"/>
          <p:cNvSpPr/>
          <p:nvPr/>
        </p:nvSpPr>
        <p:spPr>
          <a:xfrm flipH="1">
            <a:off x="6200796" y="4890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33"/>
          <p:cNvSpPr/>
          <p:nvPr/>
        </p:nvSpPr>
        <p:spPr>
          <a:xfrm flipH="1">
            <a:off x="8800667" y="1357963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33"/>
          <p:cNvSpPr/>
          <p:nvPr/>
        </p:nvSpPr>
        <p:spPr>
          <a:xfrm flipH="1">
            <a:off x="284559" y="467337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33"/>
          <p:cNvSpPr/>
          <p:nvPr/>
        </p:nvSpPr>
        <p:spPr>
          <a:xfrm flipH="1">
            <a:off x="1645184" y="48981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4" name="Google Shape;1644;p33"/>
          <p:cNvGrpSpPr/>
          <p:nvPr/>
        </p:nvGrpSpPr>
        <p:grpSpPr>
          <a:xfrm>
            <a:off x="2463329" y="4386513"/>
            <a:ext cx="3677844" cy="1663668"/>
            <a:chOff x="5935450" y="921661"/>
            <a:chExt cx="739786" cy="334641"/>
          </a:xfrm>
        </p:grpSpPr>
        <p:sp>
          <p:nvSpPr>
            <p:cNvPr id="1645" name="Google Shape;1645;p3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1" name="Google Shape;1651;p33"/>
          <p:cNvGrpSpPr/>
          <p:nvPr/>
        </p:nvGrpSpPr>
        <p:grpSpPr>
          <a:xfrm>
            <a:off x="-885937" y="-202806"/>
            <a:ext cx="2230118" cy="1149482"/>
            <a:chOff x="-52625" y="696244"/>
            <a:chExt cx="2230118" cy="1149482"/>
          </a:xfrm>
        </p:grpSpPr>
        <p:grpSp>
          <p:nvGrpSpPr>
            <p:cNvPr id="1652" name="Google Shape;1652;p33"/>
            <p:cNvGrpSpPr/>
            <p:nvPr/>
          </p:nvGrpSpPr>
          <p:grpSpPr>
            <a:xfrm>
              <a:off x="-52625" y="696244"/>
              <a:ext cx="1944170" cy="1085852"/>
              <a:chOff x="-167550" y="-6"/>
              <a:chExt cx="1944170" cy="1085852"/>
            </a:xfrm>
          </p:grpSpPr>
          <p:sp>
            <p:nvSpPr>
              <p:cNvPr id="1653" name="Google Shape;1653;p33"/>
              <p:cNvSpPr/>
              <p:nvPr/>
            </p:nvSpPr>
            <p:spPr>
              <a:xfrm>
                <a:off x="-167550" y="-6"/>
                <a:ext cx="1944170" cy="1085852"/>
              </a:xfrm>
              <a:custGeom>
                <a:rect b="b" l="l" r="r" t="t"/>
                <a:pathLst>
                  <a:path extrusionOk="0" h="11673" w="20900">
                    <a:moveTo>
                      <a:pt x="11993" y="0"/>
                    </a:moveTo>
                    <a:cubicBezTo>
                      <a:pt x="9503" y="0"/>
                      <a:pt x="7724" y="2512"/>
                      <a:pt x="7724" y="2512"/>
                    </a:cubicBezTo>
                    <a:cubicBezTo>
                      <a:pt x="7267" y="1937"/>
                      <a:pt x="6152" y="1212"/>
                      <a:pt x="4885" y="1212"/>
                    </a:cubicBezTo>
                    <a:cubicBezTo>
                      <a:pt x="4219" y="1212"/>
                      <a:pt x="3511" y="1412"/>
                      <a:pt x="2833" y="1938"/>
                    </a:cubicBezTo>
                    <a:cubicBezTo>
                      <a:pt x="877" y="3467"/>
                      <a:pt x="1923" y="6604"/>
                      <a:pt x="1923" y="6604"/>
                    </a:cubicBezTo>
                    <a:cubicBezTo>
                      <a:pt x="1923" y="6604"/>
                      <a:pt x="0" y="8313"/>
                      <a:pt x="1574" y="9966"/>
                    </a:cubicBezTo>
                    <a:cubicBezTo>
                      <a:pt x="1962" y="10374"/>
                      <a:pt x="2446" y="10515"/>
                      <a:pt x="2927" y="10515"/>
                    </a:cubicBezTo>
                    <a:cubicBezTo>
                      <a:pt x="3982" y="10515"/>
                      <a:pt x="5025" y="9842"/>
                      <a:pt x="5025" y="9842"/>
                    </a:cubicBezTo>
                    <a:cubicBezTo>
                      <a:pt x="5025" y="9842"/>
                      <a:pt x="6856" y="11673"/>
                      <a:pt x="9356" y="11673"/>
                    </a:cubicBezTo>
                    <a:cubicBezTo>
                      <a:pt x="9661" y="11673"/>
                      <a:pt x="9976" y="11646"/>
                      <a:pt x="10298" y="11584"/>
                    </a:cubicBezTo>
                    <a:cubicBezTo>
                      <a:pt x="13277" y="11011"/>
                      <a:pt x="13840" y="9887"/>
                      <a:pt x="13840" y="9887"/>
                    </a:cubicBezTo>
                    <a:cubicBezTo>
                      <a:pt x="14391" y="10830"/>
                      <a:pt x="15933" y="11503"/>
                      <a:pt x="17424" y="11503"/>
                    </a:cubicBezTo>
                    <a:cubicBezTo>
                      <a:pt x="19097" y="11503"/>
                      <a:pt x="20705" y="10656"/>
                      <a:pt x="20776" y="8392"/>
                    </a:cubicBezTo>
                    <a:cubicBezTo>
                      <a:pt x="20900" y="4119"/>
                      <a:pt x="16369" y="4074"/>
                      <a:pt x="16369" y="4074"/>
                    </a:cubicBezTo>
                    <a:cubicBezTo>
                      <a:pt x="16144" y="3029"/>
                      <a:pt x="15492" y="589"/>
                      <a:pt x="12659" y="61"/>
                    </a:cubicBezTo>
                    <a:cubicBezTo>
                      <a:pt x="12432" y="20"/>
                      <a:pt x="12210" y="0"/>
                      <a:pt x="119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3"/>
              <p:cNvSpPr/>
              <p:nvPr/>
            </p:nvSpPr>
            <p:spPr>
              <a:xfrm>
                <a:off x="21656" y="354684"/>
                <a:ext cx="33581" cy="170882"/>
              </a:xfrm>
              <a:custGeom>
                <a:rect b="b" l="l" r="r" t="t"/>
                <a:pathLst>
                  <a:path extrusionOk="0" h="1837" w="361">
                    <a:moveTo>
                      <a:pt x="280" y="0"/>
                    </a:moveTo>
                    <a:cubicBezTo>
                      <a:pt x="256" y="0"/>
                      <a:pt x="231" y="12"/>
                      <a:pt x="215" y="37"/>
                    </a:cubicBezTo>
                    <a:cubicBezTo>
                      <a:pt x="46" y="599"/>
                      <a:pt x="1" y="1195"/>
                      <a:pt x="80" y="1779"/>
                    </a:cubicBezTo>
                    <a:cubicBezTo>
                      <a:pt x="84" y="1819"/>
                      <a:pt x="109" y="1836"/>
                      <a:pt x="137" y="1836"/>
                    </a:cubicBezTo>
                    <a:cubicBezTo>
                      <a:pt x="180" y="1836"/>
                      <a:pt x="228" y="1796"/>
                      <a:pt x="215" y="1734"/>
                    </a:cubicBezTo>
                    <a:cubicBezTo>
                      <a:pt x="147" y="1183"/>
                      <a:pt x="192" y="610"/>
                      <a:pt x="361" y="82"/>
                    </a:cubicBezTo>
                    <a:cubicBezTo>
                      <a:pt x="361" y="32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3"/>
              <p:cNvSpPr/>
              <p:nvPr/>
            </p:nvSpPr>
            <p:spPr>
              <a:xfrm>
                <a:off x="71794" y="218036"/>
                <a:ext cx="68092" cy="66976"/>
              </a:xfrm>
              <a:custGeom>
                <a:rect b="b" l="l" r="r" t="t"/>
                <a:pathLst>
                  <a:path extrusionOk="0" h="720" w="732">
                    <a:moveTo>
                      <a:pt x="624" y="1"/>
                    </a:moveTo>
                    <a:cubicBezTo>
                      <a:pt x="612" y="1"/>
                      <a:pt x="600" y="4"/>
                      <a:pt x="586" y="10"/>
                    </a:cubicBezTo>
                    <a:cubicBezTo>
                      <a:pt x="350" y="157"/>
                      <a:pt x="159" y="359"/>
                      <a:pt x="24" y="606"/>
                    </a:cubicBezTo>
                    <a:cubicBezTo>
                      <a:pt x="1" y="668"/>
                      <a:pt x="47" y="720"/>
                      <a:pt x="97" y="720"/>
                    </a:cubicBezTo>
                    <a:cubicBezTo>
                      <a:pt x="119" y="720"/>
                      <a:pt x="142" y="709"/>
                      <a:pt x="159" y="685"/>
                    </a:cubicBezTo>
                    <a:cubicBezTo>
                      <a:pt x="283" y="460"/>
                      <a:pt x="451" y="269"/>
                      <a:pt x="665" y="145"/>
                    </a:cubicBezTo>
                    <a:cubicBezTo>
                      <a:pt x="732" y="97"/>
                      <a:pt x="693" y="1"/>
                      <a:pt x="6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3"/>
              <p:cNvSpPr/>
              <p:nvPr/>
            </p:nvSpPr>
            <p:spPr>
              <a:xfrm>
                <a:off x="211326" y="169200"/>
                <a:ext cx="183626" cy="35069"/>
              </a:xfrm>
              <a:custGeom>
                <a:rect b="b" l="l" r="r" t="t"/>
                <a:pathLst>
                  <a:path extrusionOk="0" h="377" w="1974">
                    <a:moveTo>
                      <a:pt x="817" y="0"/>
                    </a:moveTo>
                    <a:cubicBezTo>
                      <a:pt x="568" y="0"/>
                      <a:pt x="318" y="36"/>
                      <a:pt x="76" y="108"/>
                    </a:cubicBezTo>
                    <a:cubicBezTo>
                      <a:pt x="1" y="140"/>
                      <a:pt x="28" y="244"/>
                      <a:pt x="98" y="244"/>
                    </a:cubicBezTo>
                    <a:cubicBezTo>
                      <a:pt x="102" y="244"/>
                      <a:pt x="106" y="244"/>
                      <a:pt x="109" y="243"/>
                    </a:cubicBezTo>
                    <a:cubicBezTo>
                      <a:pt x="338" y="176"/>
                      <a:pt x="572" y="143"/>
                      <a:pt x="804" y="143"/>
                    </a:cubicBezTo>
                    <a:cubicBezTo>
                      <a:pt x="1154" y="143"/>
                      <a:pt x="1501" y="218"/>
                      <a:pt x="1818" y="367"/>
                    </a:cubicBezTo>
                    <a:cubicBezTo>
                      <a:pt x="1832" y="374"/>
                      <a:pt x="1845" y="376"/>
                      <a:pt x="1857" y="376"/>
                    </a:cubicBezTo>
                    <a:cubicBezTo>
                      <a:pt x="1928" y="376"/>
                      <a:pt x="1973" y="281"/>
                      <a:pt x="1897" y="243"/>
                    </a:cubicBezTo>
                    <a:cubicBezTo>
                      <a:pt x="1560" y="81"/>
                      <a:pt x="1190" y="0"/>
                      <a:pt x="8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3"/>
              <p:cNvSpPr/>
              <p:nvPr/>
            </p:nvSpPr>
            <p:spPr>
              <a:xfrm>
                <a:off x="444159" y="226315"/>
                <a:ext cx="36372" cy="26139"/>
              </a:xfrm>
              <a:custGeom>
                <a:rect b="b" l="l" r="r" t="t"/>
                <a:pathLst>
                  <a:path extrusionOk="0" h="281" w="391">
                    <a:moveTo>
                      <a:pt x="102" y="0"/>
                    </a:moveTo>
                    <a:cubicBezTo>
                      <a:pt x="80" y="0"/>
                      <a:pt x="57" y="0"/>
                      <a:pt x="46" y="11"/>
                    </a:cubicBezTo>
                    <a:cubicBezTo>
                      <a:pt x="23" y="23"/>
                      <a:pt x="12" y="34"/>
                      <a:pt x="12" y="56"/>
                    </a:cubicBezTo>
                    <a:cubicBezTo>
                      <a:pt x="1" y="101"/>
                      <a:pt x="23" y="135"/>
                      <a:pt x="57" y="146"/>
                    </a:cubicBezTo>
                    <a:lnTo>
                      <a:pt x="80" y="157"/>
                    </a:lnTo>
                    <a:cubicBezTo>
                      <a:pt x="113" y="180"/>
                      <a:pt x="158" y="191"/>
                      <a:pt x="192" y="225"/>
                    </a:cubicBezTo>
                    <a:lnTo>
                      <a:pt x="226" y="259"/>
                    </a:lnTo>
                    <a:cubicBezTo>
                      <a:pt x="241" y="274"/>
                      <a:pt x="259" y="281"/>
                      <a:pt x="277" y="281"/>
                    </a:cubicBezTo>
                    <a:cubicBezTo>
                      <a:pt x="335" y="281"/>
                      <a:pt x="390" y="207"/>
                      <a:pt x="338" y="146"/>
                    </a:cubicBezTo>
                    <a:cubicBezTo>
                      <a:pt x="271" y="79"/>
                      <a:pt x="192" y="34"/>
                      <a:pt x="1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3"/>
              <p:cNvSpPr/>
              <p:nvPr/>
            </p:nvSpPr>
            <p:spPr>
              <a:xfrm>
                <a:off x="617086" y="168269"/>
                <a:ext cx="74883" cy="73674"/>
              </a:xfrm>
              <a:custGeom>
                <a:rect b="b" l="l" r="r" t="t"/>
                <a:pathLst>
                  <a:path extrusionOk="0" h="792" w="805">
                    <a:moveTo>
                      <a:pt x="682" y="1"/>
                    </a:moveTo>
                    <a:cubicBezTo>
                      <a:pt x="667" y="1"/>
                      <a:pt x="651" y="6"/>
                      <a:pt x="638" y="17"/>
                    </a:cubicBezTo>
                    <a:lnTo>
                      <a:pt x="53" y="658"/>
                    </a:lnTo>
                    <a:cubicBezTo>
                      <a:pt x="0" y="711"/>
                      <a:pt x="51" y="791"/>
                      <a:pt x="108" y="791"/>
                    </a:cubicBezTo>
                    <a:cubicBezTo>
                      <a:pt x="123" y="791"/>
                      <a:pt x="140" y="785"/>
                      <a:pt x="154" y="770"/>
                    </a:cubicBezTo>
                    <a:lnTo>
                      <a:pt x="750" y="141"/>
                    </a:lnTo>
                    <a:cubicBezTo>
                      <a:pt x="804" y="78"/>
                      <a:pt x="743" y="1"/>
                      <a:pt x="6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3"/>
              <p:cNvSpPr/>
              <p:nvPr/>
            </p:nvSpPr>
            <p:spPr>
              <a:xfrm>
                <a:off x="731037" y="47248"/>
                <a:ext cx="167534" cy="92185"/>
              </a:xfrm>
              <a:custGeom>
                <a:rect b="b" l="l" r="r" t="t"/>
                <a:pathLst>
                  <a:path extrusionOk="0" h="991" w="1801">
                    <a:moveTo>
                      <a:pt x="1691" y="0"/>
                    </a:moveTo>
                    <a:cubicBezTo>
                      <a:pt x="1685" y="0"/>
                      <a:pt x="1679" y="1"/>
                      <a:pt x="1672" y="3"/>
                    </a:cubicBezTo>
                    <a:cubicBezTo>
                      <a:pt x="1077" y="183"/>
                      <a:pt x="537" y="475"/>
                      <a:pt x="54" y="868"/>
                    </a:cubicBezTo>
                    <a:cubicBezTo>
                      <a:pt x="1" y="912"/>
                      <a:pt x="51" y="990"/>
                      <a:pt x="113" y="990"/>
                    </a:cubicBezTo>
                    <a:cubicBezTo>
                      <a:pt x="130" y="990"/>
                      <a:pt x="149" y="984"/>
                      <a:pt x="166" y="969"/>
                    </a:cubicBezTo>
                    <a:cubicBezTo>
                      <a:pt x="616" y="598"/>
                      <a:pt x="1144" y="317"/>
                      <a:pt x="1706" y="149"/>
                    </a:cubicBezTo>
                    <a:cubicBezTo>
                      <a:pt x="1800" y="128"/>
                      <a:pt x="1768" y="0"/>
                      <a:pt x="1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3"/>
              <p:cNvSpPr/>
              <p:nvPr/>
            </p:nvSpPr>
            <p:spPr>
              <a:xfrm>
                <a:off x="970196" y="44551"/>
                <a:ext cx="160557" cy="63906"/>
              </a:xfrm>
              <a:custGeom>
                <a:rect b="b" l="l" r="r" t="t"/>
                <a:pathLst>
                  <a:path extrusionOk="0" h="687" w="1726">
                    <a:moveTo>
                      <a:pt x="368" y="1"/>
                    </a:moveTo>
                    <a:cubicBezTo>
                      <a:pt x="267" y="1"/>
                      <a:pt x="166" y="14"/>
                      <a:pt x="68" y="43"/>
                    </a:cubicBezTo>
                    <a:cubicBezTo>
                      <a:pt x="1" y="77"/>
                      <a:pt x="23" y="178"/>
                      <a:pt x="102" y="178"/>
                    </a:cubicBezTo>
                    <a:cubicBezTo>
                      <a:pt x="192" y="155"/>
                      <a:pt x="283" y="144"/>
                      <a:pt x="374" y="144"/>
                    </a:cubicBezTo>
                    <a:cubicBezTo>
                      <a:pt x="556" y="144"/>
                      <a:pt x="735" y="189"/>
                      <a:pt x="900" y="279"/>
                    </a:cubicBezTo>
                    <a:cubicBezTo>
                      <a:pt x="1024" y="346"/>
                      <a:pt x="1136" y="425"/>
                      <a:pt x="1249" y="504"/>
                    </a:cubicBezTo>
                    <a:cubicBezTo>
                      <a:pt x="1350" y="594"/>
                      <a:pt x="1462" y="650"/>
                      <a:pt x="1597" y="684"/>
                    </a:cubicBezTo>
                    <a:cubicBezTo>
                      <a:pt x="1605" y="685"/>
                      <a:pt x="1611" y="686"/>
                      <a:pt x="1618" y="686"/>
                    </a:cubicBezTo>
                    <a:cubicBezTo>
                      <a:pt x="1703" y="686"/>
                      <a:pt x="1726" y="558"/>
                      <a:pt x="1642" y="538"/>
                    </a:cubicBezTo>
                    <a:cubicBezTo>
                      <a:pt x="1496" y="493"/>
                      <a:pt x="1372" y="425"/>
                      <a:pt x="1260" y="335"/>
                    </a:cubicBezTo>
                    <a:cubicBezTo>
                      <a:pt x="1148" y="245"/>
                      <a:pt x="1013" y="178"/>
                      <a:pt x="878" y="122"/>
                    </a:cubicBezTo>
                    <a:cubicBezTo>
                      <a:pt x="720" y="43"/>
                      <a:pt x="545" y="1"/>
                      <a:pt x="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3"/>
              <p:cNvSpPr/>
              <p:nvPr/>
            </p:nvSpPr>
            <p:spPr>
              <a:xfrm>
                <a:off x="1183029" y="163153"/>
                <a:ext cx="88278" cy="168464"/>
              </a:xfrm>
              <a:custGeom>
                <a:rect b="b" l="l" r="r" t="t"/>
                <a:pathLst>
                  <a:path extrusionOk="0" h="1811" w="949">
                    <a:moveTo>
                      <a:pt x="110" y="0"/>
                    </a:moveTo>
                    <a:cubicBezTo>
                      <a:pt x="52" y="0"/>
                      <a:pt x="0" y="77"/>
                      <a:pt x="51" y="128"/>
                    </a:cubicBezTo>
                    <a:cubicBezTo>
                      <a:pt x="265" y="353"/>
                      <a:pt x="434" y="600"/>
                      <a:pt x="557" y="881"/>
                    </a:cubicBezTo>
                    <a:cubicBezTo>
                      <a:pt x="613" y="1016"/>
                      <a:pt x="658" y="1151"/>
                      <a:pt x="692" y="1297"/>
                    </a:cubicBezTo>
                    <a:cubicBezTo>
                      <a:pt x="737" y="1455"/>
                      <a:pt x="737" y="1612"/>
                      <a:pt x="782" y="1758"/>
                    </a:cubicBezTo>
                    <a:cubicBezTo>
                      <a:pt x="796" y="1794"/>
                      <a:pt x="827" y="1811"/>
                      <a:pt x="858" y="1811"/>
                    </a:cubicBezTo>
                    <a:cubicBezTo>
                      <a:pt x="904" y="1811"/>
                      <a:pt x="948" y="1774"/>
                      <a:pt x="928" y="1713"/>
                    </a:cubicBezTo>
                    <a:cubicBezTo>
                      <a:pt x="883" y="1567"/>
                      <a:pt x="883" y="1399"/>
                      <a:pt x="838" y="1241"/>
                    </a:cubicBezTo>
                    <a:cubicBezTo>
                      <a:pt x="805" y="1095"/>
                      <a:pt x="748" y="949"/>
                      <a:pt x="681" y="803"/>
                    </a:cubicBezTo>
                    <a:cubicBezTo>
                      <a:pt x="557" y="510"/>
                      <a:pt x="377" y="252"/>
                      <a:pt x="164" y="27"/>
                    </a:cubicBezTo>
                    <a:cubicBezTo>
                      <a:pt x="147" y="8"/>
                      <a:pt x="128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3"/>
              <p:cNvSpPr/>
              <p:nvPr/>
            </p:nvSpPr>
            <p:spPr>
              <a:xfrm>
                <a:off x="-21134" y="685097"/>
                <a:ext cx="60744" cy="129859"/>
              </a:xfrm>
              <a:custGeom>
                <a:rect b="b" l="l" r="r" t="t"/>
                <a:pathLst>
                  <a:path extrusionOk="0" h="1396" w="653">
                    <a:moveTo>
                      <a:pt x="570" y="1"/>
                    </a:moveTo>
                    <a:cubicBezTo>
                      <a:pt x="563" y="1"/>
                      <a:pt x="557" y="2"/>
                      <a:pt x="551" y="4"/>
                    </a:cubicBezTo>
                    <a:cubicBezTo>
                      <a:pt x="292" y="127"/>
                      <a:pt x="112" y="375"/>
                      <a:pt x="67" y="667"/>
                    </a:cubicBezTo>
                    <a:cubicBezTo>
                      <a:pt x="34" y="802"/>
                      <a:pt x="11" y="948"/>
                      <a:pt x="11" y="1094"/>
                    </a:cubicBezTo>
                    <a:cubicBezTo>
                      <a:pt x="0" y="1206"/>
                      <a:pt x="56" y="1319"/>
                      <a:pt x="169" y="1386"/>
                    </a:cubicBezTo>
                    <a:cubicBezTo>
                      <a:pt x="180" y="1393"/>
                      <a:pt x="191" y="1395"/>
                      <a:pt x="201" y="1395"/>
                    </a:cubicBezTo>
                    <a:cubicBezTo>
                      <a:pt x="266" y="1395"/>
                      <a:pt x="313" y="1290"/>
                      <a:pt x="236" y="1251"/>
                    </a:cubicBezTo>
                    <a:cubicBezTo>
                      <a:pt x="157" y="1206"/>
                      <a:pt x="157" y="1117"/>
                      <a:pt x="157" y="1038"/>
                    </a:cubicBezTo>
                    <a:cubicBezTo>
                      <a:pt x="169" y="914"/>
                      <a:pt x="191" y="802"/>
                      <a:pt x="214" y="678"/>
                    </a:cubicBezTo>
                    <a:cubicBezTo>
                      <a:pt x="270" y="464"/>
                      <a:pt x="371" y="240"/>
                      <a:pt x="596" y="138"/>
                    </a:cubicBezTo>
                    <a:cubicBezTo>
                      <a:pt x="630" y="127"/>
                      <a:pt x="652" y="93"/>
                      <a:pt x="641" y="49"/>
                    </a:cubicBezTo>
                    <a:cubicBezTo>
                      <a:pt x="632" y="21"/>
                      <a:pt x="600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3"/>
              <p:cNvSpPr/>
              <p:nvPr/>
            </p:nvSpPr>
            <p:spPr>
              <a:xfrm>
                <a:off x="18586" y="874395"/>
                <a:ext cx="59441" cy="44465"/>
              </a:xfrm>
              <a:custGeom>
                <a:rect b="b" l="l" r="r" t="t"/>
                <a:pathLst>
                  <a:path extrusionOk="0" h="478" w="639">
                    <a:moveTo>
                      <a:pt x="79" y="1"/>
                    </a:moveTo>
                    <a:cubicBezTo>
                      <a:pt x="72" y="1"/>
                      <a:pt x="64" y="1"/>
                      <a:pt x="56" y="3"/>
                    </a:cubicBezTo>
                    <a:cubicBezTo>
                      <a:pt x="23" y="15"/>
                      <a:pt x="0" y="60"/>
                      <a:pt x="0" y="105"/>
                    </a:cubicBezTo>
                    <a:cubicBezTo>
                      <a:pt x="63" y="326"/>
                      <a:pt x="274" y="478"/>
                      <a:pt x="504" y="478"/>
                    </a:cubicBezTo>
                    <a:cubicBezTo>
                      <a:pt x="520" y="478"/>
                      <a:pt x="535" y="477"/>
                      <a:pt x="551" y="476"/>
                    </a:cubicBezTo>
                    <a:cubicBezTo>
                      <a:pt x="554" y="476"/>
                      <a:pt x="557" y="476"/>
                      <a:pt x="560" y="476"/>
                    </a:cubicBezTo>
                    <a:cubicBezTo>
                      <a:pt x="638" y="476"/>
                      <a:pt x="638" y="329"/>
                      <a:pt x="560" y="329"/>
                    </a:cubicBezTo>
                    <a:cubicBezTo>
                      <a:pt x="557" y="329"/>
                      <a:pt x="554" y="329"/>
                      <a:pt x="551" y="329"/>
                    </a:cubicBezTo>
                    <a:lnTo>
                      <a:pt x="529" y="307"/>
                    </a:lnTo>
                    <a:lnTo>
                      <a:pt x="405" y="307"/>
                    </a:lnTo>
                    <a:cubicBezTo>
                      <a:pt x="382" y="307"/>
                      <a:pt x="371" y="307"/>
                      <a:pt x="360" y="296"/>
                    </a:cubicBezTo>
                    <a:lnTo>
                      <a:pt x="349" y="296"/>
                    </a:lnTo>
                    <a:cubicBezTo>
                      <a:pt x="326" y="284"/>
                      <a:pt x="304" y="273"/>
                      <a:pt x="281" y="262"/>
                    </a:cubicBezTo>
                    <a:lnTo>
                      <a:pt x="270" y="251"/>
                    </a:lnTo>
                    <a:lnTo>
                      <a:pt x="236" y="217"/>
                    </a:lnTo>
                    <a:lnTo>
                      <a:pt x="214" y="195"/>
                    </a:lnTo>
                    <a:lnTo>
                      <a:pt x="203" y="183"/>
                    </a:lnTo>
                    <a:cubicBezTo>
                      <a:pt x="180" y="161"/>
                      <a:pt x="169" y="138"/>
                      <a:pt x="158" y="116"/>
                    </a:cubicBezTo>
                    <a:cubicBezTo>
                      <a:pt x="158" y="116"/>
                      <a:pt x="158" y="116"/>
                      <a:pt x="158" y="105"/>
                    </a:cubicBezTo>
                    <a:cubicBezTo>
                      <a:pt x="158" y="105"/>
                      <a:pt x="158" y="105"/>
                      <a:pt x="158" y="93"/>
                    </a:cubicBezTo>
                    <a:lnTo>
                      <a:pt x="146" y="60"/>
                    </a:lnTo>
                    <a:cubicBezTo>
                      <a:pt x="137" y="22"/>
                      <a:pt x="112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3"/>
              <p:cNvSpPr/>
              <p:nvPr/>
            </p:nvSpPr>
            <p:spPr>
              <a:xfrm>
                <a:off x="587691" y="1014951"/>
                <a:ext cx="217394" cy="34511"/>
              </a:xfrm>
              <a:custGeom>
                <a:rect b="b" l="l" r="r" t="t"/>
                <a:pathLst>
                  <a:path extrusionOk="0" h="371" w="2337">
                    <a:moveTo>
                      <a:pt x="116" y="0"/>
                    </a:moveTo>
                    <a:cubicBezTo>
                      <a:pt x="46" y="0"/>
                      <a:pt x="0" y="96"/>
                      <a:pt x="77" y="134"/>
                    </a:cubicBezTo>
                    <a:cubicBezTo>
                      <a:pt x="372" y="260"/>
                      <a:pt x="676" y="337"/>
                      <a:pt x="1000" y="337"/>
                    </a:cubicBezTo>
                    <a:cubicBezTo>
                      <a:pt x="1022" y="337"/>
                      <a:pt x="1044" y="337"/>
                      <a:pt x="1066" y="336"/>
                    </a:cubicBezTo>
                    <a:cubicBezTo>
                      <a:pt x="1460" y="347"/>
                      <a:pt x="1853" y="359"/>
                      <a:pt x="2247" y="370"/>
                    </a:cubicBezTo>
                    <a:cubicBezTo>
                      <a:pt x="2250" y="370"/>
                      <a:pt x="2253" y="370"/>
                      <a:pt x="2256" y="370"/>
                    </a:cubicBezTo>
                    <a:cubicBezTo>
                      <a:pt x="2336" y="370"/>
                      <a:pt x="2333" y="224"/>
                      <a:pt x="2235" y="224"/>
                    </a:cubicBezTo>
                    <a:lnTo>
                      <a:pt x="1122" y="190"/>
                    </a:lnTo>
                    <a:cubicBezTo>
                      <a:pt x="1098" y="191"/>
                      <a:pt x="1074" y="191"/>
                      <a:pt x="1050" y="191"/>
                    </a:cubicBezTo>
                    <a:cubicBezTo>
                      <a:pt x="738" y="191"/>
                      <a:pt x="437" y="125"/>
                      <a:pt x="156" y="10"/>
                    </a:cubicBezTo>
                    <a:cubicBezTo>
                      <a:pt x="142" y="3"/>
                      <a:pt x="129" y="0"/>
                      <a:pt x="1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3"/>
              <p:cNvSpPr/>
              <p:nvPr/>
            </p:nvSpPr>
            <p:spPr>
              <a:xfrm>
                <a:off x="892802" y="919139"/>
                <a:ext cx="198417" cy="104092"/>
              </a:xfrm>
              <a:custGeom>
                <a:rect b="b" l="l" r="r" t="t"/>
                <a:pathLst>
                  <a:path extrusionOk="0" h="1119" w="2133">
                    <a:moveTo>
                      <a:pt x="2018" y="1"/>
                    </a:moveTo>
                    <a:cubicBezTo>
                      <a:pt x="2002" y="1"/>
                      <a:pt x="1985" y="6"/>
                      <a:pt x="1968" y="17"/>
                    </a:cubicBezTo>
                    <a:cubicBezTo>
                      <a:pt x="1417" y="467"/>
                      <a:pt x="765" y="804"/>
                      <a:pt x="68" y="973"/>
                    </a:cubicBezTo>
                    <a:cubicBezTo>
                      <a:pt x="1" y="1018"/>
                      <a:pt x="23" y="1119"/>
                      <a:pt x="102" y="1119"/>
                    </a:cubicBezTo>
                    <a:cubicBezTo>
                      <a:pt x="822" y="928"/>
                      <a:pt x="1496" y="590"/>
                      <a:pt x="2070" y="118"/>
                    </a:cubicBezTo>
                    <a:cubicBezTo>
                      <a:pt x="2132" y="74"/>
                      <a:pt x="2081" y="1"/>
                      <a:pt x="20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3"/>
              <p:cNvSpPr/>
              <p:nvPr/>
            </p:nvSpPr>
            <p:spPr>
              <a:xfrm>
                <a:off x="1388885" y="418590"/>
                <a:ext cx="148185" cy="50232"/>
              </a:xfrm>
              <a:custGeom>
                <a:rect b="b" l="l" r="r" t="t"/>
                <a:pathLst>
                  <a:path extrusionOk="0" h="540" w="1593">
                    <a:moveTo>
                      <a:pt x="283" y="1"/>
                    </a:moveTo>
                    <a:cubicBezTo>
                      <a:pt x="222" y="1"/>
                      <a:pt x="160" y="5"/>
                      <a:pt x="98" y="13"/>
                    </a:cubicBezTo>
                    <a:cubicBezTo>
                      <a:pt x="1" y="35"/>
                      <a:pt x="38" y="160"/>
                      <a:pt x="121" y="160"/>
                    </a:cubicBezTo>
                    <a:cubicBezTo>
                      <a:pt x="125" y="160"/>
                      <a:pt x="128" y="160"/>
                      <a:pt x="132" y="159"/>
                    </a:cubicBezTo>
                    <a:cubicBezTo>
                      <a:pt x="188" y="151"/>
                      <a:pt x="244" y="147"/>
                      <a:pt x="299" y="147"/>
                    </a:cubicBezTo>
                    <a:cubicBezTo>
                      <a:pt x="708" y="147"/>
                      <a:pt x="1091" y="352"/>
                      <a:pt x="1447" y="530"/>
                    </a:cubicBezTo>
                    <a:cubicBezTo>
                      <a:pt x="1459" y="537"/>
                      <a:pt x="1471" y="540"/>
                      <a:pt x="1482" y="540"/>
                    </a:cubicBezTo>
                    <a:cubicBezTo>
                      <a:pt x="1546" y="540"/>
                      <a:pt x="1593" y="445"/>
                      <a:pt x="1526" y="406"/>
                    </a:cubicBezTo>
                    <a:cubicBezTo>
                      <a:pt x="1131" y="199"/>
                      <a:pt x="719" y="1"/>
                      <a:pt x="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3"/>
              <p:cNvSpPr/>
              <p:nvPr/>
            </p:nvSpPr>
            <p:spPr>
              <a:xfrm>
                <a:off x="1587207" y="500263"/>
                <a:ext cx="59720" cy="37209"/>
              </a:xfrm>
              <a:custGeom>
                <a:rect b="b" l="l" r="r" t="t"/>
                <a:pathLst>
                  <a:path extrusionOk="0" h="400" w="642">
                    <a:moveTo>
                      <a:pt x="68" y="1"/>
                    </a:moveTo>
                    <a:cubicBezTo>
                      <a:pt x="35" y="1"/>
                      <a:pt x="1" y="34"/>
                      <a:pt x="1" y="79"/>
                    </a:cubicBezTo>
                    <a:cubicBezTo>
                      <a:pt x="1" y="124"/>
                      <a:pt x="35" y="158"/>
                      <a:pt x="68" y="158"/>
                    </a:cubicBezTo>
                    <a:lnTo>
                      <a:pt x="125" y="158"/>
                    </a:lnTo>
                    <a:lnTo>
                      <a:pt x="192" y="169"/>
                    </a:lnTo>
                    <a:cubicBezTo>
                      <a:pt x="237" y="180"/>
                      <a:pt x="271" y="192"/>
                      <a:pt x="316" y="214"/>
                    </a:cubicBezTo>
                    <a:cubicBezTo>
                      <a:pt x="394" y="248"/>
                      <a:pt x="462" y="304"/>
                      <a:pt x="518" y="383"/>
                    </a:cubicBezTo>
                    <a:cubicBezTo>
                      <a:pt x="529" y="394"/>
                      <a:pt x="546" y="400"/>
                      <a:pt x="564" y="400"/>
                    </a:cubicBezTo>
                    <a:cubicBezTo>
                      <a:pt x="583" y="400"/>
                      <a:pt x="602" y="394"/>
                      <a:pt x="619" y="383"/>
                    </a:cubicBezTo>
                    <a:cubicBezTo>
                      <a:pt x="642" y="349"/>
                      <a:pt x="642" y="304"/>
                      <a:pt x="619" y="270"/>
                    </a:cubicBezTo>
                    <a:cubicBezTo>
                      <a:pt x="484" y="113"/>
                      <a:pt x="282" y="12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3"/>
              <p:cNvSpPr/>
              <p:nvPr/>
            </p:nvSpPr>
            <p:spPr>
              <a:xfrm>
                <a:off x="1251306" y="951510"/>
                <a:ext cx="224184" cy="71720"/>
              </a:xfrm>
              <a:custGeom>
                <a:rect b="b" l="l" r="r" t="t"/>
                <a:pathLst>
                  <a:path extrusionOk="0" h="771" w="2410">
                    <a:moveTo>
                      <a:pt x="109" y="0"/>
                    </a:moveTo>
                    <a:cubicBezTo>
                      <a:pt x="44" y="0"/>
                      <a:pt x="0" y="92"/>
                      <a:pt x="59" y="141"/>
                    </a:cubicBezTo>
                    <a:cubicBezTo>
                      <a:pt x="745" y="546"/>
                      <a:pt x="1532" y="760"/>
                      <a:pt x="2330" y="771"/>
                    </a:cubicBezTo>
                    <a:cubicBezTo>
                      <a:pt x="2409" y="760"/>
                      <a:pt x="2409" y="625"/>
                      <a:pt x="2330" y="613"/>
                    </a:cubicBezTo>
                    <a:cubicBezTo>
                      <a:pt x="1555" y="602"/>
                      <a:pt x="801" y="400"/>
                      <a:pt x="138" y="6"/>
                    </a:cubicBezTo>
                    <a:cubicBezTo>
                      <a:pt x="128" y="2"/>
                      <a:pt x="118" y="0"/>
                      <a:pt x="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3"/>
              <p:cNvSpPr/>
              <p:nvPr/>
            </p:nvSpPr>
            <p:spPr>
              <a:xfrm>
                <a:off x="717177" y="443241"/>
                <a:ext cx="36651" cy="50604"/>
              </a:xfrm>
              <a:custGeom>
                <a:rect b="b" l="l" r="r" t="t"/>
                <a:pathLst>
                  <a:path extrusionOk="0" h="544" w="394">
                    <a:moveTo>
                      <a:pt x="242" y="1"/>
                    </a:moveTo>
                    <a:cubicBezTo>
                      <a:pt x="217" y="1"/>
                      <a:pt x="191" y="7"/>
                      <a:pt x="169" y="18"/>
                    </a:cubicBezTo>
                    <a:lnTo>
                      <a:pt x="146" y="29"/>
                    </a:lnTo>
                    <a:lnTo>
                      <a:pt x="113" y="29"/>
                    </a:lnTo>
                    <a:cubicBezTo>
                      <a:pt x="68" y="29"/>
                      <a:pt x="34" y="63"/>
                      <a:pt x="34" y="96"/>
                    </a:cubicBezTo>
                    <a:cubicBezTo>
                      <a:pt x="23" y="153"/>
                      <a:pt x="23" y="220"/>
                      <a:pt x="11" y="276"/>
                    </a:cubicBezTo>
                    <a:cubicBezTo>
                      <a:pt x="0" y="321"/>
                      <a:pt x="0" y="366"/>
                      <a:pt x="11" y="411"/>
                    </a:cubicBezTo>
                    <a:cubicBezTo>
                      <a:pt x="23" y="467"/>
                      <a:pt x="56" y="524"/>
                      <a:pt x="113" y="535"/>
                    </a:cubicBezTo>
                    <a:cubicBezTo>
                      <a:pt x="128" y="541"/>
                      <a:pt x="145" y="544"/>
                      <a:pt x="162" y="544"/>
                    </a:cubicBezTo>
                    <a:cubicBezTo>
                      <a:pt x="205" y="544"/>
                      <a:pt x="249" y="526"/>
                      <a:pt x="281" y="501"/>
                    </a:cubicBezTo>
                    <a:cubicBezTo>
                      <a:pt x="326" y="456"/>
                      <a:pt x="349" y="411"/>
                      <a:pt x="360" y="355"/>
                    </a:cubicBezTo>
                    <a:cubicBezTo>
                      <a:pt x="360" y="299"/>
                      <a:pt x="371" y="243"/>
                      <a:pt x="371" y="186"/>
                    </a:cubicBezTo>
                    <a:cubicBezTo>
                      <a:pt x="394" y="119"/>
                      <a:pt x="360" y="63"/>
                      <a:pt x="315" y="18"/>
                    </a:cubicBezTo>
                    <a:cubicBezTo>
                      <a:pt x="293" y="7"/>
                      <a:pt x="267" y="1"/>
                      <a:pt x="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3"/>
              <p:cNvSpPr/>
              <p:nvPr/>
            </p:nvSpPr>
            <p:spPr>
              <a:xfrm>
                <a:off x="799780" y="446962"/>
                <a:ext cx="29395" cy="46790"/>
              </a:xfrm>
              <a:custGeom>
                <a:rect b="b" l="l" r="r" t="t"/>
                <a:pathLst>
                  <a:path extrusionOk="0" h="503" w="316">
                    <a:moveTo>
                      <a:pt x="135" y="0"/>
                    </a:moveTo>
                    <a:cubicBezTo>
                      <a:pt x="102" y="0"/>
                      <a:pt x="79" y="23"/>
                      <a:pt x="68" y="45"/>
                    </a:cubicBezTo>
                    <a:cubicBezTo>
                      <a:pt x="34" y="101"/>
                      <a:pt x="23" y="158"/>
                      <a:pt x="12" y="225"/>
                    </a:cubicBezTo>
                    <a:cubicBezTo>
                      <a:pt x="0" y="281"/>
                      <a:pt x="0" y="349"/>
                      <a:pt x="12" y="416"/>
                    </a:cubicBezTo>
                    <a:cubicBezTo>
                      <a:pt x="23" y="427"/>
                      <a:pt x="34" y="450"/>
                      <a:pt x="45" y="461"/>
                    </a:cubicBezTo>
                    <a:lnTo>
                      <a:pt x="57" y="461"/>
                    </a:lnTo>
                    <a:cubicBezTo>
                      <a:pt x="68" y="472"/>
                      <a:pt x="68" y="484"/>
                      <a:pt x="79" y="484"/>
                    </a:cubicBezTo>
                    <a:cubicBezTo>
                      <a:pt x="99" y="497"/>
                      <a:pt x="122" y="502"/>
                      <a:pt x="145" y="502"/>
                    </a:cubicBezTo>
                    <a:cubicBezTo>
                      <a:pt x="162" y="502"/>
                      <a:pt x="178" y="500"/>
                      <a:pt x="191" y="495"/>
                    </a:cubicBezTo>
                    <a:cubicBezTo>
                      <a:pt x="259" y="472"/>
                      <a:pt x="304" y="405"/>
                      <a:pt x="304" y="326"/>
                    </a:cubicBezTo>
                    <a:cubicBezTo>
                      <a:pt x="304" y="315"/>
                      <a:pt x="304" y="304"/>
                      <a:pt x="304" y="293"/>
                    </a:cubicBezTo>
                    <a:cubicBezTo>
                      <a:pt x="304" y="259"/>
                      <a:pt x="304" y="214"/>
                      <a:pt x="304" y="180"/>
                    </a:cubicBezTo>
                    <a:cubicBezTo>
                      <a:pt x="315" y="135"/>
                      <a:pt x="293" y="90"/>
                      <a:pt x="259" y="79"/>
                    </a:cubicBezTo>
                    <a:lnTo>
                      <a:pt x="225" y="79"/>
                    </a:lnTo>
                    <a:lnTo>
                      <a:pt x="214" y="68"/>
                    </a:lnTo>
                    <a:lnTo>
                      <a:pt x="191" y="56"/>
                    </a:lnTo>
                    <a:cubicBezTo>
                      <a:pt x="191" y="45"/>
                      <a:pt x="191" y="45"/>
                      <a:pt x="191" y="45"/>
                    </a:cubicBezTo>
                    <a:cubicBezTo>
                      <a:pt x="180" y="23"/>
                      <a:pt x="158" y="11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1" name="Google Shape;1671;p33"/>
            <p:cNvSpPr/>
            <p:nvPr/>
          </p:nvSpPr>
          <p:spPr>
            <a:xfrm>
              <a:off x="851967" y="1243078"/>
              <a:ext cx="81425" cy="102033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2" name="Google Shape;1672;p33"/>
            <p:cNvGrpSpPr/>
            <p:nvPr/>
          </p:nvGrpSpPr>
          <p:grpSpPr>
            <a:xfrm>
              <a:off x="823292" y="1077525"/>
              <a:ext cx="1354201" cy="768200"/>
              <a:chOff x="823283" y="1077534"/>
              <a:chExt cx="1172265" cy="768200"/>
            </a:xfrm>
          </p:grpSpPr>
          <p:sp>
            <p:nvSpPr>
              <p:cNvPr id="1673" name="Google Shape;1673;p33"/>
              <p:cNvSpPr/>
              <p:nvPr/>
            </p:nvSpPr>
            <p:spPr>
              <a:xfrm rot="1082506">
                <a:off x="894203" y="1215922"/>
                <a:ext cx="935469" cy="263341"/>
              </a:xfrm>
              <a:custGeom>
                <a:rect b="b" l="l" r="r" t="t"/>
                <a:pathLst>
                  <a:path extrusionOk="0" h="10534" w="37420">
                    <a:moveTo>
                      <a:pt x="31278" y="1"/>
                    </a:moveTo>
                    <a:cubicBezTo>
                      <a:pt x="30621" y="1"/>
                      <a:pt x="29968" y="116"/>
                      <a:pt x="29362" y="375"/>
                    </a:cubicBezTo>
                    <a:cubicBezTo>
                      <a:pt x="28614" y="690"/>
                      <a:pt x="28000" y="1272"/>
                      <a:pt x="27667" y="2003"/>
                    </a:cubicBezTo>
                    <a:cubicBezTo>
                      <a:pt x="27302" y="2850"/>
                      <a:pt x="27385" y="3830"/>
                      <a:pt x="27900" y="4595"/>
                    </a:cubicBezTo>
                    <a:cubicBezTo>
                      <a:pt x="28448" y="5442"/>
                      <a:pt x="29329" y="5990"/>
                      <a:pt x="30326" y="6140"/>
                    </a:cubicBezTo>
                    <a:cubicBezTo>
                      <a:pt x="30425" y="6152"/>
                      <a:pt x="30526" y="6158"/>
                      <a:pt x="30628" y="6158"/>
                    </a:cubicBezTo>
                    <a:cubicBezTo>
                      <a:pt x="31383" y="6158"/>
                      <a:pt x="32188" y="5832"/>
                      <a:pt x="32569" y="5159"/>
                    </a:cubicBezTo>
                    <a:cubicBezTo>
                      <a:pt x="32784" y="4794"/>
                      <a:pt x="32801" y="4362"/>
                      <a:pt x="32635" y="3996"/>
                    </a:cubicBezTo>
                    <a:cubicBezTo>
                      <a:pt x="32615" y="3929"/>
                      <a:pt x="32562" y="3900"/>
                      <a:pt x="32510" y="3900"/>
                    </a:cubicBezTo>
                    <a:cubicBezTo>
                      <a:pt x="32433" y="3900"/>
                      <a:pt x="32356" y="3964"/>
                      <a:pt x="32386" y="4063"/>
                    </a:cubicBezTo>
                    <a:cubicBezTo>
                      <a:pt x="32784" y="5027"/>
                      <a:pt x="31788" y="5807"/>
                      <a:pt x="30907" y="5890"/>
                    </a:cubicBezTo>
                    <a:cubicBezTo>
                      <a:pt x="30857" y="5893"/>
                      <a:pt x="30807" y="5894"/>
                      <a:pt x="30757" y="5894"/>
                    </a:cubicBezTo>
                    <a:cubicBezTo>
                      <a:pt x="29749" y="5894"/>
                      <a:pt x="28801" y="5418"/>
                      <a:pt x="28216" y="4611"/>
                    </a:cubicBezTo>
                    <a:cubicBezTo>
                      <a:pt x="27634" y="3847"/>
                      <a:pt x="27551" y="2817"/>
                      <a:pt x="27983" y="1953"/>
                    </a:cubicBezTo>
                    <a:cubicBezTo>
                      <a:pt x="28382" y="1239"/>
                      <a:pt x="29046" y="724"/>
                      <a:pt x="29827" y="491"/>
                    </a:cubicBezTo>
                    <a:cubicBezTo>
                      <a:pt x="30310" y="333"/>
                      <a:pt x="30817" y="260"/>
                      <a:pt x="31329" y="260"/>
                    </a:cubicBezTo>
                    <a:cubicBezTo>
                      <a:pt x="32544" y="260"/>
                      <a:pt x="33784" y="672"/>
                      <a:pt x="34778" y="1338"/>
                    </a:cubicBezTo>
                    <a:cubicBezTo>
                      <a:pt x="36423" y="2451"/>
                      <a:pt x="37403" y="4628"/>
                      <a:pt x="36739" y="6555"/>
                    </a:cubicBezTo>
                    <a:cubicBezTo>
                      <a:pt x="36157" y="8266"/>
                      <a:pt x="34446" y="9230"/>
                      <a:pt x="32834" y="9745"/>
                    </a:cubicBezTo>
                    <a:cubicBezTo>
                      <a:pt x="31573" y="10131"/>
                      <a:pt x="30269" y="10275"/>
                      <a:pt x="28963" y="10275"/>
                    </a:cubicBezTo>
                    <a:cubicBezTo>
                      <a:pt x="28135" y="10275"/>
                      <a:pt x="27306" y="10217"/>
                      <a:pt x="26488" y="10127"/>
                    </a:cubicBezTo>
                    <a:cubicBezTo>
                      <a:pt x="24145" y="9845"/>
                      <a:pt x="21836" y="9363"/>
                      <a:pt x="19577" y="8698"/>
                    </a:cubicBezTo>
                    <a:cubicBezTo>
                      <a:pt x="17334" y="8083"/>
                      <a:pt x="15107" y="7352"/>
                      <a:pt x="12831" y="6821"/>
                    </a:cubicBezTo>
                    <a:cubicBezTo>
                      <a:pt x="11248" y="6440"/>
                      <a:pt x="9600" y="6159"/>
                      <a:pt x="7957" y="6159"/>
                    </a:cubicBezTo>
                    <a:cubicBezTo>
                      <a:pt x="7376" y="6159"/>
                      <a:pt x="6796" y="6194"/>
                      <a:pt x="6219" y="6273"/>
                    </a:cubicBezTo>
                    <a:cubicBezTo>
                      <a:pt x="4408" y="6522"/>
                      <a:pt x="2481" y="7186"/>
                      <a:pt x="1036" y="8316"/>
                    </a:cubicBezTo>
                    <a:cubicBezTo>
                      <a:pt x="687" y="8582"/>
                      <a:pt x="354" y="8898"/>
                      <a:pt x="89" y="9246"/>
                    </a:cubicBezTo>
                    <a:cubicBezTo>
                      <a:pt x="1" y="9347"/>
                      <a:pt x="83" y="9475"/>
                      <a:pt x="179" y="9475"/>
                    </a:cubicBezTo>
                    <a:cubicBezTo>
                      <a:pt x="210" y="9475"/>
                      <a:pt x="243" y="9462"/>
                      <a:pt x="271" y="9429"/>
                    </a:cubicBezTo>
                    <a:cubicBezTo>
                      <a:pt x="1517" y="7834"/>
                      <a:pt x="3661" y="7020"/>
                      <a:pt x="5588" y="6638"/>
                    </a:cubicBezTo>
                    <a:cubicBezTo>
                      <a:pt x="6378" y="6477"/>
                      <a:pt x="7178" y="6408"/>
                      <a:pt x="7980" y="6408"/>
                    </a:cubicBezTo>
                    <a:cubicBezTo>
                      <a:pt x="9657" y="6408"/>
                      <a:pt x="11340" y="6710"/>
                      <a:pt x="12948" y="7103"/>
                    </a:cubicBezTo>
                    <a:cubicBezTo>
                      <a:pt x="17799" y="8283"/>
                      <a:pt x="22501" y="10127"/>
                      <a:pt x="27518" y="10476"/>
                    </a:cubicBezTo>
                    <a:cubicBezTo>
                      <a:pt x="27992" y="10513"/>
                      <a:pt x="28471" y="10534"/>
                      <a:pt x="28952" y="10534"/>
                    </a:cubicBezTo>
                    <a:cubicBezTo>
                      <a:pt x="30608" y="10534"/>
                      <a:pt x="32278" y="10289"/>
                      <a:pt x="33798" y="9645"/>
                    </a:cubicBezTo>
                    <a:cubicBezTo>
                      <a:pt x="35476" y="8947"/>
                      <a:pt x="36955" y="7651"/>
                      <a:pt x="37171" y="5758"/>
                    </a:cubicBezTo>
                    <a:cubicBezTo>
                      <a:pt x="37420" y="3714"/>
                      <a:pt x="36140" y="1737"/>
                      <a:pt x="34363" y="790"/>
                    </a:cubicBezTo>
                    <a:cubicBezTo>
                      <a:pt x="33436" y="306"/>
                      <a:pt x="32350" y="1"/>
                      <a:pt x="31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3"/>
              <p:cNvSpPr/>
              <p:nvPr/>
            </p:nvSpPr>
            <p:spPr>
              <a:xfrm rot="1082506">
                <a:off x="833822" y="1422816"/>
                <a:ext cx="1151187" cy="250817"/>
              </a:xfrm>
              <a:custGeom>
                <a:rect b="b" l="l" r="r" t="t"/>
                <a:pathLst>
                  <a:path extrusionOk="0" h="10033" w="46049">
                    <a:moveTo>
                      <a:pt x="7669" y="0"/>
                    </a:moveTo>
                    <a:cubicBezTo>
                      <a:pt x="5621" y="0"/>
                      <a:pt x="3599" y="387"/>
                      <a:pt x="1690" y="1139"/>
                    </a:cubicBezTo>
                    <a:cubicBezTo>
                      <a:pt x="1158" y="1355"/>
                      <a:pt x="627" y="1605"/>
                      <a:pt x="128" y="1887"/>
                    </a:cubicBezTo>
                    <a:cubicBezTo>
                      <a:pt x="1" y="1944"/>
                      <a:pt x="78" y="2121"/>
                      <a:pt x="197" y="2121"/>
                    </a:cubicBezTo>
                    <a:cubicBezTo>
                      <a:pt x="217" y="2121"/>
                      <a:pt x="239" y="2115"/>
                      <a:pt x="261" y="2103"/>
                    </a:cubicBezTo>
                    <a:cubicBezTo>
                      <a:pt x="2540" y="890"/>
                      <a:pt x="5062" y="275"/>
                      <a:pt x="7634" y="275"/>
                    </a:cubicBezTo>
                    <a:cubicBezTo>
                      <a:pt x="7669" y="275"/>
                      <a:pt x="7703" y="275"/>
                      <a:pt x="7737" y="275"/>
                    </a:cubicBezTo>
                    <a:cubicBezTo>
                      <a:pt x="10396" y="275"/>
                      <a:pt x="12921" y="940"/>
                      <a:pt x="15380" y="1953"/>
                    </a:cubicBezTo>
                    <a:cubicBezTo>
                      <a:pt x="16609" y="2452"/>
                      <a:pt x="17805" y="3033"/>
                      <a:pt x="19018" y="3598"/>
                    </a:cubicBezTo>
                    <a:cubicBezTo>
                      <a:pt x="20297" y="4230"/>
                      <a:pt x="21610" y="4811"/>
                      <a:pt x="22906" y="5426"/>
                    </a:cubicBezTo>
                    <a:lnTo>
                      <a:pt x="26843" y="7270"/>
                    </a:lnTo>
                    <a:cubicBezTo>
                      <a:pt x="28039" y="7818"/>
                      <a:pt x="29219" y="8383"/>
                      <a:pt x="30448" y="8865"/>
                    </a:cubicBezTo>
                    <a:cubicBezTo>
                      <a:pt x="32421" y="9640"/>
                      <a:pt x="34525" y="10032"/>
                      <a:pt x="36639" y="10032"/>
                    </a:cubicBezTo>
                    <a:cubicBezTo>
                      <a:pt x="37018" y="10032"/>
                      <a:pt x="37397" y="10020"/>
                      <a:pt x="37775" y="9995"/>
                    </a:cubicBezTo>
                    <a:cubicBezTo>
                      <a:pt x="38971" y="9928"/>
                      <a:pt x="40151" y="9695"/>
                      <a:pt x="41297" y="9330"/>
                    </a:cubicBezTo>
                    <a:cubicBezTo>
                      <a:pt x="42311" y="9031"/>
                      <a:pt x="43224" y="8499"/>
                      <a:pt x="43972" y="7785"/>
                    </a:cubicBezTo>
                    <a:cubicBezTo>
                      <a:pt x="45351" y="6406"/>
                      <a:pt x="46049" y="4263"/>
                      <a:pt x="45052" y="2468"/>
                    </a:cubicBezTo>
                    <a:cubicBezTo>
                      <a:pt x="44304" y="1139"/>
                      <a:pt x="42759" y="259"/>
                      <a:pt x="41281" y="93"/>
                    </a:cubicBezTo>
                    <a:cubicBezTo>
                      <a:pt x="41126" y="71"/>
                      <a:pt x="40971" y="60"/>
                      <a:pt x="40817" y="60"/>
                    </a:cubicBezTo>
                    <a:cubicBezTo>
                      <a:pt x="40255" y="60"/>
                      <a:pt x="39699" y="201"/>
                      <a:pt x="39204" y="475"/>
                    </a:cubicBezTo>
                    <a:cubicBezTo>
                      <a:pt x="38523" y="874"/>
                      <a:pt x="38041" y="1521"/>
                      <a:pt x="37858" y="2286"/>
                    </a:cubicBezTo>
                    <a:cubicBezTo>
                      <a:pt x="37642" y="3183"/>
                      <a:pt x="37941" y="4113"/>
                      <a:pt x="38656" y="4695"/>
                    </a:cubicBezTo>
                    <a:cubicBezTo>
                      <a:pt x="38978" y="4927"/>
                      <a:pt x="39352" y="5041"/>
                      <a:pt x="39724" y="5041"/>
                    </a:cubicBezTo>
                    <a:cubicBezTo>
                      <a:pt x="40176" y="5041"/>
                      <a:pt x="40626" y="4873"/>
                      <a:pt x="40981" y="4545"/>
                    </a:cubicBezTo>
                    <a:cubicBezTo>
                      <a:pt x="41281" y="4263"/>
                      <a:pt x="41463" y="3881"/>
                      <a:pt x="41496" y="3482"/>
                    </a:cubicBezTo>
                    <a:cubicBezTo>
                      <a:pt x="41505" y="3393"/>
                      <a:pt x="41445" y="3351"/>
                      <a:pt x="41381" y="3351"/>
                    </a:cubicBezTo>
                    <a:cubicBezTo>
                      <a:pt x="41313" y="3351"/>
                      <a:pt x="41239" y="3397"/>
                      <a:pt x="41231" y="3482"/>
                    </a:cubicBezTo>
                    <a:cubicBezTo>
                      <a:pt x="41175" y="4255"/>
                      <a:pt x="40409" y="4798"/>
                      <a:pt x="39656" y="4798"/>
                    </a:cubicBezTo>
                    <a:cubicBezTo>
                      <a:pt x="39503" y="4798"/>
                      <a:pt x="39350" y="4776"/>
                      <a:pt x="39204" y="4728"/>
                    </a:cubicBezTo>
                    <a:cubicBezTo>
                      <a:pt x="38290" y="4396"/>
                      <a:pt x="37891" y="3266"/>
                      <a:pt x="38107" y="2369"/>
                    </a:cubicBezTo>
                    <a:cubicBezTo>
                      <a:pt x="38273" y="1621"/>
                      <a:pt x="38772" y="990"/>
                      <a:pt x="39453" y="624"/>
                    </a:cubicBezTo>
                    <a:cubicBezTo>
                      <a:pt x="39901" y="423"/>
                      <a:pt x="40380" y="319"/>
                      <a:pt x="40864" y="319"/>
                    </a:cubicBezTo>
                    <a:cubicBezTo>
                      <a:pt x="41097" y="319"/>
                      <a:pt x="41331" y="343"/>
                      <a:pt x="41563" y="392"/>
                    </a:cubicBezTo>
                    <a:cubicBezTo>
                      <a:pt x="43042" y="674"/>
                      <a:pt x="44537" y="1688"/>
                      <a:pt x="45068" y="3150"/>
                    </a:cubicBezTo>
                    <a:cubicBezTo>
                      <a:pt x="45733" y="5010"/>
                      <a:pt x="44653" y="7070"/>
                      <a:pt x="43141" y="8167"/>
                    </a:cubicBezTo>
                    <a:cubicBezTo>
                      <a:pt x="42277" y="8798"/>
                      <a:pt x="41214" y="9131"/>
                      <a:pt x="40201" y="9380"/>
                    </a:cubicBezTo>
                    <a:cubicBezTo>
                      <a:pt x="39054" y="9646"/>
                      <a:pt x="37891" y="9779"/>
                      <a:pt x="36728" y="9779"/>
                    </a:cubicBezTo>
                    <a:cubicBezTo>
                      <a:pt x="36656" y="9780"/>
                      <a:pt x="36584" y="9780"/>
                      <a:pt x="36512" y="9780"/>
                    </a:cubicBezTo>
                    <a:cubicBezTo>
                      <a:pt x="35440" y="9780"/>
                      <a:pt x="34382" y="9665"/>
                      <a:pt x="33339" y="9463"/>
                    </a:cubicBezTo>
                    <a:cubicBezTo>
                      <a:pt x="32076" y="9180"/>
                      <a:pt x="30847" y="8782"/>
                      <a:pt x="29667" y="8267"/>
                    </a:cubicBezTo>
                    <a:cubicBezTo>
                      <a:pt x="27258" y="7237"/>
                      <a:pt x="24883" y="6057"/>
                      <a:pt x="22524" y="4961"/>
                    </a:cubicBezTo>
                    <a:cubicBezTo>
                      <a:pt x="20231" y="3881"/>
                      <a:pt x="17955" y="2734"/>
                      <a:pt x="15612" y="1771"/>
                    </a:cubicBezTo>
                    <a:cubicBezTo>
                      <a:pt x="13369" y="824"/>
                      <a:pt x="11027" y="159"/>
                      <a:pt x="8585" y="26"/>
                    </a:cubicBezTo>
                    <a:cubicBezTo>
                      <a:pt x="8279" y="9"/>
                      <a:pt x="7974" y="0"/>
                      <a:pt x="7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5" name="Google Shape;1675;p33"/>
          <p:cNvGrpSpPr/>
          <p:nvPr/>
        </p:nvGrpSpPr>
        <p:grpSpPr>
          <a:xfrm>
            <a:off x="7602520" y="-802977"/>
            <a:ext cx="3282946" cy="1485037"/>
            <a:chOff x="5935450" y="921661"/>
            <a:chExt cx="739786" cy="334641"/>
          </a:xfrm>
        </p:grpSpPr>
        <p:sp>
          <p:nvSpPr>
            <p:cNvPr id="1676" name="Google Shape;1676;p3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4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34"/>
          <p:cNvSpPr txBox="1"/>
          <p:nvPr>
            <p:ph type="title"/>
          </p:nvPr>
        </p:nvSpPr>
        <p:spPr>
          <a:xfrm>
            <a:off x="720000" y="2609572"/>
            <a:ext cx="23364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5" name="Google Shape;1685;p34"/>
          <p:cNvSpPr txBox="1"/>
          <p:nvPr>
            <p:ph idx="1" type="subTitle"/>
          </p:nvPr>
        </p:nvSpPr>
        <p:spPr>
          <a:xfrm>
            <a:off x="720000" y="2941950"/>
            <a:ext cx="23364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6" name="Google Shape;1686;p34"/>
          <p:cNvSpPr txBox="1"/>
          <p:nvPr>
            <p:ph idx="2" type="title"/>
          </p:nvPr>
        </p:nvSpPr>
        <p:spPr>
          <a:xfrm>
            <a:off x="3403800" y="2609572"/>
            <a:ext cx="23364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7" name="Google Shape;1687;p34"/>
          <p:cNvSpPr txBox="1"/>
          <p:nvPr>
            <p:ph idx="3" type="subTitle"/>
          </p:nvPr>
        </p:nvSpPr>
        <p:spPr>
          <a:xfrm>
            <a:off x="3403800" y="2941950"/>
            <a:ext cx="23364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34"/>
          <p:cNvSpPr txBox="1"/>
          <p:nvPr>
            <p:ph idx="4" type="title"/>
          </p:nvPr>
        </p:nvSpPr>
        <p:spPr>
          <a:xfrm>
            <a:off x="6087600" y="2609572"/>
            <a:ext cx="23364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9" name="Google Shape;1689;p34"/>
          <p:cNvSpPr txBox="1"/>
          <p:nvPr>
            <p:ph idx="5" type="subTitle"/>
          </p:nvPr>
        </p:nvSpPr>
        <p:spPr>
          <a:xfrm>
            <a:off x="6087600" y="2941950"/>
            <a:ext cx="23364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3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91" name="Google Shape;1691;p34"/>
          <p:cNvSpPr/>
          <p:nvPr/>
        </p:nvSpPr>
        <p:spPr>
          <a:xfrm flipH="1">
            <a:off x="3593879" y="21703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34"/>
          <p:cNvSpPr/>
          <p:nvPr/>
        </p:nvSpPr>
        <p:spPr>
          <a:xfrm flipH="1">
            <a:off x="6200796" y="4890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34"/>
          <p:cNvSpPr/>
          <p:nvPr/>
        </p:nvSpPr>
        <p:spPr>
          <a:xfrm flipH="1">
            <a:off x="8758592" y="19465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4"/>
          <p:cNvSpPr/>
          <p:nvPr/>
        </p:nvSpPr>
        <p:spPr>
          <a:xfrm flipH="1">
            <a:off x="284559" y="357337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4"/>
          <p:cNvSpPr/>
          <p:nvPr/>
        </p:nvSpPr>
        <p:spPr>
          <a:xfrm flipH="1">
            <a:off x="3661459" y="49457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6" name="Google Shape;1696;p34"/>
          <p:cNvGrpSpPr/>
          <p:nvPr/>
        </p:nvGrpSpPr>
        <p:grpSpPr>
          <a:xfrm>
            <a:off x="-1123821" y="-296837"/>
            <a:ext cx="3677844" cy="1663668"/>
            <a:chOff x="5935450" y="921661"/>
            <a:chExt cx="739786" cy="334641"/>
          </a:xfrm>
        </p:grpSpPr>
        <p:sp>
          <p:nvSpPr>
            <p:cNvPr id="1697" name="Google Shape;1697;p3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 flipH="1">
            <a:off x="-831726" y="4328464"/>
            <a:ext cx="2382435" cy="1477716"/>
            <a:chOff x="3764424" y="69889"/>
            <a:chExt cx="2382435" cy="1477716"/>
          </a:xfrm>
        </p:grpSpPr>
        <p:sp>
          <p:nvSpPr>
            <p:cNvPr id="1704" name="Google Shape;1704;p34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rect b="b" l="l" r="r" t="t"/>
              <a:pathLst>
                <a:path extrusionOk="0" h="3715" w="3018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3839892" y="696308"/>
              <a:ext cx="302342" cy="170057"/>
            </a:xfrm>
            <a:custGeom>
              <a:rect b="b" l="l" r="r" t="t"/>
              <a:pathLst>
                <a:path extrusionOk="0" h="2170" w="3858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3764424" y="877494"/>
              <a:ext cx="287295" cy="111752"/>
            </a:xfrm>
            <a:custGeom>
              <a:rect b="b" l="l" r="r" t="t"/>
              <a:pathLst>
                <a:path extrusionOk="0" h="1426" w="3666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rect b="b" l="l" r="r" t="t"/>
              <a:pathLst>
                <a:path extrusionOk="0" h="3464" w="1039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rect b="b" l="l" r="r" t="t"/>
              <a:pathLst>
                <a:path extrusionOk="0" h="2939" w="2946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9" name="Google Shape;1709;p34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1710" name="Google Shape;1710;p34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1711" name="Google Shape;1711;p34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rect b="b" l="l" r="r" t="t"/>
                  <a:pathLst>
                    <a:path extrusionOk="0" h="12432" w="18416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2" name="Google Shape;1712;p34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rect b="b" l="l" r="r" t="t"/>
                  <a:pathLst>
                    <a:path extrusionOk="0" h="1087" w="1823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34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rect b="b" l="l" r="r" t="t"/>
                  <a:pathLst>
                    <a:path extrusionOk="0" h="296" w="574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34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rect b="b" l="l" r="r" t="t"/>
                  <a:pathLst>
                    <a:path extrusionOk="0" h="1073" w="434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34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rect b="b" l="l" r="r" t="t"/>
                  <a:pathLst>
                    <a:path extrusionOk="0" h="1822" w="154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6" name="Google Shape;1716;p34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rect b="b" l="l" r="r" t="t"/>
                  <a:pathLst>
                    <a:path extrusionOk="0" h="316" w="74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7" name="Google Shape;1717;p34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rect b="b" l="l" r="r" t="t"/>
                  <a:pathLst>
                    <a:path extrusionOk="0" h="718" w="1154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8" name="Google Shape;1718;p34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rect b="b" l="l" r="r" t="t"/>
                  <a:pathLst>
                    <a:path extrusionOk="0" h="388" w="45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9" name="Google Shape;1719;p34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rect b="b" l="l" r="r" t="t"/>
                  <a:pathLst>
                    <a:path extrusionOk="0" h="931" w="752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0" name="Google Shape;1720;p34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rect b="b" l="l" r="r" t="t"/>
                  <a:pathLst>
                    <a:path extrusionOk="0" h="1149" w="2654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34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rect b="b" l="l" r="r" t="t"/>
                  <a:pathLst>
                    <a:path extrusionOk="0" h="1918" w="887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2" name="Google Shape;1722;p34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rect b="b" l="l" r="r" t="t"/>
                  <a:pathLst>
                    <a:path extrusionOk="0" h="220" w="1331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3" name="Google Shape;1723;p34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rect b="b" l="l" r="r" t="t"/>
                  <a:pathLst>
                    <a:path extrusionOk="0" h="2406" w="603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34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rect b="b" l="l" r="r" t="t"/>
                  <a:pathLst>
                    <a:path extrusionOk="0" h="572" w="965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34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rect b="b" l="l" r="r" t="t"/>
                  <a:pathLst>
                    <a:path extrusionOk="0" h="274" w="74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34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rect b="b" l="l" r="r" t="t"/>
                  <a:pathLst>
                    <a:path extrusionOk="0" h="410" w="327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34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rect b="b" l="l" r="r" t="t"/>
                  <a:pathLst>
                    <a:path extrusionOk="0" h="497" w="259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28" name="Google Shape;1728;p34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rect b="b" l="l" r="r" t="t"/>
                <a:pathLst>
                  <a:path extrusionOk="0" h="410" w="327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9" name="Google Shape;1729;p34"/>
          <p:cNvGrpSpPr/>
          <p:nvPr/>
        </p:nvGrpSpPr>
        <p:grpSpPr>
          <a:xfrm>
            <a:off x="6918295" y="4544561"/>
            <a:ext cx="3282946" cy="1485037"/>
            <a:chOff x="5935450" y="921661"/>
            <a:chExt cx="739786" cy="334641"/>
          </a:xfrm>
        </p:grpSpPr>
        <p:sp>
          <p:nvSpPr>
            <p:cNvPr id="1730" name="Google Shape;1730;p3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35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5"/>
          <p:cNvSpPr txBox="1"/>
          <p:nvPr>
            <p:ph type="title"/>
          </p:nvPr>
        </p:nvSpPr>
        <p:spPr>
          <a:xfrm>
            <a:off x="720000" y="3583100"/>
            <a:ext cx="2336400" cy="35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9" name="Google Shape;1739;p35"/>
          <p:cNvSpPr txBox="1"/>
          <p:nvPr>
            <p:ph idx="1" type="subTitle"/>
          </p:nvPr>
        </p:nvSpPr>
        <p:spPr>
          <a:xfrm>
            <a:off x="720000" y="39122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0" name="Google Shape;1740;p35"/>
          <p:cNvSpPr txBox="1"/>
          <p:nvPr>
            <p:ph idx="2" type="title"/>
          </p:nvPr>
        </p:nvSpPr>
        <p:spPr>
          <a:xfrm>
            <a:off x="3403800" y="2973499"/>
            <a:ext cx="2336400" cy="35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1" name="Google Shape;1741;p35"/>
          <p:cNvSpPr txBox="1"/>
          <p:nvPr>
            <p:ph idx="3" type="subTitle"/>
          </p:nvPr>
        </p:nvSpPr>
        <p:spPr>
          <a:xfrm>
            <a:off x="3403800" y="33026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2" name="Google Shape;1742;p35"/>
          <p:cNvSpPr txBox="1"/>
          <p:nvPr>
            <p:ph idx="4" type="title"/>
          </p:nvPr>
        </p:nvSpPr>
        <p:spPr>
          <a:xfrm>
            <a:off x="6087600" y="3583100"/>
            <a:ext cx="2336400" cy="35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3" name="Google Shape;1743;p35"/>
          <p:cNvSpPr txBox="1"/>
          <p:nvPr>
            <p:ph idx="5" type="subTitle"/>
          </p:nvPr>
        </p:nvSpPr>
        <p:spPr>
          <a:xfrm>
            <a:off x="6087600" y="39122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4" name="Google Shape;1744;p3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745" name="Google Shape;1745;p35"/>
          <p:cNvSpPr/>
          <p:nvPr/>
        </p:nvSpPr>
        <p:spPr>
          <a:xfrm>
            <a:off x="2450596" y="4806616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35"/>
          <p:cNvSpPr/>
          <p:nvPr/>
        </p:nvSpPr>
        <p:spPr>
          <a:xfrm>
            <a:off x="2942377" y="2565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35"/>
          <p:cNvSpPr/>
          <p:nvPr/>
        </p:nvSpPr>
        <p:spPr>
          <a:xfrm>
            <a:off x="6453194" y="32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5"/>
          <p:cNvSpPr/>
          <p:nvPr/>
        </p:nvSpPr>
        <p:spPr>
          <a:xfrm>
            <a:off x="6724381" y="4838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5"/>
          <p:cNvSpPr/>
          <p:nvPr/>
        </p:nvSpPr>
        <p:spPr>
          <a:xfrm>
            <a:off x="8534132" y="314240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5"/>
          <p:cNvSpPr/>
          <p:nvPr/>
        </p:nvSpPr>
        <p:spPr>
          <a:xfrm>
            <a:off x="5488222" y="475320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5"/>
          <p:cNvSpPr/>
          <p:nvPr/>
        </p:nvSpPr>
        <p:spPr>
          <a:xfrm>
            <a:off x="303950" y="3416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2" name="Google Shape;1752;p35"/>
          <p:cNvGrpSpPr/>
          <p:nvPr/>
        </p:nvGrpSpPr>
        <p:grpSpPr>
          <a:xfrm>
            <a:off x="-1511075" y="-1230787"/>
            <a:ext cx="3874834" cy="2657311"/>
            <a:chOff x="-837900" y="-1335575"/>
            <a:chExt cx="3874834" cy="2657311"/>
          </a:xfrm>
        </p:grpSpPr>
        <p:sp>
          <p:nvSpPr>
            <p:cNvPr id="1753" name="Google Shape;1753;p35"/>
            <p:cNvSpPr/>
            <p:nvPr/>
          </p:nvSpPr>
          <p:spPr>
            <a:xfrm>
              <a:off x="-837900" y="-1335575"/>
              <a:ext cx="3874834" cy="2657311"/>
            </a:xfrm>
            <a:custGeom>
              <a:rect b="b" l="l" r="r" t="t"/>
              <a:pathLst>
                <a:path extrusionOk="0" h="14287" w="20833">
                  <a:moveTo>
                    <a:pt x="11236" y="0"/>
                  </a:moveTo>
                  <a:cubicBezTo>
                    <a:pt x="9421" y="0"/>
                    <a:pt x="8990" y="1792"/>
                    <a:pt x="9287" y="2776"/>
                  </a:cubicBezTo>
                  <a:cubicBezTo>
                    <a:pt x="9287" y="2776"/>
                    <a:pt x="8882" y="2141"/>
                    <a:pt x="8122" y="2141"/>
                  </a:cubicBezTo>
                  <a:cubicBezTo>
                    <a:pt x="7876" y="2141"/>
                    <a:pt x="7593" y="2207"/>
                    <a:pt x="7274" y="2383"/>
                  </a:cubicBezTo>
                  <a:cubicBezTo>
                    <a:pt x="6532" y="2765"/>
                    <a:pt x="6172" y="3619"/>
                    <a:pt x="6431" y="4418"/>
                  </a:cubicBezTo>
                  <a:cubicBezTo>
                    <a:pt x="6431" y="4418"/>
                    <a:pt x="5212" y="3308"/>
                    <a:pt x="3871" y="3308"/>
                  </a:cubicBezTo>
                  <a:cubicBezTo>
                    <a:pt x="3151" y="3308"/>
                    <a:pt x="2397" y="3627"/>
                    <a:pt x="1777" y="4609"/>
                  </a:cubicBezTo>
                  <a:cubicBezTo>
                    <a:pt x="0" y="7419"/>
                    <a:pt x="2743" y="9016"/>
                    <a:pt x="2743" y="9016"/>
                  </a:cubicBezTo>
                  <a:cubicBezTo>
                    <a:pt x="2743" y="9016"/>
                    <a:pt x="967" y="10792"/>
                    <a:pt x="2867" y="13130"/>
                  </a:cubicBezTo>
                  <a:cubicBezTo>
                    <a:pt x="3383" y="13765"/>
                    <a:pt x="3941" y="13997"/>
                    <a:pt x="4481" y="13997"/>
                  </a:cubicBezTo>
                  <a:cubicBezTo>
                    <a:pt x="5928" y="13997"/>
                    <a:pt x="7240" y="12332"/>
                    <a:pt x="7240" y="12332"/>
                  </a:cubicBezTo>
                  <a:cubicBezTo>
                    <a:pt x="7240" y="12332"/>
                    <a:pt x="7842" y="14287"/>
                    <a:pt x="9698" y="14287"/>
                  </a:cubicBezTo>
                  <a:cubicBezTo>
                    <a:pt x="9872" y="14287"/>
                    <a:pt x="10057" y="14270"/>
                    <a:pt x="10253" y="14232"/>
                  </a:cubicBezTo>
                  <a:cubicBezTo>
                    <a:pt x="12547" y="13783"/>
                    <a:pt x="12727" y="11759"/>
                    <a:pt x="12727" y="11759"/>
                  </a:cubicBezTo>
                  <a:cubicBezTo>
                    <a:pt x="12727" y="11759"/>
                    <a:pt x="13841" y="12543"/>
                    <a:pt x="15340" y="12543"/>
                  </a:cubicBezTo>
                  <a:cubicBezTo>
                    <a:pt x="16202" y="12543"/>
                    <a:pt x="17191" y="12283"/>
                    <a:pt x="18168" y="11467"/>
                  </a:cubicBezTo>
                  <a:cubicBezTo>
                    <a:pt x="20833" y="9229"/>
                    <a:pt x="18089" y="5935"/>
                    <a:pt x="18089" y="5935"/>
                  </a:cubicBezTo>
                  <a:cubicBezTo>
                    <a:pt x="18089" y="5935"/>
                    <a:pt x="20214" y="4530"/>
                    <a:pt x="18213" y="2192"/>
                  </a:cubicBezTo>
                  <a:cubicBezTo>
                    <a:pt x="17534" y="1398"/>
                    <a:pt x="16864" y="1135"/>
                    <a:pt x="16276" y="1135"/>
                  </a:cubicBezTo>
                  <a:cubicBezTo>
                    <a:pt x="15122" y="1135"/>
                    <a:pt x="14278" y="2147"/>
                    <a:pt x="14278" y="2147"/>
                  </a:cubicBezTo>
                  <a:cubicBezTo>
                    <a:pt x="14278" y="2147"/>
                    <a:pt x="13694" y="269"/>
                    <a:pt x="11591" y="22"/>
                  </a:cubicBezTo>
                  <a:cubicBezTo>
                    <a:pt x="11468" y="7"/>
                    <a:pt x="11349" y="0"/>
                    <a:pt x="11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1016094" y="43384"/>
              <a:ext cx="303544" cy="167210"/>
            </a:xfrm>
            <a:custGeom>
              <a:rect b="b" l="l" r="r" t="t"/>
              <a:pathLst>
                <a:path extrusionOk="0" h="899" w="1632">
                  <a:moveTo>
                    <a:pt x="1509" y="1"/>
                  </a:moveTo>
                  <a:cubicBezTo>
                    <a:pt x="1482" y="1"/>
                    <a:pt x="1457" y="15"/>
                    <a:pt x="1443" y="50"/>
                  </a:cubicBezTo>
                  <a:cubicBezTo>
                    <a:pt x="1342" y="320"/>
                    <a:pt x="1140" y="545"/>
                    <a:pt x="881" y="657"/>
                  </a:cubicBezTo>
                  <a:cubicBezTo>
                    <a:pt x="803" y="694"/>
                    <a:pt x="721" y="712"/>
                    <a:pt x="639" y="712"/>
                  </a:cubicBezTo>
                  <a:cubicBezTo>
                    <a:pt x="471" y="712"/>
                    <a:pt x="305" y="639"/>
                    <a:pt x="184" y="511"/>
                  </a:cubicBezTo>
                  <a:cubicBezTo>
                    <a:pt x="166" y="490"/>
                    <a:pt x="145" y="482"/>
                    <a:pt x="125" y="482"/>
                  </a:cubicBezTo>
                  <a:cubicBezTo>
                    <a:pt x="59" y="482"/>
                    <a:pt x="0" y="577"/>
                    <a:pt x="61" y="646"/>
                  </a:cubicBezTo>
                  <a:cubicBezTo>
                    <a:pt x="210" y="811"/>
                    <a:pt x="419" y="899"/>
                    <a:pt x="635" y="899"/>
                  </a:cubicBezTo>
                  <a:cubicBezTo>
                    <a:pt x="728" y="899"/>
                    <a:pt x="823" y="882"/>
                    <a:pt x="915" y="848"/>
                  </a:cubicBezTo>
                  <a:cubicBezTo>
                    <a:pt x="1230" y="714"/>
                    <a:pt x="1477" y="466"/>
                    <a:pt x="1601" y="140"/>
                  </a:cubicBezTo>
                  <a:cubicBezTo>
                    <a:pt x="1632" y="71"/>
                    <a:pt x="1567" y="1"/>
                    <a:pt x="1509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991729" y="-140564"/>
              <a:ext cx="87604" cy="61564"/>
            </a:xfrm>
            <a:custGeom>
              <a:rect b="b" l="l" r="r" t="t"/>
              <a:pathLst>
                <a:path extrusionOk="0" h="331" w="471">
                  <a:moveTo>
                    <a:pt x="235" y="1"/>
                  </a:moveTo>
                  <a:cubicBezTo>
                    <a:pt x="220" y="1"/>
                    <a:pt x="206" y="2"/>
                    <a:pt x="192" y="5"/>
                  </a:cubicBezTo>
                  <a:cubicBezTo>
                    <a:pt x="79" y="27"/>
                    <a:pt x="0" y="129"/>
                    <a:pt x="12" y="241"/>
                  </a:cubicBezTo>
                  <a:cubicBezTo>
                    <a:pt x="12" y="264"/>
                    <a:pt x="23" y="286"/>
                    <a:pt x="34" y="309"/>
                  </a:cubicBezTo>
                  <a:cubicBezTo>
                    <a:pt x="57" y="320"/>
                    <a:pt x="79" y="331"/>
                    <a:pt x="102" y="331"/>
                  </a:cubicBezTo>
                  <a:cubicBezTo>
                    <a:pt x="158" y="331"/>
                    <a:pt x="192" y="286"/>
                    <a:pt x="192" y="241"/>
                  </a:cubicBezTo>
                  <a:lnTo>
                    <a:pt x="192" y="230"/>
                  </a:lnTo>
                  <a:lnTo>
                    <a:pt x="192" y="219"/>
                  </a:lnTo>
                  <a:cubicBezTo>
                    <a:pt x="192" y="207"/>
                    <a:pt x="192" y="207"/>
                    <a:pt x="192" y="196"/>
                  </a:cubicBezTo>
                  <a:lnTo>
                    <a:pt x="203" y="196"/>
                  </a:lnTo>
                  <a:lnTo>
                    <a:pt x="214" y="185"/>
                  </a:lnTo>
                  <a:lnTo>
                    <a:pt x="259" y="185"/>
                  </a:lnTo>
                  <a:lnTo>
                    <a:pt x="270" y="196"/>
                  </a:lnTo>
                  <a:lnTo>
                    <a:pt x="270" y="207"/>
                  </a:lnTo>
                  <a:cubicBezTo>
                    <a:pt x="284" y="253"/>
                    <a:pt x="321" y="272"/>
                    <a:pt x="359" y="272"/>
                  </a:cubicBezTo>
                  <a:cubicBezTo>
                    <a:pt x="414" y="272"/>
                    <a:pt x="470" y="229"/>
                    <a:pt x="450" y="162"/>
                  </a:cubicBezTo>
                  <a:lnTo>
                    <a:pt x="461" y="162"/>
                  </a:lnTo>
                  <a:cubicBezTo>
                    <a:pt x="450" y="106"/>
                    <a:pt x="405" y="61"/>
                    <a:pt x="360" y="39"/>
                  </a:cubicBezTo>
                  <a:cubicBezTo>
                    <a:pt x="326" y="13"/>
                    <a:pt x="280" y="1"/>
                    <a:pt x="235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1179955" y="-182785"/>
              <a:ext cx="87976" cy="66958"/>
            </a:xfrm>
            <a:custGeom>
              <a:rect b="b" l="l" r="r" t="t"/>
              <a:pathLst>
                <a:path extrusionOk="0" h="360" w="473">
                  <a:moveTo>
                    <a:pt x="231" y="0"/>
                  </a:moveTo>
                  <a:cubicBezTo>
                    <a:pt x="210" y="0"/>
                    <a:pt x="189" y="3"/>
                    <a:pt x="169" y="7"/>
                  </a:cubicBezTo>
                  <a:cubicBezTo>
                    <a:pt x="113" y="30"/>
                    <a:pt x="68" y="63"/>
                    <a:pt x="45" y="120"/>
                  </a:cubicBezTo>
                  <a:cubicBezTo>
                    <a:pt x="12" y="165"/>
                    <a:pt x="0" y="232"/>
                    <a:pt x="12" y="299"/>
                  </a:cubicBezTo>
                  <a:cubicBezTo>
                    <a:pt x="25" y="341"/>
                    <a:pt x="60" y="360"/>
                    <a:pt x="95" y="360"/>
                  </a:cubicBezTo>
                  <a:cubicBezTo>
                    <a:pt x="146" y="360"/>
                    <a:pt x="198" y="321"/>
                    <a:pt x="191" y="254"/>
                  </a:cubicBezTo>
                  <a:lnTo>
                    <a:pt x="191" y="232"/>
                  </a:lnTo>
                  <a:lnTo>
                    <a:pt x="191" y="221"/>
                  </a:lnTo>
                  <a:lnTo>
                    <a:pt x="203" y="209"/>
                  </a:lnTo>
                  <a:cubicBezTo>
                    <a:pt x="203" y="198"/>
                    <a:pt x="203" y="198"/>
                    <a:pt x="214" y="198"/>
                  </a:cubicBezTo>
                  <a:lnTo>
                    <a:pt x="225" y="187"/>
                  </a:lnTo>
                  <a:lnTo>
                    <a:pt x="236" y="187"/>
                  </a:lnTo>
                  <a:lnTo>
                    <a:pt x="248" y="198"/>
                  </a:lnTo>
                  <a:lnTo>
                    <a:pt x="259" y="209"/>
                  </a:lnTo>
                  <a:lnTo>
                    <a:pt x="270" y="221"/>
                  </a:lnTo>
                  <a:lnTo>
                    <a:pt x="270" y="232"/>
                  </a:lnTo>
                  <a:lnTo>
                    <a:pt x="270" y="254"/>
                  </a:lnTo>
                  <a:cubicBezTo>
                    <a:pt x="270" y="299"/>
                    <a:pt x="293" y="344"/>
                    <a:pt x="338" y="356"/>
                  </a:cubicBezTo>
                  <a:cubicBezTo>
                    <a:pt x="345" y="358"/>
                    <a:pt x="353" y="359"/>
                    <a:pt x="361" y="359"/>
                  </a:cubicBezTo>
                  <a:cubicBezTo>
                    <a:pt x="400" y="359"/>
                    <a:pt x="441" y="337"/>
                    <a:pt x="450" y="299"/>
                  </a:cubicBezTo>
                  <a:cubicBezTo>
                    <a:pt x="472" y="187"/>
                    <a:pt x="427" y="75"/>
                    <a:pt x="338" y="30"/>
                  </a:cubicBezTo>
                  <a:cubicBezTo>
                    <a:pt x="302" y="8"/>
                    <a:pt x="266" y="0"/>
                    <a:pt x="231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-568208" y="-382170"/>
              <a:ext cx="118293" cy="373850"/>
            </a:xfrm>
            <a:custGeom>
              <a:rect b="b" l="l" r="r" t="t"/>
              <a:pathLst>
                <a:path extrusionOk="0" h="2010" w="636">
                  <a:moveTo>
                    <a:pt x="507" y="0"/>
                  </a:moveTo>
                  <a:cubicBezTo>
                    <a:pt x="478" y="0"/>
                    <a:pt x="449" y="13"/>
                    <a:pt x="428" y="45"/>
                  </a:cubicBezTo>
                  <a:cubicBezTo>
                    <a:pt x="90" y="618"/>
                    <a:pt x="1" y="1304"/>
                    <a:pt x="180" y="1945"/>
                  </a:cubicBezTo>
                  <a:cubicBezTo>
                    <a:pt x="194" y="1989"/>
                    <a:pt x="228" y="2009"/>
                    <a:pt x="263" y="2009"/>
                  </a:cubicBezTo>
                  <a:cubicBezTo>
                    <a:pt x="316" y="2009"/>
                    <a:pt x="369" y="1963"/>
                    <a:pt x="349" y="1889"/>
                  </a:cubicBezTo>
                  <a:cubicBezTo>
                    <a:pt x="192" y="1293"/>
                    <a:pt x="282" y="663"/>
                    <a:pt x="596" y="135"/>
                  </a:cubicBezTo>
                  <a:cubicBezTo>
                    <a:pt x="635" y="65"/>
                    <a:pt x="572" y="0"/>
                    <a:pt x="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-409368" y="-566304"/>
              <a:ext cx="90208" cy="92626"/>
            </a:xfrm>
            <a:custGeom>
              <a:rect b="b" l="l" r="r" t="t"/>
              <a:pathLst>
                <a:path extrusionOk="0" h="498" w="485">
                  <a:moveTo>
                    <a:pt x="374" y="1"/>
                  </a:moveTo>
                  <a:cubicBezTo>
                    <a:pt x="358" y="1"/>
                    <a:pt x="342" y="4"/>
                    <a:pt x="327" y="12"/>
                  </a:cubicBezTo>
                  <a:cubicBezTo>
                    <a:pt x="181" y="90"/>
                    <a:pt x="68" y="225"/>
                    <a:pt x="12" y="383"/>
                  </a:cubicBezTo>
                  <a:cubicBezTo>
                    <a:pt x="1" y="428"/>
                    <a:pt x="23" y="484"/>
                    <a:pt x="80" y="495"/>
                  </a:cubicBezTo>
                  <a:cubicBezTo>
                    <a:pt x="87" y="497"/>
                    <a:pt x="95" y="498"/>
                    <a:pt x="103" y="498"/>
                  </a:cubicBezTo>
                  <a:cubicBezTo>
                    <a:pt x="142" y="498"/>
                    <a:pt x="183" y="475"/>
                    <a:pt x="192" y="428"/>
                  </a:cubicBezTo>
                  <a:lnTo>
                    <a:pt x="203" y="405"/>
                  </a:lnTo>
                  <a:cubicBezTo>
                    <a:pt x="203" y="383"/>
                    <a:pt x="215" y="372"/>
                    <a:pt x="226" y="360"/>
                  </a:cubicBezTo>
                  <a:cubicBezTo>
                    <a:pt x="226" y="338"/>
                    <a:pt x="237" y="327"/>
                    <a:pt x="248" y="315"/>
                  </a:cubicBezTo>
                  <a:lnTo>
                    <a:pt x="271" y="293"/>
                  </a:lnTo>
                  <a:cubicBezTo>
                    <a:pt x="282" y="270"/>
                    <a:pt x="316" y="248"/>
                    <a:pt x="338" y="225"/>
                  </a:cubicBezTo>
                  <a:lnTo>
                    <a:pt x="350" y="225"/>
                  </a:lnTo>
                  <a:cubicBezTo>
                    <a:pt x="350" y="225"/>
                    <a:pt x="361" y="214"/>
                    <a:pt x="361" y="214"/>
                  </a:cubicBezTo>
                  <a:lnTo>
                    <a:pt x="417" y="180"/>
                  </a:lnTo>
                  <a:cubicBezTo>
                    <a:pt x="462" y="158"/>
                    <a:pt x="484" y="102"/>
                    <a:pt x="451" y="45"/>
                  </a:cubicBezTo>
                  <a:cubicBezTo>
                    <a:pt x="436" y="16"/>
                    <a:pt x="406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-189709" y="-654093"/>
              <a:ext cx="131870" cy="48731"/>
            </a:xfrm>
            <a:custGeom>
              <a:rect b="b" l="l" r="r" t="t"/>
              <a:pathLst>
                <a:path extrusionOk="0" h="262" w="709">
                  <a:moveTo>
                    <a:pt x="461" y="0"/>
                  </a:moveTo>
                  <a:cubicBezTo>
                    <a:pt x="349" y="0"/>
                    <a:pt x="225" y="0"/>
                    <a:pt x="102" y="12"/>
                  </a:cubicBezTo>
                  <a:cubicBezTo>
                    <a:pt x="0" y="23"/>
                    <a:pt x="0" y="180"/>
                    <a:pt x="102" y="191"/>
                  </a:cubicBezTo>
                  <a:lnTo>
                    <a:pt x="405" y="180"/>
                  </a:lnTo>
                  <a:lnTo>
                    <a:pt x="495" y="180"/>
                  </a:lnTo>
                  <a:cubicBezTo>
                    <a:pt x="495" y="214"/>
                    <a:pt x="529" y="248"/>
                    <a:pt x="563" y="259"/>
                  </a:cubicBezTo>
                  <a:cubicBezTo>
                    <a:pt x="568" y="260"/>
                    <a:pt x="575" y="261"/>
                    <a:pt x="581" y="261"/>
                  </a:cubicBezTo>
                  <a:cubicBezTo>
                    <a:pt x="622" y="261"/>
                    <a:pt x="665" y="231"/>
                    <a:pt x="675" y="191"/>
                  </a:cubicBezTo>
                  <a:cubicBezTo>
                    <a:pt x="709" y="68"/>
                    <a:pt x="574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04172" y="-811072"/>
              <a:ext cx="141728" cy="317121"/>
            </a:xfrm>
            <a:custGeom>
              <a:rect b="b" l="l" r="r" t="t"/>
              <a:pathLst>
                <a:path extrusionOk="0" h="1705" w="762">
                  <a:moveTo>
                    <a:pt x="628" y="0"/>
                  </a:moveTo>
                  <a:cubicBezTo>
                    <a:pt x="615" y="0"/>
                    <a:pt x="600" y="4"/>
                    <a:pt x="585" y="12"/>
                  </a:cubicBezTo>
                  <a:cubicBezTo>
                    <a:pt x="338" y="147"/>
                    <a:pt x="225" y="451"/>
                    <a:pt x="146" y="698"/>
                  </a:cubicBezTo>
                  <a:cubicBezTo>
                    <a:pt x="45" y="1002"/>
                    <a:pt x="0" y="1305"/>
                    <a:pt x="0" y="1620"/>
                  </a:cubicBezTo>
                  <a:cubicBezTo>
                    <a:pt x="6" y="1676"/>
                    <a:pt x="48" y="1704"/>
                    <a:pt x="90" y="1704"/>
                  </a:cubicBezTo>
                  <a:cubicBezTo>
                    <a:pt x="132" y="1704"/>
                    <a:pt x="175" y="1676"/>
                    <a:pt x="180" y="1620"/>
                  </a:cubicBezTo>
                  <a:cubicBezTo>
                    <a:pt x="180" y="1339"/>
                    <a:pt x="225" y="1069"/>
                    <a:pt x="304" y="799"/>
                  </a:cubicBezTo>
                  <a:cubicBezTo>
                    <a:pt x="371" y="586"/>
                    <a:pt x="461" y="282"/>
                    <a:pt x="675" y="170"/>
                  </a:cubicBezTo>
                  <a:cubicBezTo>
                    <a:pt x="761" y="122"/>
                    <a:pt x="708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647825" y="-875798"/>
              <a:ext cx="128709" cy="45011"/>
            </a:xfrm>
            <a:custGeom>
              <a:rect b="b" l="l" r="r" t="t"/>
              <a:pathLst>
                <a:path extrusionOk="0" h="242" w="692">
                  <a:moveTo>
                    <a:pt x="360" y="1"/>
                  </a:moveTo>
                  <a:cubicBezTo>
                    <a:pt x="264" y="1"/>
                    <a:pt x="169" y="23"/>
                    <a:pt x="84" y="68"/>
                  </a:cubicBezTo>
                  <a:cubicBezTo>
                    <a:pt x="0" y="124"/>
                    <a:pt x="48" y="242"/>
                    <a:pt x="124" y="242"/>
                  </a:cubicBezTo>
                  <a:cubicBezTo>
                    <a:pt x="140" y="242"/>
                    <a:pt x="157" y="237"/>
                    <a:pt x="174" y="225"/>
                  </a:cubicBezTo>
                  <a:lnTo>
                    <a:pt x="197" y="214"/>
                  </a:lnTo>
                  <a:lnTo>
                    <a:pt x="219" y="214"/>
                  </a:lnTo>
                  <a:lnTo>
                    <a:pt x="264" y="203"/>
                  </a:lnTo>
                  <a:lnTo>
                    <a:pt x="365" y="203"/>
                  </a:lnTo>
                  <a:cubicBezTo>
                    <a:pt x="371" y="197"/>
                    <a:pt x="379" y="195"/>
                    <a:pt x="388" y="195"/>
                  </a:cubicBezTo>
                  <a:cubicBezTo>
                    <a:pt x="396" y="195"/>
                    <a:pt x="405" y="197"/>
                    <a:pt x="410" y="203"/>
                  </a:cubicBezTo>
                  <a:lnTo>
                    <a:pt x="455" y="203"/>
                  </a:lnTo>
                  <a:cubicBezTo>
                    <a:pt x="478" y="203"/>
                    <a:pt x="489" y="203"/>
                    <a:pt x="512" y="214"/>
                  </a:cubicBezTo>
                  <a:lnTo>
                    <a:pt x="545" y="225"/>
                  </a:lnTo>
                  <a:cubicBezTo>
                    <a:pt x="560" y="233"/>
                    <a:pt x="577" y="237"/>
                    <a:pt x="592" y="237"/>
                  </a:cubicBezTo>
                  <a:cubicBezTo>
                    <a:pt x="624" y="237"/>
                    <a:pt x="654" y="222"/>
                    <a:pt x="669" y="192"/>
                  </a:cubicBezTo>
                  <a:cubicBezTo>
                    <a:pt x="691" y="147"/>
                    <a:pt x="680" y="91"/>
                    <a:pt x="635" y="68"/>
                  </a:cubicBezTo>
                  <a:cubicBezTo>
                    <a:pt x="551" y="23"/>
                    <a:pt x="455" y="1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935186" y="-1207053"/>
              <a:ext cx="168511" cy="370130"/>
            </a:xfrm>
            <a:custGeom>
              <a:rect b="b" l="l" r="r" t="t"/>
              <a:pathLst>
                <a:path extrusionOk="0" h="1990" w="906">
                  <a:moveTo>
                    <a:pt x="778" y="0"/>
                  </a:moveTo>
                  <a:cubicBezTo>
                    <a:pt x="763" y="0"/>
                    <a:pt x="747" y="5"/>
                    <a:pt x="732" y="17"/>
                  </a:cubicBezTo>
                  <a:cubicBezTo>
                    <a:pt x="462" y="230"/>
                    <a:pt x="271" y="522"/>
                    <a:pt x="170" y="860"/>
                  </a:cubicBezTo>
                  <a:cubicBezTo>
                    <a:pt x="46" y="1186"/>
                    <a:pt x="1" y="1546"/>
                    <a:pt x="46" y="1905"/>
                  </a:cubicBezTo>
                  <a:cubicBezTo>
                    <a:pt x="51" y="1962"/>
                    <a:pt x="99" y="1990"/>
                    <a:pt x="144" y="1990"/>
                  </a:cubicBezTo>
                  <a:cubicBezTo>
                    <a:pt x="189" y="1990"/>
                    <a:pt x="231" y="1962"/>
                    <a:pt x="226" y="1905"/>
                  </a:cubicBezTo>
                  <a:cubicBezTo>
                    <a:pt x="192" y="1579"/>
                    <a:pt x="226" y="1264"/>
                    <a:pt x="327" y="961"/>
                  </a:cubicBezTo>
                  <a:cubicBezTo>
                    <a:pt x="417" y="680"/>
                    <a:pt x="574" y="343"/>
                    <a:pt x="822" y="163"/>
                  </a:cubicBezTo>
                  <a:cubicBezTo>
                    <a:pt x="905" y="116"/>
                    <a:pt x="850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1553618" y="-1176364"/>
              <a:ext cx="181717" cy="214452"/>
            </a:xfrm>
            <a:custGeom>
              <a:rect b="b" l="l" r="r" t="t"/>
              <a:pathLst>
                <a:path extrusionOk="0" h="1153" w="977">
                  <a:moveTo>
                    <a:pt x="126" y="0"/>
                  </a:moveTo>
                  <a:cubicBezTo>
                    <a:pt x="56" y="0"/>
                    <a:pt x="0" y="87"/>
                    <a:pt x="60" y="155"/>
                  </a:cubicBezTo>
                  <a:cubicBezTo>
                    <a:pt x="330" y="447"/>
                    <a:pt x="577" y="762"/>
                    <a:pt x="768" y="1111"/>
                  </a:cubicBezTo>
                  <a:cubicBezTo>
                    <a:pt x="788" y="1140"/>
                    <a:pt x="815" y="1153"/>
                    <a:pt x="843" y="1153"/>
                  </a:cubicBezTo>
                  <a:cubicBezTo>
                    <a:pt x="909" y="1153"/>
                    <a:pt x="977" y="1081"/>
                    <a:pt x="937" y="1010"/>
                  </a:cubicBezTo>
                  <a:cubicBezTo>
                    <a:pt x="723" y="650"/>
                    <a:pt x="476" y="324"/>
                    <a:pt x="195" y="31"/>
                  </a:cubicBezTo>
                  <a:cubicBezTo>
                    <a:pt x="173" y="9"/>
                    <a:pt x="149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1867577" y="-1042263"/>
              <a:ext cx="367898" cy="185437"/>
            </a:xfrm>
            <a:custGeom>
              <a:rect b="b" l="l" r="r" t="t"/>
              <a:pathLst>
                <a:path extrusionOk="0" h="997" w="1978">
                  <a:moveTo>
                    <a:pt x="1614" y="1"/>
                  </a:moveTo>
                  <a:cubicBezTo>
                    <a:pt x="986" y="1"/>
                    <a:pt x="394" y="326"/>
                    <a:pt x="47" y="862"/>
                  </a:cubicBezTo>
                  <a:cubicBezTo>
                    <a:pt x="0" y="932"/>
                    <a:pt x="61" y="996"/>
                    <a:pt x="125" y="996"/>
                  </a:cubicBezTo>
                  <a:cubicBezTo>
                    <a:pt x="154" y="996"/>
                    <a:pt x="184" y="983"/>
                    <a:pt x="204" y="952"/>
                  </a:cubicBezTo>
                  <a:cubicBezTo>
                    <a:pt x="515" y="470"/>
                    <a:pt x="1050" y="186"/>
                    <a:pt x="1608" y="186"/>
                  </a:cubicBezTo>
                  <a:cubicBezTo>
                    <a:pt x="1676" y="186"/>
                    <a:pt x="1744" y="190"/>
                    <a:pt x="1812" y="199"/>
                  </a:cubicBezTo>
                  <a:cubicBezTo>
                    <a:pt x="1816" y="199"/>
                    <a:pt x="1819" y="199"/>
                    <a:pt x="1823" y="199"/>
                  </a:cubicBezTo>
                  <a:cubicBezTo>
                    <a:pt x="1938" y="199"/>
                    <a:pt x="1977" y="30"/>
                    <a:pt x="1868" y="19"/>
                  </a:cubicBezTo>
                  <a:cubicBezTo>
                    <a:pt x="1783" y="7"/>
                    <a:pt x="1699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2327542" y="-972701"/>
              <a:ext cx="260765" cy="344649"/>
            </a:xfrm>
            <a:custGeom>
              <a:rect b="b" l="l" r="r" t="t"/>
              <a:pathLst>
                <a:path extrusionOk="0" h="1853" w="1402">
                  <a:moveTo>
                    <a:pt x="121" y="0"/>
                  </a:moveTo>
                  <a:cubicBezTo>
                    <a:pt x="30" y="0"/>
                    <a:pt x="1" y="154"/>
                    <a:pt x="104" y="184"/>
                  </a:cubicBezTo>
                  <a:cubicBezTo>
                    <a:pt x="587" y="364"/>
                    <a:pt x="958" y="769"/>
                    <a:pt x="1093" y="1264"/>
                  </a:cubicBezTo>
                  <a:cubicBezTo>
                    <a:pt x="1149" y="1444"/>
                    <a:pt x="1127" y="1646"/>
                    <a:pt x="1205" y="1803"/>
                  </a:cubicBezTo>
                  <a:cubicBezTo>
                    <a:pt x="1223" y="1838"/>
                    <a:pt x="1250" y="1853"/>
                    <a:pt x="1278" y="1853"/>
                  </a:cubicBezTo>
                  <a:cubicBezTo>
                    <a:pt x="1339" y="1853"/>
                    <a:pt x="1401" y="1783"/>
                    <a:pt x="1363" y="1713"/>
                  </a:cubicBezTo>
                  <a:cubicBezTo>
                    <a:pt x="1329" y="1623"/>
                    <a:pt x="1318" y="1522"/>
                    <a:pt x="1318" y="1421"/>
                  </a:cubicBezTo>
                  <a:cubicBezTo>
                    <a:pt x="1307" y="1331"/>
                    <a:pt x="1284" y="1241"/>
                    <a:pt x="1250" y="1151"/>
                  </a:cubicBezTo>
                  <a:cubicBezTo>
                    <a:pt x="1082" y="612"/>
                    <a:pt x="677" y="196"/>
                    <a:pt x="149" y="4"/>
                  </a:cubicBezTo>
                  <a:cubicBezTo>
                    <a:pt x="139" y="2"/>
                    <a:pt x="130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2486009" y="-484839"/>
              <a:ext cx="105459" cy="156236"/>
            </a:xfrm>
            <a:custGeom>
              <a:rect b="b" l="l" r="r" t="t"/>
              <a:pathLst>
                <a:path extrusionOk="0" h="840" w="567">
                  <a:moveTo>
                    <a:pt x="464" y="1"/>
                  </a:moveTo>
                  <a:cubicBezTo>
                    <a:pt x="432" y="1"/>
                    <a:pt x="402" y="16"/>
                    <a:pt x="387" y="46"/>
                  </a:cubicBezTo>
                  <a:lnTo>
                    <a:pt x="39" y="698"/>
                  </a:lnTo>
                  <a:cubicBezTo>
                    <a:pt x="1" y="774"/>
                    <a:pt x="60" y="840"/>
                    <a:pt x="123" y="840"/>
                  </a:cubicBezTo>
                  <a:cubicBezTo>
                    <a:pt x="154" y="840"/>
                    <a:pt x="185" y="824"/>
                    <a:pt x="207" y="788"/>
                  </a:cubicBezTo>
                  <a:lnTo>
                    <a:pt x="544" y="147"/>
                  </a:lnTo>
                  <a:cubicBezTo>
                    <a:pt x="567" y="102"/>
                    <a:pt x="556" y="46"/>
                    <a:pt x="511" y="12"/>
                  </a:cubicBezTo>
                  <a:cubicBezTo>
                    <a:pt x="496" y="5"/>
                    <a:pt x="479" y="1"/>
                    <a:pt x="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-423876" y="400492"/>
              <a:ext cx="162002" cy="400447"/>
            </a:xfrm>
            <a:custGeom>
              <a:rect b="b" l="l" r="r" t="t"/>
              <a:pathLst>
                <a:path extrusionOk="0" h="2153" w="871">
                  <a:moveTo>
                    <a:pt x="735" y="1"/>
                  </a:moveTo>
                  <a:cubicBezTo>
                    <a:pt x="714" y="1"/>
                    <a:pt x="693" y="9"/>
                    <a:pt x="675" y="30"/>
                  </a:cubicBezTo>
                  <a:cubicBezTo>
                    <a:pt x="191" y="604"/>
                    <a:pt x="0" y="1357"/>
                    <a:pt x="146" y="2088"/>
                  </a:cubicBezTo>
                  <a:cubicBezTo>
                    <a:pt x="160" y="2133"/>
                    <a:pt x="196" y="2153"/>
                    <a:pt x="232" y="2153"/>
                  </a:cubicBezTo>
                  <a:cubicBezTo>
                    <a:pt x="285" y="2153"/>
                    <a:pt x="340" y="2110"/>
                    <a:pt x="326" y="2043"/>
                  </a:cubicBezTo>
                  <a:cubicBezTo>
                    <a:pt x="191" y="1379"/>
                    <a:pt x="360" y="682"/>
                    <a:pt x="810" y="165"/>
                  </a:cubicBezTo>
                  <a:cubicBezTo>
                    <a:pt x="870" y="96"/>
                    <a:pt x="80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-323997" y="907325"/>
              <a:ext cx="247373" cy="241608"/>
            </a:xfrm>
            <a:custGeom>
              <a:rect b="b" l="l" r="r" t="t"/>
              <a:pathLst>
                <a:path extrusionOk="0" h="1299" w="1330">
                  <a:moveTo>
                    <a:pt x="115" y="1"/>
                  </a:moveTo>
                  <a:cubicBezTo>
                    <a:pt x="60" y="1"/>
                    <a:pt x="1" y="48"/>
                    <a:pt x="14" y="116"/>
                  </a:cubicBezTo>
                  <a:cubicBezTo>
                    <a:pt x="138" y="712"/>
                    <a:pt x="610" y="1184"/>
                    <a:pt x="1206" y="1296"/>
                  </a:cubicBezTo>
                  <a:cubicBezTo>
                    <a:pt x="1212" y="1298"/>
                    <a:pt x="1218" y="1298"/>
                    <a:pt x="1224" y="1298"/>
                  </a:cubicBezTo>
                  <a:cubicBezTo>
                    <a:pt x="1265" y="1298"/>
                    <a:pt x="1309" y="1268"/>
                    <a:pt x="1318" y="1229"/>
                  </a:cubicBezTo>
                  <a:cubicBezTo>
                    <a:pt x="1330" y="1184"/>
                    <a:pt x="1307" y="1128"/>
                    <a:pt x="1262" y="1116"/>
                  </a:cubicBezTo>
                  <a:cubicBezTo>
                    <a:pt x="722" y="1015"/>
                    <a:pt x="295" y="599"/>
                    <a:pt x="194" y="71"/>
                  </a:cubicBezTo>
                  <a:cubicBezTo>
                    <a:pt x="185" y="22"/>
                    <a:pt x="151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585702" y="932806"/>
              <a:ext cx="326607" cy="311170"/>
            </a:xfrm>
            <a:custGeom>
              <a:rect b="b" l="l" r="r" t="t"/>
              <a:pathLst>
                <a:path extrusionOk="0" h="1673" w="1756">
                  <a:moveTo>
                    <a:pt x="103" y="1"/>
                  </a:moveTo>
                  <a:cubicBezTo>
                    <a:pt x="52" y="1"/>
                    <a:pt x="0" y="41"/>
                    <a:pt x="14" y="103"/>
                  </a:cubicBezTo>
                  <a:cubicBezTo>
                    <a:pt x="104" y="462"/>
                    <a:pt x="295" y="800"/>
                    <a:pt x="565" y="1058"/>
                  </a:cubicBezTo>
                  <a:cubicBezTo>
                    <a:pt x="857" y="1339"/>
                    <a:pt x="1217" y="1542"/>
                    <a:pt x="1610" y="1665"/>
                  </a:cubicBezTo>
                  <a:cubicBezTo>
                    <a:pt x="1622" y="1670"/>
                    <a:pt x="1634" y="1672"/>
                    <a:pt x="1645" y="1672"/>
                  </a:cubicBezTo>
                  <a:cubicBezTo>
                    <a:pt x="1730" y="1672"/>
                    <a:pt x="1755" y="1527"/>
                    <a:pt x="1655" y="1497"/>
                  </a:cubicBezTo>
                  <a:cubicBezTo>
                    <a:pt x="1295" y="1384"/>
                    <a:pt x="969" y="1193"/>
                    <a:pt x="688" y="934"/>
                  </a:cubicBezTo>
                  <a:cubicBezTo>
                    <a:pt x="452" y="687"/>
                    <a:pt x="272" y="384"/>
                    <a:pt x="182" y="58"/>
                  </a:cubicBezTo>
                  <a:cubicBezTo>
                    <a:pt x="169" y="18"/>
                    <a:pt x="137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1043993" y="1131076"/>
              <a:ext cx="232308" cy="128337"/>
            </a:xfrm>
            <a:custGeom>
              <a:rect b="b" l="l" r="r" t="t"/>
              <a:pathLst>
                <a:path extrusionOk="0" h="690" w="1249">
                  <a:moveTo>
                    <a:pt x="1147" y="1"/>
                  </a:moveTo>
                  <a:cubicBezTo>
                    <a:pt x="1122" y="1"/>
                    <a:pt x="1097" y="9"/>
                    <a:pt x="1080" y="26"/>
                  </a:cubicBezTo>
                  <a:cubicBezTo>
                    <a:pt x="844" y="307"/>
                    <a:pt x="495" y="487"/>
                    <a:pt x="124" y="498"/>
                  </a:cubicBezTo>
                  <a:cubicBezTo>
                    <a:pt x="1" y="498"/>
                    <a:pt x="1" y="689"/>
                    <a:pt x="124" y="689"/>
                  </a:cubicBezTo>
                  <a:cubicBezTo>
                    <a:pt x="540" y="667"/>
                    <a:pt x="945" y="476"/>
                    <a:pt x="1215" y="150"/>
                  </a:cubicBezTo>
                  <a:cubicBezTo>
                    <a:pt x="1248" y="116"/>
                    <a:pt x="1248" y="60"/>
                    <a:pt x="1215" y="26"/>
                  </a:cubicBezTo>
                  <a:cubicBezTo>
                    <a:pt x="1198" y="9"/>
                    <a:pt x="1173" y="1"/>
                    <a:pt x="1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1601233" y="791823"/>
              <a:ext cx="541803" cy="128151"/>
            </a:xfrm>
            <a:custGeom>
              <a:rect b="b" l="l" r="r" t="t"/>
              <a:pathLst>
                <a:path extrusionOk="0" h="689" w="2913">
                  <a:moveTo>
                    <a:pt x="125" y="1"/>
                  </a:moveTo>
                  <a:cubicBezTo>
                    <a:pt x="49" y="1"/>
                    <a:pt x="1" y="119"/>
                    <a:pt x="85" y="175"/>
                  </a:cubicBezTo>
                  <a:cubicBezTo>
                    <a:pt x="478" y="433"/>
                    <a:pt x="939" y="591"/>
                    <a:pt x="1412" y="647"/>
                  </a:cubicBezTo>
                  <a:cubicBezTo>
                    <a:pt x="1659" y="669"/>
                    <a:pt x="1906" y="681"/>
                    <a:pt x="2165" y="681"/>
                  </a:cubicBezTo>
                  <a:cubicBezTo>
                    <a:pt x="2219" y="686"/>
                    <a:pt x="2274" y="689"/>
                    <a:pt x="2328" y="689"/>
                  </a:cubicBezTo>
                  <a:cubicBezTo>
                    <a:pt x="2497" y="689"/>
                    <a:pt x="2664" y="662"/>
                    <a:pt x="2817" y="602"/>
                  </a:cubicBezTo>
                  <a:cubicBezTo>
                    <a:pt x="2913" y="554"/>
                    <a:pt x="2853" y="433"/>
                    <a:pt x="2771" y="433"/>
                  </a:cubicBezTo>
                  <a:cubicBezTo>
                    <a:pt x="2757" y="433"/>
                    <a:pt x="2742" y="436"/>
                    <a:pt x="2727" y="445"/>
                  </a:cubicBezTo>
                  <a:cubicBezTo>
                    <a:pt x="2611" y="496"/>
                    <a:pt x="2485" y="507"/>
                    <a:pt x="2357" y="507"/>
                  </a:cubicBezTo>
                  <a:cubicBezTo>
                    <a:pt x="2262" y="507"/>
                    <a:pt x="2166" y="501"/>
                    <a:pt x="2075" y="501"/>
                  </a:cubicBezTo>
                  <a:cubicBezTo>
                    <a:pt x="1850" y="501"/>
                    <a:pt x="1625" y="490"/>
                    <a:pt x="1400" y="456"/>
                  </a:cubicBezTo>
                  <a:cubicBezTo>
                    <a:pt x="962" y="400"/>
                    <a:pt x="546" y="253"/>
                    <a:pt x="175" y="17"/>
                  </a:cubicBezTo>
                  <a:cubicBezTo>
                    <a:pt x="158" y="6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316010" y="694548"/>
              <a:ext cx="223194" cy="148796"/>
            </a:xfrm>
            <a:custGeom>
              <a:rect b="b" l="l" r="r" t="t"/>
              <a:pathLst>
                <a:path extrusionOk="0" h="800" w="1200">
                  <a:moveTo>
                    <a:pt x="1090" y="1"/>
                  </a:moveTo>
                  <a:cubicBezTo>
                    <a:pt x="1074" y="1"/>
                    <a:pt x="1057" y="4"/>
                    <a:pt x="1042" y="12"/>
                  </a:cubicBezTo>
                  <a:cubicBezTo>
                    <a:pt x="739" y="237"/>
                    <a:pt x="424" y="439"/>
                    <a:pt x="87" y="630"/>
                  </a:cubicBezTo>
                  <a:cubicBezTo>
                    <a:pt x="1" y="678"/>
                    <a:pt x="53" y="800"/>
                    <a:pt x="140" y="800"/>
                  </a:cubicBezTo>
                  <a:cubicBezTo>
                    <a:pt x="155" y="800"/>
                    <a:pt x="171" y="796"/>
                    <a:pt x="188" y="788"/>
                  </a:cubicBezTo>
                  <a:cubicBezTo>
                    <a:pt x="514" y="597"/>
                    <a:pt x="829" y="394"/>
                    <a:pt x="1144" y="169"/>
                  </a:cubicBezTo>
                  <a:cubicBezTo>
                    <a:pt x="1177" y="147"/>
                    <a:pt x="1200" y="91"/>
                    <a:pt x="1177" y="46"/>
                  </a:cubicBezTo>
                  <a:cubicBezTo>
                    <a:pt x="1155" y="16"/>
                    <a:pt x="1122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2555571" y="-3673"/>
              <a:ext cx="165536" cy="465731"/>
            </a:xfrm>
            <a:custGeom>
              <a:rect b="b" l="l" r="r" t="t"/>
              <a:pathLst>
                <a:path extrusionOk="0" h="2504" w="890">
                  <a:moveTo>
                    <a:pt x="130" y="0"/>
                  </a:moveTo>
                  <a:cubicBezTo>
                    <a:pt x="66" y="0"/>
                    <a:pt x="0" y="65"/>
                    <a:pt x="47" y="135"/>
                  </a:cubicBezTo>
                  <a:cubicBezTo>
                    <a:pt x="452" y="809"/>
                    <a:pt x="699" y="1607"/>
                    <a:pt x="541" y="2383"/>
                  </a:cubicBezTo>
                  <a:cubicBezTo>
                    <a:pt x="521" y="2458"/>
                    <a:pt x="579" y="2504"/>
                    <a:pt x="632" y="2504"/>
                  </a:cubicBezTo>
                  <a:cubicBezTo>
                    <a:pt x="668" y="2504"/>
                    <a:pt x="701" y="2484"/>
                    <a:pt x="710" y="2439"/>
                  </a:cubicBezTo>
                  <a:cubicBezTo>
                    <a:pt x="890" y="1607"/>
                    <a:pt x="643" y="764"/>
                    <a:pt x="204" y="45"/>
                  </a:cubicBezTo>
                  <a:cubicBezTo>
                    <a:pt x="187" y="13"/>
                    <a:pt x="159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4" name="Google Shape;1774;p35"/>
          <p:cNvGrpSpPr/>
          <p:nvPr/>
        </p:nvGrpSpPr>
        <p:grpSpPr>
          <a:xfrm flipH="1">
            <a:off x="7597493" y="4484783"/>
            <a:ext cx="1662816" cy="752173"/>
            <a:chOff x="5935450" y="921661"/>
            <a:chExt cx="739786" cy="334641"/>
          </a:xfrm>
        </p:grpSpPr>
        <p:sp>
          <p:nvSpPr>
            <p:cNvPr id="1775" name="Google Shape;1775;p35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1" name="Google Shape;1781;p35"/>
          <p:cNvGrpSpPr/>
          <p:nvPr/>
        </p:nvGrpSpPr>
        <p:grpSpPr>
          <a:xfrm flipH="1">
            <a:off x="-1511068" y="4271068"/>
            <a:ext cx="2975935" cy="1346161"/>
            <a:chOff x="5935450" y="921661"/>
            <a:chExt cx="739786" cy="334641"/>
          </a:xfrm>
        </p:grpSpPr>
        <p:sp>
          <p:nvSpPr>
            <p:cNvPr id="1782" name="Google Shape;1782;p35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6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36"/>
          <p:cNvSpPr txBox="1"/>
          <p:nvPr>
            <p:ph type="title"/>
          </p:nvPr>
        </p:nvSpPr>
        <p:spPr>
          <a:xfrm>
            <a:off x="1208325" y="2088450"/>
            <a:ext cx="2842200" cy="38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1" name="Google Shape;1791;p36"/>
          <p:cNvSpPr txBox="1"/>
          <p:nvPr>
            <p:ph idx="1" type="subTitle"/>
          </p:nvPr>
        </p:nvSpPr>
        <p:spPr>
          <a:xfrm>
            <a:off x="1208325" y="2469275"/>
            <a:ext cx="2842200" cy="40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36"/>
          <p:cNvSpPr txBox="1"/>
          <p:nvPr>
            <p:ph idx="2" type="title"/>
          </p:nvPr>
        </p:nvSpPr>
        <p:spPr>
          <a:xfrm>
            <a:off x="5093475" y="2088450"/>
            <a:ext cx="2842200" cy="38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3" name="Google Shape;1793;p36"/>
          <p:cNvSpPr txBox="1"/>
          <p:nvPr>
            <p:ph idx="3" type="subTitle"/>
          </p:nvPr>
        </p:nvSpPr>
        <p:spPr>
          <a:xfrm>
            <a:off x="5093475" y="2469275"/>
            <a:ext cx="2842200" cy="40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36"/>
          <p:cNvSpPr txBox="1"/>
          <p:nvPr>
            <p:ph idx="4" type="title"/>
          </p:nvPr>
        </p:nvSpPr>
        <p:spPr>
          <a:xfrm>
            <a:off x="1208325" y="3799675"/>
            <a:ext cx="2842200" cy="38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5" name="Google Shape;1795;p36"/>
          <p:cNvSpPr txBox="1"/>
          <p:nvPr>
            <p:ph idx="5" type="subTitle"/>
          </p:nvPr>
        </p:nvSpPr>
        <p:spPr>
          <a:xfrm>
            <a:off x="1208325" y="4180050"/>
            <a:ext cx="2842200" cy="40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6" name="Google Shape;1796;p36"/>
          <p:cNvSpPr txBox="1"/>
          <p:nvPr>
            <p:ph idx="6" type="title"/>
          </p:nvPr>
        </p:nvSpPr>
        <p:spPr>
          <a:xfrm>
            <a:off x="5093475" y="3799675"/>
            <a:ext cx="2842200" cy="38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7" name="Google Shape;1797;p36"/>
          <p:cNvSpPr txBox="1"/>
          <p:nvPr>
            <p:ph idx="7" type="subTitle"/>
          </p:nvPr>
        </p:nvSpPr>
        <p:spPr>
          <a:xfrm>
            <a:off x="5093475" y="4180050"/>
            <a:ext cx="2842200" cy="40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8" name="Google Shape;1798;p3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799" name="Google Shape;1799;p36"/>
          <p:cNvSpPr/>
          <p:nvPr/>
        </p:nvSpPr>
        <p:spPr>
          <a:xfrm flipH="1">
            <a:off x="390107" y="19712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36"/>
          <p:cNvSpPr/>
          <p:nvPr/>
        </p:nvSpPr>
        <p:spPr>
          <a:xfrm flipH="1">
            <a:off x="6480791" y="41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36"/>
          <p:cNvSpPr/>
          <p:nvPr/>
        </p:nvSpPr>
        <p:spPr>
          <a:xfrm flipH="1">
            <a:off x="8726667" y="184492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36"/>
          <p:cNvSpPr/>
          <p:nvPr/>
        </p:nvSpPr>
        <p:spPr>
          <a:xfrm flipH="1">
            <a:off x="284559" y="357337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36"/>
          <p:cNvSpPr/>
          <p:nvPr/>
        </p:nvSpPr>
        <p:spPr>
          <a:xfrm flipH="1">
            <a:off x="8790514" y="35280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36"/>
          <p:cNvSpPr/>
          <p:nvPr/>
        </p:nvSpPr>
        <p:spPr>
          <a:xfrm flipH="1">
            <a:off x="3363059" y="48505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36"/>
          <p:cNvSpPr/>
          <p:nvPr/>
        </p:nvSpPr>
        <p:spPr>
          <a:xfrm flipH="1">
            <a:off x="6555996" y="5022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36"/>
          <p:cNvGrpSpPr/>
          <p:nvPr/>
        </p:nvGrpSpPr>
        <p:grpSpPr>
          <a:xfrm>
            <a:off x="-1385946" y="4611288"/>
            <a:ext cx="3677844" cy="1663668"/>
            <a:chOff x="5935450" y="921661"/>
            <a:chExt cx="739786" cy="334641"/>
          </a:xfrm>
        </p:grpSpPr>
        <p:sp>
          <p:nvSpPr>
            <p:cNvPr id="1807" name="Google Shape;1807;p3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3" name="Google Shape;1813;p36"/>
          <p:cNvGrpSpPr/>
          <p:nvPr/>
        </p:nvGrpSpPr>
        <p:grpSpPr>
          <a:xfrm>
            <a:off x="7183370" y="4175523"/>
            <a:ext cx="3282946" cy="1485037"/>
            <a:chOff x="5935450" y="921661"/>
            <a:chExt cx="739786" cy="334641"/>
          </a:xfrm>
        </p:grpSpPr>
        <p:sp>
          <p:nvSpPr>
            <p:cNvPr id="1814" name="Google Shape;1814;p3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36"/>
          <p:cNvGrpSpPr/>
          <p:nvPr/>
        </p:nvGrpSpPr>
        <p:grpSpPr>
          <a:xfrm flipH="1">
            <a:off x="-476114" y="-140036"/>
            <a:ext cx="2382435" cy="1477716"/>
            <a:chOff x="3764424" y="69889"/>
            <a:chExt cx="2382435" cy="1477716"/>
          </a:xfrm>
        </p:grpSpPr>
        <p:sp>
          <p:nvSpPr>
            <p:cNvPr id="1821" name="Google Shape;1821;p36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rect b="b" l="l" r="r" t="t"/>
              <a:pathLst>
                <a:path extrusionOk="0" h="3715" w="3018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3839892" y="696308"/>
              <a:ext cx="302342" cy="170057"/>
            </a:xfrm>
            <a:custGeom>
              <a:rect b="b" l="l" r="r" t="t"/>
              <a:pathLst>
                <a:path extrusionOk="0" h="2170" w="3858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3764424" y="877494"/>
              <a:ext cx="287295" cy="111752"/>
            </a:xfrm>
            <a:custGeom>
              <a:rect b="b" l="l" r="r" t="t"/>
              <a:pathLst>
                <a:path extrusionOk="0" h="1426" w="3666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rect b="b" l="l" r="r" t="t"/>
              <a:pathLst>
                <a:path extrusionOk="0" h="3464" w="1039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6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rect b="b" l="l" r="r" t="t"/>
              <a:pathLst>
                <a:path extrusionOk="0" h="2939" w="2946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6" name="Google Shape;1826;p36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1827" name="Google Shape;1827;p36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1828" name="Google Shape;1828;p36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rect b="b" l="l" r="r" t="t"/>
                  <a:pathLst>
                    <a:path extrusionOk="0" h="12432" w="18416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36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rect b="b" l="l" r="r" t="t"/>
                  <a:pathLst>
                    <a:path extrusionOk="0" h="1087" w="1823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36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rect b="b" l="l" r="r" t="t"/>
                  <a:pathLst>
                    <a:path extrusionOk="0" h="296" w="574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36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rect b="b" l="l" r="r" t="t"/>
                  <a:pathLst>
                    <a:path extrusionOk="0" h="1073" w="434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36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rect b="b" l="l" r="r" t="t"/>
                  <a:pathLst>
                    <a:path extrusionOk="0" h="1822" w="154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36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rect b="b" l="l" r="r" t="t"/>
                  <a:pathLst>
                    <a:path extrusionOk="0" h="316" w="74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36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rect b="b" l="l" r="r" t="t"/>
                  <a:pathLst>
                    <a:path extrusionOk="0" h="718" w="1154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36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rect b="b" l="l" r="r" t="t"/>
                  <a:pathLst>
                    <a:path extrusionOk="0" h="388" w="45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36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rect b="b" l="l" r="r" t="t"/>
                  <a:pathLst>
                    <a:path extrusionOk="0" h="931" w="752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36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rect b="b" l="l" r="r" t="t"/>
                  <a:pathLst>
                    <a:path extrusionOk="0" h="1149" w="2654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36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rect b="b" l="l" r="r" t="t"/>
                  <a:pathLst>
                    <a:path extrusionOk="0" h="1918" w="887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36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rect b="b" l="l" r="r" t="t"/>
                  <a:pathLst>
                    <a:path extrusionOk="0" h="220" w="1331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36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rect b="b" l="l" r="r" t="t"/>
                  <a:pathLst>
                    <a:path extrusionOk="0" h="2406" w="603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36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rect b="b" l="l" r="r" t="t"/>
                  <a:pathLst>
                    <a:path extrusionOk="0" h="572" w="965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36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rect b="b" l="l" r="r" t="t"/>
                  <a:pathLst>
                    <a:path extrusionOk="0" h="274" w="74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36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rect b="b" l="l" r="r" t="t"/>
                  <a:pathLst>
                    <a:path extrusionOk="0" h="410" w="327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36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rect b="b" l="l" r="r" t="t"/>
                  <a:pathLst>
                    <a:path extrusionOk="0" h="497" w="259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45" name="Google Shape;1845;p36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rect b="b" l="l" r="r" t="t"/>
                <a:pathLst>
                  <a:path extrusionOk="0" h="410" w="327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6" name="Google Shape;1846;p36"/>
          <p:cNvGrpSpPr/>
          <p:nvPr/>
        </p:nvGrpSpPr>
        <p:grpSpPr>
          <a:xfrm>
            <a:off x="7524536" y="-197536"/>
            <a:ext cx="2320266" cy="1465066"/>
            <a:chOff x="6373724" y="3421764"/>
            <a:chExt cx="2320266" cy="1465066"/>
          </a:xfrm>
        </p:grpSpPr>
        <p:grpSp>
          <p:nvGrpSpPr>
            <p:cNvPr id="1847" name="Google Shape;1847;p36"/>
            <p:cNvGrpSpPr/>
            <p:nvPr/>
          </p:nvGrpSpPr>
          <p:grpSpPr>
            <a:xfrm>
              <a:off x="6715792" y="3421764"/>
              <a:ext cx="1713102" cy="1156456"/>
              <a:chOff x="2251342" y="373064"/>
              <a:chExt cx="1713102" cy="1156456"/>
            </a:xfrm>
          </p:grpSpPr>
          <p:sp>
            <p:nvSpPr>
              <p:cNvPr id="1848" name="Google Shape;1848;p36"/>
              <p:cNvSpPr/>
              <p:nvPr/>
            </p:nvSpPr>
            <p:spPr>
              <a:xfrm>
                <a:off x="2251342" y="373064"/>
                <a:ext cx="1713102" cy="1156456"/>
              </a:xfrm>
              <a:custGeom>
                <a:rect b="b" l="l" r="r" t="t"/>
                <a:pathLst>
                  <a:path extrusionOk="0" h="12432" w="18416">
                    <a:moveTo>
                      <a:pt x="6845" y="0"/>
                    </a:moveTo>
                    <a:cubicBezTo>
                      <a:pt x="6533" y="0"/>
                      <a:pt x="6188" y="87"/>
                      <a:pt x="5813" y="290"/>
                    </a:cubicBezTo>
                    <a:cubicBezTo>
                      <a:pt x="4812" y="819"/>
                      <a:pt x="4205" y="1864"/>
                      <a:pt x="4239" y="2988"/>
                    </a:cubicBezTo>
                    <a:cubicBezTo>
                      <a:pt x="4239" y="2988"/>
                      <a:pt x="3653" y="2669"/>
                      <a:pt x="2949" y="2669"/>
                    </a:cubicBezTo>
                    <a:cubicBezTo>
                      <a:pt x="2230" y="2669"/>
                      <a:pt x="1388" y="3002"/>
                      <a:pt x="922" y="4349"/>
                    </a:cubicBezTo>
                    <a:cubicBezTo>
                      <a:pt x="0" y="7013"/>
                      <a:pt x="2271" y="7485"/>
                      <a:pt x="2271" y="7485"/>
                    </a:cubicBezTo>
                    <a:cubicBezTo>
                      <a:pt x="2271" y="7485"/>
                      <a:pt x="1046" y="11195"/>
                      <a:pt x="4059" y="12196"/>
                    </a:cubicBezTo>
                    <a:cubicBezTo>
                      <a:pt x="4554" y="12362"/>
                      <a:pt x="5013" y="12432"/>
                      <a:pt x="5436" y="12432"/>
                    </a:cubicBezTo>
                    <a:cubicBezTo>
                      <a:pt x="7587" y="12432"/>
                      <a:pt x="8781" y="10633"/>
                      <a:pt x="8781" y="10633"/>
                    </a:cubicBezTo>
                    <a:cubicBezTo>
                      <a:pt x="8781" y="10633"/>
                      <a:pt x="9436" y="11953"/>
                      <a:pt x="11076" y="11953"/>
                    </a:cubicBezTo>
                    <a:cubicBezTo>
                      <a:pt x="11271" y="11953"/>
                      <a:pt x="11480" y="11934"/>
                      <a:pt x="11704" y="11892"/>
                    </a:cubicBezTo>
                    <a:cubicBezTo>
                      <a:pt x="13795" y="11499"/>
                      <a:pt x="13615" y="9284"/>
                      <a:pt x="13615" y="9284"/>
                    </a:cubicBezTo>
                    <a:lnTo>
                      <a:pt x="13615" y="9284"/>
                    </a:lnTo>
                    <a:cubicBezTo>
                      <a:pt x="13615" y="9284"/>
                      <a:pt x="14680" y="9900"/>
                      <a:pt x="15733" y="9900"/>
                    </a:cubicBezTo>
                    <a:cubicBezTo>
                      <a:pt x="16490" y="9900"/>
                      <a:pt x="17240" y="9582"/>
                      <a:pt x="17584" y="8486"/>
                    </a:cubicBezTo>
                    <a:cubicBezTo>
                      <a:pt x="18416" y="5866"/>
                      <a:pt x="16324" y="4956"/>
                      <a:pt x="16324" y="4956"/>
                    </a:cubicBezTo>
                    <a:cubicBezTo>
                      <a:pt x="16324" y="4956"/>
                      <a:pt x="18112" y="2685"/>
                      <a:pt x="15672" y="897"/>
                    </a:cubicBezTo>
                    <a:cubicBezTo>
                      <a:pt x="15135" y="505"/>
                      <a:pt x="14640" y="352"/>
                      <a:pt x="14195" y="352"/>
                    </a:cubicBezTo>
                    <a:cubicBezTo>
                      <a:pt x="12611" y="352"/>
                      <a:pt x="11659" y="2291"/>
                      <a:pt x="11659" y="2291"/>
                    </a:cubicBezTo>
                    <a:cubicBezTo>
                      <a:pt x="11603" y="1538"/>
                      <a:pt x="11018" y="920"/>
                      <a:pt x="10254" y="852"/>
                    </a:cubicBezTo>
                    <a:cubicBezTo>
                      <a:pt x="10163" y="841"/>
                      <a:pt x="10077" y="836"/>
                      <a:pt x="9996" y="836"/>
                    </a:cubicBezTo>
                    <a:cubicBezTo>
                      <a:pt x="8877" y="836"/>
                      <a:pt x="8691" y="1853"/>
                      <a:pt x="8691" y="1853"/>
                    </a:cubicBezTo>
                    <a:cubicBezTo>
                      <a:pt x="8621" y="1073"/>
                      <a:pt x="7943" y="0"/>
                      <a:pt x="6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6"/>
              <p:cNvSpPr/>
              <p:nvPr/>
            </p:nvSpPr>
            <p:spPr>
              <a:xfrm>
                <a:off x="2394502" y="663011"/>
                <a:ext cx="169580" cy="101115"/>
              </a:xfrm>
              <a:custGeom>
                <a:rect b="b" l="l" r="r" t="t"/>
                <a:pathLst>
                  <a:path extrusionOk="0" h="1087" w="1823">
                    <a:moveTo>
                      <a:pt x="1593" y="1"/>
                    </a:moveTo>
                    <a:cubicBezTo>
                      <a:pt x="927" y="1"/>
                      <a:pt x="318" y="374"/>
                      <a:pt x="24" y="973"/>
                    </a:cubicBezTo>
                    <a:cubicBezTo>
                      <a:pt x="1" y="1035"/>
                      <a:pt x="53" y="1087"/>
                      <a:pt x="102" y="1087"/>
                    </a:cubicBezTo>
                    <a:cubicBezTo>
                      <a:pt x="124" y="1087"/>
                      <a:pt x="145" y="1076"/>
                      <a:pt x="159" y="1052"/>
                    </a:cubicBezTo>
                    <a:cubicBezTo>
                      <a:pt x="417" y="504"/>
                      <a:pt x="971" y="156"/>
                      <a:pt x="1574" y="156"/>
                    </a:cubicBezTo>
                    <a:cubicBezTo>
                      <a:pt x="1627" y="156"/>
                      <a:pt x="1680" y="158"/>
                      <a:pt x="1733" y="164"/>
                    </a:cubicBezTo>
                    <a:cubicBezTo>
                      <a:pt x="1736" y="164"/>
                      <a:pt x="1739" y="164"/>
                      <a:pt x="1742" y="164"/>
                    </a:cubicBezTo>
                    <a:cubicBezTo>
                      <a:pt x="1823" y="164"/>
                      <a:pt x="1820" y="17"/>
                      <a:pt x="1733" y="6"/>
                    </a:cubicBezTo>
                    <a:cubicBezTo>
                      <a:pt x="1686" y="3"/>
                      <a:pt x="1640" y="1"/>
                      <a:pt x="15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6"/>
              <p:cNvSpPr/>
              <p:nvPr/>
            </p:nvSpPr>
            <p:spPr>
              <a:xfrm>
                <a:off x="2599614" y="670918"/>
                <a:ext cx="53395" cy="27535"/>
              </a:xfrm>
              <a:custGeom>
                <a:rect b="b" l="l" r="r" t="t"/>
                <a:pathLst>
                  <a:path extrusionOk="0" h="296" w="574">
                    <a:moveTo>
                      <a:pt x="79" y="0"/>
                    </a:moveTo>
                    <a:cubicBezTo>
                      <a:pt x="34" y="0"/>
                      <a:pt x="0" y="34"/>
                      <a:pt x="0" y="79"/>
                    </a:cubicBezTo>
                    <a:cubicBezTo>
                      <a:pt x="0" y="124"/>
                      <a:pt x="34" y="157"/>
                      <a:pt x="79" y="157"/>
                    </a:cubicBezTo>
                    <a:lnTo>
                      <a:pt x="169" y="157"/>
                    </a:lnTo>
                    <a:cubicBezTo>
                      <a:pt x="203" y="157"/>
                      <a:pt x="236" y="169"/>
                      <a:pt x="281" y="180"/>
                    </a:cubicBezTo>
                    <a:lnTo>
                      <a:pt x="304" y="191"/>
                    </a:lnTo>
                    <a:lnTo>
                      <a:pt x="315" y="202"/>
                    </a:lnTo>
                    <a:cubicBezTo>
                      <a:pt x="326" y="202"/>
                      <a:pt x="349" y="214"/>
                      <a:pt x="360" y="225"/>
                    </a:cubicBezTo>
                    <a:cubicBezTo>
                      <a:pt x="382" y="225"/>
                      <a:pt x="394" y="236"/>
                      <a:pt x="405" y="247"/>
                    </a:cubicBezTo>
                    <a:lnTo>
                      <a:pt x="427" y="270"/>
                    </a:lnTo>
                    <a:cubicBezTo>
                      <a:pt x="427" y="270"/>
                      <a:pt x="442" y="275"/>
                      <a:pt x="449" y="275"/>
                    </a:cubicBezTo>
                    <a:cubicBezTo>
                      <a:pt x="451" y="275"/>
                      <a:pt x="452" y="274"/>
                      <a:pt x="452" y="273"/>
                    </a:cubicBezTo>
                    <a:lnTo>
                      <a:pt x="452" y="273"/>
                    </a:lnTo>
                    <a:cubicBezTo>
                      <a:pt x="463" y="288"/>
                      <a:pt x="479" y="295"/>
                      <a:pt x="496" y="295"/>
                    </a:cubicBezTo>
                    <a:cubicBezTo>
                      <a:pt x="514" y="295"/>
                      <a:pt x="534" y="287"/>
                      <a:pt x="551" y="270"/>
                    </a:cubicBezTo>
                    <a:cubicBezTo>
                      <a:pt x="574" y="247"/>
                      <a:pt x="574" y="202"/>
                      <a:pt x="551" y="180"/>
                    </a:cubicBezTo>
                    <a:cubicBezTo>
                      <a:pt x="416" y="67"/>
                      <a:pt x="247" y="11"/>
                      <a:pt x="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6"/>
              <p:cNvSpPr/>
              <p:nvPr/>
            </p:nvSpPr>
            <p:spPr>
              <a:xfrm>
                <a:off x="2342317" y="815846"/>
                <a:ext cx="40372" cy="99813"/>
              </a:xfrm>
              <a:custGeom>
                <a:rect b="b" l="l" r="r" t="t"/>
                <a:pathLst>
                  <a:path extrusionOk="0" h="1073" w="434">
                    <a:moveTo>
                      <a:pt x="329" y="0"/>
                    </a:moveTo>
                    <a:cubicBezTo>
                      <a:pt x="310" y="0"/>
                      <a:pt x="289" y="8"/>
                      <a:pt x="270" y="27"/>
                    </a:cubicBezTo>
                    <a:cubicBezTo>
                      <a:pt x="0" y="275"/>
                      <a:pt x="34" y="668"/>
                      <a:pt x="68" y="1005"/>
                    </a:cubicBezTo>
                    <a:cubicBezTo>
                      <a:pt x="62" y="1050"/>
                      <a:pt x="102" y="1073"/>
                      <a:pt x="141" y="1073"/>
                    </a:cubicBezTo>
                    <a:cubicBezTo>
                      <a:pt x="180" y="1073"/>
                      <a:pt x="220" y="1050"/>
                      <a:pt x="214" y="1005"/>
                    </a:cubicBezTo>
                    <a:cubicBezTo>
                      <a:pt x="180" y="713"/>
                      <a:pt x="147" y="353"/>
                      <a:pt x="383" y="128"/>
                    </a:cubicBezTo>
                    <a:cubicBezTo>
                      <a:pt x="434" y="77"/>
                      <a:pt x="388" y="0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6"/>
              <p:cNvSpPr/>
              <p:nvPr/>
            </p:nvSpPr>
            <p:spPr>
              <a:xfrm>
                <a:off x="2690031" y="455202"/>
                <a:ext cx="143255" cy="169487"/>
              </a:xfrm>
              <a:custGeom>
                <a:rect b="b" l="l" r="r" t="t"/>
                <a:pathLst>
                  <a:path extrusionOk="0" h="1822" w="1540">
                    <a:moveTo>
                      <a:pt x="1430" y="1"/>
                    </a:moveTo>
                    <a:cubicBezTo>
                      <a:pt x="1424" y="1"/>
                      <a:pt x="1418" y="1"/>
                      <a:pt x="1412" y="3"/>
                    </a:cubicBezTo>
                    <a:cubicBezTo>
                      <a:pt x="658" y="284"/>
                      <a:pt x="107" y="947"/>
                      <a:pt x="6" y="1746"/>
                    </a:cubicBezTo>
                    <a:cubicBezTo>
                      <a:pt x="1" y="1796"/>
                      <a:pt x="34" y="1822"/>
                      <a:pt x="71" y="1822"/>
                    </a:cubicBezTo>
                    <a:cubicBezTo>
                      <a:pt x="107" y="1822"/>
                      <a:pt x="147" y="1796"/>
                      <a:pt x="152" y="1746"/>
                    </a:cubicBezTo>
                    <a:cubicBezTo>
                      <a:pt x="254" y="1015"/>
                      <a:pt x="759" y="408"/>
                      <a:pt x="1445" y="149"/>
                    </a:cubicBezTo>
                    <a:cubicBezTo>
                      <a:pt x="1539" y="128"/>
                      <a:pt x="1507" y="1"/>
                      <a:pt x="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6"/>
              <p:cNvSpPr/>
              <p:nvPr/>
            </p:nvSpPr>
            <p:spPr>
              <a:xfrm>
                <a:off x="2895794" y="434272"/>
                <a:ext cx="68837" cy="29395"/>
              </a:xfrm>
              <a:custGeom>
                <a:rect b="b" l="l" r="r" t="t"/>
                <a:pathLst>
                  <a:path extrusionOk="0" h="316" w="740">
                    <a:moveTo>
                      <a:pt x="159" y="0"/>
                    </a:moveTo>
                    <a:cubicBezTo>
                      <a:pt x="135" y="0"/>
                      <a:pt x="112" y="1"/>
                      <a:pt x="88" y="3"/>
                    </a:cubicBezTo>
                    <a:cubicBezTo>
                      <a:pt x="82" y="2"/>
                      <a:pt x="77" y="1"/>
                      <a:pt x="73" y="1"/>
                    </a:cubicBezTo>
                    <a:cubicBezTo>
                      <a:pt x="0" y="1"/>
                      <a:pt x="3" y="150"/>
                      <a:pt x="80" y="150"/>
                    </a:cubicBezTo>
                    <a:cubicBezTo>
                      <a:pt x="82" y="150"/>
                      <a:pt x="85" y="150"/>
                      <a:pt x="88" y="149"/>
                    </a:cubicBezTo>
                    <a:cubicBezTo>
                      <a:pt x="116" y="147"/>
                      <a:pt x="143" y="145"/>
                      <a:pt x="170" y="145"/>
                    </a:cubicBezTo>
                    <a:cubicBezTo>
                      <a:pt x="251" y="145"/>
                      <a:pt x="327" y="158"/>
                      <a:pt x="402" y="183"/>
                    </a:cubicBezTo>
                    <a:cubicBezTo>
                      <a:pt x="447" y="194"/>
                      <a:pt x="504" y="206"/>
                      <a:pt x="549" y="217"/>
                    </a:cubicBezTo>
                    <a:cubicBezTo>
                      <a:pt x="560" y="228"/>
                      <a:pt x="571" y="228"/>
                      <a:pt x="582" y="239"/>
                    </a:cubicBezTo>
                    <a:cubicBezTo>
                      <a:pt x="580" y="237"/>
                      <a:pt x="580" y="236"/>
                      <a:pt x="580" y="236"/>
                    </a:cubicBezTo>
                    <a:cubicBezTo>
                      <a:pt x="582" y="236"/>
                      <a:pt x="592" y="243"/>
                      <a:pt x="590" y="243"/>
                    </a:cubicBezTo>
                    <a:cubicBezTo>
                      <a:pt x="589" y="243"/>
                      <a:pt x="587" y="242"/>
                      <a:pt x="582" y="239"/>
                    </a:cubicBezTo>
                    <a:lnTo>
                      <a:pt x="582" y="239"/>
                    </a:lnTo>
                    <a:cubicBezTo>
                      <a:pt x="582" y="290"/>
                      <a:pt x="619" y="315"/>
                      <a:pt x="655" y="315"/>
                    </a:cubicBezTo>
                    <a:cubicBezTo>
                      <a:pt x="692" y="315"/>
                      <a:pt x="729" y="290"/>
                      <a:pt x="729" y="239"/>
                    </a:cubicBezTo>
                    <a:cubicBezTo>
                      <a:pt x="740" y="116"/>
                      <a:pt x="594" y="82"/>
                      <a:pt x="492" y="48"/>
                    </a:cubicBezTo>
                    <a:cubicBezTo>
                      <a:pt x="381" y="20"/>
                      <a:pt x="270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6"/>
              <p:cNvSpPr/>
              <p:nvPr/>
            </p:nvSpPr>
            <p:spPr>
              <a:xfrm>
                <a:off x="3094023" y="491015"/>
                <a:ext cx="107348" cy="66790"/>
              </a:xfrm>
              <a:custGeom>
                <a:rect b="b" l="l" r="r" t="t"/>
                <a:pathLst>
                  <a:path extrusionOk="0" h="718" w="1154">
                    <a:moveTo>
                      <a:pt x="930" y="1"/>
                    </a:moveTo>
                    <a:cubicBezTo>
                      <a:pt x="773" y="1"/>
                      <a:pt x="621" y="49"/>
                      <a:pt x="498" y="146"/>
                    </a:cubicBezTo>
                    <a:cubicBezTo>
                      <a:pt x="329" y="259"/>
                      <a:pt x="183" y="416"/>
                      <a:pt x="59" y="585"/>
                    </a:cubicBezTo>
                    <a:cubicBezTo>
                      <a:pt x="0" y="636"/>
                      <a:pt x="55" y="718"/>
                      <a:pt x="114" y="718"/>
                    </a:cubicBezTo>
                    <a:cubicBezTo>
                      <a:pt x="134" y="718"/>
                      <a:pt x="155" y="709"/>
                      <a:pt x="171" y="686"/>
                    </a:cubicBezTo>
                    <a:cubicBezTo>
                      <a:pt x="354" y="453"/>
                      <a:pt x="601" y="146"/>
                      <a:pt x="920" y="146"/>
                    </a:cubicBezTo>
                    <a:cubicBezTo>
                      <a:pt x="954" y="146"/>
                      <a:pt x="990" y="150"/>
                      <a:pt x="1026" y="158"/>
                    </a:cubicBezTo>
                    <a:cubicBezTo>
                      <a:pt x="1032" y="159"/>
                      <a:pt x="1038" y="160"/>
                      <a:pt x="1044" y="160"/>
                    </a:cubicBezTo>
                    <a:cubicBezTo>
                      <a:pt x="1121" y="160"/>
                      <a:pt x="1154" y="32"/>
                      <a:pt x="1060" y="12"/>
                    </a:cubicBezTo>
                    <a:cubicBezTo>
                      <a:pt x="1016" y="4"/>
                      <a:pt x="973" y="1"/>
                      <a:pt x="9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6"/>
              <p:cNvSpPr/>
              <p:nvPr/>
            </p:nvSpPr>
            <p:spPr>
              <a:xfrm>
                <a:off x="3246950" y="506270"/>
                <a:ext cx="41860" cy="36093"/>
              </a:xfrm>
              <a:custGeom>
                <a:rect b="b" l="l" r="r" t="t"/>
                <a:pathLst>
                  <a:path extrusionOk="0" h="388" w="450">
                    <a:moveTo>
                      <a:pt x="76" y="0"/>
                    </a:moveTo>
                    <a:cubicBezTo>
                      <a:pt x="70" y="0"/>
                      <a:pt x="63" y="2"/>
                      <a:pt x="56" y="5"/>
                    </a:cubicBezTo>
                    <a:cubicBezTo>
                      <a:pt x="45" y="5"/>
                      <a:pt x="23" y="27"/>
                      <a:pt x="11" y="39"/>
                    </a:cubicBezTo>
                    <a:cubicBezTo>
                      <a:pt x="0" y="72"/>
                      <a:pt x="11" y="117"/>
                      <a:pt x="45" y="140"/>
                    </a:cubicBezTo>
                    <a:cubicBezTo>
                      <a:pt x="68" y="151"/>
                      <a:pt x="101" y="162"/>
                      <a:pt x="124" y="185"/>
                    </a:cubicBezTo>
                    <a:lnTo>
                      <a:pt x="169" y="207"/>
                    </a:lnTo>
                    <a:lnTo>
                      <a:pt x="191" y="219"/>
                    </a:lnTo>
                    <a:cubicBezTo>
                      <a:pt x="214" y="241"/>
                      <a:pt x="236" y="264"/>
                      <a:pt x="259" y="286"/>
                    </a:cubicBezTo>
                    <a:lnTo>
                      <a:pt x="270" y="308"/>
                    </a:lnTo>
                    <a:cubicBezTo>
                      <a:pt x="281" y="320"/>
                      <a:pt x="293" y="342"/>
                      <a:pt x="293" y="353"/>
                    </a:cubicBezTo>
                    <a:cubicBezTo>
                      <a:pt x="307" y="375"/>
                      <a:pt x="331" y="388"/>
                      <a:pt x="358" y="388"/>
                    </a:cubicBezTo>
                    <a:cubicBezTo>
                      <a:pt x="373" y="388"/>
                      <a:pt x="389" y="384"/>
                      <a:pt x="405" y="376"/>
                    </a:cubicBezTo>
                    <a:cubicBezTo>
                      <a:pt x="439" y="365"/>
                      <a:pt x="450" y="320"/>
                      <a:pt x="439" y="286"/>
                    </a:cubicBezTo>
                    <a:cubicBezTo>
                      <a:pt x="360" y="162"/>
                      <a:pt x="248" y="72"/>
                      <a:pt x="124" y="16"/>
                    </a:cubicBezTo>
                    <a:cubicBezTo>
                      <a:pt x="108" y="8"/>
                      <a:pt x="92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6"/>
              <p:cNvSpPr/>
              <p:nvPr/>
            </p:nvSpPr>
            <p:spPr>
              <a:xfrm>
                <a:off x="3374762" y="505619"/>
                <a:ext cx="69953" cy="86604"/>
              </a:xfrm>
              <a:custGeom>
                <a:rect b="b" l="l" r="r" t="t"/>
                <a:pathLst>
                  <a:path extrusionOk="0" h="931" w="752">
                    <a:moveTo>
                      <a:pt x="666" y="0"/>
                    </a:moveTo>
                    <a:cubicBezTo>
                      <a:pt x="653" y="0"/>
                      <a:pt x="639" y="4"/>
                      <a:pt x="627" y="12"/>
                    </a:cubicBezTo>
                    <a:cubicBezTo>
                      <a:pt x="335" y="214"/>
                      <a:pt x="121" y="507"/>
                      <a:pt x="20" y="844"/>
                    </a:cubicBezTo>
                    <a:cubicBezTo>
                      <a:pt x="0" y="897"/>
                      <a:pt x="43" y="931"/>
                      <a:pt x="86" y="931"/>
                    </a:cubicBezTo>
                    <a:cubicBezTo>
                      <a:pt x="116" y="931"/>
                      <a:pt x="146" y="914"/>
                      <a:pt x="155" y="878"/>
                    </a:cubicBezTo>
                    <a:cubicBezTo>
                      <a:pt x="256" y="585"/>
                      <a:pt x="448" y="327"/>
                      <a:pt x="695" y="147"/>
                    </a:cubicBezTo>
                    <a:cubicBezTo>
                      <a:pt x="740" y="124"/>
                      <a:pt x="751" y="79"/>
                      <a:pt x="729" y="34"/>
                    </a:cubicBezTo>
                    <a:cubicBezTo>
                      <a:pt x="714" y="13"/>
                      <a:pt x="69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6"/>
              <p:cNvSpPr/>
              <p:nvPr/>
            </p:nvSpPr>
            <p:spPr>
              <a:xfrm>
                <a:off x="3502108" y="449806"/>
                <a:ext cx="246882" cy="106883"/>
              </a:xfrm>
              <a:custGeom>
                <a:rect b="b" l="l" r="r" t="t"/>
                <a:pathLst>
                  <a:path extrusionOk="0" h="1149" w="2654">
                    <a:moveTo>
                      <a:pt x="939" y="0"/>
                    </a:moveTo>
                    <a:cubicBezTo>
                      <a:pt x="635" y="0"/>
                      <a:pt x="334" y="81"/>
                      <a:pt x="68" y="241"/>
                    </a:cubicBezTo>
                    <a:cubicBezTo>
                      <a:pt x="1" y="289"/>
                      <a:pt x="48" y="386"/>
                      <a:pt x="112" y="386"/>
                    </a:cubicBezTo>
                    <a:cubicBezTo>
                      <a:pt x="123" y="386"/>
                      <a:pt x="135" y="383"/>
                      <a:pt x="147" y="376"/>
                    </a:cubicBezTo>
                    <a:cubicBezTo>
                      <a:pt x="383" y="227"/>
                      <a:pt x="652" y="152"/>
                      <a:pt x="924" y="152"/>
                    </a:cubicBezTo>
                    <a:cubicBezTo>
                      <a:pt x="1105" y="152"/>
                      <a:pt x="1287" y="185"/>
                      <a:pt x="1462" y="252"/>
                    </a:cubicBezTo>
                    <a:cubicBezTo>
                      <a:pt x="1676" y="320"/>
                      <a:pt x="1867" y="421"/>
                      <a:pt x="2047" y="567"/>
                    </a:cubicBezTo>
                    <a:cubicBezTo>
                      <a:pt x="2136" y="634"/>
                      <a:pt x="2215" y="713"/>
                      <a:pt x="2294" y="792"/>
                    </a:cubicBezTo>
                    <a:cubicBezTo>
                      <a:pt x="2361" y="859"/>
                      <a:pt x="2485" y="960"/>
                      <a:pt x="2496" y="1073"/>
                    </a:cubicBezTo>
                    <a:cubicBezTo>
                      <a:pt x="2502" y="1123"/>
                      <a:pt x="2541" y="1149"/>
                      <a:pt x="2579" y="1149"/>
                    </a:cubicBezTo>
                    <a:cubicBezTo>
                      <a:pt x="2617" y="1149"/>
                      <a:pt x="2654" y="1123"/>
                      <a:pt x="2654" y="1073"/>
                    </a:cubicBezTo>
                    <a:cubicBezTo>
                      <a:pt x="2631" y="960"/>
                      <a:pt x="2575" y="848"/>
                      <a:pt x="2485" y="769"/>
                    </a:cubicBezTo>
                    <a:cubicBezTo>
                      <a:pt x="2395" y="679"/>
                      <a:pt x="2305" y="578"/>
                      <a:pt x="2204" y="500"/>
                    </a:cubicBezTo>
                    <a:cubicBezTo>
                      <a:pt x="2013" y="342"/>
                      <a:pt x="1799" y="207"/>
                      <a:pt x="1563" y="117"/>
                    </a:cubicBezTo>
                    <a:cubicBezTo>
                      <a:pt x="1361" y="39"/>
                      <a:pt x="1149" y="0"/>
                      <a:pt x="9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6"/>
              <p:cNvSpPr/>
              <p:nvPr/>
            </p:nvSpPr>
            <p:spPr>
              <a:xfrm>
                <a:off x="3411319" y="1225512"/>
                <a:ext cx="82511" cy="178417"/>
              </a:xfrm>
              <a:custGeom>
                <a:rect b="b" l="l" r="r" t="t"/>
                <a:pathLst>
                  <a:path extrusionOk="0" h="1918" w="887">
                    <a:moveTo>
                      <a:pt x="721" y="1"/>
                    </a:moveTo>
                    <a:cubicBezTo>
                      <a:pt x="675" y="1"/>
                      <a:pt x="630" y="37"/>
                      <a:pt x="650" y="98"/>
                    </a:cubicBezTo>
                    <a:cubicBezTo>
                      <a:pt x="729" y="412"/>
                      <a:pt x="684" y="750"/>
                      <a:pt x="538" y="1042"/>
                    </a:cubicBezTo>
                    <a:cubicBezTo>
                      <a:pt x="470" y="1188"/>
                      <a:pt x="414" y="1323"/>
                      <a:pt x="336" y="1469"/>
                    </a:cubicBezTo>
                    <a:cubicBezTo>
                      <a:pt x="279" y="1593"/>
                      <a:pt x="189" y="1694"/>
                      <a:pt x="77" y="1773"/>
                    </a:cubicBezTo>
                    <a:cubicBezTo>
                      <a:pt x="0" y="1821"/>
                      <a:pt x="46" y="1917"/>
                      <a:pt x="117" y="1917"/>
                    </a:cubicBezTo>
                    <a:cubicBezTo>
                      <a:pt x="129" y="1917"/>
                      <a:pt x="142" y="1914"/>
                      <a:pt x="156" y="1908"/>
                    </a:cubicBezTo>
                    <a:cubicBezTo>
                      <a:pt x="279" y="1829"/>
                      <a:pt x="381" y="1717"/>
                      <a:pt x="448" y="1582"/>
                    </a:cubicBezTo>
                    <a:cubicBezTo>
                      <a:pt x="538" y="1424"/>
                      <a:pt x="605" y="1267"/>
                      <a:pt x="684" y="1098"/>
                    </a:cubicBezTo>
                    <a:cubicBezTo>
                      <a:pt x="841" y="772"/>
                      <a:pt x="886" y="401"/>
                      <a:pt x="797" y="53"/>
                    </a:cubicBezTo>
                    <a:cubicBezTo>
                      <a:pt x="783" y="17"/>
                      <a:pt x="752" y="1"/>
                      <a:pt x="7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6"/>
              <p:cNvSpPr/>
              <p:nvPr/>
            </p:nvSpPr>
            <p:spPr>
              <a:xfrm>
                <a:off x="3220811" y="1436392"/>
                <a:ext cx="123813" cy="20465"/>
              </a:xfrm>
              <a:custGeom>
                <a:rect b="b" l="l" r="r" t="t"/>
                <a:pathLst>
                  <a:path extrusionOk="0" h="220" w="1331">
                    <a:moveTo>
                      <a:pt x="113" y="0"/>
                    </a:moveTo>
                    <a:cubicBezTo>
                      <a:pt x="34" y="0"/>
                      <a:pt x="0" y="113"/>
                      <a:pt x="68" y="147"/>
                    </a:cubicBezTo>
                    <a:cubicBezTo>
                      <a:pt x="271" y="194"/>
                      <a:pt x="480" y="220"/>
                      <a:pt x="689" y="220"/>
                    </a:cubicBezTo>
                    <a:cubicBezTo>
                      <a:pt x="873" y="220"/>
                      <a:pt x="1058" y="200"/>
                      <a:pt x="1237" y="158"/>
                    </a:cubicBezTo>
                    <a:cubicBezTo>
                      <a:pt x="1331" y="147"/>
                      <a:pt x="1299" y="21"/>
                      <a:pt x="1222" y="21"/>
                    </a:cubicBezTo>
                    <a:cubicBezTo>
                      <a:pt x="1216" y="21"/>
                      <a:pt x="1210" y="21"/>
                      <a:pt x="1203" y="23"/>
                    </a:cubicBezTo>
                    <a:cubicBezTo>
                      <a:pt x="1041" y="58"/>
                      <a:pt x="877" y="76"/>
                      <a:pt x="712" y="76"/>
                    </a:cubicBezTo>
                    <a:cubicBezTo>
                      <a:pt x="512" y="76"/>
                      <a:pt x="310" y="5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2474128" y="1101794"/>
                <a:ext cx="56093" cy="223812"/>
              </a:xfrm>
              <a:custGeom>
                <a:rect b="b" l="l" r="r" t="t"/>
                <a:pathLst>
                  <a:path extrusionOk="0" h="2406" w="603">
                    <a:moveTo>
                      <a:pt x="371" y="0"/>
                    </a:moveTo>
                    <a:cubicBezTo>
                      <a:pt x="353" y="0"/>
                      <a:pt x="333" y="7"/>
                      <a:pt x="315" y="22"/>
                    </a:cubicBezTo>
                    <a:cubicBezTo>
                      <a:pt x="180" y="157"/>
                      <a:pt x="101" y="326"/>
                      <a:pt x="79" y="517"/>
                    </a:cubicBezTo>
                    <a:cubicBezTo>
                      <a:pt x="34" y="753"/>
                      <a:pt x="11" y="989"/>
                      <a:pt x="11" y="1237"/>
                    </a:cubicBezTo>
                    <a:cubicBezTo>
                      <a:pt x="0" y="1653"/>
                      <a:pt x="157" y="2069"/>
                      <a:pt x="438" y="2383"/>
                    </a:cubicBezTo>
                    <a:cubicBezTo>
                      <a:pt x="454" y="2399"/>
                      <a:pt x="472" y="2405"/>
                      <a:pt x="489" y="2405"/>
                    </a:cubicBezTo>
                    <a:cubicBezTo>
                      <a:pt x="548" y="2405"/>
                      <a:pt x="603" y="2331"/>
                      <a:pt x="551" y="2271"/>
                    </a:cubicBezTo>
                    <a:cubicBezTo>
                      <a:pt x="292" y="1990"/>
                      <a:pt x="157" y="1619"/>
                      <a:pt x="157" y="1237"/>
                    </a:cubicBezTo>
                    <a:cubicBezTo>
                      <a:pt x="157" y="1023"/>
                      <a:pt x="180" y="809"/>
                      <a:pt x="214" y="607"/>
                    </a:cubicBezTo>
                    <a:cubicBezTo>
                      <a:pt x="225" y="427"/>
                      <a:pt x="304" y="258"/>
                      <a:pt x="427" y="124"/>
                    </a:cubicBezTo>
                    <a:cubicBezTo>
                      <a:pt x="479" y="72"/>
                      <a:pt x="431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6"/>
              <p:cNvSpPr/>
              <p:nvPr/>
            </p:nvSpPr>
            <p:spPr>
              <a:xfrm>
                <a:off x="2585940" y="1413137"/>
                <a:ext cx="89767" cy="53209"/>
              </a:xfrm>
              <a:custGeom>
                <a:rect b="b" l="l" r="r" t="t"/>
                <a:pathLst>
                  <a:path extrusionOk="0" h="572" w="965">
                    <a:moveTo>
                      <a:pt x="79" y="0"/>
                    </a:moveTo>
                    <a:cubicBezTo>
                      <a:pt x="72" y="0"/>
                      <a:pt x="65" y="1"/>
                      <a:pt x="57" y="3"/>
                    </a:cubicBezTo>
                    <a:cubicBezTo>
                      <a:pt x="23" y="14"/>
                      <a:pt x="1" y="59"/>
                      <a:pt x="12" y="104"/>
                    </a:cubicBezTo>
                    <a:cubicBezTo>
                      <a:pt x="127" y="391"/>
                      <a:pt x="411" y="572"/>
                      <a:pt x="722" y="572"/>
                    </a:cubicBezTo>
                    <a:cubicBezTo>
                      <a:pt x="777" y="572"/>
                      <a:pt x="833" y="566"/>
                      <a:pt x="889" y="554"/>
                    </a:cubicBezTo>
                    <a:cubicBezTo>
                      <a:pt x="964" y="522"/>
                      <a:pt x="937" y="407"/>
                      <a:pt x="856" y="407"/>
                    </a:cubicBezTo>
                    <a:cubicBezTo>
                      <a:pt x="852" y="407"/>
                      <a:pt x="848" y="407"/>
                      <a:pt x="844" y="408"/>
                    </a:cubicBezTo>
                    <a:cubicBezTo>
                      <a:pt x="798" y="419"/>
                      <a:pt x="752" y="424"/>
                      <a:pt x="706" y="424"/>
                    </a:cubicBezTo>
                    <a:cubicBezTo>
                      <a:pt x="472" y="424"/>
                      <a:pt x="251" y="285"/>
                      <a:pt x="147" y="59"/>
                    </a:cubicBezTo>
                    <a:cubicBezTo>
                      <a:pt x="138" y="22"/>
                      <a:pt x="113" y="0"/>
                      <a:pt x="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6"/>
              <p:cNvSpPr/>
              <p:nvPr/>
            </p:nvSpPr>
            <p:spPr>
              <a:xfrm>
                <a:off x="2782866" y="1466438"/>
                <a:ext cx="68837" cy="25488"/>
              </a:xfrm>
              <a:custGeom>
                <a:rect b="b" l="l" r="r" t="t"/>
                <a:pathLst>
                  <a:path extrusionOk="0" h="274" w="740">
                    <a:moveTo>
                      <a:pt x="657" y="1"/>
                    </a:moveTo>
                    <a:cubicBezTo>
                      <a:pt x="650" y="1"/>
                      <a:pt x="644" y="2"/>
                      <a:pt x="638" y="4"/>
                    </a:cubicBezTo>
                    <a:cubicBezTo>
                      <a:pt x="459" y="60"/>
                      <a:pt x="267" y="93"/>
                      <a:pt x="88" y="116"/>
                    </a:cubicBezTo>
                    <a:cubicBezTo>
                      <a:pt x="85" y="116"/>
                      <a:pt x="82" y="115"/>
                      <a:pt x="80" y="115"/>
                    </a:cubicBezTo>
                    <a:cubicBezTo>
                      <a:pt x="0" y="115"/>
                      <a:pt x="0" y="274"/>
                      <a:pt x="80" y="274"/>
                    </a:cubicBezTo>
                    <a:cubicBezTo>
                      <a:pt x="82" y="274"/>
                      <a:pt x="85" y="274"/>
                      <a:pt x="88" y="273"/>
                    </a:cubicBezTo>
                    <a:cubicBezTo>
                      <a:pt x="290" y="251"/>
                      <a:pt x="481" y="206"/>
                      <a:pt x="672" y="150"/>
                    </a:cubicBezTo>
                    <a:cubicBezTo>
                      <a:pt x="717" y="138"/>
                      <a:pt x="740" y="93"/>
                      <a:pt x="728" y="60"/>
                    </a:cubicBezTo>
                    <a:cubicBezTo>
                      <a:pt x="719" y="22"/>
                      <a:pt x="687" y="1"/>
                      <a:pt x="6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6"/>
              <p:cNvSpPr/>
              <p:nvPr/>
            </p:nvSpPr>
            <p:spPr>
              <a:xfrm>
                <a:off x="3057652" y="981052"/>
                <a:ext cx="139255" cy="100092"/>
              </a:xfrm>
              <a:custGeom>
                <a:rect b="b" l="l" r="r" t="t"/>
                <a:pathLst>
                  <a:path extrusionOk="0" h="1076" w="1497">
                    <a:moveTo>
                      <a:pt x="146" y="1"/>
                    </a:moveTo>
                    <a:cubicBezTo>
                      <a:pt x="107" y="1"/>
                      <a:pt x="62" y="26"/>
                      <a:pt x="57" y="72"/>
                    </a:cubicBezTo>
                    <a:cubicBezTo>
                      <a:pt x="0" y="421"/>
                      <a:pt x="146" y="770"/>
                      <a:pt x="439" y="972"/>
                    </a:cubicBezTo>
                    <a:cubicBezTo>
                      <a:pt x="544" y="1042"/>
                      <a:pt x="663" y="1076"/>
                      <a:pt x="783" y="1076"/>
                    </a:cubicBezTo>
                    <a:cubicBezTo>
                      <a:pt x="971" y="1076"/>
                      <a:pt x="1158" y="991"/>
                      <a:pt x="1282" y="826"/>
                    </a:cubicBezTo>
                    <a:cubicBezTo>
                      <a:pt x="1394" y="657"/>
                      <a:pt x="1383" y="443"/>
                      <a:pt x="1473" y="264"/>
                    </a:cubicBezTo>
                    <a:cubicBezTo>
                      <a:pt x="1496" y="210"/>
                      <a:pt x="1446" y="156"/>
                      <a:pt x="1397" y="156"/>
                    </a:cubicBezTo>
                    <a:cubicBezTo>
                      <a:pt x="1375" y="156"/>
                      <a:pt x="1352" y="168"/>
                      <a:pt x="1338" y="196"/>
                    </a:cubicBezTo>
                    <a:cubicBezTo>
                      <a:pt x="1248" y="365"/>
                      <a:pt x="1248" y="578"/>
                      <a:pt x="1147" y="736"/>
                    </a:cubicBezTo>
                    <a:cubicBezTo>
                      <a:pt x="1067" y="855"/>
                      <a:pt x="926" y="931"/>
                      <a:pt x="777" y="931"/>
                    </a:cubicBezTo>
                    <a:cubicBezTo>
                      <a:pt x="758" y="931"/>
                      <a:pt x="739" y="929"/>
                      <a:pt x="720" y="927"/>
                    </a:cubicBezTo>
                    <a:cubicBezTo>
                      <a:pt x="551" y="904"/>
                      <a:pt x="405" y="792"/>
                      <a:pt x="315" y="646"/>
                    </a:cubicBezTo>
                    <a:cubicBezTo>
                      <a:pt x="214" y="477"/>
                      <a:pt x="180" y="275"/>
                      <a:pt x="203" y="72"/>
                    </a:cubicBezTo>
                    <a:cubicBezTo>
                      <a:pt x="214" y="23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6"/>
              <p:cNvSpPr/>
              <p:nvPr/>
            </p:nvSpPr>
            <p:spPr>
              <a:xfrm>
                <a:off x="3098395" y="848496"/>
                <a:ext cx="30418" cy="38139"/>
              </a:xfrm>
              <a:custGeom>
                <a:rect b="b" l="l" r="r" t="t"/>
                <a:pathLst>
                  <a:path extrusionOk="0" h="410" w="327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6"/>
              <p:cNvSpPr/>
              <p:nvPr/>
            </p:nvSpPr>
            <p:spPr>
              <a:xfrm>
                <a:off x="3164347" y="854915"/>
                <a:ext cx="24093" cy="46232"/>
              </a:xfrm>
              <a:custGeom>
                <a:rect b="b" l="l" r="r" t="t"/>
                <a:pathLst>
                  <a:path extrusionOk="0" h="497" w="259">
                    <a:moveTo>
                      <a:pt x="79" y="1"/>
                    </a:moveTo>
                    <a:cubicBezTo>
                      <a:pt x="34" y="1"/>
                      <a:pt x="0" y="34"/>
                      <a:pt x="0" y="79"/>
                    </a:cubicBezTo>
                    <a:lnTo>
                      <a:pt x="0" y="259"/>
                    </a:lnTo>
                    <a:cubicBezTo>
                      <a:pt x="0" y="315"/>
                      <a:pt x="0" y="372"/>
                      <a:pt x="23" y="428"/>
                    </a:cubicBezTo>
                    <a:cubicBezTo>
                      <a:pt x="44" y="471"/>
                      <a:pt x="85" y="496"/>
                      <a:pt x="126" y="496"/>
                    </a:cubicBezTo>
                    <a:cubicBezTo>
                      <a:pt x="149" y="496"/>
                      <a:pt x="171" y="489"/>
                      <a:pt x="191" y="473"/>
                    </a:cubicBezTo>
                    <a:cubicBezTo>
                      <a:pt x="236" y="428"/>
                      <a:pt x="259" y="360"/>
                      <a:pt x="247" y="293"/>
                    </a:cubicBezTo>
                    <a:cubicBezTo>
                      <a:pt x="247" y="226"/>
                      <a:pt x="236" y="147"/>
                      <a:pt x="225" y="79"/>
                    </a:cubicBezTo>
                    <a:cubicBezTo>
                      <a:pt x="216" y="52"/>
                      <a:pt x="191" y="31"/>
                      <a:pt x="158" y="31"/>
                    </a:cubicBezTo>
                    <a:cubicBezTo>
                      <a:pt x="151" y="31"/>
                      <a:pt x="143" y="32"/>
                      <a:pt x="135" y="34"/>
                    </a:cubicBezTo>
                    <a:cubicBezTo>
                      <a:pt x="124" y="12"/>
                      <a:pt x="101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6" name="Google Shape;1866;p36"/>
            <p:cNvSpPr/>
            <p:nvPr/>
          </p:nvSpPr>
          <p:spPr>
            <a:xfrm rot="-516949">
              <a:off x="8037334" y="4432832"/>
              <a:ext cx="236511" cy="291133"/>
            </a:xfrm>
            <a:custGeom>
              <a:rect b="b" l="l" r="r" t="t"/>
              <a:pathLst>
                <a:path extrusionOk="0" h="3715" w="3018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6449192" y="4123808"/>
              <a:ext cx="302342" cy="170057"/>
            </a:xfrm>
            <a:custGeom>
              <a:rect b="b" l="l" r="r" t="t"/>
              <a:pathLst>
                <a:path extrusionOk="0" h="2170" w="3858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6373724" y="4304994"/>
              <a:ext cx="287295" cy="111752"/>
            </a:xfrm>
            <a:custGeom>
              <a:rect b="b" l="l" r="r" t="t"/>
              <a:pathLst>
                <a:path extrusionOk="0" h="1426" w="3666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 rot="-516949">
              <a:off x="7984249" y="4610799"/>
              <a:ext cx="81423" cy="271463"/>
            </a:xfrm>
            <a:custGeom>
              <a:rect b="b" l="l" r="r" t="t"/>
              <a:pathLst>
                <a:path extrusionOk="0" h="3464" w="1039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 rot="-2572172">
              <a:off x="8415608" y="3744933"/>
              <a:ext cx="230867" cy="230318"/>
            </a:xfrm>
            <a:custGeom>
              <a:rect b="b" l="l" r="r" t="t"/>
              <a:pathLst>
                <a:path extrusionOk="0" h="2939" w="2946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37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37"/>
          <p:cNvSpPr txBox="1"/>
          <p:nvPr>
            <p:ph type="title"/>
          </p:nvPr>
        </p:nvSpPr>
        <p:spPr>
          <a:xfrm>
            <a:off x="762412" y="202197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4" name="Google Shape;1874;p37"/>
          <p:cNvSpPr txBox="1"/>
          <p:nvPr>
            <p:ph idx="1" type="subTitle"/>
          </p:nvPr>
        </p:nvSpPr>
        <p:spPr>
          <a:xfrm>
            <a:off x="762412" y="2322514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5" name="Google Shape;1875;p37"/>
          <p:cNvSpPr txBox="1"/>
          <p:nvPr>
            <p:ph idx="2" type="title"/>
          </p:nvPr>
        </p:nvSpPr>
        <p:spPr>
          <a:xfrm>
            <a:off x="3461687" y="202197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6" name="Google Shape;1876;p37"/>
          <p:cNvSpPr txBox="1"/>
          <p:nvPr>
            <p:ph idx="3" type="subTitle"/>
          </p:nvPr>
        </p:nvSpPr>
        <p:spPr>
          <a:xfrm>
            <a:off x="3461687" y="2322514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7" name="Google Shape;1877;p37"/>
          <p:cNvSpPr txBox="1"/>
          <p:nvPr>
            <p:ph idx="4" type="title"/>
          </p:nvPr>
        </p:nvSpPr>
        <p:spPr>
          <a:xfrm>
            <a:off x="762412" y="376059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8" name="Google Shape;1878;p37"/>
          <p:cNvSpPr txBox="1"/>
          <p:nvPr>
            <p:ph idx="5" type="subTitle"/>
          </p:nvPr>
        </p:nvSpPr>
        <p:spPr>
          <a:xfrm>
            <a:off x="762412" y="4057199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9" name="Google Shape;1879;p37"/>
          <p:cNvSpPr txBox="1"/>
          <p:nvPr>
            <p:ph idx="6" type="title"/>
          </p:nvPr>
        </p:nvSpPr>
        <p:spPr>
          <a:xfrm>
            <a:off x="3461687" y="376059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0" name="Google Shape;1880;p37"/>
          <p:cNvSpPr txBox="1"/>
          <p:nvPr>
            <p:ph idx="7" type="subTitle"/>
          </p:nvPr>
        </p:nvSpPr>
        <p:spPr>
          <a:xfrm>
            <a:off x="3461687" y="4057199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1" name="Google Shape;1881;p37"/>
          <p:cNvSpPr txBox="1"/>
          <p:nvPr>
            <p:ph idx="8" type="title"/>
          </p:nvPr>
        </p:nvSpPr>
        <p:spPr>
          <a:xfrm>
            <a:off x="6160988" y="202197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2" name="Google Shape;1882;p37"/>
          <p:cNvSpPr txBox="1"/>
          <p:nvPr>
            <p:ph idx="9" type="subTitle"/>
          </p:nvPr>
        </p:nvSpPr>
        <p:spPr>
          <a:xfrm>
            <a:off x="6160988" y="2322514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3" name="Google Shape;1883;p37"/>
          <p:cNvSpPr txBox="1"/>
          <p:nvPr>
            <p:ph idx="13" type="title"/>
          </p:nvPr>
        </p:nvSpPr>
        <p:spPr>
          <a:xfrm>
            <a:off x="6160988" y="376059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4" name="Google Shape;1884;p37"/>
          <p:cNvSpPr txBox="1"/>
          <p:nvPr>
            <p:ph idx="14" type="subTitle"/>
          </p:nvPr>
        </p:nvSpPr>
        <p:spPr>
          <a:xfrm>
            <a:off x="6160988" y="4057199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5" name="Google Shape;1885;p3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886" name="Google Shape;1886;p37"/>
          <p:cNvGrpSpPr/>
          <p:nvPr/>
        </p:nvGrpSpPr>
        <p:grpSpPr>
          <a:xfrm>
            <a:off x="-959214" y="-203861"/>
            <a:ext cx="2382435" cy="1477716"/>
            <a:chOff x="3764424" y="69889"/>
            <a:chExt cx="2382435" cy="1477716"/>
          </a:xfrm>
        </p:grpSpPr>
        <p:sp>
          <p:nvSpPr>
            <p:cNvPr id="1887" name="Google Shape;1887;p37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rect b="b" l="l" r="r" t="t"/>
              <a:pathLst>
                <a:path extrusionOk="0" h="3715" w="3018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3839892" y="696308"/>
              <a:ext cx="302342" cy="170057"/>
            </a:xfrm>
            <a:custGeom>
              <a:rect b="b" l="l" r="r" t="t"/>
              <a:pathLst>
                <a:path extrusionOk="0" h="2170" w="3858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3764424" y="877494"/>
              <a:ext cx="287295" cy="111752"/>
            </a:xfrm>
            <a:custGeom>
              <a:rect b="b" l="l" r="r" t="t"/>
              <a:pathLst>
                <a:path extrusionOk="0" h="1426" w="3666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rect b="b" l="l" r="r" t="t"/>
              <a:pathLst>
                <a:path extrusionOk="0" h="3464" w="1039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rect b="b" l="l" r="r" t="t"/>
              <a:pathLst>
                <a:path extrusionOk="0" h="2939" w="2946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2" name="Google Shape;1892;p37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1893" name="Google Shape;1893;p37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1894" name="Google Shape;1894;p37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rect b="b" l="l" r="r" t="t"/>
                  <a:pathLst>
                    <a:path extrusionOk="0" h="12432" w="18416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37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rect b="b" l="l" r="r" t="t"/>
                  <a:pathLst>
                    <a:path extrusionOk="0" h="1087" w="1823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37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rect b="b" l="l" r="r" t="t"/>
                  <a:pathLst>
                    <a:path extrusionOk="0" h="296" w="574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37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rect b="b" l="l" r="r" t="t"/>
                  <a:pathLst>
                    <a:path extrusionOk="0" h="1073" w="434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37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rect b="b" l="l" r="r" t="t"/>
                  <a:pathLst>
                    <a:path extrusionOk="0" h="1822" w="154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37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rect b="b" l="l" r="r" t="t"/>
                  <a:pathLst>
                    <a:path extrusionOk="0" h="316" w="74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37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rect b="b" l="l" r="r" t="t"/>
                  <a:pathLst>
                    <a:path extrusionOk="0" h="718" w="1154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37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rect b="b" l="l" r="r" t="t"/>
                  <a:pathLst>
                    <a:path extrusionOk="0" h="388" w="45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37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rect b="b" l="l" r="r" t="t"/>
                  <a:pathLst>
                    <a:path extrusionOk="0" h="931" w="752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37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rect b="b" l="l" r="r" t="t"/>
                  <a:pathLst>
                    <a:path extrusionOk="0" h="1149" w="2654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37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rect b="b" l="l" r="r" t="t"/>
                  <a:pathLst>
                    <a:path extrusionOk="0" h="1918" w="887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37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rect b="b" l="l" r="r" t="t"/>
                  <a:pathLst>
                    <a:path extrusionOk="0" h="220" w="1331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37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rect b="b" l="l" r="r" t="t"/>
                  <a:pathLst>
                    <a:path extrusionOk="0" h="2406" w="603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37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rect b="b" l="l" r="r" t="t"/>
                  <a:pathLst>
                    <a:path extrusionOk="0" h="572" w="965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37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rect b="b" l="l" r="r" t="t"/>
                  <a:pathLst>
                    <a:path extrusionOk="0" h="274" w="74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37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rect b="b" l="l" r="r" t="t"/>
                  <a:pathLst>
                    <a:path extrusionOk="0" h="410" w="327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37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rect b="b" l="l" r="r" t="t"/>
                  <a:pathLst>
                    <a:path extrusionOk="0" h="497" w="259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1" name="Google Shape;1911;p37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rect b="b" l="l" r="r" t="t"/>
                <a:pathLst>
                  <a:path extrusionOk="0" h="410" w="327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-1915296" y="4608488"/>
            <a:ext cx="3677844" cy="1663668"/>
            <a:chOff x="5935450" y="921661"/>
            <a:chExt cx="739786" cy="334641"/>
          </a:xfrm>
        </p:grpSpPr>
        <p:sp>
          <p:nvSpPr>
            <p:cNvPr id="1913" name="Google Shape;1913;p37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37"/>
          <p:cNvGrpSpPr/>
          <p:nvPr/>
        </p:nvGrpSpPr>
        <p:grpSpPr>
          <a:xfrm>
            <a:off x="6933795" y="-681152"/>
            <a:ext cx="3282946" cy="1485037"/>
            <a:chOff x="5935450" y="921661"/>
            <a:chExt cx="739786" cy="334641"/>
          </a:xfrm>
        </p:grpSpPr>
        <p:sp>
          <p:nvSpPr>
            <p:cNvPr id="1920" name="Google Shape;1920;p37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8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8"/>
          <p:cNvSpPr txBox="1"/>
          <p:nvPr>
            <p:ph hasCustomPrompt="1" type="title"/>
          </p:nvPr>
        </p:nvSpPr>
        <p:spPr>
          <a:xfrm>
            <a:off x="1982400" y="540000"/>
            <a:ext cx="51792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29" name="Google Shape;1929;p38"/>
          <p:cNvSpPr txBox="1"/>
          <p:nvPr>
            <p:ph idx="1" type="subTitle"/>
          </p:nvPr>
        </p:nvSpPr>
        <p:spPr>
          <a:xfrm>
            <a:off x="1982400" y="1368301"/>
            <a:ext cx="5179200" cy="32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0" name="Google Shape;1930;p38"/>
          <p:cNvSpPr txBox="1"/>
          <p:nvPr>
            <p:ph hasCustomPrompt="1" idx="2" type="title"/>
          </p:nvPr>
        </p:nvSpPr>
        <p:spPr>
          <a:xfrm>
            <a:off x="1982400" y="1996148"/>
            <a:ext cx="51792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31" name="Google Shape;1931;p38"/>
          <p:cNvSpPr txBox="1"/>
          <p:nvPr>
            <p:ph idx="3" type="subTitle"/>
          </p:nvPr>
        </p:nvSpPr>
        <p:spPr>
          <a:xfrm>
            <a:off x="1982400" y="2826281"/>
            <a:ext cx="5179200" cy="32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2" name="Google Shape;1932;p38"/>
          <p:cNvSpPr txBox="1"/>
          <p:nvPr>
            <p:ph hasCustomPrompt="1" idx="4" type="title"/>
          </p:nvPr>
        </p:nvSpPr>
        <p:spPr>
          <a:xfrm>
            <a:off x="1982400" y="3452296"/>
            <a:ext cx="51792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33" name="Google Shape;1933;p38"/>
          <p:cNvSpPr txBox="1"/>
          <p:nvPr>
            <p:ph idx="5" type="subTitle"/>
          </p:nvPr>
        </p:nvSpPr>
        <p:spPr>
          <a:xfrm>
            <a:off x="1982400" y="4284262"/>
            <a:ext cx="5179200" cy="32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34" name="Google Shape;1934;p38"/>
          <p:cNvGrpSpPr/>
          <p:nvPr/>
        </p:nvGrpSpPr>
        <p:grpSpPr>
          <a:xfrm>
            <a:off x="8826163" y="535000"/>
            <a:ext cx="168361" cy="261749"/>
            <a:chOff x="1877913" y="1847725"/>
            <a:chExt cx="168361" cy="261749"/>
          </a:xfrm>
        </p:grpSpPr>
        <p:sp>
          <p:nvSpPr>
            <p:cNvPr id="1935" name="Google Shape;1935;p3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7" name="Google Shape;1937;p38"/>
          <p:cNvSpPr/>
          <p:nvPr/>
        </p:nvSpPr>
        <p:spPr>
          <a:xfrm flipH="1">
            <a:off x="8597239" y="36205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38"/>
          <p:cNvSpPr/>
          <p:nvPr/>
        </p:nvSpPr>
        <p:spPr>
          <a:xfrm flipH="1">
            <a:off x="6564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38"/>
          <p:cNvSpPr/>
          <p:nvPr/>
        </p:nvSpPr>
        <p:spPr>
          <a:xfrm flipH="1">
            <a:off x="6564946" y="48433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38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38"/>
          <p:cNvSpPr/>
          <p:nvPr/>
        </p:nvSpPr>
        <p:spPr>
          <a:xfrm flipH="1">
            <a:off x="251992" y="31490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38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3" name="Google Shape;1943;p38"/>
          <p:cNvGrpSpPr/>
          <p:nvPr/>
        </p:nvGrpSpPr>
        <p:grpSpPr>
          <a:xfrm>
            <a:off x="-1849721" y="-486812"/>
            <a:ext cx="3677844" cy="1663668"/>
            <a:chOff x="5935450" y="921661"/>
            <a:chExt cx="739786" cy="334641"/>
          </a:xfrm>
        </p:grpSpPr>
        <p:sp>
          <p:nvSpPr>
            <p:cNvPr id="1944" name="Google Shape;1944;p3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0" name="Google Shape;1950;p38"/>
          <p:cNvGrpSpPr/>
          <p:nvPr/>
        </p:nvGrpSpPr>
        <p:grpSpPr>
          <a:xfrm flipH="1">
            <a:off x="7071429" y="4039225"/>
            <a:ext cx="3677844" cy="1663668"/>
            <a:chOff x="5935450" y="921661"/>
            <a:chExt cx="739786" cy="334641"/>
          </a:xfrm>
        </p:grpSpPr>
        <p:sp>
          <p:nvSpPr>
            <p:cNvPr id="1951" name="Google Shape;1951;p3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7" name="Google Shape;1957;p38"/>
          <p:cNvGrpSpPr/>
          <p:nvPr/>
        </p:nvGrpSpPr>
        <p:grpSpPr>
          <a:xfrm>
            <a:off x="-687387" y="1497650"/>
            <a:ext cx="168361" cy="261749"/>
            <a:chOff x="1877913" y="1847725"/>
            <a:chExt cx="168361" cy="261749"/>
          </a:xfrm>
        </p:grpSpPr>
        <p:sp>
          <p:nvSpPr>
            <p:cNvPr id="1958" name="Google Shape;1958;p3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0" name="Google Shape;1960;p38"/>
          <p:cNvGrpSpPr/>
          <p:nvPr/>
        </p:nvGrpSpPr>
        <p:grpSpPr>
          <a:xfrm>
            <a:off x="83638" y="1497650"/>
            <a:ext cx="168361" cy="261749"/>
            <a:chOff x="1877913" y="1847725"/>
            <a:chExt cx="168361" cy="261749"/>
          </a:xfrm>
        </p:grpSpPr>
        <p:sp>
          <p:nvSpPr>
            <p:cNvPr id="1961" name="Google Shape;1961;p3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38"/>
          <p:cNvGrpSpPr/>
          <p:nvPr/>
        </p:nvGrpSpPr>
        <p:grpSpPr>
          <a:xfrm>
            <a:off x="-247387" y="2080200"/>
            <a:ext cx="168361" cy="261749"/>
            <a:chOff x="1877913" y="1847725"/>
            <a:chExt cx="168361" cy="261749"/>
          </a:xfrm>
        </p:grpSpPr>
        <p:sp>
          <p:nvSpPr>
            <p:cNvPr id="1964" name="Google Shape;1964;p3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38"/>
          <p:cNvGrpSpPr/>
          <p:nvPr/>
        </p:nvGrpSpPr>
        <p:grpSpPr>
          <a:xfrm>
            <a:off x="523638" y="2080200"/>
            <a:ext cx="168361" cy="261749"/>
            <a:chOff x="1877913" y="1847725"/>
            <a:chExt cx="168361" cy="261749"/>
          </a:xfrm>
        </p:grpSpPr>
        <p:sp>
          <p:nvSpPr>
            <p:cNvPr id="1967" name="Google Shape;1967;p3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rgbClr val="5B98A0">
                <a:alpha val="52549"/>
              </a:srgbClr>
            </a:gs>
            <a:gs pos="100000">
              <a:srgbClr val="435D5E"/>
            </a:gs>
          </a:gsLst>
          <a:lin ang="16198662" scaled="0"/>
        </a:gradFill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9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5B98A0">
                  <a:alpha val="52549"/>
                </a:srgbClr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39"/>
          <p:cNvSpPr txBox="1"/>
          <p:nvPr>
            <p:ph type="ctrTitle"/>
          </p:nvPr>
        </p:nvSpPr>
        <p:spPr>
          <a:xfrm>
            <a:off x="2430025" y="536689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2" name="Google Shape;1972;p39"/>
          <p:cNvSpPr txBox="1"/>
          <p:nvPr>
            <p:ph idx="1" type="subTitle"/>
          </p:nvPr>
        </p:nvSpPr>
        <p:spPr>
          <a:xfrm>
            <a:off x="2425075" y="2490254"/>
            <a:ext cx="42939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3" name="Google Shape;1973;p39"/>
          <p:cNvSpPr txBox="1"/>
          <p:nvPr/>
        </p:nvSpPr>
        <p:spPr>
          <a:xfrm>
            <a:off x="2497950" y="3642387"/>
            <a:ext cx="414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CREDITS:</a:t>
            </a:r>
            <a:r>
              <a:rPr lang="en" sz="1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r>
              <a:rPr lang="en" sz="1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974" name="Google Shape;1974;p39"/>
          <p:cNvSpPr/>
          <p:nvPr/>
        </p:nvSpPr>
        <p:spPr>
          <a:xfrm>
            <a:off x="2788596" y="48942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39"/>
          <p:cNvSpPr/>
          <p:nvPr/>
        </p:nvSpPr>
        <p:spPr>
          <a:xfrm>
            <a:off x="2942377" y="2565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39"/>
          <p:cNvSpPr/>
          <p:nvPr/>
        </p:nvSpPr>
        <p:spPr>
          <a:xfrm>
            <a:off x="8388531" y="25289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39"/>
          <p:cNvSpPr/>
          <p:nvPr/>
        </p:nvSpPr>
        <p:spPr>
          <a:xfrm>
            <a:off x="6453194" y="32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39"/>
          <p:cNvSpPr/>
          <p:nvPr/>
        </p:nvSpPr>
        <p:spPr>
          <a:xfrm>
            <a:off x="8692000" y="247471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39"/>
          <p:cNvSpPr/>
          <p:nvPr/>
        </p:nvSpPr>
        <p:spPr>
          <a:xfrm>
            <a:off x="4674797" y="479432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39"/>
          <p:cNvSpPr/>
          <p:nvPr/>
        </p:nvSpPr>
        <p:spPr>
          <a:xfrm>
            <a:off x="435575" y="30151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1" name="Google Shape;1981;p39"/>
          <p:cNvGrpSpPr/>
          <p:nvPr/>
        </p:nvGrpSpPr>
        <p:grpSpPr>
          <a:xfrm>
            <a:off x="8194785" y="4325172"/>
            <a:ext cx="596694" cy="566663"/>
            <a:chOff x="8095310" y="4409072"/>
            <a:chExt cx="596694" cy="566663"/>
          </a:xfrm>
        </p:grpSpPr>
        <p:grpSp>
          <p:nvGrpSpPr>
            <p:cNvPr id="1982" name="Google Shape;1982;p39"/>
            <p:cNvGrpSpPr/>
            <p:nvPr/>
          </p:nvGrpSpPr>
          <p:grpSpPr>
            <a:xfrm>
              <a:off x="8095310" y="4409072"/>
              <a:ext cx="596694" cy="566663"/>
              <a:chOff x="-2027365" y="866072"/>
              <a:chExt cx="596694" cy="566663"/>
            </a:xfrm>
          </p:grpSpPr>
          <p:sp>
            <p:nvSpPr>
              <p:cNvPr id="1983" name="Google Shape;1983;p39"/>
              <p:cNvSpPr/>
              <p:nvPr/>
            </p:nvSpPr>
            <p:spPr>
              <a:xfrm>
                <a:off x="-2027365" y="866072"/>
                <a:ext cx="596694" cy="566663"/>
              </a:xfrm>
              <a:custGeom>
                <a:rect b="b" l="l" r="r" t="t"/>
                <a:pathLst>
                  <a:path extrusionOk="0" h="2019" w="2126">
                    <a:moveTo>
                      <a:pt x="735" y="0"/>
                    </a:moveTo>
                    <a:cubicBezTo>
                      <a:pt x="571" y="0"/>
                      <a:pt x="551" y="693"/>
                      <a:pt x="551" y="693"/>
                    </a:cubicBezTo>
                    <a:cubicBezTo>
                      <a:pt x="551" y="693"/>
                      <a:pt x="79" y="851"/>
                      <a:pt x="34" y="986"/>
                    </a:cubicBezTo>
                    <a:cubicBezTo>
                      <a:pt x="0" y="1132"/>
                      <a:pt x="619" y="1312"/>
                      <a:pt x="619" y="1312"/>
                    </a:cubicBezTo>
                    <a:cubicBezTo>
                      <a:pt x="619" y="1312"/>
                      <a:pt x="574" y="1851"/>
                      <a:pt x="765" y="1997"/>
                    </a:cubicBezTo>
                    <a:cubicBezTo>
                      <a:pt x="784" y="2012"/>
                      <a:pt x="805" y="2018"/>
                      <a:pt x="825" y="2018"/>
                    </a:cubicBezTo>
                    <a:cubicBezTo>
                      <a:pt x="1000" y="2018"/>
                      <a:pt x="1215" y="1570"/>
                      <a:pt x="1215" y="1570"/>
                    </a:cubicBezTo>
                    <a:cubicBezTo>
                      <a:pt x="1215" y="1570"/>
                      <a:pt x="1564" y="1745"/>
                      <a:pt x="1806" y="1745"/>
                    </a:cubicBezTo>
                    <a:cubicBezTo>
                      <a:pt x="1831" y="1745"/>
                      <a:pt x="1855" y="1743"/>
                      <a:pt x="1878" y="1739"/>
                    </a:cubicBezTo>
                    <a:cubicBezTo>
                      <a:pt x="2125" y="1705"/>
                      <a:pt x="1709" y="1121"/>
                      <a:pt x="1709" y="1121"/>
                    </a:cubicBezTo>
                    <a:cubicBezTo>
                      <a:pt x="1709" y="1121"/>
                      <a:pt x="1990" y="671"/>
                      <a:pt x="1855" y="480"/>
                    </a:cubicBezTo>
                    <a:cubicBezTo>
                      <a:pt x="1805" y="413"/>
                      <a:pt x="1713" y="392"/>
                      <a:pt x="1616" y="392"/>
                    </a:cubicBezTo>
                    <a:cubicBezTo>
                      <a:pt x="1432" y="392"/>
                      <a:pt x="1226" y="468"/>
                      <a:pt x="1226" y="468"/>
                    </a:cubicBezTo>
                    <a:cubicBezTo>
                      <a:pt x="1226" y="468"/>
                      <a:pt x="956" y="97"/>
                      <a:pt x="765" y="8"/>
                    </a:cubicBezTo>
                    <a:cubicBezTo>
                      <a:pt x="755" y="3"/>
                      <a:pt x="745" y="0"/>
                      <a:pt x="735" y="0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9"/>
              <p:cNvSpPr/>
              <p:nvPr/>
            </p:nvSpPr>
            <p:spPr>
              <a:xfrm>
                <a:off x="-1832864" y="884034"/>
                <a:ext cx="128825" cy="115915"/>
              </a:xfrm>
              <a:custGeom>
                <a:rect b="b" l="l" r="r" t="t"/>
                <a:pathLst>
                  <a:path extrusionOk="0" h="413" w="459">
                    <a:moveTo>
                      <a:pt x="59" y="1"/>
                    </a:moveTo>
                    <a:cubicBezTo>
                      <a:pt x="29" y="1"/>
                      <a:pt x="1" y="41"/>
                      <a:pt x="27" y="67"/>
                    </a:cubicBezTo>
                    <a:lnTo>
                      <a:pt x="83" y="101"/>
                    </a:lnTo>
                    <a:cubicBezTo>
                      <a:pt x="94" y="112"/>
                      <a:pt x="117" y="123"/>
                      <a:pt x="128" y="146"/>
                    </a:cubicBezTo>
                    <a:cubicBezTo>
                      <a:pt x="162" y="168"/>
                      <a:pt x="196" y="191"/>
                      <a:pt x="218" y="225"/>
                    </a:cubicBezTo>
                    <a:cubicBezTo>
                      <a:pt x="252" y="247"/>
                      <a:pt x="286" y="270"/>
                      <a:pt x="308" y="303"/>
                    </a:cubicBezTo>
                    <a:cubicBezTo>
                      <a:pt x="342" y="326"/>
                      <a:pt x="364" y="360"/>
                      <a:pt x="387" y="393"/>
                    </a:cubicBezTo>
                    <a:cubicBezTo>
                      <a:pt x="390" y="407"/>
                      <a:pt x="399" y="412"/>
                      <a:pt x="408" y="412"/>
                    </a:cubicBezTo>
                    <a:cubicBezTo>
                      <a:pt x="430" y="412"/>
                      <a:pt x="459" y="383"/>
                      <a:pt x="443" y="360"/>
                    </a:cubicBezTo>
                    <a:cubicBezTo>
                      <a:pt x="420" y="326"/>
                      <a:pt x="398" y="292"/>
                      <a:pt x="376" y="258"/>
                    </a:cubicBezTo>
                    <a:cubicBezTo>
                      <a:pt x="342" y="225"/>
                      <a:pt x="308" y="202"/>
                      <a:pt x="274" y="180"/>
                    </a:cubicBezTo>
                    <a:cubicBezTo>
                      <a:pt x="252" y="146"/>
                      <a:pt x="218" y="112"/>
                      <a:pt x="184" y="90"/>
                    </a:cubicBezTo>
                    <a:cubicBezTo>
                      <a:pt x="162" y="78"/>
                      <a:pt x="151" y="67"/>
                      <a:pt x="128" y="56"/>
                    </a:cubicBezTo>
                    <a:lnTo>
                      <a:pt x="83" y="11"/>
                    </a:lnTo>
                    <a:cubicBezTo>
                      <a:pt x="76" y="4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9"/>
              <p:cNvSpPr/>
              <p:nvPr/>
            </p:nvSpPr>
            <p:spPr>
              <a:xfrm>
                <a:off x="-1673166" y="1000510"/>
                <a:ext cx="125738" cy="29189"/>
              </a:xfrm>
              <a:custGeom>
                <a:rect b="b" l="l" r="r" t="t"/>
                <a:pathLst>
                  <a:path extrusionOk="0" h="104" w="448">
                    <a:moveTo>
                      <a:pt x="222" y="1"/>
                    </a:moveTo>
                    <a:cubicBezTo>
                      <a:pt x="200" y="1"/>
                      <a:pt x="166" y="1"/>
                      <a:pt x="133" y="12"/>
                    </a:cubicBezTo>
                    <a:lnTo>
                      <a:pt x="31" y="34"/>
                    </a:lnTo>
                    <a:cubicBezTo>
                      <a:pt x="1" y="55"/>
                      <a:pt x="17" y="103"/>
                      <a:pt x="45" y="103"/>
                    </a:cubicBezTo>
                    <a:cubicBezTo>
                      <a:pt x="48" y="103"/>
                      <a:pt x="51" y="103"/>
                      <a:pt x="54" y="102"/>
                    </a:cubicBezTo>
                    <a:lnTo>
                      <a:pt x="144" y="79"/>
                    </a:lnTo>
                    <a:cubicBezTo>
                      <a:pt x="166" y="79"/>
                      <a:pt x="200" y="68"/>
                      <a:pt x="222" y="68"/>
                    </a:cubicBezTo>
                    <a:lnTo>
                      <a:pt x="402" y="68"/>
                    </a:lnTo>
                    <a:cubicBezTo>
                      <a:pt x="408" y="71"/>
                      <a:pt x="414" y="73"/>
                      <a:pt x="418" y="73"/>
                    </a:cubicBezTo>
                    <a:cubicBezTo>
                      <a:pt x="431" y="73"/>
                      <a:pt x="439" y="62"/>
                      <a:pt x="447" y="46"/>
                    </a:cubicBezTo>
                    <a:cubicBezTo>
                      <a:pt x="447" y="23"/>
                      <a:pt x="436" y="12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9"/>
              <p:cNvSpPr/>
              <p:nvPr/>
            </p:nvSpPr>
            <p:spPr>
              <a:xfrm>
                <a:off x="-2000982" y="1085551"/>
                <a:ext cx="140052" cy="67360"/>
              </a:xfrm>
              <a:custGeom>
                <a:rect b="b" l="l" r="r" t="t"/>
                <a:pathLst>
                  <a:path extrusionOk="0" h="240" w="499">
                    <a:moveTo>
                      <a:pt x="445" y="0"/>
                    </a:moveTo>
                    <a:cubicBezTo>
                      <a:pt x="442" y="0"/>
                      <a:pt x="438" y="0"/>
                      <a:pt x="435" y="1"/>
                    </a:cubicBezTo>
                    <a:lnTo>
                      <a:pt x="322" y="35"/>
                    </a:lnTo>
                    <a:cubicBezTo>
                      <a:pt x="277" y="35"/>
                      <a:pt x="244" y="46"/>
                      <a:pt x="210" y="69"/>
                    </a:cubicBezTo>
                    <a:cubicBezTo>
                      <a:pt x="199" y="80"/>
                      <a:pt x="188" y="91"/>
                      <a:pt x="176" y="102"/>
                    </a:cubicBezTo>
                    <a:lnTo>
                      <a:pt x="120" y="125"/>
                    </a:lnTo>
                    <a:cubicBezTo>
                      <a:pt x="98" y="136"/>
                      <a:pt x="64" y="159"/>
                      <a:pt x="30" y="170"/>
                    </a:cubicBezTo>
                    <a:cubicBezTo>
                      <a:pt x="0" y="200"/>
                      <a:pt x="24" y="239"/>
                      <a:pt x="53" y="239"/>
                    </a:cubicBezTo>
                    <a:cubicBezTo>
                      <a:pt x="57" y="239"/>
                      <a:pt x="60" y="239"/>
                      <a:pt x="64" y="237"/>
                    </a:cubicBezTo>
                    <a:cubicBezTo>
                      <a:pt x="98" y="215"/>
                      <a:pt x="120" y="204"/>
                      <a:pt x="154" y="192"/>
                    </a:cubicBezTo>
                    <a:cubicBezTo>
                      <a:pt x="188" y="170"/>
                      <a:pt x="221" y="159"/>
                      <a:pt x="244" y="125"/>
                    </a:cubicBezTo>
                    <a:cubicBezTo>
                      <a:pt x="255" y="125"/>
                      <a:pt x="266" y="114"/>
                      <a:pt x="277" y="114"/>
                    </a:cubicBezTo>
                    <a:lnTo>
                      <a:pt x="345" y="91"/>
                    </a:lnTo>
                    <a:lnTo>
                      <a:pt x="457" y="69"/>
                    </a:lnTo>
                    <a:cubicBezTo>
                      <a:pt x="499" y="58"/>
                      <a:pt x="483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39"/>
              <p:cNvSpPr/>
              <p:nvPr/>
            </p:nvSpPr>
            <p:spPr>
              <a:xfrm>
                <a:off x="-1837916" y="1284261"/>
                <a:ext cx="53046" cy="132474"/>
              </a:xfrm>
              <a:custGeom>
                <a:rect b="b" l="l" r="r" t="t"/>
                <a:pathLst>
                  <a:path extrusionOk="0" h="472" w="189">
                    <a:moveTo>
                      <a:pt x="65" y="0"/>
                    </a:moveTo>
                    <a:cubicBezTo>
                      <a:pt x="62" y="0"/>
                      <a:pt x="59" y="1"/>
                      <a:pt x="56" y="2"/>
                    </a:cubicBezTo>
                    <a:cubicBezTo>
                      <a:pt x="23" y="24"/>
                      <a:pt x="11" y="58"/>
                      <a:pt x="11" y="91"/>
                    </a:cubicBezTo>
                    <a:cubicBezTo>
                      <a:pt x="0" y="136"/>
                      <a:pt x="0" y="181"/>
                      <a:pt x="11" y="226"/>
                    </a:cubicBezTo>
                    <a:cubicBezTo>
                      <a:pt x="23" y="260"/>
                      <a:pt x="34" y="305"/>
                      <a:pt x="56" y="339"/>
                    </a:cubicBezTo>
                    <a:lnTo>
                      <a:pt x="79" y="406"/>
                    </a:lnTo>
                    <a:cubicBezTo>
                      <a:pt x="90" y="418"/>
                      <a:pt x="101" y="440"/>
                      <a:pt x="112" y="462"/>
                    </a:cubicBezTo>
                    <a:cubicBezTo>
                      <a:pt x="116" y="469"/>
                      <a:pt x="123" y="472"/>
                      <a:pt x="132" y="472"/>
                    </a:cubicBezTo>
                    <a:cubicBezTo>
                      <a:pt x="155" y="472"/>
                      <a:pt x="188" y="453"/>
                      <a:pt x="180" y="429"/>
                    </a:cubicBezTo>
                    <a:lnTo>
                      <a:pt x="146" y="373"/>
                    </a:lnTo>
                    <a:cubicBezTo>
                      <a:pt x="135" y="361"/>
                      <a:pt x="135" y="339"/>
                      <a:pt x="124" y="328"/>
                    </a:cubicBezTo>
                    <a:cubicBezTo>
                      <a:pt x="112" y="294"/>
                      <a:pt x="90" y="260"/>
                      <a:pt x="79" y="238"/>
                    </a:cubicBezTo>
                    <a:cubicBezTo>
                      <a:pt x="67" y="204"/>
                      <a:pt x="67" y="170"/>
                      <a:pt x="67" y="136"/>
                    </a:cubicBezTo>
                    <a:cubicBezTo>
                      <a:pt x="67" y="114"/>
                      <a:pt x="79" y="103"/>
                      <a:pt x="79" y="91"/>
                    </a:cubicBezTo>
                    <a:cubicBezTo>
                      <a:pt x="79" y="91"/>
                      <a:pt x="79" y="69"/>
                      <a:pt x="90" y="69"/>
                    </a:cubicBezTo>
                    <a:cubicBezTo>
                      <a:pt x="121" y="49"/>
                      <a:pt x="95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39"/>
              <p:cNvSpPr/>
              <p:nvPr/>
            </p:nvSpPr>
            <p:spPr>
              <a:xfrm>
                <a:off x="-1577179" y="1216902"/>
                <a:ext cx="72692" cy="112547"/>
              </a:xfrm>
              <a:custGeom>
                <a:rect b="b" l="l" r="r" t="t"/>
                <a:pathLst>
                  <a:path extrusionOk="0" h="401" w="259">
                    <a:moveTo>
                      <a:pt x="51" y="0"/>
                    </a:moveTo>
                    <a:cubicBezTo>
                      <a:pt x="18" y="0"/>
                      <a:pt x="0" y="45"/>
                      <a:pt x="38" y="73"/>
                    </a:cubicBezTo>
                    <a:cubicBezTo>
                      <a:pt x="49" y="73"/>
                      <a:pt x="49" y="84"/>
                      <a:pt x="60" y="95"/>
                    </a:cubicBezTo>
                    <a:cubicBezTo>
                      <a:pt x="72" y="95"/>
                      <a:pt x="72" y="107"/>
                      <a:pt x="83" y="118"/>
                    </a:cubicBezTo>
                    <a:cubicBezTo>
                      <a:pt x="94" y="152"/>
                      <a:pt x="105" y="174"/>
                      <a:pt x="117" y="208"/>
                    </a:cubicBezTo>
                    <a:cubicBezTo>
                      <a:pt x="128" y="230"/>
                      <a:pt x="139" y="264"/>
                      <a:pt x="150" y="287"/>
                    </a:cubicBezTo>
                    <a:cubicBezTo>
                      <a:pt x="173" y="320"/>
                      <a:pt x="173" y="343"/>
                      <a:pt x="184" y="376"/>
                    </a:cubicBezTo>
                    <a:cubicBezTo>
                      <a:pt x="188" y="394"/>
                      <a:pt x="201" y="401"/>
                      <a:pt x="214" y="401"/>
                    </a:cubicBezTo>
                    <a:cubicBezTo>
                      <a:pt x="235" y="401"/>
                      <a:pt x="258" y="382"/>
                      <a:pt x="251" y="354"/>
                    </a:cubicBezTo>
                    <a:cubicBezTo>
                      <a:pt x="240" y="320"/>
                      <a:pt x="229" y="298"/>
                      <a:pt x="218" y="264"/>
                    </a:cubicBezTo>
                    <a:cubicBezTo>
                      <a:pt x="207" y="230"/>
                      <a:pt x="195" y="197"/>
                      <a:pt x="173" y="163"/>
                    </a:cubicBezTo>
                    <a:cubicBezTo>
                      <a:pt x="173" y="152"/>
                      <a:pt x="162" y="140"/>
                      <a:pt x="150" y="129"/>
                    </a:cubicBezTo>
                    <a:cubicBezTo>
                      <a:pt x="150" y="95"/>
                      <a:pt x="128" y="62"/>
                      <a:pt x="105" y="39"/>
                    </a:cubicBezTo>
                    <a:cubicBezTo>
                      <a:pt x="94" y="28"/>
                      <a:pt x="83" y="17"/>
                      <a:pt x="72" y="5"/>
                    </a:cubicBezTo>
                    <a:cubicBezTo>
                      <a:pt x="64" y="2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9" name="Google Shape;1989;p39"/>
            <p:cNvGrpSpPr/>
            <p:nvPr/>
          </p:nvGrpSpPr>
          <p:grpSpPr>
            <a:xfrm rot="-1373109">
              <a:off x="8318023" y="4593976"/>
              <a:ext cx="151243" cy="196832"/>
              <a:chOff x="7782088" y="667305"/>
              <a:chExt cx="198770" cy="258655"/>
            </a:xfrm>
          </p:grpSpPr>
          <p:grpSp>
            <p:nvGrpSpPr>
              <p:cNvPr id="1990" name="Google Shape;1990;p3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991" name="Google Shape;1991;p3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3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93" name="Google Shape;1993;p3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4" name="Google Shape;1994;p39"/>
          <p:cNvGrpSpPr/>
          <p:nvPr/>
        </p:nvGrpSpPr>
        <p:grpSpPr>
          <a:xfrm>
            <a:off x="56851" y="4194856"/>
            <a:ext cx="1129957" cy="948648"/>
            <a:chOff x="279851" y="4295781"/>
            <a:chExt cx="1129957" cy="948648"/>
          </a:xfrm>
        </p:grpSpPr>
        <p:grpSp>
          <p:nvGrpSpPr>
            <p:cNvPr id="1995" name="Google Shape;1995;p39"/>
            <p:cNvGrpSpPr/>
            <p:nvPr/>
          </p:nvGrpSpPr>
          <p:grpSpPr>
            <a:xfrm>
              <a:off x="279851" y="4295781"/>
              <a:ext cx="1129957" cy="948648"/>
              <a:chOff x="-2178924" y="2864681"/>
              <a:chExt cx="1129957" cy="948648"/>
            </a:xfrm>
          </p:grpSpPr>
          <p:sp>
            <p:nvSpPr>
              <p:cNvPr id="1996" name="Google Shape;1996;p39"/>
              <p:cNvSpPr/>
              <p:nvPr/>
            </p:nvSpPr>
            <p:spPr>
              <a:xfrm>
                <a:off x="-2178924" y="2864681"/>
                <a:ext cx="1129957" cy="948648"/>
              </a:xfrm>
              <a:custGeom>
                <a:rect b="b" l="l" r="r" t="t"/>
                <a:pathLst>
                  <a:path extrusionOk="0" h="3380" w="4026">
                    <a:moveTo>
                      <a:pt x="2496" y="1"/>
                    </a:moveTo>
                    <a:cubicBezTo>
                      <a:pt x="2119" y="1"/>
                      <a:pt x="1620" y="475"/>
                      <a:pt x="1620" y="475"/>
                    </a:cubicBezTo>
                    <a:cubicBezTo>
                      <a:pt x="1620" y="475"/>
                      <a:pt x="889" y="59"/>
                      <a:pt x="507" y="59"/>
                    </a:cubicBezTo>
                    <a:cubicBezTo>
                      <a:pt x="125" y="59"/>
                      <a:pt x="664" y="1341"/>
                      <a:pt x="664" y="1341"/>
                    </a:cubicBezTo>
                    <a:cubicBezTo>
                      <a:pt x="664" y="1341"/>
                      <a:pt x="1" y="1959"/>
                      <a:pt x="35" y="2229"/>
                    </a:cubicBezTo>
                    <a:cubicBezTo>
                      <a:pt x="55" y="2346"/>
                      <a:pt x="304" y="2378"/>
                      <a:pt x="571" y="2378"/>
                    </a:cubicBezTo>
                    <a:cubicBezTo>
                      <a:pt x="896" y="2378"/>
                      <a:pt x="1249" y="2330"/>
                      <a:pt x="1249" y="2330"/>
                    </a:cubicBezTo>
                    <a:cubicBezTo>
                      <a:pt x="1249" y="2330"/>
                      <a:pt x="1564" y="3286"/>
                      <a:pt x="1968" y="3376"/>
                    </a:cubicBezTo>
                    <a:cubicBezTo>
                      <a:pt x="1982" y="3378"/>
                      <a:pt x="1996" y="3380"/>
                      <a:pt x="2009" y="3380"/>
                    </a:cubicBezTo>
                    <a:cubicBezTo>
                      <a:pt x="2386" y="3380"/>
                      <a:pt x="2418" y="2330"/>
                      <a:pt x="2418" y="2330"/>
                    </a:cubicBezTo>
                    <a:cubicBezTo>
                      <a:pt x="2418" y="2330"/>
                      <a:pt x="2461" y="2332"/>
                      <a:pt x="2531" y="2332"/>
                    </a:cubicBezTo>
                    <a:cubicBezTo>
                      <a:pt x="2778" y="2332"/>
                      <a:pt x="3366" y="2311"/>
                      <a:pt x="3655" y="2128"/>
                    </a:cubicBezTo>
                    <a:cubicBezTo>
                      <a:pt x="4026" y="1880"/>
                      <a:pt x="2913" y="1217"/>
                      <a:pt x="2913" y="1217"/>
                    </a:cubicBezTo>
                    <a:cubicBezTo>
                      <a:pt x="2913" y="1217"/>
                      <a:pt x="3048" y="273"/>
                      <a:pt x="2677" y="48"/>
                    </a:cubicBezTo>
                    <a:cubicBezTo>
                      <a:pt x="2622" y="15"/>
                      <a:pt x="2561" y="1"/>
                      <a:pt x="2496" y="1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97" name="Google Shape;1997;p39"/>
              <p:cNvGrpSpPr/>
              <p:nvPr/>
            </p:nvGrpSpPr>
            <p:grpSpPr>
              <a:xfrm>
                <a:off x="-2149735" y="2908183"/>
                <a:ext cx="961838" cy="874269"/>
                <a:chOff x="-2149735" y="2908183"/>
                <a:chExt cx="961838" cy="874269"/>
              </a:xfrm>
            </p:grpSpPr>
            <p:sp>
              <p:nvSpPr>
                <p:cNvPr id="1998" name="Google Shape;1998;p39"/>
                <p:cNvSpPr/>
                <p:nvPr/>
              </p:nvSpPr>
              <p:spPr>
                <a:xfrm>
                  <a:off x="-2047573" y="2908745"/>
                  <a:ext cx="291330" cy="121247"/>
                </a:xfrm>
                <a:custGeom>
                  <a:rect b="b" l="l" r="r" t="t"/>
                  <a:pathLst>
                    <a:path extrusionOk="0" h="432" w="1038">
                      <a:moveTo>
                        <a:pt x="88" y="1"/>
                      </a:moveTo>
                      <a:cubicBezTo>
                        <a:pt x="23" y="1"/>
                        <a:pt x="0" y="106"/>
                        <a:pt x="72" y="127"/>
                      </a:cubicBezTo>
                      <a:cubicBezTo>
                        <a:pt x="140" y="150"/>
                        <a:pt x="219" y="161"/>
                        <a:pt x="286" y="183"/>
                      </a:cubicBezTo>
                      <a:cubicBezTo>
                        <a:pt x="365" y="195"/>
                        <a:pt x="432" y="217"/>
                        <a:pt x="511" y="251"/>
                      </a:cubicBezTo>
                      <a:cubicBezTo>
                        <a:pt x="578" y="273"/>
                        <a:pt x="646" y="284"/>
                        <a:pt x="713" y="318"/>
                      </a:cubicBezTo>
                      <a:cubicBezTo>
                        <a:pt x="781" y="341"/>
                        <a:pt x="837" y="374"/>
                        <a:pt x="893" y="419"/>
                      </a:cubicBezTo>
                      <a:cubicBezTo>
                        <a:pt x="906" y="428"/>
                        <a:pt x="920" y="432"/>
                        <a:pt x="933" y="432"/>
                      </a:cubicBezTo>
                      <a:cubicBezTo>
                        <a:pt x="989" y="432"/>
                        <a:pt x="1038" y="366"/>
                        <a:pt x="983" y="329"/>
                      </a:cubicBezTo>
                      <a:cubicBezTo>
                        <a:pt x="927" y="284"/>
                        <a:pt x="859" y="239"/>
                        <a:pt x="792" y="206"/>
                      </a:cubicBezTo>
                      <a:cubicBezTo>
                        <a:pt x="725" y="172"/>
                        <a:pt x="646" y="161"/>
                        <a:pt x="567" y="138"/>
                      </a:cubicBezTo>
                      <a:cubicBezTo>
                        <a:pt x="500" y="105"/>
                        <a:pt x="421" y="82"/>
                        <a:pt x="342" y="71"/>
                      </a:cubicBezTo>
                      <a:cubicBezTo>
                        <a:pt x="264" y="48"/>
                        <a:pt x="185" y="26"/>
                        <a:pt x="106" y="3"/>
                      </a:cubicBezTo>
                      <a:cubicBezTo>
                        <a:pt x="100" y="2"/>
                        <a:pt x="94" y="1"/>
                        <a:pt x="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39"/>
                <p:cNvSpPr/>
                <p:nvPr/>
              </p:nvSpPr>
              <p:spPr>
                <a:xfrm>
                  <a:off x="-1689725" y="2908183"/>
                  <a:ext cx="206289" cy="128545"/>
                </a:xfrm>
                <a:custGeom>
                  <a:rect b="b" l="l" r="r" t="t"/>
                  <a:pathLst>
                    <a:path extrusionOk="0" h="458" w="735">
                      <a:moveTo>
                        <a:pt x="650" y="0"/>
                      </a:moveTo>
                      <a:cubicBezTo>
                        <a:pt x="644" y="0"/>
                        <a:pt x="637" y="2"/>
                        <a:pt x="630" y="5"/>
                      </a:cubicBezTo>
                      <a:lnTo>
                        <a:pt x="641" y="5"/>
                      </a:lnTo>
                      <a:cubicBezTo>
                        <a:pt x="585" y="17"/>
                        <a:pt x="529" y="39"/>
                        <a:pt x="484" y="73"/>
                      </a:cubicBezTo>
                      <a:cubicBezTo>
                        <a:pt x="428" y="95"/>
                        <a:pt x="371" y="118"/>
                        <a:pt x="326" y="140"/>
                      </a:cubicBezTo>
                      <a:cubicBezTo>
                        <a:pt x="270" y="163"/>
                        <a:pt x="214" y="197"/>
                        <a:pt x="169" y="230"/>
                      </a:cubicBezTo>
                      <a:lnTo>
                        <a:pt x="23" y="343"/>
                      </a:lnTo>
                      <a:cubicBezTo>
                        <a:pt x="0" y="376"/>
                        <a:pt x="0" y="410"/>
                        <a:pt x="23" y="433"/>
                      </a:cubicBezTo>
                      <a:cubicBezTo>
                        <a:pt x="34" y="449"/>
                        <a:pt x="51" y="458"/>
                        <a:pt x="68" y="458"/>
                      </a:cubicBezTo>
                      <a:cubicBezTo>
                        <a:pt x="85" y="458"/>
                        <a:pt x="102" y="449"/>
                        <a:pt x="113" y="433"/>
                      </a:cubicBezTo>
                      <a:lnTo>
                        <a:pt x="259" y="320"/>
                      </a:lnTo>
                      <a:cubicBezTo>
                        <a:pt x="293" y="298"/>
                        <a:pt x="338" y="275"/>
                        <a:pt x="383" y="253"/>
                      </a:cubicBezTo>
                      <a:cubicBezTo>
                        <a:pt x="428" y="219"/>
                        <a:pt x="484" y="208"/>
                        <a:pt x="529" y="185"/>
                      </a:cubicBezTo>
                      <a:cubicBezTo>
                        <a:pt x="574" y="163"/>
                        <a:pt x="619" y="140"/>
                        <a:pt x="664" y="129"/>
                      </a:cubicBezTo>
                      <a:cubicBezTo>
                        <a:pt x="734" y="119"/>
                        <a:pt x="705" y="0"/>
                        <a:pt x="6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39"/>
                <p:cNvSpPr/>
                <p:nvPr/>
              </p:nvSpPr>
              <p:spPr>
                <a:xfrm>
                  <a:off x="-2149735" y="3284273"/>
                  <a:ext cx="195343" cy="200114"/>
                </a:xfrm>
                <a:custGeom>
                  <a:rect b="b" l="l" r="r" t="t"/>
                  <a:pathLst>
                    <a:path extrusionOk="0" h="713" w="696">
                      <a:moveTo>
                        <a:pt x="628" y="0"/>
                      </a:moveTo>
                      <a:cubicBezTo>
                        <a:pt x="611" y="0"/>
                        <a:pt x="594" y="9"/>
                        <a:pt x="583" y="26"/>
                      </a:cubicBezTo>
                      <a:lnTo>
                        <a:pt x="583" y="14"/>
                      </a:lnTo>
                      <a:lnTo>
                        <a:pt x="403" y="149"/>
                      </a:lnTo>
                      <a:cubicBezTo>
                        <a:pt x="347" y="194"/>
                        <a:pt x="302" y="239"/>
                        <a:pt x="268" y="296"/>
                      </a:cubicBezTo>
                      <a:cubicBezTo>
                        <a:pt x="257" y="318"/>
                        <a:pt x="234" y="352"/>
                        <a:pt x="223" y="374"/>
                      </a:cubicBezTo>
                      <a:cubicBezTo>
                        <a:pt x="200" y="408"/>
                        <a:pt x="189" y="430"/>
                        <a:pt x="167" y="453"/>
                      </a:cubicBezTo>
                      <a:cubicBezTo>
                        <a:pt x="133" y="475"/>
                        <a:pt x="110" y="498"/>
                        <a:pt x="99" y="532"/>
                      </a:cubicBezTo>
                      <a:lnTo>
                        <a:pt x="65" y="565"/>
                      </a:lnTo>
                      <a:cubicBezTo>
                        <a:pt x="65" y="577"/>
                        <a:pt x="54" y="588"/>
                        <a:pt x="43" y="599"/>
                      </a:cubicBezTo>
                      <a:cubicBezTo>
                        <a:pt x="1" y="650"/>
                        <a:pt x="41" y="713"/>
                        <a:pt x="87" y="713"/>
                      </a:cubicBezTo>
                      <a:cubicBezTo>
                        <a:pt x="103" y="713"/>
                        <a:pt x="119" y="706"/>
                        <a:pt x="133" y="689"/>
                      </a:cubicBezTo>
                      <a:cubicBezTo>
                        <a:pt x="155" y="667"/>
                        <a:pt x="167" y="644"/>
                        <a:pt x="189" y="610"/>
                      </a:cubicBezTo>
                      <a:cubicBezTo>
                        <a:pt x="212" y="588"/>
                        <a:pt x="234" y="565"/>
                        <a:pt x="245" y="543"/>
                      </a:cubicBezTo>
                      <a:cubicBezTo>
                        <a:pt x="302" y="487"/>
                        <a:pt x="335" y="430"/>
                        <a:pt x="369" y="374"/>
                      </a:cubicBezTo>
                      <a:cubicBezTo>
                        <a:pt x="380" y="352"/>
                        <a:pt x="392" y="329"/>
                        <a:pt x="414" y="318"/>
                      </a:cubicBezTo>
                      <a:lnTo>
                        <a:pt x="504" y="251"/>
                      </a:lnTo>
                      <a:lnTo>
                        <a:pt x="673" y="104"/>
                      </a:lnTo>
                      <a:cubicBezTo>
                        <a:pt x="695" y="82"/>
                        <a:pt x="695" y="48"/>
                        <a:pt x="673" y="26"/>
                      </a:cubicBezTo>
                      <a:cubicBezTo>
                        <a:pt x="661" y="9"/>
                        <a:pt x="644" y="0"/>
                        <a:pt x="6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39"/>
                <p:cNvSpPr/>
                <p:nvPr/>
              </p:nvSpPr>
              <p:spPr>
                <a:xfrm>
                  <a:off x="-1755962" y="3572235"/>
                  <a:ext cx="169522" cy="210218"/>
                </a:xfrm>
                <a:custGeom>
                  <a:rect b="b" l="l" r="r" t="t"/>
                  <a:pathLst>
                    <a:path extrusionOk="0" h="749" w="604">
                      <a:moveTo>
                        <a:pt x="101" y="0"/>
                      </a:moveTo>
                      <a:cubicBezTo>
                        <a:pt x="85" y="0"/>
                        <a:pt x="70" y="7"/>
                        <a:pt x="57" y="23"/>
                      </a:cubicBezTo>
                      <a:lnTo>
                        <a:pt x="45" y="23"/>
                      </a:lnTo>
                      <a:cubicBezTo>
                        <a:pt x="0" y="79"/>
                        <a:pt x="0" y="158"/>
                        <a:pt x="23" y="225"/>
                      </a:cubicBezTo>
                      <a:cubicBezTo>
                        <a:pt x="45" y="304"/>
                        <a:pt x="79" y="371"/>
                        <a:pt x="135" y="439"/>
                      </a:cubicBezTo>
                      <a:cubicBezTo>
                        <a:pt x="180" y="495"/>
                        <a:pt x="225" y="540"/>
                        <a:pt x="281" y="585"/>
                      </a:cubicBezTo>
                      <a:lnTo>
                        <a:pt x="371" y="664"/>
                      </a:lnTo>
                      <a:cubicBezTo>
                        <a:pt x="405" y="686"/>
                        <a:pt x="439" y="709"/>
                        <a:pt x="461" y="731"/>
                      </a:cubicBezTo>
                      <a:cubicBezTo>
                        <a:pt x="476" y="744"/>
                        <a:pt x="492" y="749"/>
                        <a:pt x="508" y="749"/>
                      </a:cubicBezTo>
                      <a:cubicBezTo>
                        <a:pt x="561" y="749"/>
                        <a:pt x="604" y="685"/>
                        <a:pt x="551" y="641"/>
                      </a:cubicBezTo>
                      <a:cubicBezTo>
                        <a:pt x="529" y="619"/>
                        <a:pt x="506" y="607"/>
                        <a:pt x="484" y="585"/>
                      </a:cubicBezTo>
                      <a:lnTo>
                        <a:pt x="405" y="529"/>
                      </a:lnTo>
                      <a:cubicBezTo>
                        <a:pt x="360" y="484"/>
                        <a:pt x="304" y="439"/>
                        <a:pt x="259" y="394"/>
                      </a:cubicBezTo>
                      <a:cubicBezTo>
                        <a:pt x="225" y="349"/>
                        <a:pt x="191" y="304"/>
                        <a:pt x="169" y="248"/>
                      </a:cubicBezTo>
                      <a:cubicBezTo>
                        <a:pt x="158" y="214"/>
                        <a:pt x="146" y="180"/>
                        <a:pt x="146" y="158"/>
                      </a:cubicBezTo>
                      <a:cubicBezTo>
                        <a:pt x="146" y="146"/>
                        <a:pt x="146" y="135"/>
                        <a:pt x="146" y="124"/>
                      </a:cubicBezTo>
                      <a:lnTo>
                        <a:pt x="146" y="113"/>
                      </a:lnTo>
                      <a:cubicBezTo>
                        <a:pt x="198" y="70"/>
                        <a:pt x="151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39"/>
                <p:cNvSpPr/>
                <p:nvPr/>
              </p:nvSpPr>
              <p:spPr>
                <a:xfrm>
                  <a:off x="-1381556" y="3274731"/>
                  <a:ext cx="193659" cy="154085"/>
                </a:xfrm>
                <a:custGeom>
                  <a:rect b="b" l="l" r="r" t="t"/>
                  <a:pathLst>
                    <a:path extrusionOk="0" h="549" w="690">
                      <a:moveTo>
                        <a:pt x="95" y="1"/>
                      </a:moveTo>
                      <a:cubicBezTo>
                        <a:pt x="22" y="1"/>
                        <a:pt x="0" y="107"/>
                        <a:pt x="83" y="127"/>
                      </a:cubicBezTo>
                      <a:cubicBezTo>
                        <a:pt x="105" y="127"/>
                        <a:pt x="128" y="138"/>
                        <a:pt x="150" y="150"/>
                      </a:cubicBezTo>
                      <a:cubicBezTo>
                        <a:pt x="173" y="150"/>
                        <a:pt x="184" y="161"/>
                        <a:pt x="207" y="183"/>
                      </a:cubicBezTo>
                      <a:cubicBezTo>
                        <a:pt x="218" y="195"/>
                        <a:pt x="240" y="217"/>
                        <a:pt x="252" y="240"/>
                      </a:cubicBezTo>
                      <a:cubicBezTo>
                        <a:pt x="274" y="251"/>
                        <a:pt x="308" y="273"/>
                        <a:pt x="330" y="296"/>
                      </a:cubicBezTo>
                      <a:cubicBezTo>
                        <a:pt x="353" y="318"/>
                        <a:pt x="409" y="363"/>
                        <a:pt x="454" y="408"/>
                      </a:cubicBezTo>
                      <a:cubicBezTo>
                        <a:pt x="488" y="442"/>
                        <a:pt x="533" y="487"/>
                        <a:pt x="578" y="532"/>
                      </a:cubicBezTo>
                      <a:cubicBezTo>
                        <a:pt x="589" y="543"/>
                        <a:pt x="603" y="549"/>
                        <a:pt x="618" y="549"/>
                      </a:cubicBezTo>
                      <a:cubicBezTo>
                        <a:pt x="634" y="549"/>
                        <a:pt x="651" y="543"/>
                        <a:pt x="668" y="532"/>
                      </a:cubicBezTo>
                      <a:cubicBezTo>
                        <a:pt x="690" y="509"/>
                        <a:pt x="690" y="464"/>
                        <a:pt x="668" y="442"/>
                      </a:cubicBezTo>
                      <a:cubicBezTo>
                        <a:pt x="623" y="397"/>
                        <a:pt x="578" y="352"/>
                        <a:pt x="533" y="318"/>
                      </a:cubicBezTo>
                      <a:cubicBezTo>
                        <a:pt x="488" y="262"/>
                        <a:pt x="443" y="228"/>
                        <a:pt x="398" y="183"/>
                      </a:cubicBezTo>
                      <a:cubicBezTo>
                        <a:pt x="375" y="172"/>
                        <a:pt x="353" y="150"/>
                        <a:pt x="330" y="127"/>
                      </a:cubicBezTo>
                      <a:cubicBezTo>
                        <a:pt x="319" y="116"/>
                        <a:pt x="296" y="93"/>
                        <a:pt x="285" y="82"/>
                      </a:cubicBezTo>
                      <a:cubicBezTo>
                        <a:pt x="252" y="60"/>
                        <a:pt x="229" y="37"/>
                        <a:pt x="195" y="26"/>
                      </a:cubicBezTo>
                      <a:cubicBezTo>
                        <a:pt x="173" y="15"/>
                        <a:pt x="139" y="4"/>
                        <a:pt x="117" y="4"/>
                      </a:cubicBezTo>
                      <a:cubicBezTo>
                        <a:pt x="109" y="2"/>
                        <a:pt x="102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03" name="Google Shape;2003;p39"/>
            <p:cNvGrpSpPr/>
            <p:nvPr/>
          </p:nvGrpSpPr>
          <p:grpSpPr>
            <a:xfrm rot="2307777">
              <a:off x="660959" y="4587482"/>
              <a:ext cx="198767" cy="258651"/>
              <a:chOff x="7782088" y="667305"/>
              <a:chExt cx="198770" cy="258655"/>
            </a:xfrm>
          </p:grpSpPr>
          <p:grpSp>
            <p:nvGrpSpPr>
              <p:cNvPr id="2004" name="Google Shape;2004;p3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2005" name="Google Shape;2005;p3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3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07" name="Google Shape;2007;p3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40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40"/>
          <p:cNvSpPr/>
          <p:nvPr/>
        </p:nvSpPr>
        <p:spPr>
          <a:xfrm>
            <a:off x="270860" y="26488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40"/>
          <p:cNvSpPr/>
          <p:nvPr/>
        </p:nvSpPr>
        <p:spPr>
          <a:xfrm>
            <a:off x="3593317" y="479738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40"/>
          <p:cNvSpPr/>
          <p:nvPr/>
        </p:nvSpPr>
        <p:spPr>
          <a:xfrm>
            <a:off x="5233352" y="500032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40"/>
          <p:cNvSpPr/>
          <p:nvPr/>
        </p:nvSpPr>
        <p:spPr>
          <a:xfrm>
            <a:off x="8731243" y="3131407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40"/>
          <p:cNvSpPr/>
          <p:nvPr/>
        </p:nvSpPr>
        <p:spPr>
          <a:xfrm>
            <a:off x="8603019" y="499395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40"/>
          <p:cNvSpPr/>
          <p:nvPr/>
        </p:nvSpPr>
        <p:spPr>
          <a:xfrm>
            <a:off x="8401756" y="220425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0"/>
          <p:cNvSpPr/>
          <p:nvPr/>
        </p:nvSpPr>
        <p:spPr>
          <a:xfrm>
            <a:off x="6094825" y="485168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40"/>
          <p:cNvSpPr/>
          <p:nvPr/>
        </p:nvSpPr>
        <p:spPr>
          <a:xfrm>
            <a:off x="4605195" y="454102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40"/>
          <p:cNvSpPr/>
          <p:nvPr/>
        </p:nvSpPr>
        <p:spPr>
          <a:xfrm>
            <a:off x="680775" y="404607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40"/>
          <p:cNvSpPr/>
          <p:nvPr/>
        </p:nvSpPr>
        <p:spPr>
          <a:xfrm>
            <a:off x="3764926" y="271613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0" name="Google Shape;2020;p40"/>
          <p:cNvGrpSpPr/>
          <p:nvPr/>
        </p:nvGrpSpPr>
        <p:grpSpPr>
          <a:xfrm>
            <a:off x="-610575" y="4397630"/>
            <a:ext cx="1662816" cy="752173"/>
            <a:chOff x="5935450" y="921661"/>
            <a:chExt cx="739786" cy="334641"/>
          </a:xfrm>
        </p:grpSpPr>
        <p:sp>
          <p:nvSpPr>
            <p:cNvPr id="2021" name="Google Shape;2021;p40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7" name="Google Shape;2027;p40"/>
          <p:cNvGrpSpPr/>
          <p:nvPr/>
        </p:nvGrpSpPr>
        <p:grpSpPr>
          <a:xfrm flipH="1">
            <a:off x="7162208" y="4192638"/>
            <a:ext cx="2533396" cy="1146012"/>
            <a:chOff x="5935450" y="921661"/>
            <a:chExt cx="739786" cy="334641"/>
          </a:xfrm>
        </p:grpSpPr>
        <p:sp>
          <p:nvSpPr>
            <p:cNvPr id="2028" name="Google Shape;2028;p40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4" name="Google Shape;2034;p40"/>
          <p:cNvGrpSpPr/>
          <p:nvPr/>
        </p:nvGrpSpPr>
        <p:grpSpPr>
          <a:xfrm>
            <a:off x="-268032" y="4740183"/>
            <a:ext cx="1662816" cy="752173"/>
            <a:chOff x="5935450" y="921661"/>
            <a:chExt cx="739786" cy="334641"/>
          </a:xfrm>
        </p:grpSpPr>
        <p:sp>
          <p:nvSpPr>
            <p:cNvPr id="2035" name="Google Shape;2035;p40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0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0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>
            <a:off x="-623457" y="-755275"/>
            <a:ext cx="9767468" cy="5222114"/>
          </a:xfrm>
          <a:custGeom>
            <a:rect b="b" l="l" r="r" t="t"/>
            <a:pathLst>
              <a:path extrusionOk="0" h="12277" w="18756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715877" y="2374550"/>
            <a:ext cx="3745500" cy="30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4682623" y="2374550"/>
            <a:ext cx="3745500" cy="30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3" type="subTitle"/>
          </p:nvPr>
        </p:nvSpPr>
        <p:spPr>
          <a:xfrm>
            <a:off x="715877" y="2635525"/>
            <a:ext cx="3745500" cy="77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4" type="subTitle"/>
          </p:nvPr>
        </p:nvSpPr>
        <p:spPr>
          <a:xfrm>
            <a:off x="4682623" y="2635525"/>
            <a:ext cx="3745500" cy="77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3" name="Google Shape;143;p5"/>
          <p:cNvSpPr/>
          <p:nvPr/>
        </p:nvSpPr>
        <p:spPr>
          <a:xfrm>
            <a:off x="8913560" y="22516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4839161" y="20040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4784849" y="474945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27602" y="41039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-19083" y="244324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5"/>
          <p:cNvGrpSpPr/>
          <p:nvPr/>
        </p:nvGrpSpPr>
        <p:grpSpPr>
          <a:xfrm flipH="1">
            <a:off x="6981153" y="4288751"/>
            <a:ext cx="2544530" cy="1421163"/>
            <a:chOff x="-167550" y="-6"/>
            <a:chExt cx="1944170" cy="1085852"/>
          </a:xfrm>
        </p:grpSpPr>
        <p:sp>
          <p:nvSpPr>
            <p:cNvPr id="149" name="Google Shape;149;p5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5"/>
          <p:cNvGrpSpPr/>
          <p:nvPr/>
        </p:nvGrpSpPr>
        <p:grpSpPr>
          <a:xfrm flipH="1">
            <a:off x="-495029" y="-550436"/>
            <a:ext cx="1713102" cy="1156456"/>
            <a:chOff x="2251342" y="373064"/>
            <a:chExt cx="1713102" cy="1156456"/>
          </a:xfrm>
        </p:grpSpPr>
        <p:sp>
          <p:nvSpPr>
            <p:cNvPr id="169" name="Google Shape;169;p5"/>
            <p:cNvSpPr/>
            <p:nvPr/>
          </p:nvSpPr>
          <p:spPr>
            <a:xfrm>
              <a:off x="2251342" y="373064"/>
              <a:ext cx="1713102" cy="1156456"/>
            </a:xfrm>
            <a:custGeom>
              <a:rect b="b" l="l" r="r" t="t"/>
              <a:pathLst>
                <a:path extrusionOk="0" h="12432" w="18416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394502" y="663011"/>
              <a:ext cx="169580" cy="101115"/>
            </a:xfrm>
            <a:custGeom>
              <a:rect b="b" l="l" r="r" t="t"/>
              <a:pathLst>
                <a:path extrusionOk="0" h="1087" w="1823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599614" y="670918"/>
              <a:ext cx="53395" cy="27535"/>
            </a:xfrm>
            <a:custGeom>
              <a:rect b="b" l="l" r="r" t="t"/>
              <a:pathLst>
                <a:path extrusionOk="0" h="296" w="574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342317" y="815846"/>
              <a:ext cx="40372" cy="99813"/>
            </a:xfrm>
            <a:custGeom>
              <a:rect b="b" l="l" r="r" t="t"/>
              <a:pathLst>
                <a:path extrusionOk="0" h="1073" w="434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690031" y="455202"/>
              <a:ext cx="143255" cy="169487"/>
            </a:xfrm>
            <a:custGeom>
              <a:rect b="b" l="l" r="r" t="t"/>
              <a:pathLst>
                <a:path extrusionOk="0" h="1822" w="154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895794" y="434272"/>
              <a:ext cx="68837" cy="29395"/>
            </a:xfrm>
            <a:custGeom>
              <a:rect b="b" l="l" r="r" t="t"/>
              <a:pathLst>
                <a:path extrusionOk="0" h="316" w="74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94023" y="491015"/>
              <a:ext cx="107348" cy="66790"/>
            </a:xfrm>
            <a:custGeom>
              <a:rect b="b" l="l" r="r" t="t"/>
              <a:pathLst>
                <a:path extrusionOk="0" h="718" w="1154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246950" y="506270"/>
              <a:ext cx="41860" cy="36093"/>
            </a:xfrm>
            <a:custGeom>
              <a:rect b="b" l="l" r="r" t="t"/>
              <a:pathLst>
                <a:path extrusionOk="0" h="388" w="45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374762" y="505619"/>
              <a:ext cx="69953" cy="86604"/>
            </a:xfrm>
            <a:custGeom>
              <a:rect b="b" l="l" r="r" t="t"/>
              <a:pathLst>
                <a:path extrusionOk="0" h="931" w="752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502108" y="449806"/>
              <a:ext cx="246882" cy="106883"/>
            </a:xfrm>
            <a:custGeom>
              <a:rect b="b" l="l" r="r" t="t"/>
              <a:pathLst>
                <a:path extrusionOk="0" h="1149" w="2654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11319" y="1225512"/>
              <a:ext cx="82511" cy="178417"/>
            </a:xfrm>
            <a:custGeom>
              <a:rect b="b" l="l" r="r" t="t"/>
              <a:pathLst>
                <a:path extrusionOk="0" h="1918" w="887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20811" y="1436392"/>
              <a:ext cx="123813" cy="20465"/>
            </a:xfrm>
            <a:custGeom>
              <a:rect b="b" l="l" r="r" t="t"/>
              <a:pathLst>
                <a:path extrusionOk="0" h="220" w="1331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474128" y="1101794"/>
              <a:ext cx="56093" cy="223812"/>
            </a:xfrm>
            <a:custGeom>
              <a:rect b="b" l="l" r="r" t="t"/>
              <a:pathLst>
                <a:path extrusionOk="0" h="2406" w="603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585940" y="1413137"/>
              <a:ext cx="89767" cy="53209"/>
            </a:xfrm>
            <a:custGeom>
              <a:rect b="b" l="l" r="r" t="t"/>
              <a:pathLst>
                <a:path extrusionOk="0" h="572" w="965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782866" y="1466438"/>
              <a:ext cx="68837" cy="25488"/>
            </a:xfrm>
            <a:custGeom>
              <a:rect b="b" l="l" r="r" t="t"/>
              <a:pathLst>
                <a:path extrusionOk="0" h="274" w="74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057652" y="981052"/>
              <a:ext cx="139255" cy="100092"/>
            </a:xfrm>
            <a:custGeom>
              <a:rect b="b" l="l" r="r" t="t"/>
              <a:pathLst>
                <a:path extrusionOk="0" h="1076" w="1497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098395" y="848496"/>
              <a:ext cx="30418" cy="38139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164347" y="854915"/>
              <a:ext cx="24093" cy="46232"/>
            </a:xfrm>
            <a:custGeom>
              <a:rect b="b" l="l" r="r" t="t"/>
              <a:pathLst>
                <a:path extrusionOk="0" h="497" w="259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5"/>
          <p:cNvGrpSpPr/>
          <p:nvPr/>
        </p:nvGrpSpPr>
        <p:grpSpPr>
          <a:xfrm flipH="1">
            <a:off x="-1031813" y="4143186"/>
            <a:ext cx="3282946" cy="1485037"/>
            <a:chOff x="5935450" y="921661"/>
            <a:chExt cx="739786" cy="334641"/>
          </a:xfrm>
        </p:grpSpPr>
        <p:sp>
          <p:nvSpPr>
            <p:cNvPr id="188" name="Google Shape;188;p5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5"/>
          <p:cNvGrpSpPr/>
          <p:nvPr/>
        </p:nvGrpSpPr>
        <p:grpSpPr>
          <a:xfrm flipH="1">
            <a:off x="6578152" y="-863781"/>
            <a:ext cx="3701501" cy="1921582"/>
            <a:chOff x="4666075" y="3825750"/>
            <a:chExt cx="2868269" cy="1489021"/>
          </a:xfrm>
        </p:grpSpPr>
        <p:sp>
          <p:nvSpPr>
            <p:cNvPr id="195" name="Google Shape;195;p5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41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3" name="Google Shape;2043;p41"/>
          <p:cNvGrpSpPr/>
          <p:nvPr/>
        </p:nvGrpSpPr>
        <p:grpSpPr>
          <a:xfrm>
            <a:off x="8686613" y="2226601"/>
            <a:ext cx="168361" cy="263393"/>
            <a:chOff x="541375" y="1934701"/>
            <a:chExt cx="168361" cy="263393"/>
          </a:xfrm>
        </p:grpSpPr>
        <p:sp>
          <p:nvSpPr>
            <p:cNvPr id="2044" name="Google Shape;2044;p41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6" name="Google Shape;2046;p41"/>
          <p:cNvGrpSpPr/>
          <p:nvPr/>
        </p:nvGrpSpPr>
        <p:grpSpPr>
          <a:xfrm>
            <a:off x="4838500" y="5003001"/>
            <a:ext cx="168361" cy="263393"/>
            <a:chOff x="541375" y="1934701"/>
            <a:chExt cx="168361" cy="263393"/>
          </a:xfrm>
        </p:grpSpPr>
        <p:sp>
          <p:nvSpPr>
            <p:cNvPr id="2047" name="Google Shape;2047;p41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9" name="Google Shape;2049;p41"/>
          <p:cNvGrpSpPr/>
          <p:nvPr/>
        </p:nvGrpSpPr>
        <p:grpSpPr>
          <a:xfrm>
            <a:off x="1070413" y="4740200"/>
            <a:ext cx="168361" cy="261749"/>
            <a:chOff x="1877913" y="1847725"/>
            <a:chExt cx="168361" cy="261749"/>
          </a:xfrm>
        </p:grpSpPr>
        <p:sp>
          <p:nvSpPr>
            <p:cNvPr id="2050" name="Google Shape;2050;p41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5204566" y="13233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3135234" y="123921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41"/>
          <p:cNvSpPr/>
          <p:nvPr/>
        </p:nvSpPr>
        <p:spPr>
          <a:xfrm flipH="1">
            <a:off x="358242" y="2725288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41"/>
          <p:cNvSpPr/>
          <p:nvPr/>
        </p:nvSpPr>
        <p:spPr>
          <a:xfrm flipH="1">
            <a:off x="8736477" y="383194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41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7" name="Google Shape;2057;p41"/>
          <p:cNvGrpSpPr/>
          <p:nvPr/>
        </p:nvGrpSpPr>
        <p:grpSpPr>
          <a:xfrm>
            <a:off x="-1547325" y="4438800"/>
            <a:ext cx="2533396" cy="1146012"/>
            <a:chOff x="5935450" y="921661"/>
            <a:chExt cx="739786" cy="334641"/>
          </a:xfrm>
        </p:grpSpPr>
        <p:sp>
          <p:nvSpPr>
            <p:cNvPr id="2058" name="Google Shape;2058;p41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1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1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4" name="Google Shape;2064;p41"/>
          <p:cNvGrpSpPr/>
          <p:nvPr/>
        </p:nvGrpSpPr>
        <p:grpSpPr>
          <a:xfrm>
            <a:off x="7624897" y="-1054304"/>
            <a:ext cx="2291805" cy="1938950"/>
            <a:chOff x="-2600773" y="-1271122"/>
            <a:chExt cx="2600777" cy="2200351"/>
          </a:xfrm>
        </p:grpSpPr>
        <p:sp>
          <p:nvSpPr>
            <p:cNvPr id="2065" name="Google Shape;2065;p41"/>
            <p:cNvSpPr/>
            <p:nvPr/>
          </p:nvSpPr>
          <p:spPr>
            <a:xfrm>
              <a:off x="-1736690" y="-679752"/>
              <a:ext cx="1042062" cy="924698"/>
            </a:xfrm>
            <a:custGeom>
              <a:rect b="b" l="l" r="r" t="t"/>
              <a:pathLst>
                <a:path extrusionOk="0" h="8131" w="9163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-798232" y="-1104628"/>
              <a:ext cx="359712" cy="392010"/>
            </a:xfrm>
            <a:custGeom>
              <a:rect b="b" l="l" r="r" t="t"/>
              <a:pathLst>
                <a:path extrusionOk="0" h="3447" w="3163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-739095" y="-671336"/>
              <a:ext cx="247807" cy="161262"/>
            </a:xfrm>
            <a:custGeom>
              <a:rect b="b" l="l" r="r" t="t"/>
              <a:pathLst>
                <a:path extrusionOk="0" h="1418" w="2179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-988266" y="-954284"/>
              <a:ext cx="112133" cy="198109"/>
            </a:xfrm>
            <a:custGeom>
              <a:rect b="b" l="l" r="r" t="t"/>
              <a:pathLst>
                <a:path extrusionOk="0" h="1742" w="986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-1224701" y="-1271122"/>
              <a:ext cx="175933" cy="465931"/>
            </a:xfrm>
            <a:custGeom>
              <a:rect b="b" l="l" r="r" t="t"/>
              <a:pathLst>
                <a:path extrusionOk="0" h="4097" w="1547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-1431111" y="-925056"/>
              <a:ext cx="58910" cy="162968"/>
            </a:xfrm>
            <a:custGeom>
              <a:rect b="b" l="l" r="r" t="t"/>
              <a:pathLst>
                <a:path extrusionOk="0" h="1433" w="518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-1946399" y="-1224040"/>
              <a:ext cx="349136" cy="561460"/>
            </a:xfrm>
            <a:custGeom>
              <a:rect b="b" l="l" r="r" t="t"/>
              <a:pathLst>
                <a:path extrusionOk="0" h="4937" w="307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-646068" y="-413294"/>
              <a:ext cx="593303" cy="100533"/>
            </a:xfrm>
            <a:custGeom>
              <a:rect b="b" l="l" r="r" t="t"/>
              <a:pathLst>
                <a:path extrusionOk="0" h="884" w="5217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-615476" y="-198354"/>
              <a:ext cx="168882" cy="70964"/>
            </a:xfrm>
            <a:custGeom>
              <a:rect b="b" l="l" r="r" t="t"/>
              <a:pathLst>
                <a:path extrusionOk="0" h="624" w="1485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-1988591" y="-751626"/>
              <a:ext cx="269756" cy="186964"/>
            </a:xfrm>
            <a:custGeom>
              <a:rect b="b" l="l" r="r" t="t"/>
              <a:pathLst>
                <a:path extrusionOk="0" h="1644" w="2372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-2600773" y="-567846"/>
              <a:ext cx="867949" cy="197085"/>
            </a:xfrm>
            <a:custGeom>
              <a:rect b="b" l="l" r="r" t="t"/>
              <a:pathLst>
                <a:path extrusionOk="0" h="1733" w="7632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-1945148" y="-264314"/>
              <a:ext cx="197085" cy="74149"/>
            </a:xfrm>
            <a:custGeom>
              <a:rect b="b" l="l" r="r" t="t"/>
              <a:pathLst>
                <a:path extrusionOk="0" h="652" w="1733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1"/>
            <p:cNvSpPr/>
            <p:nvPr/>
          </p:nvSpPr>
          <p:spPr>
            <a:xfrm>
              <a:off x="-2315892" y="-41186"/>
              <a:ext cx="553727" cy="326618"/>
            </a:xfrm>
            <a:custGeom>
              <a:rect b="b" l="l" r="r" t="t"/>
              <a:pathLst>
                <a:path extrusionOk="0" h="2872" w="4869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1"/>
            <p:cNvSpPr/>
            <p:nvPr/>
          </p:nvSpPr>
          <p:spPr>
            <a:xfrm>
              <a:off x="-1792984" y="133155"/>
              <a:ext cx="119070" cy="103376"/>
            </a:xfrm>
            <a:custGeom>
              <a:rect b="b" l="l" r="r" t="t"/>
              <a:pathLst>
                <a:path extrusionOk="0" h="909" w="1047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1"/>
            <p:cNvSpPr/>
            <p:nvPr/>
          </p:nvSpPr>
          <p:spPr>
            <a:xfrm>
              <a:off x="-1510378" y="296464"/>
              <a:ext cx="80631" cy="161944"/>
            </a:xfrm>
            <a:custGeom>
              <a:rect b="b" l="l" r="r" t="t"/>
              <a:pathLst>
                <a:path extrusionOk="0" h="1424" w="709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1"/>
            <p:cNvSpPr/>
            <p:nvPr/>
          </p:nvSpPr>
          <p:spPr>
            <a:xfrm>
              <a:off x="-1106427" y="301240"/>
              <a:ext cx="70509" cy="134992"/>
            </a:xfrm>
            <a:custGeom>
              <a:rect b="b" l="l" r="r" t="t"/>
              <a:pathLst>
                <a:path extrusionOk="0" h="1187" w="62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1"/>
            <p:cNvSpPr/>
            <p:nvPr/>
          </p:nvSpPr>
          <p:spPr>
            <a:xfrm>
              <a:off x="-768891" y="201390"/>
              <a:ext cx="88364" cy="115203"/>
            </a:xfrm>
            <a:custGeom>
              <a:rect b="b" l="l" r="r" t="t"/>
              <a:pathLst>
                <a:path extrusionOk="0" h="1013" w="777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1"/>
            <p:cNvSpPr/>
            <p:nvPr/>
          </p:nvSpPr>
          <p:spPr>
            <a:xfrm>
              <a:off x="-1880894" y="230731"/>
              <a:ext cx="325367" cy="579656"/>
            </a:xfrm>
            <a:custGeom>
              <a:rect b="b" l="l" r="r" t="t"/>
              <a:pathLst>
                <a:path extrusionOk="0" h="5097" w="2861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1"/>
            <p:cNvSpPr/>
            <p:nvPr/>
          </p:nvSpPr>
          <p:spPr>
            <a:xfrm>
              <a:off x="-1281563" y="344001"/>
              <a:ext cx="84498" cy="585229"/>
            </a:xfrm>
            <a:custGeom>
              <a:rect b="b" l="l" r="r" t="t"/>
              <a:pathLst>
                <a:path extrusionOk="0" h="5146" w="743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1"/>
            <p:cNvSpPr/>
            <p:nvPr/>
          </p:nvSpPr>
          <p:spPr>
            <a:xfrm>
              <a:off x="-927423" y="290777"/>
              <a:ext cx="328779" cy="610817"/>
            </a:xfrm>
            <a:custGeom>
              <a:rect b="b" l="l" r="r" t="t"/>
              <a:pathLst>
                <a:path extrusionOk="0" h="5371" w="2891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1"/>
            <p:cNvSpPr/>
            <p:nvPr/>
          </p:nvSpPr>
          <p:spPr>
            <a:xfrm>
              <a:off x="-642087" y="62418"/>
              <a:ext cx="642091" cy="284313"/>
            </a:xfrm>
            <a:custGeom>
              <a:rect b="b" l="l" r="r" t="t"/>
              <a:pathLst>
                <a:path extrusionOk="0" h="2500" w="5646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1"/>
            <p:cNvSpPr/>
            <p:nvPr/>
          </p:nvSpPr>
          <p:spPr>
            <a:xfrm>
              <a:off x="-1623534" y="-514623"/>
              <a:ext cx="128964" cy="260203"/>
            </a:xfrm>
            <a:custGeom>
              <a:rect b="b" l="l" r="r" t="t"/>
              <a:pathLst>
                <a:path extrusionOk="0" h="2288" w="1134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1"/>
            <p:cNvSpPr/>
            <p:nvPr/>
          </p:nvSpPr>
          <p:spPr>
            <a:xfrm>
              <a:off x="-1361625" y="-632215"/>
              <a:ext cx="204705" cy="54588"/>
            </a:xfrm>
            <a:custGeom>
              <a:rect b="b" l="l" r="r" t="t"/>
              <a:pathLst>
                <a:path extrusionOk="0" h="480" w="180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1"/>
            <p:cNvSpPr/>
            <p:nvPr/>
          </p:nvSpPr>
          <p:spPr>
            <a:xfrm>
              <a:off x="-1617848" y="-137852"/>
              <a:ext cx="74831" cy="183325"/>
            </a:xfrm>
            <a:custGeom>
              <a:rect b="b" l="l" r="r" t="t"/>
              <a:pathLst>
                <a:path extrusionOk="0" h="1612" w="658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1"/>
            <p:cNvSpPr/>
            <p:nvPr/>
          </p:nvSpPr>
          <p:spPr>
            <a:xfrm>
              <a:off x="-1263026" y="-154570"/>
              <a:ext cx="188670" cy="141815"/>
            </a:xfrm>
            <a:custGeom>
              <a:rect b="b" l="l" r="r" t="t"/>
              <a:pathLst>
                <a:path extrusionOk="0" h="1247" w="1659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1"/>
            <p:cNvSpPr/>
            <p:nvPr/>
          </p:nvSpPr>
          <p:spPr>
            <a:xfrm>
              <a:off x="-1371065" y="-269091"/>
              <a:ext cx="73011" cy="68008"/>
            </a:xfrm>
            <a:custGeom>
              <a:rect b="b" l="l" r="r" t="t"/>
              <a:pathLst>
                <a:path extrusionOk="0" h="598" w="642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1"/>
            <p:cNvSpPr/>
            <p:nvPr/>
          </p:nvSpPr>
          <p:spPr>
            <a:xfrm>
              <a:off x="-1201046" y="-358137"/>
              <a:ext cx="81996" cy="65278"/>
            </a:xfrm>
            <a:custGeom>
              <a:rect b="b" l="l" r="r" t="t"/>
              <a:pathLst>
                <a:path extrusionOk="0" h="574" w="721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41"/>
          <p:cNvGrpSpPr/>
          <p:nvPr/>
        </p:nvGrpSpPr>
        <p:grpSpPr>
          <a:xfrm flipH="1">
            <a:off x="7983874" y="4677029"/>
            <a:ext cx="1932838" cy="874384"/>
            <a:chOff x="5935450" y="921661"/>
            <a:chExt cx="739786" cy="334641"/>
          </a:xfrm>
        </p:grpSpPr>
        <p:sp>
          <p:nvSpPr>
            <p:cNvPr id="2093" name="Google Shape;2093;p41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1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1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1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1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1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9" name="Google Shape;2099;p41"/>
          <p:cNvSpPr/>
          <p:nvPr/>
        </p:nvSpPr>
        <p:spPr>
          <a:xfrm>
            <a:off x="1679757" y="-422426"/>
            <a:ext cx="62151" cy="143776"/>
          </a:xfrm>
          <a:custGeom>
            <a:rect b="b" l="l" r="r" t="t"/>
            <a:pathLst>
              <a:path extrusionOk="0" h="886" w="383">
                <a:moveTo>
                  <a:pt x="73" y="1"/>
                </a:moveTo>
                <a:cubicBezTo>
                  <a:pt x="56" y="1"/>
                  <a:pt x="40" y="9"/>
                  <a:pt x="23" y="26"/>
                </a:cubicBezTo>
                <a:cubicBezTo>
                  <a:pt x="0" y="48"/>
                  <a:pt x="0" y="93"/>
                  <a:pt x="23" y="116"/>
                </a:cubicBezTo>
                <a:cubicBezTo>
                  <a:pt x="180" y="307"/>
                  <a:pt x="236" y="554"/>
                  <a:pt x="191" y="802"/>
                </a:cubicBezTo>
                <a:cubicBezTo>
                  <a:pt x="184" y="850"/>
                  <a:pt x="228" y="885"/>
                  <a:pt x="268" y="885"/>
                </a:cubicBezTo>
                <a:cubicBezTo>
                  <a:pt x="293" y="885"/>
                  <a:pt x="317" y="871"/>
                  <a:pt x="326" y="835"/>
                </a:cubicBezTo>
                <a:cubicBezTo>
                  <a:pt x="382" y="543"/>
                  <a:pt x="304" y="251"/>
                  <a:pt x="124" y="26"/>
                </a:cubicBezTo>
                <a:cubicBezTo>
                  <a:pt x="107" y="9"/>
                  <a:pt x="90" y="1"/>
                  <a:pt x="7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0" name="Google Shape;2100;p41"/>
          <p:cNvGrpSpPr/>
          <p:nvPr/>
        </p:nvGrpSpPr>
        <p:grpSpPr>
          <a:xfrm>
            <a:off x="-1281281" y="-1015867"/>
            <a:ext cx="3150894" cy="3180434"/>
            <a:chOff x="-4257137" y="276283"/>
            <a:chExt cx="3150894" cy="3180434"/>
          </a:xfrm>
        </p:grpSpPr>
        <p:sp>
          <p:nvSpPr>
            <p:cNvPr id="2101" name="Google Shape;2101;p41"/>
            <p:cNvSpPr/>
            <p:nvPr/>
          </p:nvSpPr>
          <p:spPr>
            <a:xfrm>
              <a:off x="-4257137" y="276283"/>
              <a:ext cx="3150894" cy="1914683"/>
            </a:xfrm>
            <a:custGeom>
              <a:rect b="b" l="l" r="r" t="t"/>
              <a:pathLst>
                <a:path extrusionOk="0" h="11799" w="19417">
                  <a:moveTo>
                    <a:pt x="13647" y="1"/>
                  </a:moveTo>
                  <a:cubicBezTo>
                    <a:pt x="12173" y="1"/>
                    <a:pt x="11344" y="1479"/>
                    <a:pt x="11344" y="1479"/>
                  </a:cubicBezTo>
                  <a:cubicBezTo>
                    <a:pt x="11344" y="1479"/>
                    <a:pt x="10880" y="106"/>
                    <a:pt x="9424" y="106"/>
                  </a:cubicBezTo>
                  <a:cubicBezTo>
                    <a:pt x="9344" y="106"/>
                    <a:pt x="9261" y="110"/>
                    <a:pt x="9175" y="119"/>
                  </a:cubicBezTo>
                  <a:cubicBezTo>
                    <a:pt x="7511" y="288"/>
                    <a:pt x="7117" y="1873"/>
                    <a:pt x="7117" y="1873"/>
                  </a:cubicBezTo>
                  <a:cubicBezTo>
                    <a:pt x="7117" y="1873"/>
                    <a:pt x="6425" y="646"/>
                    <a:pt x="5205" y="646"/>
                  </a:cubicBezTo>
                  <a:cubicBezTo>
                    <a:pt x="4967" y="646"/>
                    <a:pt x="4708" y="693"/>
                    <a:pt x="4430" y="805"/>
                  </a:cubicBezTo>
                  <a:cubicBezTo>
                    <a:pt x="2733" y="1479"/>
                    <a:pt x="3047" y="3481"/>
                    <a:pt x="3047" y="3481"/>
                  </a:cubicBezTo>
                  <a:cubicBezTo>
                    <a:pt x="3047" y="3481"/>
                    <a:pt x="2620" y="3334"/>
                    <a:pt x="2123" y="3334"/>
                  </a:cubicBezTo>
                  <a:cubicBezTo>
                    <a:pt x="1616" y="3334"/>
                    <a:pt x="1038" y="3486"/>
                    <a:pt x="765" y="4099"/>
                  </a:cubicBezTo>
                  <a:cubicBezTo>
                    <a:pt x="439" y="4796"/>
                    <a:pt x="619" y="5605"/>
                    <a:pt x="1181" y="6111"/>
                  </a:cubicBezTo>
                  <a:cubicBezTo>
                    <a:pt x="1" y="7157"/>
                    <a:pt x="394" y="8450"/>
                    <a:pt x="1012" y="9079"/>
                  </a:cubicBezTo>
                  <a:cubicBezTo>
                    <a:pt x="1238" y="9305"/>
                    <a:pt x="1576" y="9376"/>
                    <a:pt x="1916" y="9376"/>
                  </a:cubicBezTo>
                  <a:cubicBezTo>
                    <a:pt x="2508" y="9376"/>
                    <a:pt x="3104" y="9158"/>
                    <a:pt x="3104" y="9158"/>
                  </a:cubicBezTo>
                  <a:cubicBezTo>
                    <a:pt x="3104" y="9158"/>
                    <a:pt x="3362" y="11249"/>
                    <a:pt x="4970" y="11508"/>
                  </a:cubicBezTo>
                  <a:cubicBezTo>
                    <a:pt x="5069" y="11523"/>
                    <a:pt x="5164" y="11530"/>
                    <a:pt x="5257" y="11530"/>
                  </a:cubicBezTo>
                  <a:cubicBezTo>
                    <a:pt x="6669" y="11530"/>
                    <a:pt x="7342" y="9866"/>
                    <a:pt x="7342" y="9866"/>
                  </a:cubicBezTo>
                  <a:cubicBezTo>
                    <a:pt x="7342" y="9866"/>
                    <a:pt x="7733" y="11389"/>
                    <a:pt x="9018" y="11389"/>
                  </a:cubicBezTo>
                  <a:cubicBezTo>
                    <a:pt x="9058" y="11389"/>
                    <a:pt x="9099" y="11387"/>
                    <a:pt x="9141" y="11384"/>
                  </a:cubicBezTo>
                  <a:cubicBezTo>
                    <a:pt x="10524" y="11272"/>
                    <a:pt x="10895" y="10260"/>
                    <a:pt x="10895" y="10260"/>
                  </a:cubicBezTo>
                  <a:cubicBezTo>
                    <a:pt x="10895" y="10260"/>
                    <a:pt x="11586" y="11798"/>
                    <a:pt x="12939" y="11798"/>
                  </a:cubicBezTo>
                  <a:cubicBezTo>
                    <a:pt x="13129" y="11798"/>
                    <a:pt x="13332" y="11768"/>
                    <a:pt x="13548" y="11699"/>
                  </a:cubicBezTo>
                  <a:cubicBezTo>
                    <a:pt x="15302" y="11137"/>
                    <a:pt x="15133" y="9046"/>
                    <a:pt x="15133" y="9046"/>
                  </a:cubicBezTo>
                  <a:lnTo>
                    <a:pt x="15133" y="9046"/>
                  </a:lnTo>
                  <a:cubicBezTo>
                    <a:pt x="15133" y="9046"/>
                    <a:pt x="15940" y="9401"/>
                    <a:pt x="16723" y="9401"/>
                  </a:cubicBezTo>
                  <a:cubicBezTo>
                    <a:pt x="17284" y="9401"/>
                    <a:pt x="17833" y="9219"/>
                    <a:pt x="18067" y="8596"/>
                  </a:cubicBezTo>
                  <a:cubicBezTo>
                    <a:pt x="18405" y="7741"/>
                    <a:pt x="18169" y="6763"/>
                    <a:pt x="17471" y="6168"/>
                  </a:cubicBezTo>
                  <a:cubicBezTo>
                    <a:pt x="17471" y="6168"/>
                    <a:pt x="19416" y="4830"/>
                    <a:pt x="18596" y="3458"/>
                  </a:cubicBezTo>
                  <a:cubicBezTo>
                    <a:pt x="18186" y="2758"/>
                    <a:pt x="17462" y="2585"/>
                    <a:pt x="16847" y="2585"/>
                  </a:cubicBezTo>
                  <a:cubicBezTo>
                    <a:pt x="16248" y="2585"/>
                    <a:pt x="15751" y="2750"/>
                    <a:pt x="15751" y="2750"/>
                  </a:cubicBezTo>
                  <a:cubicBezTo>
                    <a:pt x="15751" y="2750"/>
                    <a:pt x="16055" y="524"/>
                    <a:pt x="14222" y="74"/>
                  </a:cubicBezTo>
                  <a:cubicBezTo>
                    <a:pt x="14021" y="23"/>
                    <a:pt x="13829" y="1"/>
                    <a:pt x="1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1"/>
            <p:cNvSpPr/>
            <p:nvPr/>
          </p:nvSpPr>
          <p:spPr>
            <a:xfrm>
              <a:off x="-3301174" y="2289633"/>
              <a:ext cx="166170" cy="259965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1"/>
            <p:cNvSpPr/>
            <p:nvPr/>
          </p:nvSpPr>
          <p:spPr>
            <a:xfrm>
              <a:off x="-2627893" y="2386187"/>
              <a:ext cx="167955" cy="259965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1"/>
            <p:cNvSpPr/>
            <p:nvPr/>
          </p:nvSpPr>
          <p:spPr>
            <a:xfrm>
              <a:off x="-2219284" y="2796743"/>
              <a:ext cx="166170" cy="259965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1"/>
            <p:cNvSpPr/>
            <p:nvPr/>
          </p:nvSpPr>
          <p:spPr>
            <a:xfrm>
              <a:off x="-2963641" y="2822221"/>
              <a:ext cx="166170" cy="259965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1"/>
            <p:cNvSpPr/>
            <p:nvPr/>
          </p:nvSpPr>
          <p:spPr>
            <a:xfrm>
              <a:off x="-2611503" y="3198050"/>
              <a:ext cx="167955" cy="258666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1"/>
            <p:cNvSpPr/>
            <p:nvPr/>
          </p:nvSpPr>
          <p:spPr>
            <a:xfrm>
              <a:off x="-2814023" y="1304459"/>
              <a:ext cx="197164" cy="139719"/>
            </a:xfrm>
            <a:custGeom>
              <a:rect b="b" l="l" r="r" t="t"/>
              <a:pathLst>
                <a:path extrusionOk="0" h="861" w="1215">
                  <a:moveTo>
                    <a:pt x="89" y="0"/>
                  </a:moveTo>
                  <a:cubicBezTo>
                    <a:pt x="54" y="0"/>
                    <a:pt x="17" y="23"/>
                    <a:pt x="12" y="68"/>
                  </a:cubicBezTo>
                  <a:cubicBezTo>
                    <a:pt x="0" y="326"/>
                    <a:pt x="124" y="585"/>
                    <a:pt x="349" y="742"/>
                  </a:cubicBezTo>
                  <a:cubicBezTo>
                    <a:pt x="442" y="817"/>
                    <a:pt x="558" y="860"/>
                    <a:pt x="679" y="860"/>
                  </a:cubicBezTo>
                  <a:cubicBezTo>
                    <a:pt x="704" y="860"/>
                    <a:pt x="729" y="858"/>
                    <a:pt x="754" y="855"/>
                  </a:cubicBezTo>
                  <a:cubicBezTo>
                    <a:pt x="900" y="821"/>
                    <a:pt x="1012" y="731"/>
                    <a:pt x="1080" y="596"/>
                  </a:cubicBezTo>
                  <a:cubicBezTo>
                    <a:pt x="1170" y="427"/>
                    <a:pt x="1215" y="248"/>
                    <a:pt x="1203" y="68"/>
                  </a:cubicBezTo>
                  <a:cubicBezTo>
                    <a:pt x="1203" y="23"/>
                    <a:pt x="1170" y="0"/>
                    <a:pt x="1136" y="0"/>
                  </a:cubicBezTo>
                  <a:cubicBezTo>
                    <a:pt x="1102" y="0"/>
                    <a:pt x="1069" y="23"/>
                    <a:pt x="1069" y="68"/>
                  </a:cubicBezTo>
                  <a:cubicBezTo>
                    <a:pt x="1080" y="236"/>
                    <a:pt x="1035" y="416"/>
                    <a:pt x="945" y="562"/>
                  </a:cubicBezTo>
                  <a:cubicBezTo>
                    <a:pt x="911" y="619"/>
                    <a:pt x="866" y="675"/>
                    <a:pt x="810" y="708"/>
                  </a:cubicBezTo>
                  <a:cubicBezTo>
                    <a:pt x="771" y="720"/>
                    <a:pt x="728" y="725"/>
                    <a:pt x="686" y="725"/>
                  </a:cubicBezTo>
                  <a:cubicBezTo>
                    <a:pt x="644" y="725"/>
                    <a:pt x="602" y="720"/>
                    <a:pt x="563" y="708"/>
                  </a:cubicBezTo>
                  <a:cubicBezTo>
                    <a:pt x="304" y="596"/>
                    <a:pt x="135" y="337"/>
                    <a:pt x="158" y="68"/>
                  </a:cubicBezTo>
                  <a:cubicBezTo>
                    <a:pt x="158" y="23"/>
                    <a:pt x="124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1"/>
            <p:cNvSpPr/>
            <p:nvPr/>
          </p:nvSpPr>
          <p:spPr>
            <a:xfrm>
              <a:off x="-2797633" y="1116545"/>
              <a:ext cx="51279" cy="73348"/>
            </a:xfrm>
            <a:custGeom>
              <a:rect b="b" l="l" r="r" t="t"/>
              <a:pathLst>
                <a:path extrusionOk="0" h="452" w="316">
                  <a:moveTo>
                    <a:pt x="214" y="0"/>
                  </a:moveTo>
                  <a:cubicBezTo>
                    <a:pt x="169" y="0"/>
                    <a:pt x="124" y="23"/>
                    <a:pt x="102" y="56"/>
                  </a:cubicBezTo>
                  <a:cubicBezTo>
                    <a:pt x="91" y="68"/>
                    <a:pt x="91" y="79"/>
                    <a:pt x="91" y="90"/>
                  </a:cubicBezTo>
                  <a:cubicBezTo>
                    <a:pt x="79" y="90"/>
                    <a:pt x="68" y="101"/>
                    <a:pt x="68" y="113"/>
                  </a:cubicBezTo>
                  <a:cubicBezTo>
                    <a:pt x="12" y="180"/>
                    <a:pt x="1" y="281"/>
                    <a:pt x="34" y="360"/>
                  </a:cubicBezTo>
                  <a:cubicBezTo>
                    <a:pt x="59" y="418"/>
                    <a:pt x="115" y="452"/>
                    <a:pt x="174" y="452"/>
                  </a:cubicBezTo>
                  <a:cubicBezTo>
                    <a:pt x="195" y="452"/>
                    <a:pt x="216" y="447"/>
                    <a:pt x="237" y="439"/>
                  </a:cubicBezTo>
                  <a:cubicBezTo>
                    <a:pt x="315" y="394"/>
                    <a:pt x="315" y="304"/>
                    <a:pt x="315" y="225"/>
                  </a:cubicBezTo>
                  <a:lnTo>
                    <a:pt x="315" y="113"/>
                  </a:lnTo>
                  <a:cubicBezTo>
                    <a:pt x="315" y="56"/>
                    <a:pt x="270" y="0"/>
                    <a:pt x="214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1"/>
            <p:cNvSpPr/>
            <p:nvPr/>
          </p:nvSpPr>
          <p:spPr>
            <a:xfrm>
              <a:off x="-2770209" y="1169446"/>
              <a:ext cx="162" cy="16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1"/>
            <p:cNvSpPr/>
            <p:nvPr/>
          </p:nvSpPr>
          <p:spPr>
            <a:xfrm>
              <a:off x="-2771994" y="1167499"/>
              <a:ext cx="162" cy="16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1"/>
            <p:cNvSpPr/>
            <p:nvPr/>
          </p:nvSpPr>
          <p:spPr>
            <a:xfrm>
              <a:off x="-2702702" y="1119466"/>
              <a:ext cx="43977" cy="63612"/>
            </a:xfrm>
            <a:custGeom>
              <a:rect b="b" l="l" r="r" t="t"/>
              <a:pathLst>
                <a:path extrusionOk="0" h="392" w="271">
                  <a:moveTo>
                    <a:pt x="160" y="0"/>
                  </a:moveTo>
                  <a:cubicBezTo>
                    <a:pt x="152" y="0"/>
                    <a:pt x="144" y="2"/>
                    <a:pt x="135" y="5"/>
                  </a:cubicBezTo>
                  <a:cubicBezTo>
                    <a:pt x="124" y="5"/>
                    <a:pt x="113" y="5"/>
                    <a:pt x="101" y="16"/>
                  </a:cubicBezTo>
                  <a:cubicBezTo>
                    <a:pt x="101" y="27"/>
                    <a:pt x="90" y="38"/>
                    <a:pt x="90" y="50"/>
                  </a:cubicBezTo>
                  <a:cubicBezTo>
                    <a:pt x="79" y="50"/>
                    <a:pt x="79" y="61"/>
                    <a:pt x="79" y="72"/>
                  </a:cubicBezTo>
                  <a:cubicBezTo>
                    <a:pt x="12" y="151"/>
                    <a:pt x="0" y="263"/>
                    <a:pt x="68" y="353"/>
                  </a:cubicBezTo>
                  <a:cubicBezTo>
                    <a:pt x="89" y="380"/>
                    <a:pt x="118" y="391"/>
                    <a:pt x="147" y="391"/>
                  </a:cubicBezTo>
                  <a:cubicBezTo>
                    <a:pt x="180" y="391"/>
                    <a:pt x="213" y="377"/>
                    <a:pt x="236" y="353"/>
                  </a:cubicBezTo>
                  <a:cubicBezTo>
                    <a:pt x="259" y="308"/>
                    <a:pt x="270" y="252"/>
                    <a:pt x="270" y="196"/>
                  </a:cubicBezTo>
                  <a:cubicBezTo>
                    <a:pt x="259" y="140"/>
                    <a:pt x="248" y="83"/>
                    <a:pt x="214" y="27"/>
                  </a:cubicBezTo>
                  <a:cubicBezTo>
                    <a:pt x="197" y="11"/>
                    <a:pt x="181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1"/>
            <p:cNvSpPr/>
            <p:nvPr/>
          </p:nvSpPr>
          <p:spPr>
            <a:xfrm>
              <a:off x="-3740777" y="512718"/>
              <a:ext cx="151565" cy="315949"/>
            </a:xfrm>
            <a:custGeom>
              <a:rect b="b" l="l" r="r" t="t"/>
              <a:pathLst>
                <a:path extrusionOk="0" h="1947" w="934">
                  <a:moveTo>
                    <a:pt x="842" y="1"/>
                  </a:moveTo>
                  <a:cubicBezTo>
                    <a:pt x="831" y="1"/>
                    <a:pt x="821" y="4"/>
                    <a:pt x="810" y="11"/>
                  </a:cubicBezTo>
                  <a:cubicBezTo>
                    <a:pt x="517" y="202"/>
                    <a:pt x="360" y="528"/>
                    <a:pt x="225" y="832"/>
                  </a:cubicBezTo>
                  <a:cubicBezTo>
                    <a:pt x="90" y="1180"/>
                    <a:pt x="0" y="1563"/>
                    <a:pt x="169" y="1911"/>
                  </a:cubicBezTo>
                  <a:cubicBezTo>
                    <a:pt x="180" y="1936"/>
                    <a:pt x="198" y="1946"/>
                    <a:pt x="217" y="1946"/>
                  </a:cubicBezTo>
                  <a:cubicBezTo>
                    <a:pt x="259" y="1946"/>
                    <a:pt x="304" y="1898"/>
                    <a:pt x="281" y="1844"/>
                  </a:cubicBezTo>
                  <a:cubicBezTo>
                    <a:pt x="124" y="1529"/>
                    <a:pt x="236" y="1169"/>
                    <a:pt x="360" y="854"/>
                  </a:cubicBezTo>
                  <a:cubicBezTo>
                    <a:pt x="484" y="585"/>
                    <a:pt x="619" y="292"/>
                    <a:pt x="877" y="135"/>
                  </a:cubicBezTo>
                  <a:cubicBezTo>
                    <a:pt x="934" y="88"/>
                    <a:pt x="895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1"/>
            <p:cNvSpPr/>
            <p:nvPr/>
          </p:nvSpPr>
          <p:spPr>
            <a:xfrm>
              <a:off x="-3490711" y="438883"/>
              <a:ext cx="189699" cy="46248"/>
            </a:xfrm>
            <a:custGeom>
              <a:rect b="b" l="l" r="r" t="t"/>
              <a:pathLst>
                <a:path extrusionOk="0" h="285" w="1169">
                  <a:moveTo>
                    <a:pt x="564" y="1"/>
                  </a:moveTo>
                  <a:cubicBezTo>
                    <a:pt x="394" y="1"/>
                    <a:pt x="223" y="43"/>
                    <a:pt x="67" y="129"/>
                  </a:cubicBezTo>
                  <a:cubicBezTo>
                    <a:pt x="0" y="158"/>
                    <a:pt x="39" y="251"/>
                    <a:pt x="100" y="251"/>
                  </a:cubicBezTo>
                  <a:cubicBezTo>
                    <a:pt x="111" y="251"/>
                    <a:pt x="123" y="248"/>
                    <a:pt x="134" y="241"/>
                  </a:cubicBezTo>
                  <a:cubicBezTo>
                    <a:pt x="266" y="168"/>
                    <a:pt x="411" y="131"/>
                    <a:pt x="557" y="131"/>
                  </a:cubicBezTo>
                  <a:cubicBezTo>
                    <a:pt x="724" y="131"/>
                    <a:pt x="890" y="179"/>
                    <a:pt x="1034" y="275"/>
                  </a:cubicBezTo>
                  <a:cubicBezTo>
                    <a:pt x="1046" y="282"/>
                    <a:pt x="1057" y="285"/>
                    <a:pt x="1068" y="285"/>
                  </a:cubicBezTo>
                  <a:cubicBezTo>
                    <a:pt x="1129" y="285"/>
                    <a:pt x="1168" y="190"/>
                    <a:pt x="1101" y="151"/>
                  </a:cubicBezTo>
                  <a:cubicBezTo>
                    <a:pt x="937" y="52"/>
                    <a:pt x="751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1"/>
            <p:cNvSpPr/>
            <p:nvPr/>
          </p:nvSpPr>
          <p:spPr>
            <a:xfrm>
              <a:off x="-4120339" y="912240"/>
              <a:ext cx="113106" cy="193432"/>
            </a:xfrm>
            <a:custGeom>
              <a:rect b="b" l="l" r="r" t="t"/>
              <a:pathLst>
                <a:path extrusionOk="0" h="1192" w="697">
                  <a:moveTo>
                    <a:pt x="600" y="1"/>
                  </a:moveTo>
                  <a:cubicBezTo>
                    <a:pt x="588" y="1"/>
                    <a:pt x="576" y="4"/>
                    <a:pt x="563" y="11"/>
                  </a:cubicBezTo>
                  <a:cubicBezTo>
                    <a:pt x="181" y="247"/>
                    <a:pt x="1" y="708"/>
                    <a:pt x="136" y="1147"/>
                  </a:cubicBezTo>
                  <a:cubicBezTo>
                    <a:pt x="145" y="1178"/>
                    <a:pt x="171" y="1192"/>
                    <a:pt x="198" y="1192"/>
                  </a:cubicBezTo>
                  <a:cubicBezTo>
                    <a:pt x="239" y="1192"/>
                    <a:pt x="280" y="1160"/>
                    <a:pt x="259" y="1113"/>
                  </a:cubicBezTo>
                  <a:cubicBezTo>
                    <a:pt x="147" y="742"/>
                    <a:pt x="304" y="337"/>
                    <a:pt x="630" y="124"/>
                  </a:cubicBezTo>
                  <a:cubicBezTo>
                    <a:pt x="696" y="86"/>
                    <a:pt x="660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1"/>
            <p:cNvSpPr/>
            <p:nvPr/>
          </p:nvSpPr>
          <p:spPr>
            <a:xfrm>
              <a:off x="-3945731" y="861935"/>
              <a:ext cx="123654" cy="34565"/>
            </a:xfrm>
            <a:custGeom>
              <a:rect b="b" l="l" r="r" t="t"/>
              <a:pathLst>
                <a:path extrusionOk="0" h="213" w="762">
                  <a:moveTo>
                    <a:pt x="385" y="1"/>
                  </a:moveTo>
                  <a:cubicBezTo>
                    <a:pt x="274" y="1"/>
                    <a:pt x="162" y="29"/>
                    <a:pt x="60" y="85"/>
                  </a:cubicBezTo>
                  <a:cubicBezTo>
                    <a:pt x="0" y="135"/>
                    <a:pt x="38" y="212"/>
                    <a:pt x="103" y="212"/>
                  </a:cubicBezTo>
                  <a:cubicBezTo>
                    <a:pt x="111" y="212"/>
                    <a:pt x="119" y="211"/>
                    <a:pt x="128" y="209"/>
                  </a:cubicBezTo>
                  <a:cubicBezTo>
                    <a:pt x="206" y="158"/>
                    <a:pt x="294" y="133"/>
                    <a:pt x="381" y="133"/>
                  </a:cubicBezTo>
                  <a:cubicBezTo>
                    <a:pt x="468" y="133"/>
                    <a:pt x="555" y="158"/>
                    <a:pt x="634" y="209"/>
                  </a:cubicBezTo>
                  <a:cubicBezTo>
                    <a:pt x="642" y="211"/>
                    <a:pt x="650" y="212"/>
                    <a:pt x="658" y="212"/>
                  </a:cubicBezTo>
                  <a:cubicBezTo>
                    <a:pt x="723" y="212"/>
                    <a:pt x="761" y="135"/>
                    <a:pt x="701" y="85"/>
                  </a:cubicBezTo>
                  <a:cubicBezTo>
                    <a:pt x="606" y="29"/>
                    <a:pt x="496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1"/>
            <p:cNvSpPr/>
            <p:nvPr/>
          </p:nvSpPr>
          <p:spPr>
            <a:xfrm>
              <a:off x="-3059546" y="350443"/>
              <a:ext cx="205440" cy="252500"/>
            </a:xfrm>
            <a:custGeom>
              <a:rect b="b" l="l" r="r" t="t"/>
              <a:pathLst>
                <a:path extrusionOk="0" h="1556" w="1266">
                  <a:moveTo>
                    <a:pt x="1165" y="1"/>
                  </a:moveTo>
                  <a:cubicBezTo>
                    <a:pt x="1155" y="1"/>
                    <a:pt x="1143" y="4"/>
                    <a:pt x="1131" y="11"/>
                  </a:cubicBezTo>
                  <a:cubicBezTo>
                    <a:pt x="637" y="370"/>
                    <a:pt x="131" y="831"/>
                    <a:pt x="7" y="1472"/>
                  </a:cubicBezTo>
                  <a:cubicBezTo>
                    <a:pt x="0" y="1520"/>
                    <a:pt x="48" y="1556"/>
                    <a:pt x="88" y="1556"/>
                  </a:cubicBezTo>
                  <a:cubicBezTo>
                    <a:pt x="114" y="1556"/>
                    <a:pt x="137" y="1541"/>
                    <a:pt x="142" y="1506"/>
                  </a:cubicBezTo>
                  <a:cubicBezTo>
                    <a:pt x="243" y="899"/>
                    <a:pt x="726" y="472"/>
                    <a:pt x="1199" y="134"/>
                  </a:cubicBezTo>
                  <a:cubicBezTo>
                    <a:pt x="1266" y="96"/>
                    <a:pt x="1227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1"/>
            <p:cNvSpPr/>
            <p:nvPr/>
          </p:nvSpPr>
          <p:spPr>
            <a:xfrm>
              <a:off x="-2753332" y="335513"/>
              <a:ext cx="163898" cy="55823"/>
            </a:xfrm>
            <a:custGeom>
              <a:rect b="b" l="l" r="r" t="t"/>
              <a:pathLst>
                <a:path extrusionOk="0" h="344" w="1010">
                  <a:moveTo>
                    <a:pt x="301" y="0"/>
                  </a:moveTo>
                  <a:cubicBezTo>
                    <a:pt x="226" y="0"/>
                    <a:pt x="151" y="8"/>
                    <a:pt x="76" y="24"/>
                  </a:cubicBezTo>
                  <a:cubicBezTo>
                    <a:pt x="1" y="45"/>
                    <a:pt x="28" y="160"/>
                    <a:pt x="110" y="160"/>
                  </a:cubicBezTo>
                  <a:cubicBezTo>
                    <a:pt x="113" y="160"/>
                    <a:pt x="117" y="159"/>
                    <a:pt x="121" y="159"/>
                  </a:cubicBezTo>
                  <a:cubicBezTo>
                    <a:pt x="184" y="146"/>
                    <a:pt x="248" y="139"/>
                    <a:pt x="312" y="139"/>
                  </a:cubicBezTo>
                  <a:cubicBezTo>
                    <a:pt x="523" y="139"/>
                    <a:pt x="735" y="209"/>
                    <a:pt x="908" y="339"/>
                  </a:cubicBezTo>
                  <a:cubicBezTo>
                    <a:pt x="917" y="342"/>
                    <a:pt x="926" y="343"/>
                    <a:pt x="935" y="343"/>
                  </a:cubicBezTo>
                  <a:cubicBezTo>
                    <a:pt x="959" y="343"/>
                    <a:pt x="982" y="333"/>
                    <a:pt x="998" y="316"/>
                  </a:cubicBezTo>
                  <a:cubicBezTo>
                    <a:pt x="1009" y="283"/>
                    <a:pt x="998" y="238"/>
                    <a:pt x="976" y="226"/>
                  </a:cubicBezTo>
                  <a:cubicBezTo>
                    <a:pt x="778" y="81"/>
                    <a:pt x="542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1"/>
            <p:cNvSpPr/>
            <p:nvPr/>
          </p:nvSpPr>
          <p:spPr>
            <a:xfrm>
              <a:off x="-2321680" y="327400"/>
              <a:ext cx="375991" cy="180774"/>
            </a:xfrm>
            <a:custGeom>
              <a:rect b="b" l="l" r="r" t="t"/>
              <a:pathLst>
                <a:path extrusionOk="0" h="1114" w="2317">
                  <a:moveTo>
                    <a:pt x="1981" y="1"/>
                  </a:moveTo>
                  <a:cubicBezTo>
                    <a:pt x="1902" y="1"/>
                    <a:pt x="1820" y="15"/>
                    <a:pt x="1745" y="29"/>
                  </a:cubicBezTo>
                  <a:cubicBezTo>
                    <a:pt x="1486" y="63"/>
                    <a:pt x="1239" y="119"/>
                    <a:pt x="1003" y="209"/>
                  </a:cubicBezTo>
                  <a:cubicBezTo>
                    <a:pt x="587" y="344"/>
                    <a:pt x="238" y="636"/>
                    <a:pt x="24" y="1018"/>
                  </a:cubicBezTo>
                  <a:cubicBezTo>
                    <a:pt x="1" y="1066"/>
                    <a:pt x="50" y="1114"/>
                    <a:pt x="97" y="1114"/>
                  </a:cubicBezTo>
                  <a:cubicBezTo>
                    <a:pt x="116" y="1114"/>
                    <a:pt x="135" y="1106"/>
                    <a:pt x="148" y="1086"/>
                  </a:cubicBezTo>
                  <a:cubicBezTo>
                    <a:pt x="328" y="737"/>
                    <a:pt x="643" y="479"/>
                    <a:pt x="1014" y="344"/>
                  </a:cubicBezTo>
                  <a:cubicBezTo>
                    <a:pt x="1205" y="276"/>
                    <a:pt x="1418" y="220"/>
                    <a:pt x="1621" y="175"/>
                  </a:cubicBezTo>
                  <a:cubicBezTo>
                    <a:pt x="1715" y="163"/>
                    <a:pt x="1840" y="129"/>
                    <a:pt x="1954" y="129"/>
                  </a:cubicBezTo>
                  <a:cubicBezTo>
                    <a:pt x="2045" y="129"/>
                    <a:pt x="2128" y="150"/>
                    <a:pt x="2183" y="220"/>
                  </a:cubicBezTo>
                  <a:cubicBezTo>
                    <a:pt x="2196" y="236"/>
                    <a:pt x="2211" y="242"/>
                    <a:pt x="2225" y="242"/>
                  </a:cubicBezTo>
                  <a:cubicBezTo>
                    <a:pt x="2273" y="242"/>
                    <a:pt x="2316" y="171"/>
                    <a:pt x="2273" y="119"/>
                  </a:cubicBezTo>
                  <a:cubicBezTo>
                    <a:pt x="2195" y="28"/>
                    <a:pt x="2090" y="1"/>
                    <a:pt x="19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1"/>
            <p:cNvSpPr/>
            <p:nvPr/>
          </p:nvSpPr>
          <p:spPr>
            <a:xfrm>
              <a:off x="-1859682" y="399612"/>
              <a:ext cx="91199" cy="111807"/>
            </a:xfrm>
            <a:custGeom>
              <a:rect b="b" l="l" r="r" t="t"/>
              <a:pathLst>
                <a:path extrusionOk="0" h="689" w="562">
                  <a:moveTo>
                    <a:pt x="98" y="1"/>
                  </a:moveTo>
                  <a:cubicBezTo>
                    <a:pt x="38" y="1"/>
                    <a:pt x="1" y="86"/>
                    <a:pt x="67" y="124"/>
                  </a:cubicBezTo>
                  <a:cubicBezTo>
                    <a:pt x="247" y="236"/>
                    <a:pt x="382" y="427"/>
                    <a:pt x="415" y="641"/>
                  </a:cubicBezTo>
                  <a:cubicBezTo>
                    <a:pt x="425" y="669"/>
                    <a:pt x="449" y="689"/>
                    <a:pt x="476" y="689"/>
                  </a:cubicBezTo>
                  <a:cubicBezTo>
                    <a:pt x="482" y="689"/>
                    <a:pt x="488" y="688"/>
                    <a:pt x="494" y="686"/>
                  </a:cubicBezTo>
                  <a:cubicBezTo>
                    <a:pt x="539" y="686"/>
                    <a:pt x="561" y="641"/>
                    <a:pt x="550" y="607"/>
                  </a:cubicBezTo>
                  <a:cubicBezTo>
                    <a:pt x="494" y="360"/>
                    <a:pt x="348" y="146"/>
                    <a:pt x="134" y="11"/>
                  </a:cubicBezTo>
                  <a:cubicBezTo>
                    <a:pt x="121" y="4"/>
                    <a:pt x="109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1"/>
            <p:cNvSpPr/>
            <p:nvPr/>
          </p:nvSpPr>
          <p:spPr>
            <a:xfrm>
              <a:off x="-1657487" y="744285"/>
              <a:ext cx="284468" cy="58419"/>
            </a:xfrm>
            <a:custGeom>
              <a:rect b="b" l="l" r="r" t="t"/>
              <a:pathLst>
                <a:path extrusionOk="0" h="360" w="1753">
                  <a:moveTo>
                    <a:pt x="884" y="1"/>
                  </a:moveTo>
                  <a:cubicBezTo>
                    <a:pt x="597" y="1"/>
                    <a:pt x="310" y="79"/>
                    <a:pt x="57" y="237"/>
                  </a:cubicBezTo>
                  <a:cubicBezTo>
                    <a:pt x="1" y="275"/>
                    <a:pt x="39" y="360"/>
                    <a:pt x="93" y="360"/>
                  </a:cubicBezTo>
                  <a:cubicBezTo>
                    <a:pt x="103" y="360"/>
                    <a:pt x="114" y="357"/>
                    <a:pt x="125" y="349"/>
                  </a:cubicBezTo>
                  <a:cubicBezTo>
                    <a:pt x="363" y="207"/>
                    <a:pt x="630" y="134"/>
                    <a:pt x="896" y="134"/>
                  </a:cubicBezTo>
                  <a:cubicBezTo>
                    <a:pt x="1156" y="134"/>
                    <a:pt x="1414" y="205"/>
                    <a:pt x="1643" y="349"/>
                  </a:cubicBezTo>
                  <a:cubicBezTo>
                    <a:pt x="1647" y="350"/>
                    <a:pt x="1651" y="350"/>
                    <a:pt x="1656" y="350"/>
                  </a:cubicBezTo>
                  <a:cubicBezTo>
                    <a:pt x="1716" y="350"/>
                    <a:pt x="1752" y="279"/>
                    <a:pt x="1710" y="237"/>
                  </a:cubicBezTo>
                  <a:cubicBezTo>
                    <a:pt x="1457" y="79"/>
                    <a:pt x="1170" y="1"/>
                    <a:pt x="88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1"/>
            <p:cNvSpPr/>
            <p:nvPr/>
          </p:nvSpPr>
          <p:spPr>
            <a:xfrm>
              <a:off x="-1458050" y="1347300"/>
              <a:ext cx="105479" cy="200410"/>
            </a:xfrm>
            <a:custGeom>
              <a:rect b="b" l="l" r="r" t="t"/>
              <a:pathLst>
                <a:path extrusionOk="0" h="1235" w="650">
                  <a:moveTo>
                    <a:pt x="101" y="1"/>
                  </a:moveTo>
                  <a:cubicBezTo>
                    <a:pt x="46" y="1"/>
                    <a:pt x="0" y="74"/>
                    <a:pt x="54" y="118"/>
                  </a:cubicBezTo>
                  <a:cubicBezTo>
                    <a:pt x="357" y="377"/>
                    <a:pt x="515" y="770"/>
                    <a:pt x="470" y="1175"/>
                  </a:cubicBezTo>
                  <a:cubicBezTo>
                    <a:pt x="464" y="1215"/>
                    <a:pt x="495" y="1234"/>
                    <a:pt x="529" y="1234"/>
                  </a:cubicBezTo>
                  <a:cubicBezTo>
                    <a:pt x="563" y="1234"/>
                    <a:pt x="599" y="1215"/>
                    <a:pt x="605" y="1175"/>
                  </a:cubicBezTo>
                  <a:cubicBezTo>
                    <a:pt x="650" y="737"/>
                    <a:pt x="481" y="310"/>
                    <a:pt x="144" y="17"/>
                  </a:cubicBezTo>
                  <a:cubicBezTo>
                    <a:pt x="130" y="6"/>
                    <a:pt x="115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-1505922" y="1660005"/>
              <a:ext cx="121382" cy="71888"/>
            </a:xfrm>
            <a:custGeom>
              <a:rect b="b" l="l" r="r" t="t"/>
              <a:pathLst>
                <a:path extrusionOk="0" h="443" w="748">
                  <a:moveTo>
                    <a:pt x="661" y="1"/>
                  </a:moveTo>
                  <a:cubicBezTo>
                    <a:pt x="642" y="1"/>
                    <a:pt x="624" y="8"/>
                    <a:pt x="607" y="24"/>
                  </a:cubicBezTo>
                  <a:cubicBezTo>
                    <a:pt x="505" y="199"/>
                    <a:pt x="317" y="308"/>
                    <a:pt x="122" y="308"/>
                  </a:cubicBezTo>
                  <a:cubicBezTo>
                    <a:pt x="104" y="308"/>
                    <a:pt x="86" y="307"/>
                    <a:pt x="68" y="305"/>
                  </a:cubicBezTo>
                  <a:cubicBezTo>
                    <a:pt x="23" y="305"/>
                    <a:pt x="0" y="339"/>
                    <a:pt x="0" y="372"/>
                  </a:cubicBezTo>
                  <a:cubicBezTo>
                    <a:pt x="0" y="406"/>
                    <a:pt x="23" y="440"/>
                    <a:pt x="68" y="440"/>
                  </a:cubicBezTo>
                  <a:cubicBezTo>
                    <a:pt x="87" y="442"/>
                    <a:pt x="107" y="442"/>
                    <a:pt x="126" y="442"/>
                  </a:cubicBezTo>
                  <a:cubicBezTo>
                    <a:pt x="374" y="442"/>
                    <a:pt x="606" y="310"/>
                    <a:pt x="731" y="91"/>
                  </a:cubicBezTo>
                  <a:cubicBezTo>
                    <a:pt x="747" y="43"/>
                    <a:pt x="706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-2016115" y="1749743"/>
              <a:ext cx="163735" cy="340291"/>
            </a:xfrm>
            <a:custGeom>
              <a:rect b="b" l="l" r="r" t="t"/>
              <a:pathLst>
                <a:path extrusionOk="0" h="2097" w="1009">
                  <a:moveTo>
                    <a:pt x="815" y="0"/>
                  </a:moveTo>
                  <a:cubicBezTo>
                    <a:pt x="775" y="0"/>
                    <a:pt x="732" y="34"/>
                    <a:pt x="738" y="89"/>
                  </a:cubicBezTo>
                  <a:cubicBezTo>
                    <a:pt x="862" y="798"/>
                    <a:pt x="604" y="1517"/>
                    <a:pt x="53" y="1989"/>
                  </a:cubicBezTo>
                  <a:cubicBezTo>
                    <a:pt x="0" y="2033"/>
                    <a:pt x="50" y="2097"/>
                    <a:pt x="106" y="2097"/>
                  </a:cubicBezTo>
                  <a:cubicBezTo>
                    <a:pt x="122" y="2097"/>
                    <a:pt x="139" y="2092"/>
                    <a:pt x="154" y="2079"/>
                  </a:cubicBezTo>
                  <a:cubicBezTo>
                    <a:pt x="738" y="1585"/>
                    <a:pt x="1008" y="809"/>
                    <a:pt x="873" y="44"/>
                  </a:cubicBezTo>
                  <a:cubicBezTo>
                    <a:pt x="865" y="14"/>
                    <a:pt x="841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1"/>
            <p:cNvSpPr/>
            <p:nvPr/>
          </p:nvSpPr>
          <p:spPr>
            <a:xfrm>
              <a:off x="-2251414" y="2107073"/>
              <a:ext cx="116189" cy="47871"/>
            </a:xfrm>
            <a:custGeom>
              <a:rect b="b" l="l" r="r" t="t"/>
              <a:pathLst>
                <a:path extrusionOk="0" h="295" w="716">
                  <a:moveTo>
                    <a:pt x="98" y="1"/>
                  </a:moveTo>
                  <a:cubicBezTo>
                    <a:pt x="48" y="1"/>
                    <a:pt x="1" y="70"/>
                    <a:pt x="52" y="113"/>
                  </a:cubicBezTo>
                  <a:cubicBezTo>
                    <a:pt x="163" y="231"/>
                    <a:pt x="312" y="294"/>
                    <a:pt x="468" y="294"/>
                  </a:cubicBezTo>
                  <a:cubicBezTo>
                    <a:pt x="535" y="294"/>
                    <a:pt x="603" y="283"/>
                    <a:pt x="671" y="259"/>
                  </a:cubicBezTo>
                  <a:cubicBezTo>
                    <a:pt x="704" y="248"/>
                    <a:pt x="716" y="214"/>
                    <a:pt x="716" y="181"/>
                  </a:cubicBezTo>
                  <a:cubicBezTo>
                    <a:pt x="706" y="153"/>
                    <a:pt x="674" y="133"/>
                    <a:pt x="644" y="133"/>
                  </a:cubicBezTo>
                  <a:cubicBezTo>
                    <a:pt x="638" y="133"/>
                    <a:pt x="632" y="134"/>
                    <a:pt x="626" y="136"/>
                  </a:cubicBezTo>
                  <a:cubicBezTo>
                    <a:pt x="577" y="152"/>
                    <a:pt x="527" y="160"/>
                    <a:pt x="477" y="160"/>
                  </a:cubicBezTo>
                  <a:cubicBezTo>
                    <a:pt x="353" y="160"/>
                    <a:pt x="230" y="112"/>
                    <a:pt x="142" y="23"/>
                  </a:cubicBezTo>
                  <a:cubicBezTo>
                    <a:pt x="129" y="7"/>
                    <a:pt x="113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1"/>
            <p:cNvSpPr/>
            <p:nvPr/>
          </p:nvSpPr>
          <p:spPr>
            <a:xfrm>
              <a:off x="-3027415" y="1822605"/>
              <a:ext cx="151240" cy="197002"/>
            </a:xfrm>
            <a:custGeom>
              <a:rect b="b" l="l" r="r" t="t"/>
              <a:pathLst>
                <a:path extrusionOk="0" h="1214" w="932">
                  <a:moveTo>
                    <a:pt x="63" y="0"/>
                  </a:moveTo>
                  <a:cubicBezTo>
                    <a:pt x="31" y="0"/>
                    <a:pt x="0" y="23"/>
                    <a:pt x="0" y="67"/>
                  </a:cubicBezTo>
                  <a:cubicBezTo>
                    <a:pt x="56" y="551"/>
                    <a:pt x="394" y="944"/>
                    <a:pt x="798" y="1203"/>
                  </a:cubicBezTo>
                  <a:cubicBezTo>
                    <a:pt x="811" y="1210"/>
                    <a:pt x="823" y="1213"/>
                    <a:pt x="835" y="1213"/>
                  </a:cubicBezTo>
                  <a:cubicBezTo>
                    <a:pt x="895" y="1213"/>
                    <a:pt x="932" y="1128"/>
                    <a:pt x="866" y="1091"/>
                  </a:cubicBezTo>
                  <a:cubicBezTo>
                    <a:pt x="506" y="866"/>
                    <a:pt x="191" y="506"/>
                    <a:pt x="135" y="67"/>
                  </a:cubicBezTo>
                  <a:cubicBezTo>
                    <a:pt x="129" y="23"/>
                    <a:pt x="9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1"/>
            <p:cNvSpPr/>
            <p:nvPr/>
          </p:nvSpPr>
          <p:spPr>
            <a:xfrm>
              <a:off x="-2804936" y="2039567"/>
              <a:ext cx="82273" cy="25802"/>
            </a:xfrm>
            <a:custGeom>
              <a:rect b="b" l="l" r="r" t="t"/>
              <a:pathLst>
                <a:path extrusionOk="0" h="159" w="507">
                  <a:moveTo>
                    <a:pt x="439" y="1"/>
                  </a:moveTo>
                  <a:lnTo>
                    <a:pt x="68" y="23"/>
                  </a:lnTo>
                  <a:cubicBezTo>
                    <a:pt x="23" y="23"/>
                    <a:pt x="1" y="57"/>
                    <a:pt x="1" y="91"/>
                  </a:cubicBezTo>
                  <a:cubicBezTo>
                    <a:pt x="1" y="125"/>
                    <a:pt x="23" y="158"/>
                    <a:pt x="68" y="158"/>
                  </a:cubicBezTo>
                  <a:lnTo>
                    <a:pt x="439" y="136"/>
                  </a:lnTo>
                  <a:cubicBezTo>
                    <a:pt x="473" y="125"/>
                    <a:pt x="495" y="102"/>
                    <a:pt x="507" y="68"/>
                  </a:cubicBezTo>
                  <a:cubicBezTo>
                    <a:pt x="507" y="23"/>
                    <a:pt x="473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1"/>
            <p:cNvSpPr/>
            <p:nvPr/>
          </p:nvSpPr>
          <p:spPr>
            <a:xfrm>
              <a:off x="-3707998" y="1703494"/>
              <a:ext cx="162275" cy="283332"/>
            </a:xfrm>
            <a:custGeom>
              <a:rect b="b" l="l" r="r" t="t"/>
              <a:pathLst>
                <a:path extrusionOk="0" h="1746" w="1000">
                  <a:moveTo>
                    <a:pt x="133" y="0"/>
                  </a:moveTo>
                  <a:cubicBezTo>
                    <a:pt x="99" y="0"/>
                    <a:pt x="62" y="20"/>
                    <a:pt x="57" y="59"/>
                  </a:cubicBezTo>
                  <a:cubicBezTo>
                    <a:pt x="1" y="723"/>
                    <a:pt x="315" y="1364"/>
                    <a:pt x="866" y="1735"/>
                  </a:cubicBezTo>
                  <a:cubicBezTo>
                    <a:pt x="879" y="1742"/>
                    <a:pt x="891" y="1745"/>
                    <a:pt x="903" y="1745"/>
                  </a:cubicBezTo>
                  <a:cubicBezTo>
                    <a:pt x="963" y="1745"/>
                    <a:pt x="1000" y="1660"/>
                    <a:pt x="934" y="1622"/>
                  </a:cubicBezTo>
                  <a:cubicBezTo>
                    <a:pt x="428" y="1274"/>
                    <a:pt x="136" y="678"/>
                    <a:pt x="192" y="59"/>
                  </a:cubicBezTo>
                  <a:cubicBezTo>
                    <a:pt x="197" y="20"/>
                    <a:pt x="166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1"/>
            <p:cNvSpPr/>
            <p:nvPr/>
          </p:nvSpPr>
          <p:spPr>
            <a:xfrm>
              <a:off x="-3474484" y="2051737"/>
              <a:ext cx="76756" cy="32455"/>
            </a:xfrm>
            <a:custGeom>
              <a:rect b="b" l="l" r="r" t="t"/>
              <a:pathLst>
                <a:path extrusionOk="0" h="200" w="473">
                  <a:moveTo>
                    <a:pt x="84" y="0"/>
                  </a:moveTo>
                  <a:cubicBezTo>
                    <a:pt x="58" y="0"/>
                    <a:pt x="31" y="11"/>
                    <a:pt x="23" y="27"/>
                  </a:cubicBezTo>
                  <a:cubicBezTo>
                    <a:pt x="1" y="61"/>
                    <a:pt x="12" y="106"/>
                    <a:pt x="46" y="128"/>
                  </a:cubicBezTo>
                  <a:cubicBezTo>
                    <a:pt x="123" y="175"/>
                    <a:pt x="212" y="200"/>
                    <a:pt x="303" y="200"/>
                  </a:cubicBezTo>
                  <a:cubicBezTo>
                    <a:pt x="344" y="200"/>
                    <a:pt x="386" y="195"/>
                    <a:pt x="428" y="184"/>
                  </a:cubicBezTo>
                  <a:cubicBezTo>
                    <a:pt x="462" y="173"/>
                    <a:pt x="473" y="139"/>
                    <a:pt x="473" y="106"/>
                  </a:cubicBezTo>
                  <a:cubicBezTo>
                    <a:pt x="464" y="78"/>
                    <a:pt x="432" y="58"/>
                    <a:pt x="402" y="58"/>
                  </a:cubicBezTo>
                  <a:cubicBezTo>
                    <a:pt x="395" y="58"/>
                    <a:pt x="389" y="59"/>
                    <a:pt x="383" y="61"/>
                  </a:cubicBezTo>
                  <a:lnTo>
                    <a:pt x="248" y="61"/>
                  </a:lnTo>
                  <a:cubicBezTo>
                    <a:pt x="226" y="50"/>
                    <a:pt x="192" y="50"/>
                    <a:pt x="169" y="38"/>
                  </a:cubicBezTo>
                  <a:lnTo>
                    <a:pt x="147" y="27"/>
                  </a:lnTo>
                  <a:lnTo>
                    <a:pt x="113" y="5"/>
                  </a:lnTo>
                  <a:cubicBezTo>
                    <a:pt x="104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1"/>
            <p:cNvSpPr/>
            <p:nvPr/>
          </p:nvSpPr>
          <p:spPr>
            <a:xfrm>
              <a:off x="-4129427" y="1281579"/>
              <a:ext cx="148157" cy="322278"/>
            </a:xfrm>
            <a:custGeom>
              <a:rect b="b" l="l" r="r" t="t"/>
              <a:pathLst>
                <a:path extrusionOk="0" h="1986" w="913">
                  <a:moveTo>
                    <a:pt x="826" y="1"/>
                  </a:moveTo>
                  <a:cubicBezTo>
                    <a:pt x="818" y="1"/>
                    <a:pt x="809" y="3"/>
                    <a:pt x="799" y="6"/>
                  </a:cubicBezTo>
                  <a:cubicBezTo>
                    <a:pt x="450" y="119"/>
                    <a:pt x="237" y="456"/>
                    <a:pt x="136" y="793"/>
                  </a:cubicBezTo>
                  <a:cubicBezTo>
                    <a:pt x="1" y="1175"/>
                    <a:pt x="23" y="1591"/>
                    <a:pt x="214" y="1962"/>
                  </a:cubicBezTo>
                  <a:cubicBezTo>
                    <a:pt x="227" y="1979"/>
                    <a:pt x="244" y="1985"/>
                    <a:pt x="260" y="1985"/>
                  </a:cubicBezTo>
                  <a:cubicBezTo>
                    <a:pt x="302" y="1985"/>
                    <a:pt x="343" y="1943"/>
                    <a:pt x="327" y="1895"/>
                  </a:cubicBezTo>
                  <a:cubicBezTo>
                    <a:pt x="158" y="1569"/>
                    <a:pt x="136" y="1187"/>
                    <a:pt x="259" y="849"/>
                  </a:cubicBezTo>
                  <a:cubicBezTo>
                    <a:pt x="349" y="557"/>
                    <a:pt x="518" y="231"/>
                    <a:pt x="833" y="130"/>
                  </a:cubicBezTo>
                  <a:cubicBezTo>
                    <a:pt x="913" y="110"/>
                    <a:pt x="895" y="1"/>
                    <a:pt x="82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-4038553" y="1691648"/>
              <a:ext cx="93633" cy="56796"/>
            </a:xfrm>
            <a:custGeom>
              <a:rect b="b" l="l" r="r" t="t"/>
              <a:pathLst>
                <a:path extrusionOk="0" h="350" w="577">
                  <a:moveTo>
                    <a:pt x="83" y="1"/>
                  </a:moveTo>
                  <a:cubicBezTo>
                    <a:pt x="42" y="1"/>
                    <a:pt x="1" y="34"/>
                    <a:pt x="14" y="88"/>
                  </a:cubicBezTo>
                  <a:cubicBezTo>
                    <a:pt x="79" y="245"/>
                    <a:pt x="236" y="349"/>
                    <a:pt x="402" y="349"/>
                  </a:cubicBezTo>
                  <a:cubicBezTo>
                    <a:pt x="438" y="349"/>
                    <a:pt x="473" y="345"/>
                    <a:pt x="509" y="335"/>
                  </a:cubicBezTo>
                  <a:cubicBezTo>
                    <a:pt x="565" y="324"/>
                    <a:pt x="576" y="256"/>
                    <a:pt x="542" y="222"/>
                  </a:cubicBezTo>
                  <a:cubicBezTo>
                    <a:pt x="533" y="195"/>
                    <a:pt x="509" y="175"/>
                    <a:pt x="482" y="175"/>
                  </a:cubicBezTo>
                  <a:cubicBezTo>
                    <a:pt x="476" y="175"/>
                    <a:pt x="470" y="175"/>
                    <a:pt x="464" y="177"/>
                  </a:cubicBezTo>
                  <a:cubicBezTo>
                    <a:pt x="452" y="177"/>
                    <a:pt x="441" y="177"/>
                    <a:pt x="430" y="189"/>
                  </a:cubicBezTo>
                  <a:lnTo>
                    <a:pt x="318" y="189"/>
                  </a:lnTo>
                  <a:lnTo>
                    <a:pt x="284" y="177"/>
                  </a:lnTo>
                  <a:lnTo>
                    <a:pt x="273" y="177"/>
                  </a:lnTo>
                  <a:cubicBezTo>
                    <a:pt x="261" y="166"/>
                    <a:pt x="239" y="155"/>
                    <a:pt x="228" y="144"/>
                  </a:cubicBezTo>
                  <a:lnTo>
                    <a:pt x="216" y="144"/>
                  </a:lnTo>
                  <a:cubicBezTo>
                    <a:pt x="205" y="144"/>
                    <a:pt x="205" y="132"/>
                    <a:pt x="194" y="121"/>
                  </a:cubicBezTo>
                  <a:lnTo>
                    <a:pt x="171" y="99"/>
                  </a:lnTo>
                  <a:lnTo>
                    <a:pt x="171" y="88"/>
                  </a:lnTo>
                  <a:lnTo>
                    <a:pt x="149" y="65"/>
                  </a:lnTo>
                  <a:cubicBezTo>
                    <a:pt x="149" y="65"/>
                    <a:pt x="149" y="54"/>
                    <a:pt x="149" y="54"/>
                  </a:cubicBezTo>
                  <a:cubicBezTo>
                    <a:pt x="140" y="17"/>
                    <a:pt x="112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-3235452" y="2369797"/>
              <a:ext cx="40244" cy="104181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-2573206" y="2469759"/>
              <a:ext cx="36674" cy="114404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-2162650" y="2874473"/>
              <a:ext cx="45762" cy="103045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-2916256" y="2917152"/>
              <a:ext cx="49494" cy="112457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-2553084" y="3280811"/>
              <a:ext cx="33266" cy="116838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42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8" name="Google Shape;2138;p42"/>
          <p:cNvGrpSpPr/>
          <p:nvPr/>
        </p:nvGrpSpPr>
        <p:grpSpPr>
          <a:xfrm>
            <a:off x="4486912" y="4945778"/>
            <a:ext cx="170170" cy="263393"/>
            <a:chOff x="1223537" y="2032528"/>
            <a:chExt cx="170170" cy="263393"/>
          </a:xfrm>
        </p:grpSpPr>
        <p:sp>
          <p:nvSpPr>
            <p:cNvPr id="2139" name="Google Shape;2139;p42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2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42"/>
          <p:cNvGrpSpPr/>
          <p:nvPr/>
        </p:nvGrpSpPr>
        <p:grpSpPr>
          <a:xfrm>
            <a:off x="7302074" y="5077186"/>
            <a:ext cx="168361" cy="263393"/>
            <a:chOff x="1637537" y="2448498"/>
            <a:chExt cx="168361" cy="263393"/>
          </a:xfrm>
        </p:grpSpPr>
        <p:sp>
          <p:nvSpPr>
            <p:cNvPr id="2142" name="Google Shape;2142;p42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2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4" name="Google Shape;2144;p42"/>
          <p:cNvGrpSpPr/>
          <p:nvPr/>
        </p:nvGrpSpPr>
        <p:grpSpPr>
          <a:xfrm>
            <a:off x="8415763" y="127588"/>
            <a:ext cx="168361" cy="261749"/>
            <a:chOff x="1877913" y="1847725"/>
            <a:chExt cx="168361" cy="261749"/>
          </a:xfrm>
        </p:grpSpPr>
        <p:sp>
          <p:nvSpPr>
            <p:cNvPr id="2145" name="Google Shape;2145;p42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2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7" name="Google Shape;2147;p42"/>
          <p:cNvSpPr/>
          <p:nvPr/>
        </p:nvSpPr>
        <p:spPr>
          <a:xfrm flipH="1">
            <a:off x="1365613" y="48138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42"/>
          <p:cNvSpPr/>
          <p:nvPr/>
        </p:nvSpPr>
        <p:spPr>
          <a:xfrm flipH="1">
            <a:off x="8841457" y="36049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42"/>
          <p:cNvSpPr/>
          <p:nvPr/>
        </p:nvSpPr>
        <p:spPr>
          <a:xfrm flipH="1">
            <a:off x="2458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42"/>
          <p:cNvSpPr/>
          <p:nvPr/>
        </p:nvSpPr>
        <p:spPr>
          <a:xfrm flipH="1">
            <a:off x="6200796" y="4890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42"/>
          <p:cNvSpPr/>
          <p:nvPr/>
        </p:nvSpPr>
        <p:spPr>
          <a:xfrm flipH="1">
            <a:off x="6884071" y="2060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2"/>
          <p:cNvSpPr/>
          <p:nvPr/>
        </p:nvSpPr>
        <p:spPr>
          <a:xfrm flipH="1">
            <a:off x="313509" y="396664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2"/>
          <p:cNvSpPr/>
          <p:nvPr/>
        </p:nvSpPr>
        <p:spPr>
          <a:xfrm flipH="1">
            <a:off x="8847502" y="1017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42"/>
          <p:cNvSpPr/>
          <p:nvPr/>
        </p:nvSpPr>
        <p:spPr>
          <a:xfrm flipH="1">
            <a:off x="2646009" y="4851213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5" name="Google Shape;2155;p42"/>
          <p:cNvGrpSpPr/>
          <p:nvPr/>
        </p:nvGrpSpPr>
        <p:grpSpPr>
          <a:xfrm>
            <a:off x="-1786667" y="-625962"/>
            <a:ext cx="3320595" cy="1723840"/>
            <a:chOff x="4666075" y="3825750"/>
            <a:chExt cx="2868269" cy="1489021"/>
          </a:xfrm>
        </p:grpSpPr>
        <p:sp>
          <p:nvSpPr>
            <p:cNvPr id="2156" name="Google Shape;2156;p42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2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2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2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2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2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2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2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2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2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2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2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42"/>
          <p:cNvGrpSpPr/>
          <p:nvPr/>
        </p:nvGrpSpPr>
        <p:grpSpPr>
          <a:xfrm flipH="1">
            <a:off x="-2819896" y="4083625"/>
            <a:ext cx="3677844" cy="1663668"/>
            <a:chOff x="5935450" y="921661"/>
            <a:chExt cx="739786" cy="334641"/>
          </a:xfrm>
        </p:grpSpPr>
        <p:sp>
          <p:nvSpPr>
            <p:cNvPr id="2184" name="Google Shape;2184;p42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2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2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2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2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0" name="Google Shape;2190;p42"/>
          <p:cNvGrpSpPr/>
          <p:nvPr/>
        </p:nvGrpSpPr>
        <p:grpSpPr>
          <a:xfrm>
            <a:off x="7805541" y="4203338"/>
            <a:ext cx="3677844" cy="2828761"/>
            <a:chOff x="3127541" y="4211413"/>
            <a:chExt cx="3677844" cy="2828761"/>
          </a:xfrm>
        </p:grpSpPr>
        <p:grpSp>
          <p:nvGrpSpPr>
            <p:cNvPr id="2191" name="Google Shape;2191;p42"/>
            <p:cNvGrpSpPr/>
            <p:nvPr/>
          </p:nvGrpSpPr>
          <p:grpSpPr>
            <a:xfrm>
              <a:off x="3127541" y="4211413"/>
              <a:ext cx="3677844" cy="1663668"/>
              <a:chOff x="5935450" y="921661"/>
              <a:chExt cx="739786" cy="334641"/>
            </a:xfrm>
          </p:grpSpPr>
          <p:sp>
            <p:nvSpPr>
              <p:cNvPr id="2192" name="Google Shape;2192;p42"/>
              <p:cNvSpPr/>
              <p:nvPr/>
            </p:nvSpPr>
            <p:spPr>
              <a:xfrm>
                <a:off x="5935450" y="921661"/>
                <a:ext cx="739786" cy="334641"/>
              </a:xfrm>
              <a:custGeom>
                <a:rect b="b" l="l" r="r" t="t"/>
                <a:pathLst>
                  <a:path extrusionOk="0" h="2833" w="6263">
                    <a:moveTo>
                      <a:pt x="2871" y="1"/>
                    </a:moveTo>
                    <a:cubicBezTo>
                      <a:pt x="2673" y="1"/>
                      <a:pt x="2473" y="50"/>
                      <a:pt x="2291" y="148"/>
                    </a:cubicBezTo>
                    <a:cubicBezTo>
                      <a:pt x="1571" y="519"/>
                      <a:pt x="1717" y="1160"/>
                      <a:pt x="1717" y="1160"/>
                    </a:cubicBezTo>
                    <a:cubicBezTo>
                      <a:pt x="1717" y="1160"/>
                      <a:pt x="1364" y="1022"/>
                      <a:pt x="996" y="1022"/>
                    </a:cubicBezTo>
                    <a:cubicBezTo>
                      <a:pt x="675" y="1022"/>
                      <a:pt x="342" y="1127"/>
                      <a:pt x="222" y="1520"/>
                    </a:cubicBezTo>
                    <a:cubicBezTo>
                      <a:pt x="0" y="2243"/>
                      <a:pt x="581" y="2594"/>
                      <a:pt x="1290" y="2594"/>
                    </a:cubicBezTo>
                    <a:cubicBezTo>
                      <a:pt x="1407" y="2594"/>
                      <a:pt x="1528" y="2585"/>
                      <a:pt x="1650" y="2566"/>
                    </a:cubicBezTo>
                    <a:cubicBezTo>
                      <a:pt x="1650" y="2566"/>
                      <a:pt x="2679" y="2833"/>
                      <a:pt x="3721" y="2833"/>
                    </a:cubicBezTo>
                    <a:cubicBezTo>
                      <a:pt x="4603" y="2833"/>
                      <a:pt x="5492" y="2642"/>
                      <a:pt x="5776" y="1936"/>
                    </a:cubicBezTo>
                    <a:cubicBezTo>
                      <a:pt x="6262" y="754"/>
                      <a:pt x="5178" y="50"/>
                      <a:pt x="4281" y="50"/>
                    </a:cubicBezTo>
                    <a:cubicBezTo>
                      <a:pt x="4018" y="50"/>
                      <a:pt x="3770" y="111"/>
                      <a:pt x="3583" y="238"/>
                    </a:cubicBezTo>
                    <a:cubicBezTo>
                      <a:pt x="3375" y="81"/>
                      <a:pt x="3125" y="1"/>
                      <a:pt x="2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2"/>
              <p:cNvSpPr/>
              <p:nvPr/>
            </p:nvSpPr>
            <p:spPr>
              <a:xfrm>
                <a:off x="6282962" y="966429"/>
                <a:ext cx="44531" cy="25396"/>
              </a:xfrm>
              <a:custGeom>
                <a:rect b="b" l="l" r="r" t="t"/>
                <a:pathLst>
                  <a:path extrusionOk="0" h="215" w="377">
                    <a:moveTo>
                      <a:pt x="149" y="1"/>
                    </a:moveTo>
                    <a:cubicBezTo>
                      <a:pt x="114" y="1"/>
                      <a:pt x="79" y="10"/>
                      <a:pt x="46" y="28"/>
                    </a:cubicBezTo>
                    <a:cubicBezTo>
                      <a:pt x="12" y="50"/>
                      <a:pt x="1" y="95"/>
                      <a:pt x="23" y="129"/>
                    </a:cubicBezTo>
                    <a:cubicBezTo>
                      <a:pt x="40" y="146"/>
                      <a:pt x="62" y="156"/>
                      <a:pt x="86" y="156"/>
                    </a:cubicBezTo>
                    <a:cubicBezTo>
                      <a:pt x="95" y="156"/>
                      <a:pt x="104" y="155"/>
                      <a:pt x="113" y="152"/>
                    </a:cubicBezTo>
                    <a:lnTo>
                      <a:pt x="181" y="152"/>
                    </a:lnTo>
                    <a:lnTo>
                      <a:pt x="203" y="163"/>
                    </a:lnTo>
                    <a:lnTo>
                      <a:pt x="214" y="174"/>
                    </a:lnTo>
                    <a:cubicBezTo>
                      <a:pt x="232" y="203"/>
                      <a:pt x="257" y="214"/>
                      <a:pt x="280" y="214"/>
                    </a:cubicBezTo>
                    <a:cubicBezTo>
                      <a:pt x="331" y="214"/>
                      <a:pt x="376" y="160"/>
                      <a:pt x="338" y="107"/>
                    </a:cubicBezTo>
                    <a:cubicBezTo>
                      <a:pt x="292" y="38"/>
                      <a:pt x="221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2"/>
              <p:cNvSpPr/>
              <p:nvPr/>
            </p:nvSpPr>
            <p:spPr>
              <a:xfrm>
                <a:off x="6171456" y="969973"/>
                <a:ext cx="77132" cy="98042"/>
              </a:xfrm>
              <a:custGeom>
                <a:rect b="b" l="l" r="r" t="t"/>
                <a:pathLst>
                  <a:path extrusionOk="0" h="830" w="653">
                    <a:moveTo>
                      <a:pt x="488" y="1"/>
                    </a:moveTo>
                    <a:cubicBezTo>
                      <a:pt x="370" y="1"/>
                      <a:pt x="241" y="98"/>
                      <a:pt x="180" y="189"/>
                    </a:cubicBezTo>
                    <a:cubicBezTo>
                      <a:pt x="57" y="358"/>
                      <a:pt x="0" y="560"/>
                      <a:pt x="0" y="762"/>
                    </a:cubicBezTo>
                    <a:cubicBezTo>
                      <a:pt x="0" y="796"/>
                      <a:pt x="34" y="830"/>
                      <a:pt x="79" y="830"/>
                    </a:cubicBezTo>
                    <a:cubicBezTo>
                      <a:pt x="113" y="830"/>
                      <a:pt x="146" y="796"/>
                      <a:pt x="146" y="762"/>
                    </a:cubicBezTo>
                    <a:cubicBezTo>
                      <a:pt x="146" y="605"/>
                      <a:pt x="180" y="448"/>
                      <a:pt x="259" y="313"/>
                    </a:cubicBezTo>
                    <a:cubicBezTo>
                      <a:pt x="293" y="257"/>
                      <a:pt x="338" y="212"/>
                      <a:pt x="394" y="178"/>
                    </a:cubicBezTo>
                    <a:cubicBezTo>
                      <a:pt x="428" y="155"/>
                      <a:pt x="450" y="144"/>
                      <a:pt x="484" y="144"/>
                    </a:cubicBezTo>
                    <a:lnTo>
                      <a:pt x="529" y="144"/>
                    </a:lnTo>
                    <a:cubicBezTo>
                      <a:pt x="536" y="166"/>
                      <a:pt x="557" y="178"/>
                      <a:pt x="581" y="178"/>
                    </a:cubicBezTo>
                    <a:cubicBezTo>
                      <a:pt x="593" y="178"/>
                      <a:pt x="607" y="175"/>
                      <a:pt x="619" y="167"/>
                    </a:cubicBezTo>
                    <a:cubicBezTo>
                      <a:pt x="652" y="144"/>
                      <a:pt x="652" y="110"/>
                      <a:pt x="641" y="77"/>
                    </a:cubicBezTo>
                    <a:cubicBezTo>
                      <a:pt x="598" y="22"/>
                      <a:pt x="544" y="1"/>
                      <a:pt x="4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2"/>
              <p:cNvSpPr/>
              <p:nvPr/>
            </p:nvSpPr>
            <p:spPr>
              <a:xfrm>
                <a:off x="6508809" y="1003047"/>
                <a:ext cx="74416" cy="136904"/>
              </a:xfrm>
              <a:custGeom>
                <a:rect b="b" l="l" r="r" t="t"/>
                <a:pathLst>
                  <a:path extrusionOk="0" h="1159" w="630">
                    <a:moveTo>
                      <a:pt x="100" y="1"/>
                    </a:moveTo>
                    <a:cubicBezTo>
                      <a:pt x="39" y="1"/>
                      <a:pt x="1" y="94"/>
                      <a:pt x="67" y="123"/>
                    </a:cubicBezTo>
                    <a:cubicBezTo>
                      <a:pt x="416" y="291"/>
                      <a:pt x="562" y="707"/>
                      <a:pt x="393" y="1056"/>
                    </a:cubicBezTo>
                    <a:cubicBezTo>
                      <a:pt x="370" y="1110"/>
                      <a:pt x="416" y="1158"/>
                      <a:pt x="461" y="1158"/>
                    </a:cubicBezTo>
                    <a:cubicBezTo>
                      <a:pt x="482" y="1158"/>
                      <a:pt x="503" y="1148"/>
                      <a:pt x="517" y="1123"/>
                    </a:cubicBezTo>
                    <a:cubicBezTo>
                      <a:pt x="618" y="921"/>
                      <a:pt x="629" y="674"/>
                      <a:pt x="551" y="460"/>
                    </a:cubicBezTo>
                    <a:cubicBezTo>
                      <a:pt x="472" y="258"/>
                      <a:pt x="326" y="100"/>
                      <a:pt x="135" y="10"/>
                    </a:cubicBezTo>
                    <a:cubicBezTo>
                      <a:pt x="123" y="4"/>
                      <a:pt x="111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2"/>
              <p:cNvSpPr/>
              <p:nvPr/>
            </p:nvSpPr>
            <p:spPr>
              <a:xfrm>
                <a:off x="5997582" y="1091992"/>
                <a:ext cx="63785" cy="54454"/>
              </a:xfrm>
              <a:custGeom>
                <a:rect b="b" l="l" r="r" t="t"/>
                <a:pathLst>
                  <a:path extrusionOk="0" h="461" w="540">
                    <a:moveTo>
                      <a:pt x="395" y="1"/>
                    </a:moveTo>
                    <a:cubicBezTo>
                      <a:pt x="183" y="1"/>
                      <a:pt x="1" y="175"/>
                      <a:pt x="11" y="393"/>
                    </a:cubicBezTo>
                    <a:cubicBezTo>
                      <a:pt x="11" y="438"/>
                      <a:pt x="45" y="460"/>
                      <a:pt x="78" y="460"/>
                    </a:cubicBezTo>
                    <a:cubicBezTo>
                      <a:pt x="112" y="460"/>
                      <a:pt x="146" y="438"/>
                      <a:pt x="146" y="393"/>
                    </a:cubicBezTo>
                    <a:cubicBezTo>
                      <a:pt x="146" y="382"/>
                      <a:pt x="146" y="370"/>
                      <a:pt x="146" y="359"/>
                    </a:cubicBezTo>
                    <a:lnTo>
                      <a:pt x="146" y="337"/>
                    </a:lnTo>
                    <a:lnTo>
                      <a:pt x="157" y="303"/>
                    </a:lnTo>
                    <a:cubicBezTo>
                      <a:pt x="157" y="303"/>
                      <a:pt x="157" y="303"/>
                      <a:pt x="157" y="292"/>
                    </a:cubicBezTo>
                    <a:cubicBezTo>
                      <a:pt x="157" y="280"/>
                      <a:pt x="168" y="280"/>
                      <a:pt x="168" y="269"/>
                    </a:cubicBezTo>
                    <a:lnTo>
                      <a:pt x="179" y="258"/>
                    </a:lnTo>
                    <a:lnTo>
                      <a:pt x="179" y="247"/>
                    </a:lnTo>
                    <a:cubicBezTo>
                      <a:pt x="191" y="224"/>
                      <a:pt x="213" y="213"/>
                      <a:pt x="224" y="202"/>
                    </a:cubicBezTo>
                    <a:lnTo>
                      <a:pt x="236" y="190"/>
                    </a:lnTo>
                    <a:lnTo>
                      <a:pt x="269" y="168"/>
                    </a:lnTo>
                    <a:lnTo>
                      <a:pt x="292" y="168"/>
                    </a:lnTo>
                    <a:cubicBezTo>
                      <a:pt x="303" y="168"/>
                      <a:pt x="314" y="157"/>
                      <a:pt x="326" y="157"/>
                    </a:cubicBezTo>
                    <a:lnTo>
                      <a:pt x="427" y="157"/>
                    </a:lnTo>
                    <a:cubicBezTo>
                      <a:pt x="433" y="159"/>
                      <a:pt x="439" y="160"/>
                      <a:pt x="445" y="160"/>
                    </a:cubicBezTo>
                    <a:cubicBezTo>
                      <a:pt x="475" y="160"/>
                      <a:pt x="507" y="139"/>
                      <a:pt x="517" y="112"/>
                    </a:cubicBezTo>
                    <a:cubicBezTo>
                      <a:pt x="539" y="78"/>
                      <a:pt x="517" y="22"/>
                      <a:pt x="483" y="11"/>
                    </a:cubicBezTo>
                    <a:cubicBezTo>
                      <a:pt x="454" y="4"/>
                      <a:pt x="424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2"/>
              <p:cNvSpPr/>
              <p:nvPr/>
            </p:nvSpPr>
            <p:spPr>
              <a:xfrm>
                <a:off x="6381238" y="947648"/>
                <a:ext cx="91779" cy="39571"/>
              </a:xfrm>
              <a:custGeom>
                <a:rect b="b" l="l" r="r" t="t"/>
                <a:pathLst>
                  <a:path extrusionOk="0" h="335" w="777">
                    <a:moveTo>
                      <a:pt x="422" y="0"/>
                    </a:moveTo>
                    <a:cubicBezTo>
                      <a:pt x="267" y="0"/>
                      <a:pt x="111" y="81"/>
                      <a:pt x="23" y="232"/>
                    </a:cubicBezTo>
                    <a:cubicBezTo>
                      <a:pt x="0" y="286"/>
                      <a:pt x="45" y="334"/>
                      <a:pt x="91" y="334"/>
                    </a:cubicBezTo>
                    <a:cubicBezTo>
                      <a:pt x="112" y="334"/>
                      <a:pt x="133" y="324"/>
                      <a:pt x="147" y="299"/>
                    </a:cubicBezTo>
                    <a:cubicBezTo>
                      <a:pt x="203" y="194"/>
                      <a:pt x="310" y="136"/>
                      <a:pt x="418" y="136"/>
                    </a:cubicBezTo>
                    <a:cubicBezTo>
                      <a:pt x="505" y="136"/>
                      <a:pt x="592" y="174"/>
                      <a:pt x="653" y="254"/>
                    </a:cubicBezTo>
                    <a:cubicBezTo>
                      <a:pt x="670" y="266"/>
                      <a:pt x="689" y="271"/>
                      <a:pt x="707" y="271"/>
                    </a:cubicBezTo>
                    <a:cubicBezTo>
                      <a:pt x="726" y="271"/>
                      <a:pt x="743" y="266"/>
                      <a:pt x="754" y="254"/>
                    </a:cubicBezTo>
                    <a:cubicBezTo>
                      <a:pt x="776" y="221"/>
                      <a:pt x="776" y="176"/>
                      <a:pt x="754" y="153"/>
                    </a:cubicBezTo>
                    <a:cubicBezTo>
                      <a:pt x="665" y="50"/>
                      <a:pt x="544" y="0"/>
                      <a:pt x="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8" name="Google Shape;2198;p42"/>
            <p:cNvGrpSpPr/>
            <p:nvPr/>
          </p:nvGrpSpPr>
          <p:grpSpPr>
            <a:xfrm>
              <a:off x="4289875" y="6195875"/>
              <a:ext cx="168361" cy="261749"/>
              <a:chOff x="1877913" y="1847725"/>
              <a:chExt cx="168361" cy="261749"/>
            </a:xfrm>
          </p:grpSpPr>
          <p:sp>
            <p:nvSpPr>
              <p:cNvPr id="2199" name="Google Shape;2199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1" name="Google Shape;2201;p42"/>
            <p:cNvGrpSpPr/>
            <p:nvPr/>
          </p:nvGrpSpPr>
          <p:grpSpPr>
            <a:xfrm>
              <a:off x="5060900" y="6195875"/>
              <a:ext cx="168361" cy="261749"/>
              <a:chOff x="1877913" y="1847725"/>
              <a:chExt cx="168361" cy="261749"/>
            </a:xfrm>
          </p:grpSpPr>
          <p:sp>
            <p:nvSpPr>
              <p:cNvPr id="2202" name="Google Shape;2202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4" name="Google Shape;2204;p42"/>
            <p:cNvGrpSpPr/>
            <p:nvPr/>
          </p:nvGrpSpPr>
          <p:grpSpPr>
            <a:xfrm>
              <a:off x="5831925" y="6195875"/>
              <a:ext cx="168361" cy="261749"/>
              <a:chOff x="1877913" y="1847725"/>
              <a:chExt cx="168361" cy="261749"/>
            </a:xfrm>
          </p:grpSpPr>
          <p:sp>
            <p:nvSpPr>
              <p:cNvPr id="2205" name="Google Shape;2205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7" name="Google Shape;2207;p42"/>
            <p:cNvGrpSpPr/>
            <p:nvPr/>
          </p:nvGrpSpPr>
          <p:grpSpPr>
            <a:xfrm>
              <a:off x="4729875" y="6778425"/>
              <a:ext cx="168361" cy="261749"/>
              <a:chOff x="1877913" y="1847725"/>
              <a:chExt cx="168361" cy="261749"/>
            </a:xfrm>
          </p:grpSpPr>
          <p:sp>
            <p:nvSpPr>
              <p:cNvPr id="2208" name="Google Shape;2208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0" name="Google Shape;2210;p42"/>
            <p:cNvGrpSpPr/>
            <p:nvPr/>
          </p:nvGrpSpPr>
          <p:grpSpPr>
            <a:xfrm>
              <a:off x="5500900" y="6778425"/>
              <a:ext cx="168361" cy="261749"/>
              <a:chOff x="1877913" y="1847725"/>
              <a:chExt cx="168361" cy="261749"/>
            </a:xfrm>
          </p:grpSpPr>
          <p:sp>
            <p:nvSpPr>
              <p:cNvPr id="2211" name="Google Shape;2211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25" name="Google Shape;225;p6"/>
          <p:cNvGrpSpPr/>
          <p:nvPr/>
        </p:nvGrpSpPr>
        <p:grpSpPr>
          <a:xfrm>
            <a:off x="8686613" y="2226601"/>
            <a:ext cx="168361" cy="263393"/>
            <a:chOff x="541375" y="1934701"/>
            <a:chExt cx="168361" cy="263393"/>
          </a:xfrm>
        </p:grpSpPr>
        <p:sp>
          <p:nvSpPr>
            <p:cNvPr id="226" name="Google Shape;226;p6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6"/>
          <p:cNvGrpSpPr/>
          <p:nvPr/>
        </p:nvGrpSpPr>
        <p:grpSpPr>
          <a:xfrm>
            <a:off x="4838500" y="5003001"/>
            <a:ext cx="168361" cy="263393"/>
            <a:chOff x="541375" y="1934701"/>
            <a:chExt cx="168361" cy="263393"/>
          </a:xfrm>
        </p:grpSpPr>
        <p:sp>
          <p:nvSpPr>
            <p:cNvPr id="229" name="Google Shape;229;p6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6"/>
          <p:cNvGrpSpPr/>
          <p:nvPr/>
        </p:nvGrpSpPr>
        <p:grpSpPr>
          <a:xfrm>
            <a:off x="1070413" y="4740200"/>
            <a:ext cx="168361" cy="261749"/>
            <a:chOff x="1877913" y="1847725"/>
            <a:chExt cx="168361" cy="261749"/>
          </a:xfrm>
        </p:grpSpPr>
        <p:sp>
          <p:nvSpPr>
            <p:cNvPr id="232" name="Google Shape;232;p6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6"/>
          <p:cNvSpPr/>
          <p:nvPr/>
        </p:nvSpPr>
        <p:spPr>
          <a:xfrm flipH="1">
            <a:off x="5204566" y="13233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"/>
          <p:cNvSpPr/>
          <p:nvPr/>
        </p:nvSpPr>
        <p:spPr>
          <a:xfrm flipH="1">
            <a:off x="3135234" y="123921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 flipH="1">
            <a:off x="358242" y="2725288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 flipH="1">
            <a:off x="8736477" y="383194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6"/>
          <p:cNvGrpSpPr/>
          <p:nvPr/>
        </p:nvGrpSpPr>
        <p:grpSpPr>
          <a:xfrm>
            <a:off x="-1547325" y="4438800"/>
            <a:ext cx="2533396" cy="1146012"/>
            <a:chOff x="5935450" y="921661"/>
            <a:chExt cx="739786" cy="334641"/>
          </a:xfrm>
        </p:grpSpPr>
        <p:sp>
          <p:nvSpPr>
            <p:cNvPr id="240" name="Google Shape;240;p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6"/>
          <p:cNvGrpSpPr/>
          <p:nvPr/>
        </p:nvGrpSpPr>
        <p:grpSpPr>
          <a:xfrm>
            <a:off x="7624897" y="-1054304"/>
            <a:ext cx="2291805" cy="1938950"/>
            <a:chOff x="-2600773" y="-1271122"/>
            <a:chExt cx="2600777" cy="2200351"/>
          </a:xfrm>
        </p:grpSpPr>
        <p:sp>
          <p:nvSpPr>
            <p:cNvPr id="247" name="Google Shape;247;p6"/>
            <p:cNvSpPr/>
            <p:nvPr/>
          </p:nvSpPr>
          <p:spPr>
            <a:xfrm>
              <a:off x="-1736690" y="-679752"/>
              <a:ext cx="1042062" cy="924698"/>
            </a:xfrm>
            <a:custGeom>
              <a:rect b="b" l="l" r="r" t="t"/>
              <a:pathLst>
                <a:path extrusionOk="0" h="8131" w="9163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-798232" y="-1104628"/>
              <a:ext cx="359712" cy="392010"/>
            </a:xfrm>
            <a:custGeom>
              <a:rect b="b" l="l" r="r" t="t"/>
              <a:pathLst>
                <a:path extrusionOk="0" h="3447" w="3163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-739095" y="-671336"/>
              <a:ext cx="247807" cy="161262"/>
            </a:xfrm>
            <a:custGeom>
              <a:rect b="b" l="l" r="r" t="t"/>
              <a:pathLst>
                <a:path extrusionOk="0" h="1418" w="2179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-988266" y="-954284"/>
              <a:ext cx="112133" cy="198109"/>
            </a:xfrm>
            <a:custGeom>
              <a:rect b="b" l="l" r="r" t="t"/>
              <a:pathLst>
                <a:path extrusionOk="0" h="1742" w="986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-1224701" y="-1271122"/>
              <a:ext cx="175933" cy="465931"/>
            </a:xfrm>
            <a:custGeom>
              <a:rect b="b" l="l" r="r" t="t"/>
              <a:pathLst>
                <a:path extrusionOk="0" h="4097" w="1547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-1431111" y="-925056"/>
              <a:ext cx="58910" cy="162968"/>
            </a:xfrm>
            <a:custGeom>
              <a:rect b="b" l="l" r="r" t="t"/>
              <a:pathLst>
                <a:path extrusionOk="0" h="1433" w="518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-1946399" y="-1224040"/>
              <a:ext cx="349136" cy="561460"/>
            </a:xfrm>
            <a:custGeom>
              <a:rect b="b" l="l" r="r" t="t"/>
              <a:pathLst>
                <a:path extrusionOk="0" h="4937" w="307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-646068" y="-413294"/>
              <a:ext cx="593303" cy="100533"/>
            </a:xfrm>
            <a:custGeom>
              <a:rect b="b" l="l" r="r" t="t"/>
              <a:pathLst>
                <a:path extrusionOk="0" h="884" w="5217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-615476" y="-198354"/>
              <a:ext cx="168882" cy="70964"/>
            </a:xfrm>
            <a:custGeom>
              <a:rect b="b" l="l" r="r" t="t"/>
              <a:pathLst>
                <a:path extrusionOk="0" h="624" w="1485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-1988591" y="-751626"/>
              <a:ext cx="269756" cy="186964"/>
            </a:xfrm>
            <a:custGeom>
              <a:rect b="b" l="l" r="r" t="t"/>
              <a:pathLst>
                <a:path extrusionOk="0" h="1644" w="2372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-2600773" y="-567846"/>
              <a:ext cx="867949" cy="197085"/>
            </a:xfrm>
            <a:custGeom>
              <a:rect b="b" l="l" r="r" t="t"/>
              <a:pathLst>
                <a:path extrusionOk="0" h="1733" w="7632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-1945148" y="-264314"/>
              <a:ext cx="197085" cy="74149"/>
            </a:xfrm>
            <a:custGeom>
              <a:rect b="b" l="l" r="r" t="t"/>
              <a:pathLst>
                <a:path extrusionOk="0" h="652" w="1733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-2315892" y="-41186"/>
              <a:ext cx="553727" cy="326618"/>
            </a:xfrm>
            <a:custGeom>
              <a:rect b="b" l="l" r="r" t="t"/>
              <a:pathLst>
                <a:path extrusionOk="0" h="2872" w="4869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-1792984" y="133155"/>
              <a:ext cx="119070" cy="103376"/>
            </a:xfrm>
            <a:custGeom>
              <a:rect b="b" l="l" r="r" t="t"/>
              <a:pathLst>
                <a:path extrusionOk="0" h="909" w="1047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-1510378" y="296464"/>
              <a:ext cx="80631" cy="161944"/>
            </a:xfrm>
            <a:custGeom>
              <a:rect b="b" l="l" r="r" t="t"/>
              <a:pathLst>
                <a:path extrusionOk="0" h="1424" w="709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-1106427" y="301240"/>
              <a:ext cx="70509" cy="134992"/>
            </a:xfrm>
            <a:custGeom>
              <a:rect b="b" l="l" r="r" t="t"/>
              <a:pathLst>
                <a:path extrusionOk="0" h="1187" w="62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-768891" y="201390"/>
              <a:ext cx="88364" cy="115203"/>
            </a:xfrm>
            <a:custGeom>
              <a:rect b="b" l="l" r="r" t="t"/>
              <a:pathLst>
                <a:path extrusionOk="0" h="1013" w="777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-1880894" y="230731"/>
              <a:ext cx="325367" cy="579656"/>
            </a:xfrm>
            <a:custGeom>
              <a:rect b="b" l="l" r="r" t="t"/>
              <a:pathLst>
                <a:path extrusionOk="0" h="5097" w="2861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-1281563" y="344001"/>
              <a:ext cx="84498" cy="585229"/>
            </a:xfrm>
            <a:custGeom>
              <a:rect b="b" l="l" r="r" t="t"/>
              <a:pathLst>
                <a:path extrusionOk="0" h="5146" w="743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-927423" y="290777"/>
              <a:ext cx="328779" cy="610817"/>
            </a:xfrm>
            <a:custGeom>
              <a:rect b="b" l="l" r="r" t="t"/>
              <a:pathLst>
                <a:path extrusionOk="0" h="5371" w="2891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-642087" y="62418"/>
              <a:ext cx="642091" cy="284313"/>
            </a:xfrm>
            <a:custGeom>
              <a:rect b="b" l="l" r="r" t="t"/>
              <a:pathLst>
                <a:path extrusionOk="0" h="2500" w="5646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-1623534" y="-514623"/>
              <a:ext cx="128964" cy="260203"/>
            </a:xfrm>
            <a:custGeom>
              <a:rect b="b" l="l" r="r" t="t"/>
              <a:pathLst>
                <a:path extrusionOk="0" h="2288" w="1134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-1361625" y="-632215"/>
              <a:ext cx="204705" cy="54588"/>
            </a:xfrm>
            <a:custGeom>
              <a:rect b="b" l="l" r="r" t="t"/>
              <a:pathLst>
                <a:path extrusionOk="0" h="480" w="180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-1617848" y="-137852"/>
              <a:ext cx="74831" cy="183325"/>
            </a:xfrm>
            <a:custGeom>
              <a:rect b="b" l="l" r="r" t="t"/>
              <a:pathLst>
                <a:path extrusionOk="0" h="1612" w="658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-1263026" y="-154570"/>
              <a:ext cx="188670" cy="141815"/>
            </a:xfrm>
            <a:custGeom>
              <a:rect b="b" l="l" r="r" t="t"/>
              <a:pathLst>
                <a:path extrusionOk="0" h="1247" w="1659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-1371065" y="-269091"/>
              <a:ext cx="73011" cy="68008"/>
            </a:xfrm>
            <a:custGeom>
              <a:rect b="b" l="l" r="r" t="t"/>
              <a:pathLst>
                <a:path extrusionOk="0" h="598" w="642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-1201046" y="-358137"/>
              <a:ext cx="81996" cy="65278"/>
            </a:xfrm>
            <a:custGeom>
              <a:rect b="b" l="l" r="r" t="t"/>
              <a:pathLst>
                <a:path extrusionOk="0" h="574" w="721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6"/>
          <p:cNvGrpSpPr/>
          <p:nvPr/>
        </p:nvGrpSpPr>
        <p:grpSpPr>
          <a:xfrm flipH="1">
            <a:off x="7983874" y="4677029"/>
            <a:ext cx="1932838" cy="874384"/>
            <a:chOff x="5935450" y="921661"/>
            <a:chExt cx="739786" cy="334641"/>
          </a:xfrm>
        </p:grpSpPr>
        <p:sp>
          <p:nvSpPr>
            <p:cNvPr id="275" name="Google Shape;275;p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6"/>
          <p:cNvSpPr/>
          <p:nvPr/>
        </p:nvSpPr>
        <p:spPr>
          <a:xfrm>
            <a:off x="1679757" y="-422426"/>
            <a:ext cx="62151" cy="143776"/>
          </a:xfrm>
          <a:custGeom>
            <a:rect b="b" l="l" r="r" t="t"/>
            <a:pathLst>
              <a:path extrusionOk="0" h="886" w="383">
                <a:moveTo>
                  <a:pt x="73" y="1"/>
                </a:moveTo>
                <a:cubicBezTo>
                  <a:pt x="56" y="1"/>
                  <a:pt x="40" y="9"/>
                  <a:pt x="23" y="26"/>
                </a:cubicBezTo>
                <a:cubicBezTo>
                  <a:pt x="0" y="48"/>
                  <a:pt x="0" y="93"/>
                  <a:pt x="23" y="116"/>
                </a:cubicBezTo>
                <a:cubicBezTo>
                  <a:pt x="180" y="307"/>
                  <a:pt x="236" y="554"/>
                  <a:pt x="191" y="802"/>
                </a:cubicBezTo>
                <a:cubicBezTo>
                  <a:pt x="184" y="850"/>
                  <a:pt x="228" y="885"/>
                  <a:pt x="268" y="885"/>
                </a:cubicBezTo>
                <a:cubicBezTo>
                  <a:pt x="293" y="885"/>
                  <a:pt x="317" y="871"/>
                  <a:pt x="326" y="835"/>
                </a:cubicBezTo>
                <a:cubicBezTo>
                  <a:pt x="382" y="543"/>
                  <a:pt x="304" y="251"/>
                  <a:pt x="124" y="26"/>
                </a:cubicBezTo>
                <a:cubicBezTo>
                  <a:pt x="107" y="9"/>
                  <a:pt x="90" y="1"/>
                  <a:pt x="7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6"/>
          <p:cNvGrpSpPr/>
          <p:nvPr/>
        </p:nvGrpSpPr>
        <p:grpSpPr>
          <a:xfrm>
            <a:off x="-1281281" y="-1015867"/>
            <a:ext cx="3150894" cy="3180434"/>
            <a:chOff x="-4257137" y="276283"/>
            <a:chExt cx="3150894" cy="3180434"/>
          </a:xfrm>
        </p:grpSpPr>
        <p:sp>
          <p:nvSpPr>
            <p:cNvPr id="283" name="Google Shape;283;p6"/>
            <p:cNvSpPr/>
            <p:nvPr/>
          </p:nvSpPr>
          <p:spPr>
            <a:xfrm>
              <a:off x="-4257137" y="276283"/>
              <a:ext cx="3150894" cy="1914683"/>
            </a:xfrm>
            <a:custGeom>
              <a:rect b="b" l="l" r="r" t="t"/>
              <a:pathLst>
                <a:path extrusionOk="0" h="11799" w="19417">
                  <a:moveTo>
                    <a:pt x="13647" y="1"/>
                  </a:moveTo>
                  <a:cubicBezTo>
                    <a:pt x="12173" y="1"/>
                    <a:pt x="11344" y="1479"/>
                    <a:pt x="11344" y="1479"/>
                  </a:cubicBezTo>
                  <a:cubicBezTo>
                    <a:pt x="11344" y="1479"/>
                    <a:pt x="10880" y="106"/>
                    <a:pt x="9424" y="106"/>
                  </a:cubicBezTo>
                  <a:cubicBezTo>
                    <a:pt x="9344" y="106"/>
                    <a:pt x="9261" y="110"/>
                    <a:pt x="9175" y="119"/>
                  </a:cubicBezTo>
                  <a:cubicBezTo>
                    <a:pt x="7511" y="288"/>
                    <a:pt x="7117" y="1873"/>
                    <a:pt x="7117" y="1873"/>
                  </a:cubicBezTo>
                  <a:cubicBezTo>
                    <a:pt x="7117" y="1873"/>
                    <a:pt x="6425" y="646"/>
                    <a:pt x="5205" y="646"/>
                  </a:cubicBezTo>
                  <a:cubicBezTo>
                    <a:pt x="4967" y="646"/>
                    <a:pt x="4708" y="693"/>
                    <a:pt x="4430" y="805"/>
                  </a:cubicBezTo>
                  <a:cubicBezTo>
                    <a:pt x="2733" y="1479"/>
                    <a:pt x="3047" y="3481"/>
                    <a:pt x="3047" y="3481"/>
                  </a:cubicBezTo>
                  <a:cubicBezTo>
                    <a:pt x="3047" y="3481"/>
                    <a:pt x="2620" y="3334"/>
                    <a:pt x="2123" y="3334"/>
                  </a:cubicBezTo>
                  <a:cubicBezTo>
                    <a:pt x="1616" y="3334"/>
                    <a:pt x="1038" y="3486"/>
                    <a:pt x="765" y="4099"/>
                  </a:cubicBezTo>
                  <a:cubicBezTo>
                    <a:pt x="439" y="4796"/>
                    <a:pt x="619" y="5605"/>
                    <a:pt x="1181" y="6111"/>
                  </a:cubicBezTo>
                  <a:cubicBezTo>
                    <a:pt x="1" y="7157"/>
                    <a:pt x="394" y="8450"/>
                    <a:pt x="1012" y="9079"/>
                  </a:cubicBezTo>
                  <a:cubicBezTo>
                    <a:pt x="1238" y="9305"/>
                    <a:pt x="1576" y="9376"/>
                    <a:pt x="1916" y="9376"/>
                  </a:cubicBezTo>
                  <a:cubicBezTo>
                    <a:pt x="2508" y="9376"/>
                    <a:pt x="3104" y="9158"/>
                    <a:pt x="3104" y="9158"/>
                  </a:cubicBezTo>
                  <a:cubicBezTo>
                    <a:pt x="3104" y="9158"/>
                    <a:pt x="3362" y="11249"/>
                    <a:pt x="4970" y="11508"/>
                  </a:cubicBezTo>
                  <a:cubicBezTo>
                    <a:pt x="5069" y="11523"/>
                    <a:pt x="5164" y="11530"/>
                    <a:pt x="5257" y="11530"/>
                  </a:cubicBezTo>
                  <a:cubicBezTo>
                    <a:pt x="6669" y="11530"/>
                    <a:pt x="7342" y="9866"/>
                    <a:pt x="7342" y="9866"/>
                  </a:cubicBezTo>
                  <a:cubicBezTo>
                    <a:pt x="7342" y="9866"/>
                    <a:pt x="7733" y="11389"/>
                    <a:pt x="9018" y="11389"/>
                  </a:cubicBezTo>
                  <a:cubicBezTo>
                    <a:pt x="9058" y="11389"/>
                    <a:pt x="9099" y="11387"/>
                    <a:pt x="9141" y="11384"/>
                  </a:cubicBezTo>
                  <a:cubicBezTo>
                    <a:pt x="10524" y="11272"/>
                    <a:pt x="10895" y="10260"/>
                    <a:pt x="10895" y="10260"/>
                  </a:cubicBezTo>
                  <a:cubicBezTo>
                    <a:pt x="10895" y="10260"/>
                    <a:pt x="11586" y="11798"/>
                    <a:pt x="12939" y="11798"/>
                  </a:cubicBezTo>
                  <a:cubicBezTo>
                    <a:pt x="13129" y="11798"/>
                    <a:pt x="13332" y="11768"/>
                    <a:pt x="13548" y="11699"/>
                  </a:cubicBezTo>
                  <a:cubicBezTo>
                    <a:pt x="15302" y="11137"/>
                    <a:pt x="15133" y="9046"/>
                    <a:pt x="15133" y="9046"/>
                  </a:cubicBezTo>
                  <a:lnTo>
                    <a:pt x="15133" y="9046"/>
                  </a:lnTo>
                  <a:cubicBezTo>
                    <a:pt x="15133" y="9046"/>
                    <a:pt x="15940" y="9401"/>
                    <a:pt x="16723" y="9401"/>
                  </a:cubicBezTo>
                  <a:cubicBezTo>
                    <a:pt x="17284" y="9401"/>
                    <a:pt x="17833" y="9219"/>
                    <a:pt x="18067" y="8596"/>
                  </a:cubicBezTo>
                  <a:cubicBezTo>
                    <a:pt x="18405" y="7741"/>
                    <a:pt x="18169" y="6763"/>
                    <a:pt x="17471" y="6168"/>
                  </a:cubicBezTo>
                  <a:cubicBezTo>
                    <a:pt x="17471" y="6168"/>
                    <a:pt x="19416" y="4830"/>
                    <a:pt x="18596" y="3458"/>
                  </a:cubicBezTo>
                  <a:cubicBezTo>
                    <a:pt x="18186" y="2758"/>
                    <a:pt x="17462" y="2585"/>
                    <a:pt x="16847" y="2585"/>
                  </a:cubicBezTo>
                  <a:cubicBezTo>
                    <a:pt x="16248" y="2585"/>
                    <a:pt x="15751" y="2750"/>
                    <a:pt x="15751" y="2750"/>
                  </a:cubicBezTo>
                  <a:cubicBezTo>
                    <a:pt x="15751" y="2750"/>
                    <a:pt x="16055" y="524"/>
                    <a:pt x="14222" y="74"/>
                  </a:cubicBezTo>
                  <a:cubicBezTo>
                    <a:pt x="14021" y="23"/>
                    <a:pt x="13829" y="1"/>
                    <a:pt x="1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-3301174" y="2289633"/>
              <a:ext cx="166170" cy="259965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-2627893" y="2386187"/>
              <a:ext cx="167955" cy="259965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-2963641" y="2822221"/>
              <a:ext cx="166170" cy="259965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-2611503" y="3198050"/>
              <a:ext cx="167955" cy="258666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-2814023" y="1304459"/>
              <a:ext cx="197164" cy="139719"/>
            </a:xfrm>
            <a:custGeom>
              <a:rect b="b" l="l" r="r" t="t"/>
              <a:pathLst>
                <a:path extrusionOk="0" h="861" w="1215">
                  <a:moveTo>
                    <a:pt x="89" y="0"/>
                  </a:moveTo>
                  <a:cubicBezTo>
                    <a:pt x="54" y="0"/>
                    <a:pt x="17" y="23"/>
                    <a:pt x="12" y="68"/>
                  </a:cubicBezTo>
                  <a:cubicBezTo>
                    <a:pt x="0" y="326"/>
                    <a:pt x="124" y="585"/>
                    <a:pt x="349" y="742"/>
                  </a:cubicBezTo>
                  <a:cubicBezTo>
                    <a:pt x="442" y="817"/>
                    <a:pt x="558" y="860"/>
                    <a:pt x="679" y="860"/>
                  </a:cubicBezTo>
                  <a:cubicBezTo>
                    <a:pt x="704" y="860"/>
                    <a:pt x="729" y="858"/>
                    <a:pt x="754" y="855"/>
                  </a:cubicBezTo>
                  <a:cubicBezTo>
                    <a:pt x="900" y="821"/>
                    <a:pt x="1012" y="731"/>
                    <a:pt x="1080" y="596"/>
                  </a:cubicBezTo>
                  <a:cubicBezTo>
                    <a:pt x="1170" y="427"/>
                    <a:pt x="1215" y="248"/>
                    <a:pt x="1203" y="68"/>
                  </a:cubicBezTo>
                  <a:cubicBezTo>
                    <a:pt x="1203" y="23"/>
                    <a:pt x="1170" y="0"/>
                    <a:pt x="1136" y="0"/>
                  </a:cubicBezTo>
                  <a:cubicBezTo>
                    <a:pt x="1102" y="0"/>
                    <a:pt x="1069" y="23"/>
                    <a:pt x="1069" y="68"/>
                  </a:cubicBezTo>
                  <a:cubicBezTo>
                    <a:pt x="1080" y="236"/>
                    <a:pt x="1035" y="416"/>
                    <a:pt x="945" y="562"/>
                  </a:cubicBezTo>
                  <a:cubicBezTo>
                    <a:pt x="911" y="619"/>
                    <a:pt x="866" y="675"/>
                    <a:pt x="810" y="708"/>
                  </a:cubicBezTo>
                  <a:cubicBezTo>
                    <a:pt x="771" y="720"/>
                    <a:pt x="728" y="725"/>
                    <a:pt x="686" y="725"/>
                  </a:cubicBezTo>
                  <a:cubicBezTo>
                    <a:pt x="644" y="725"/>
                    <a:pt x="602" y="720"/>
                    <a:pt x="563" y="708"/>
                  </a:cubicBezTo>
                  <a:cubicBezTo>
                    <a:pt x="304" y="596"/>
                    <a:pt x="135" y="337"/>
                    <a:pt x="158" y="68"/>
                  </a:cubicBezTo>
                  <a:cubicBezTo>
                    <a:pt x="158" y="23"/>
                    <a:pt x="124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-2797633" y="1116545"/>
              <a:ext cx="51279" cy="73348"/>
            </a:xfrm>
            <a:custGeom>
              <a:rect b="b" l="l" r="r" t="t"/>
              <a:pathLst>
                <a:path extrusionOk="0" h="452" w="316">
                  <a:moveTo>
                    <a:pt x="214" y="0"/>
                  </a:moveTo>
                  <a:cubicBezTo>
                    <a:pt x="169" y="0"/>
                    <a:pt x="124" y="23"/>
                    <a:pt x="102" y="56"/>
                  </a:cubicBezTo>
                  <a:cubicBezTo>
                    <a:pt x="91" y="68"/>
                    <a:pt x="91" y="79"/>
                    <a:pt x="91" y="90"/>
                  </a:cubicBezTo>
                  <a:cubicBezTo>
                    <a:pt x="79" y="90"/>
                    <a:pt x="68" y="101"/>
                    <a:pt x="68" y="113"/>
                  </a:cubicBezTo>
                  <a:cubicBezTo>
                    <a:pt x="12" y="180"/>
                    <a:pt x="1" y="281"/>
                    <a:pt x="34" y="360"/>
                  </a:cubicBezTo>
                  <a:cubicBezTo>
                    <a:pt x="59" y="418"/>
                    <a:pt x="115" y="452"/>
                    <a:pt x="174" y="452"/>
                  </a:cubicBezTo>
                  <a:cubicBezTo>
                    <a:pt x="195" y="452"/>
                    <a:pt x="216" y="447"/>
                    <a:pt x="237" y="439"/>
                  </a:cubicBezTo>
                  <a:cubicBezTo>
                    <a:pt x="315" y="394"/>
                    <a:pt x="315" y="304"/>
                    <a:pt x="315" y="225"/>
                  </a:cubicBezTo>
                  <a:lnTo>
                    <a:pt x="315" y="113"/>
                  </a:lnTo>
                  <a:cubicBezTo>
                    <a:pt x="315" y="56"/>
                    <a:pt x="270" y="0"/>
                    <a:pt x="214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-2770209" y="1169446"/>
              <a:ext cx="162" cy="16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-2771994" y="1167499"/>
              <a:ext cx="162" cy="16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-2702702" y="1119466"/>
              <a:ext cx="43977" cy="63612"/>
            </a:xfrm>
            <a:custGeom>
              <a:rect b="b" l="l" r="r" t="t"/>
              <a:pathLst>
                <a:path extrusionOk="0" h="392" w="271">
                  <a:moveTo>
                    <a:pt x="160" y="0"/>
                  </a:moveTo>
                  <a:cubicBezTo>
                    <a:pt x="152" y="0"/>
                    <a:pt x="144" y="2"/>
                    <a:pt x="135" y="5"/>
                  </a:cubicBezTo>
                  <a:cubicBezTo>
                    <a:pt x="124" y="5"/>
                    <a:pt x="113" y="5"/>
                    <a:pt x="101" y="16"/>
                  </a:cubicBezTo>
                  <a:cubicBezTo>
                    <a:pt x="101" y="27"/>
                    <a:pt x="90" y="38"/>
                    <a:pt x="90" y="50"/>
                  </a:cubicBezTo>
                  <a:cubicBezTo>
                    <a:pt x="79" y="50"/>
                    <a:pt x="79" y="61"/>
                    <a:pt x="79" y="72"/>
                  </a:cubicBezTo>
                  <a:cubicBezTo>
                    <a:pt x="12" y="151"/>
                    <a:pt x="0" y="263"/>
                    <a:pt x="68" y="353"/>
                  </a:cubicBezTo>
                  <a:cubicBezTo>
                    <a:pt x="89" y="380"/>
                    <a:pt x="118" y="391"/>
                    <a:pt x="147" y="391"/>
                  </a:cubicBezTo>
                  <a:cubicBezTo>
                    <a:pt x="180" y="391"/>
                    <a:pt x="213" y="377"/>
                    <a:pt x="236" y="353"/>
                  </a:cubicBezTo>
                  <a:cubicBezTo>
                    <a:pt x="259" y="308"/>
                    <a:pt x="270" y="252"/>
                    <a:pt x="270" y="196"/>
                  </a:cubicBezTo>
                  <a:cubicBezTo>
                    <a:pt x="259" y="140"/>
                    <a:pt x="248" y="83"/>
                    <a:pt x="214" y="27"/>
                  </a:cubicBezTo>
                  <a:cubicBezTo>
                    <a:pt x="197" y="11"/>
                    <a:pt x="181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-3740777" y="512718"/>
              <a:ext cx="151565" cy="315949"/>
            </a:xfrm>
            <a:custGeom>
              <a:rect b="b" l="l" r="r" t="t"/>
              <a:pathLst>
                <a:path extrusionOk="0" h="1947" w="934">
                  <a:moveTo>
                    <a:pt x="842" y="1"/>
                  </a:moveTo>
                  <a:cubicBezTo>
                    <a:pt x="831" y="1"/>
                    <a:pt x="821" y="4"/>
                    <a:pt x="810" y="11"/>
                  </a:cubicBezTo>
                  <a:cubicBezTo>
                    <a:pt x="517" y="202"/>
                    <a:pt x="360" y="528"/>
                    <a:pt x="225" y="832"/>
                  </a:cubicBezTo>
                  <a:cubicBezTo>
                    <a:pt x="90" y="1180"/>
                    <a:pt x="0" y="1563"/>
                    <a:pt x="169" y="1911"/>
                  </a:cubicBezTo>
                  <a:cubicBezTo>
                    <a:pt x="180" y="1936"/>
                    <a:pt x="198" y="1946"/>
                    <a:pt x="217" y="1946"/>
                  </a:cubicBezTo>
                  <a:cubicBezTo>
                    <a:pt x="259" y="1946"/>
                    <a:pt x="304" y="1898"/>
                    <a:pt x="281" y="1844"/>
                  </a:cubicBezTo>
                  <a:cubicBezTo>
                    <a:pt x="124" y="1529"/>
                    <a:pt x="236" y="1169"/>
                    <a:pt x="360" y="854"/>
                  </a:cubicBezTo>
                  <a:cubicBezTo>
                    <a:pt x="484" y="585"/>
                    <a:pt x="619" y="292"/>
                    <a:pt x="877" y="135"/>
                  </a:cubicBezTo>
                  <a:cubicBezTo>
                    <a:pt x="934" y="88"/>
                    <a:pt x="895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-3490711" y="438883"/>
              <a:ext cx="189699" cy="46248"/>
            </a:xfrm>
            <a:custGeom>
              <a:rect b="b" l="l" r="r" t="t"/>
              <a:pathLst>
                <a:path extrusionOk="0" h="285" w="1169">
                  <a:moveTo>
                    <a:pt x="564" y="1"/>
                  </a:moveTo>
                  <a:cubicBezTo>
                    <a:pt x="394" y="1"/>
                    <a:pt x="223" y="43"/>
                    <a:pt x="67" y="129"/>
                  </a:cubicBezTo>
                  <a:cubicBezTo>
                    <a:pt x="0" y="158"/>
                    <a:pt x="39" y="251"/>
                    <a:pt x="100" y="251"/>
                  </a:cubicBezTo>
                  <a:cubicBezTo>
                    <a:pt x="111" y="251"/>
                    <a:pt x="123" y="248"/>
                    <a:pt x="134" y="241"/>
                  </a:cubicBezTo>
                  <a:cubicBezTo>
                    <a:pt x="266" y="168"/>
                    <a:pt x="411" y="131"/>
                    <a:pt x="557" y="131"/>
                  </a:cubicBezTo>
                  <a:cubicBezTo>
                    <a:pt x="724" y="131"/>
                    <a:pt x="890" y="179"/>
                    <a:pt x="1034" y="275"/>
                  </a:cubicBezTo>
                  <a:cubicBezTo>
                    <a:pt x="1046" y="282"/>
                    <a:pt x="1057" y="285"/>
                    <a:pt x="1068" y="285"/>
                  </a:cubicBezTo>
                  <a:cubicBezTo>
                    <a:pt x="1129" y="285"/>
                    <a:pt x="1168" y="190"/>
                    <a:pt x="1101" y="151"/>
                  </a:cubicBezTo>
                  <a:cubicBezTo>
                    <a:pt x="937" y="52"/>
                    <a:pt x="751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-4120339" y="912240"/>
              <a:ext cx="113106" cy="193432"/>
            </a:xfrm>
            <a:custGeom>
              <a:rect b="b" l="l" r="r" t="t"/>
              <a:pathLst>
                <a:path extrusionOk="0" h="1192" w="697">
                  <a:moveTo>
                    <a:pt x="600" y="1"/>
                  </a:moveTo>
                  <a:cubicBezTo>
                    <a:pt x="588" y="1"/>
                    <a:pt x="576" y="4"/>
                    <a:pt x="563" y="11"/>
                  </a:cubicBezTo>
                  <a:cubicBezTo>
                    <a:pt x="181" y="247"/>
                    <a:pt x="1" y="708"/>
                    <a:pt x="136" y="1147"/>
                  </a:cubicBezTo>
                  <a:cubicBezTo>
                    <a:pt x="145" y="1178"/>
                    <a:pt x="171" y="1192"/>
                    <a:pt x="198" y="1192"/>
                  </a:cubicBezTo>
                  <a:cubicBezTo>
                    <a:pt x="239" y="1192"/>
                    <a:pt x="280" y="1160"/>
                    <a:pt x="259" y="1113"/>
                  </a:cubicBezTo>
                  <a:cubicBezTo>
                    <a:pt x="147" y="742"/>
                    <a:pt x="304" y="337"/>
                    <a:pt x="630" y="124"/>
                  </a:cubicBezTo>
                  <a:cubicBezTo>
                    <a:pt x="696" y="86"/>
                    <a:pt x="660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-3945731" y="861935"/>
              <a:ext cx="123654" cy="34565"/>
            </a:xfrm>
            <a:custGeom>
              <a:rect b="b" l="l" r="r" t="t"/>
              <a:pathLst>
                <a:path extrusionOk="0" h="213" w="762">
                  <a:moveTo>
                    <a:pt x="385" y="1"/>
                  </a:moveTo>
                  <a:cubicBezTo>
                    <a:pt x="274" y="1"/>
                    <a:pt x="162" y="29"/>
                    <a:pt x="60" y="85"/>
                  </a:cubicBezTo>
                  <a:cubicBezTo>
                    <a:pt x="0" y="135"/>
                    <a:pt x="38" y="212"/>
                    <a:pt x="103" y="212"/>
                  </a:cubicBezTo>
                  <a:cubicBezTo>
                    <a:pt x="111" y="212"/>
                    <a:pt x="119" y="211"/>
                    <a:pt x="128" y="209"/>
                  </a:cubicBezTo>
                  <a:cubicBezTo>
                    <a:pt x="206" y="158"/>
                    <a:pt x="294" y="133"/>
                    <a:pt x="381" y="133"/>
                  </a:cubicBezTo>
                  <a:cubicBezTo>
                    <a:pt x="468" y="133"/>
                    <a:pt x="555" y="158"/>
                    <a:pt x="634" y="209"/>
                  </a:cubicBezTo>
                  <a:cubicBezTo>
                    <a:pt x="642" y="211"/>
                    <a:pt x="650" y="212"/>
                    <a:pt x="658" y="212"/>
                  </a:cubicBezTo>
                  <a:cubicBezTo>
                    <a:pt x="723" y="212"/>
                    <a:pt x="761" y="135"/>
                    <a:pt x="701" y="85"/>
                  </a:cubicBezTo>
                  <a:cubicBezTo>
                    <a:pt x="606" y="29"/>
                    <a:pt x="496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-3059546" y="350443"/>
              <a:ext cx="205440" cy="252500"/>
            </a:xfrm>
            <a:custGeom>
              <a:rect b="b" l="l" r="r" t="t"/>
              <a:pathLst>
                <a:path extrusionOk="0" h="1556" w="1266">
                  <a:moveTo>
                    <a:pt x="1165" y="1"/>
                  </a:moveTo>
                  <a:cubicBezTo>
                    <a:pt x="1155" y="1"/>
                    <a:pt x="1143" y="4"/>
                    <a:pt x="1131" y="11"/>
                  </a:cubicBezTo>
                  <a:cubicBezTo>
                    <a:pt x="637" y="370"/>
                    <a:pt x="131" y="831"/>
                    <a:pt x="7" y="1472"/>
                  </a:cubicBezTo>
                  <a:cubicBezTo>
                    <a:pt x="0" y="1520"/>
                    <a:pt x="48" y="1556"/>
                    <a:pt x="88" y="1556"/>
                  </a:cubicBezTo>
                  <a:cubicBezTo>
                    <a:pt x="114" y="1556"/>
                    <a:pt x="137" y="1541"/>
                    <a:pt x="142" y="1506"/>
                  </a:cubicBezTo>
                  <a:cubicBezTo>
                    <a:pt x="243" y="899"/>
                    <a:pt x="726" y="472"/>
                    <a:pt x="1199" y="134"/>
                  </a:cubicBezTo>
                  <a:cubicBezTo>
                    <a:pt x="1266" y="96"/>
                    <a:pt x="1227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-2753332" y="335513"/>
              <a:ext cx="163898" cy="55823"/>
            </a:xfrm>
            <a:custGeom>
              <a:rect b="b" l="l" r="r" t="t"/>
              <a:pathLst>
                <a:path extrusionOk="0" h="344" w="1010">
                  <a:moveTo>
                    <a:pt x="301" y="0"/>
                  </a:moveTo>
                  <a:cubicBezTo>
                    <a:pt x="226" y="0"/>
                    <a:pt x="151" y="8"/>
                    <a:pt x="76" y="24"/>
                  </a:cubicBezTo>
                  <a:cubicBezTo>
                    <a:pt x="1" y="45"/>
                    <a:pt x="28" y="160"/>
                    <a:pt x="110" y="160"/>
                  </a:cubicBezTo>
                  <a:cubicBezTo>
                    <a:pt x="113" y="160"/>
                    <a:pt x="117" y="159"/>
                    <a:pt x="121" y="159"/>
                  </a:cubicBezTo>
                  <a:cubicBezTo>
                    <a:pt x="184" y="146"/>
                    <a:pt x="248" y="139"/>
                    <a:pt x="312" y="139"/>
                  </a:cubicBezTo>
                  <a:cubicBezTo>
                    <a:pt x="523" y="139"/>
                    <a:pt x="735" y="209"/>
                    <a:pt x="908" y="339"/>
                  </a:cubicBezTo>
                  <a:cubicBezTo>
                    <a:pt x="917" y="342"/>
                    <a:pt x="926" y="343"/>
                    <a:pt x="935" y="343"/>
                  </a:cubicBezTo>
                  <a:cubicBezTo>
                    <a:pt x="959" y="343"/>
                    <a:pt x="982" y="333"/>
                    <a:pt x="998" y="316"/>
                  </a:cubicBezTo>
                  <a:cubicBezTo>
                    <a:pt x="1009" y="283"/>
                    <a:pt x="998" y="238"/>
                    <a:pt x="976" y="226"/>
                  </a:cubicBezTo>
                  <a:cubicBezTo>
                    <a:pt x="778" y="81"/>
                    <a:pt x="542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-2321680" y="327400"/>
              <a:ext cx="375991" cy="180774"/>
            </a:xfrm>
            <a:custGeom>
              <a:rect b="b" l="l" r="r" t="t"/>
              <a:pathLst>
                <a:path extrusionOk="0" h="1114" w="2317">
                  <a:moveTo>
                    <a:pt x="1981" y="1"/>
                  </a:moveTo>
                  <a:cubicBezTo>
                    <a:pt x="1902" y="1"/>
                    <a:pt x="1820" y="15"/>
                    <a:pt x="1745" y="29"/>
                  </a:cubicBezTo>
                  <a:cubicBezTo>
                    <a:pt x="1486" y="63"/>
                    <a:pt x="1239" y="119"/>
                    <a:pt x="1003" y="209"/>
                  </a:cubicBezTo>
                  <a:cubicBezTo>
                    <a:pt x="587" y="344"/>
                    <a:pt x="238" y="636"/>
                    <a:pt x="24" y="1018"/>
                  </a:cubicBezTo>
                  <a:cubicBezTo>
                    <a:pt x="1" y="1066"/>
                    <a:pt x="50" y="1114"/>
                    <a:pt x="97" y="1114"/>
                  </a:cubicBezTo>
                  <a:cubicBezTo>
                    <a:pt x="116" y="1114"/>
                    <a:pt x="135" y="1106"/>
                    <a:pt x="148" y="1086"/>
                  </a:cubicBezTo>
                  <a:cubicBezTo>
                    <a:pt x="328" y="737"/>
                    <a:pt x="643" y="479"/>
                    <a:pt x="1014" y="344"/>
                  </a:cubicBezTo>
                  <a:cubicBezTo>
                    <a:pt x="1205" y="276"/>
                    <a:pt x="1418" y="220"/>
                    <a:pt x="1621" y="175"/>
                  </a:cubicBezTo>
                  <a:cubicBezTo>
                    <a:pt x="1715" y="163"/>
                    <a:pt x="1840" y="129"/>
                    <a:pt x="1954" y="129"/>
                  </a:cubicBezTo>
                  <a:cubicBezTo>
                    <a:pt x="2045" y="129"/>
                    <a:pt x="2128" y="150"/>
                    <a:pt x="2183" y="220"/>
                  </a:cubicBezTo>
                  <a:cubicBezTo>
                    <a:pt x="2196" y="236"/>
                    <a:pt x="2211" y="242"/>
                    <a:pt x="2225" y="242"/>
                  </a:cubicBezTo>
                  <a:cubicBezTo>
                    <a:pt x="2273" y="242"/>
                    <a:pt x="2316" y="171"/>
                    <a:pt x="2273" y="119"/>
                  </a:cubicBezTo>
                  <a:cubicBezTo>
                    <a:pt x="2195" y="28"/>
                    <a:pt x="2090" y="1"/>
                    <a:pt x="19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-1859682" y="399612"/>
              <a:ext cx="91199" cy="111807"/>
            </a:xfrm>
            <a:custGeom>
              <a:rect b="b" l="l" r="r" t="t"/>
              <a:pathLst>
                <a:path extrusionOk="0" h="689" w="562">
                  <a:moveTo>
                    <a:pt x="98" y="1"/>
                  </a:moveTo>
                  <a:cubicBezTo>
                    <a:pt x="38" y="1"/>
                    <a:pt x="1" y="86"/>
                    <a:pt x="67" y="124"/>
                  </a:cubicBezTo>
                  <a:cubicBezTo>
                    <a:pt x="247" y="236"/>
                    <a:pt x="382" y="427"/>
                    <a:pt x="415" y="641"/>
                  </a:cubicBezTo>
                  <a:cubicBezTo>
                    <a:pt x="425" y="669"/>
                    <a:pt x="449" y="689"/>
                    <a:pt x="476" y="689"/>
                  </a:cubicBezTo>
                  <a:cubicBezTo>
                    <a:pt x="482" y="689"/>
                    <a:pt x="488" y="688"/>
                    <a:pt x="494" y="686"/>
                  </a:cubicBezTo>
                  <a:cubicBezTo>
                    <a:pt x="539" y="686"/>
                    <a:pt x="561" y="641"/>
                    <a:pt x="550" y="607"/>
                  </a:cubicBezTo>
                  <a:cubicBezTo>
                    <a:pt x="494" y="360"/>
                    <a:pt x="348" y="146"/>
                    <a:pt x="134" y="11"/>
                  </a:cubicBezTo>
                  <a:cubicBezTo>
                    <a:pt x="121" y="4"/>
                    <a:pt x="109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-1657487" y="744285"/>
              <a:ext cx="284468" cy="58419"/>
            </a:xfrm>
            <a:custGeom>
              <a:rect b="b" l="l" r="r" t="t"/>
              <a:pathLst>
                <a:path extrusionOk="0" h="360" w="1753">
                  <a:moveTo>
                    <a:pt x="884" y="1"/>
                  </a:moveTo>
                  <a:cubicBezTo>
                    <a:pt x="597" y="1"/>
                    <a:pt x="310" y="79"/>
                    <a:pt x="57" y="237"/>
                  </a:cubicBezTo>
                  <a:cubicBezTo>
                    <a:pt x="1" y="275"/>
                    <a:pt x="39" y="360"/>
                    <a:pt x="93" y="360"/>
                  </a:cubicBezTo>
                  <a:cubicBezTo>
                    <a:pt x="103" y="360"/>
                    <a:pt x="114" y="357"/>
                    <a:pt x="125" y="349"/>
                  </a:cubicBezTo>
                  <a:cubicBezTo>
                    <a:pt x="363" y="207"/>
                    <a:pt x="630" y="134"/>
                    <a:pt x="896" y="134"/>
                  </a:cubicBezTo>
                  <a:cubicBezTo>
                    <a:pt x="1156" y="134"/>
                    <a:pt x="1414" y="205"/>
                    <a:pt x="1643" y="349"/>
                  </a:cubicBezTo>
                  <a:cubicBezTo>
                    <a:pt x="1647" y="350"/>
                    <a:pt x="1651" y="350"/>
                    <a:pt x="1656" y="350"/>
                  </a:cubicBezTo>
                  <a:cubicBezTo>
                    <a:pt x="1716" y="350"/>
                    <a:pt x="1752" y="279"/>
                    <a:pt x="1710" y="237"/>
                  </a:cubicBezTo>
                  <a:cubicBezTo>
                    <a:pt x="1457" y="79"/>
                    <a:pt x="1170" y="1"/>
                    <a:pt x="88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-1458050" y="1347300"/>
              <a:ext cx="105479" cy="200410"/>
            </a:xfrm>
            <a:custGeom>
              <a:rect b="b" l="l" r="r" t="t"/>
              <a:pathLst>
                <a:path extrusionOk="0" h="1235" w="650">
                  <a:moveTo>
                    <a:pt x="101" y="1"/>
                  </a:moveTo>
                  <a:cubicBezTo>
                    <a:pt x="46" y="1"/>
                    <a:pt x="0" y="74"/>
                    <a:pt x="54" y="118"/>
                  </a:cubicBezTo>
                  <a:cubicBezTo>
                    <a:pt x="357" y="377"/>
                    <a:pt x="515" y="770"/>
                    <a:pt x="470" y="1175"/>
                  </a:cubicBezTo>
                  <a:cubicBezTo>
                    <a:pt x="464" y="1215"/>
                    <a:pt x="495" y="1234"/>
                    <a:pt x="529" y="1234"/>
                  </a:cubicBezTo>
                  <a:cubicBezTo>
                    <a:pt x="563" y="1234"/>
                    <a:pt x="599" y="1215"/>
                    <a:pt x="605" y="1175"/>
                  </a:cubicBezTo>
                  <a:cubicBezTo>
                    <a:pt x="650" y="737"/>
                    <a:pt x="481" y="310"/>
                    <a:pt x="144" y="17"/>
                  </a:cubicBezTo>
                  <a:cubicBezTo>
                    <a:pt x="130" y="6"/>
                    <a:pt x="115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-1505922" y="1660005"/>
              <a:ext cx="121382" cy="71888"/>
            </a:xfrm>
            <a:custGeom>
              <a:rect b="b" l="l" r="r" t="t"/>
              <a:pathLst>
                <a:path extrusionOk="0" h="443" w="748">
                  <a:moveTo>
                    <a:pt x="661" y="1"/>
                  </a:moveTo>
                  <a:cubicBezTo>
                    <a:pt x="642" y="1"/>
                    <a:pt x="624" y="8"/>
                    <a:pt x="607" y="24"/>
                  </a:cubicBezTo>
                  <a:cubicBezTo>
                    <a:pt x="505" y="199"/>
                    <a:pt x="317" y="308"/>
                    <a:pt x="122" y="308"/>
                  </a:cubicBezTo>
                  <a:cubicBezTo>
                    <a:pt x="104" y="308"/>
                    <a:pt x="86" y="307"/>
                    <a:pt x="68" y="305"/>
                  </a:cubicBezTo>
                  <a:cubicBezTo>
                    <a:pt x="23" y="305"/>
                    <a:pt x="0" y="339"/>
                    <a:pt x="0" y="372"/>
                  </a:cubicBezTo>
                  <a:cubicBezTo>
                    <a:pt x="0" y="406"/>
                    <a:pt x="23" y="440"/>
                    <a:pt x="68" y="440"/>
                  </a:cubicBezTo>
                  <a:cubicBezTo>
                    <a:pt x="87" y="442"/>
                    <a:pt x="107" y="442"/>
                    <a:pt x="126" y="442"/>
                  </a:cubicBezTo>
                  <a:cubicBezTo>
                    <a:pt x="374" y="442"/>
                    <a:pt x="606" y="310"/>
                    <a:pt x="731" y="91"/>
                  </a:cubicBezTo>
                  <a:cubicBezTo>
                    <a:pt x="747" y="43"/>
                    <a:pt x="706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-2016115" y="1749743"/>
              <a:ext cx="163735" cy="340291"/>
            </a:xfrm>
            <a:custGeom>
              <a:rect b="b" l="l" r="r" t="t"/>
              <a:pathLst>
                <a:path extrusionOk="0" h="2097" w="1009">
                  <a:moveTo>
                    <a:pt x="815" y="0"/>
                  </a:moveTo>
                  <a:cubicBezTo>
                    <a:pt x="775" y="0"/>
                    <a:pt x="732" y="34"/>
                    <a:pt x="738" y="89"/>
                  </a:cubicBezTo>
                  <a:cubicBezTo>
                    <a:pt x="862" y="798"/>
                    <a:pt x="604" y="1517"/>
                    <a:pt x="53" y="1989"/>
                  </a:cubicBezTo>
                  <a:cubicBezTo>
                    <a:pt x="0" y="2033"/>
                    <a:pt x="50" y="2097"/>
                    <a:pt x="106" y="2097"/>
                  </a:cubicBezTo>
                  <a:cubicBezTo>
                    <a:pt x="122" y="2097"/>
                    <a:pt x="139" y="2092"/>
                    <a:pt x="154" y="2079"/>
                  </a:cubicBezTo>
                  <a:cubicBezTo>
                    <a:pt x="738" y="1585"/>
                    <a:pt x="1008" y="809"/>
                    <a:pt x="873" y="44"/>
                  </a:cubicBezTo>
                  <a:cubicBezTo>
                    <a:pt x="865" y="14"/>
                    <a:pt x="841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-2251414" y="2107073"/>
              <a:ext cx="116189" cy="47871"/>
            </a:xfrm>
            <a:custGeom>
              <a:rect b="b" l="l" r="r" t="t"/>
              <a:pathLst>
                <a:path extrusionOk="0" h="295" w="716">
                  <a:moveTo>
                    <a:pt x="98" y="1"/>
                  </a:moveTo>
                  <a:cubicBezTo>
                    <a:pt x="48" y="1"/>
                    <a:pt x="1" y="70"/>
                    <a:pt x="52" y="113"/>
                  </a:cubicBezTo>
                  <a:cubicBezTo>
                    <a:pt x="163" y="231"/>
                    <a:pt x="312" y="294"/>
                    <a:pt x="468" y="294"/>
                  </a:cubicBezTo>
                  <a:cubicBezTo>
                    <a:pt x="535" y="294"/>
                    <a:pt x="603" y="283"/>
                    <a:pt x="671" y="259"/>
                  </a:cubicBezTo>
                  <a:cubicBezTo>
                    <a:pt x="704" y="248"/>
                    <a:pt x="716" y="214"/>
                    <a:pt x="716" y="181"/>
                  </a:cubicBezTo>
                  <a:cubicBezTo>
                    <a:pt x="706" y="153"/>
                    <a:pt x="674" y="133"/>
                    <a:pt x="644" y="133"/>
                  </a:cubicBezTo>
                  <a:cubicBezTo>
                    <a:pt x="638" y="133"/>
                    <a:pt x="632" y="134"/>
                    <a:pt x="626" y="136"/>
                  </a:cubicBezTo>
                  <a:cubicBezTo>
                    <a:pt x="577" y="152"/>
                    <a:pt x="527" y="160"/>
                    <a:pt x="477" y="160"/>
                  </a:cubicBezTo>
                  <a:cubicBezTo>
                    <a:pt x="353" y="160"/>
                    <a:pt x="230" y="112"/>
                    <a:pt x="142" y="23"/>
                  </a:cubicBezTo>
                  <a:cubicBezTo>
                    <a:pt x="129" y="7"/>
                    <a:pt x="113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-3027415" y="1822605"/>
              <a:ext cx="151240" cy="197002"/>
            </a:xfrm>
            <a:custGeom>
              <a:rect b="b" l="l" r="r" t="t"/>
              <a:pathLst>
                <a:path extrusionOk="0" h="1214" w="932">
                  <a:moveTo>
                    <a:pt x="63" y="0"/>
                  </a:moveTo>
                  <a:cubicBezTo>
                    <a:pt x="31" y="0"/>
                    <a:pt x="0" y="23"/>
                    <a:pt x="0" y="67"/>
                  </a:cubicBezTo>
                  <a:cubicBezTo>
                    <a:pt x="56" y="551"/>
                    <a:pt x="394" y="944"/>
                    <a:pt x="798" y="1203"/>
                  </a:cubicBezTo>
                  <a:cubicBezTo>
                    <a:pt x="811" y="1210"/>
                    <a:pt x="823" y="1213"/>
                    <a:pt x="835" y="1213"/>
                  </a:cubicBezTo>
                  <a:cubicBezTo>
                    <a:pt x="895" y="1213"/>
                    <a:pt x="932" y="1128"/>
                    <a:pt x="866" y="1091"/>
                  </a:cubicBezTo>
                  <a:cubicBezTo>
                    <a:pt x="506" y="866"/>
                    <a:pt x="191" y="506"/>
                    <a:pt x="135" y="67"/>
                  </a:cubicBezTo>
                  <a:cubicBezTo>
                    <a:pt x="129" y="23"/>
                    <a:pt x="9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-2804936" y="2039567"/>
              <a:ext cx="82273" cy="25802"/>
            </a:xfrm>
            <a:custGeom>
              <a:rect b="b" l="l" r="r" t="t"/>
              <a:pathLst>
                <a:path extrusionOk="0" h="159" w="507">
                  <a:moveTo>
                    <a:pt x="439" y="1"/>
                  </a:moveTo>
                  <a:lnTo>
                    <a:pt x="68" y="23"/>
                  </a:lnTo>
                  <a:cubicBezTo>
                    <a:pt x="23" y="23"/>
                    <a:pt x="1" y="57"/>
                    <a:pt x="1" y="91"/>
                  </a:cubicBezTo>
                  <a:cubicBezTo>
                    <a:pt x="1" y="125"/>
                    <a:pt x="23" y="158"/>
                    <a:pt x="68" y="158"/>
                  </a:cubicBezTo>
                  <a:lnTo>
                    <a:pt x="439" y="136"/>
                  </a:lnTo>
                  <a:cubicBezTo>
                    <a:pt x="473" y="125"/>
                    <a:pt x="495" y="102"/>
                    <a:pt x="507" y="68"/>
                  </a:cubicBezTo>
                  <a:cubicBezTo>
                    <a:pt x="507" y="23"/>
                    <a:pt x="473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-3707998" y="1703494"/>
              <a:ext cx="162275" cy="283332"/>
            </a:xfrm>
            <a:custGeom>
              <a:rect b="b" l="l" r="r" t="t"/>
              <a:pathLst>
                <a:path extrusionOk="0" h="1746" w="1000">
                  <a:moveTo>
                    <a:pt x="133" y="0"/>
                  </a:moveTo>
                  <a:cubicBezTo>
                    <a:pt x="99" y="0"/>
                    <a:pt x="62" y="20"/>
                    <a:pt x="57" y="59"/>
                  </a:cubicBezTo>
                  <a:cubicBezTo>
                    <a:pt x="1" y="723"/>
                    <a:pt x="315" y="1364"/>
                    <a:pt x="866" y="1735"/>
                  </a:cubicBezTo>
                  <a:cubicBezTo>
                    <a:pt x="879" y="1742"/>
                    <a:pt x="891" y="1745"/>
                    <a:pt x="903" y="1745"/>
                  </a:cubicBezTo>
                  <a:cubicBezTo>
                    <a:pt x="963" y="1745"/>
                    <a:pt x="1000" y="1660"/>
                    <a:pt x="934" y="1622"/>
                  </a:cubicBezTo>
                  <a:cubicBezTo>
                    <a:pt x="428" y="1274"/>
                    <a:pt x="136" y="678"/>
                    <a:pt x="192" y="59"/>
                  </a:cubicBezTo>
                  <a:cubicBezTo>
                    <a:pt x="197" y="20"/>
                    <a:pt x="166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-3474484" y="2051737"/>
              <a:ext cx="76756" cy="32455"/>
            </a:xfrm>
            <a:custGeom>
              <a:rect b="b" l="l" r="r" t="t"/>
              <a:pathLst>
                <a:path extrusionOk="0" h="200" w="473">
                  <a:moveTo>
                    <a:pt x="84" y="0"/>
                  </a:moveTo>
                  <a:cubicBezTo>
                    <a:pt x="58" y="0"/>
                    <a:pt x="31" y="11"/>
                    <a:pt x="23" y="27"/>
                  </a:cubicBezTo>
                  <a:cubicBezTo>
                    <a:pt x="1" y="61"/>
                    <a:pt x="12" y="106"/>
                    <a:pt x="46" y="128"/>
                  </a:cubicBezTo>
                  <a:cubicBezTo>
                    <a:pt x="123" y="175"/>
                    <a:pt x="212" y="200"/>
                    <a:pt x="303" y="200"/>
                  </a:cubicBezTo>
                  <a:cubicBezTo>
                    <a:pt x="344" y="200"/>
                    <a:pt x="386" y="195"/>
                    <a:pt x="428" y="184"/>
                  </a:cubicBezTo>
                  <a:cubicBezTo>
                    <a:pt x="462" y="173"/>
                    <a:pt x="473" y="139"/>
                    <a:pt x="473" y="106"/>
                  </a:cubicBezTo>
                  <a:cubicBezTo>
                    <a:pt x="464" y="78"/>
                    <a:pt x="432" y="58"/>
                    <a:pt x="402" y="58"/>
                  </a:cubicBezTo>
                  <a:cubicBezTo>
                    <a:pt x="395" y="58"/>
                    <a:pt x="389" y="59"/>
                    <a:pt x="383" y="61"/>
                  </a:cubicBezTo>
                  <a:lnTo>
                    <a:pt x="248" y="61"/>
                  </a:lnTo>
                  <a:cubicBezTo>
                    <a:pt x="226" y="50"/>
                    <a:pt x="192" y="50"/>
                    <a:pt x="169" y="38"/>
                  </a:cubicBezTo>
                  <a:lnTo>
                    <a:pt x="147" y="27"/>
                  </a:lnTo>
                  <a:lnTo>
                    <a:pt x="113" y="5"/>
                  </a:lnTo>
                  <a:cubicBezTo>
                    <a:pt x="104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-4129427" y="1281579"/>
              <a:ext cx="148157" cy="322278"/>
            </a:xfrm>
            <a:custGeom>
              <a:rect b="b" l="l" r="r" t="t"/>
              <a:pathLst>
                <a:path extrusionOk="0" h="1986" w="913">
                  <a:moveTo>
                    <a:pt x="826" y="1"/>
                  </a:moveTo>
                  <a:cubicBezTo>
                    <a:pt x="818" y="1"/>
                    <a:pt x="809" y="3"/>
                    <a:pt x="799" y="6"/>
                  </a:cubicBezTo>
                  <a:cubicBezTo>
                    <a:pt x="450" y="119"/>
                    <a:pt x="237" y="456"/>
                    <a:pt x="136" y="793"/>
                  </a:cubicBezTo>
                  <a:cubicBezTo>
                    <a:pt x="1" y="1175"/>
                    <a:pt x="23" y="1591"/>
                    <a:pt x="214" y="1962"/>
                  </a:cubicBezTo>
                  <a:cubicBezTo>
                    <a:pt x="227" y="1979"/>
                    <a:pt x="244" y="1985"/>
                    <a:pt x="260" y="1985"/>
                  </a:cubicBezTo>
                  <a:cubicBezTo>
                    <a:pt x="302" y="1985"/>
                    <a:pt x="343" y="1943"/>
                    <a:pt x="327" y="1895"/>
                  </a:cubicBezTo>
                  <a:cubicBezTo>
                    <a:pt x="158" y="1569"/>
                    <a:pt x="136" y="1187"/>
                    <a:pt x="259" y="849"/>
                  </a:cubicBezTo>
                  <a:cubicBezTo>
                    <a:pt x="349" y="557"/>
                    <a:pt x="518" y="231"/>
                    <a:pt x="833" y="130"/>
                  </a:cubicBezTo>
                  <a:cubicBezTo>
                    <a:pt x="913" y="110"/>
                    <a:pt x="895" y="1"/>
                    <a:pt x="82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-4038553" y="1691648"/>
              <a:ext cx="93633" cy="56796"/>
            </a:xfrm>
            <a:custGeom>
              <a:rect b="b" l="l" r="r" t="t"/>
              <a:pathLst>
                <a:path extrusionOk="0" h="350" w="577">
                  <a:moveTo>
                    <a:pt x="83" y="1"/>
                  </a:moveTo>
                  <a:cubicBezTo>
                    <a:pt x="42" y="1"/>
                    <a:pt x="1" y="34"/>
                    <a:pt x="14" y="88"/>
                  </a:cubicBezTo>
                  <a:cubicBezTo>
                    <a:pt x="79" y="245"/>
                    <a:pt x="236" y="349"/>
                    <a:pt x="402" y="349"/>
                  </a:cubicBezTo>
                  <a:cubicBezTo>
                    <a:pt x="438" y="349"/>
                    <a:pt x="473" y="345"/>
                    <a:pt x="509" y="335"/>
                  </a:cubicBezTo>
                  <a:cubicBezTo>
                    <a:pt x="565" y="324"/>
                    <a:pt x="576" y="256"/>
                    <a:pt x="542" y="222"/>
                  </a:cubicBezTo>
                  <a:cubicBezTo>
                    <a:pt x="533" y="195"/>
                    <a:pt x="509" y="175"/>
                    <a:pt x="482" y="175"/>
                  </a:cubicBezTo>
                  <a:cubicBezTo>
                    <a:pt x="476" y="175"/>
                    <a:pt x="470" y="175"/>
                    <a:pt x="464" y="177"/>
                  </a:cubicBezTo>
                  <a:cubicBezTo>
                    <a:pt x="452" y="177"/>
                    <a:pt x="441" y="177"/>
                    <a:pt x="430" y="189"/>
                  </a:cubicBezTo>
                  <a:lnTo>
                    <a:pt x="318" y="189"/>
                  </a:lnTo>
                  <a:lnTo>
                    <a:pt x="284" y="177"/>
                  </a:lnTo>
                  <a:lnTo>
                    <a:pt x="273" y="177"/>
                  </a:lnTo>
                  <a:cubicBezTo>
                    <a:pt x="261" y="166"/>
                    <a:pt x="239" y="155"/>
                    <a:pt x="228" y="144"/>
                  </a:cubicBezTo>
                  <a:lnTo>
                    <a:pt x="216" y="144"/>
                  </a:lnTo>
                  <a:cubicBezTo>
                    <a:pt x="205" y="144"/>
                    <a:pt x="205" y="132"/>
                    <a:pt x="194" y="121"/>
                  </a:cubicBezTo>
                  <a:lnTo>
                    <a:pt x="171" y="99"/>
                  </a:lnTo>
                  <a:lnTo>
                    <a:pt x="171" y="88"/>
                  </a:lnTo>
                  <a:lnTo>
                    <a:pt x="149" y="65"/>
                  </a:lnTo>
                  <a:cubicBezTo>
                    <a:pt x="149" y="65"/>
                    <a:pt x="149" y="54"/>
                    <a:pt x="149" y="54"/>
                  </a:cubicBezTo>
                  <a:cubicBezTo>
                    <a:pt x="140" y="17"/>
                    <a:pt x="112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-3235452" y="2369797"/>
              <a:ext cx="40244" cy="104181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573206" y="2469759"/>
              <a:ext cx="36674" cy="114404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-2916256" y="2917152"/>
              <a:ext cx="49494" cy="112457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-2553084" y="3280811"/>
              <a:ext cx="33266" cy="116838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19" name="Google Shape;319;p7"/>
          <p:cNvSpPr txBox="1"/>
          <p:nvPr>
            <p:ph idx="1" type="body"/>
          </p:nvPr>
        </p:nvSpPr>
        <p:spPr>
          <a:xfrm>
            <a:off x="849988" y="1729775"/>
            <a:ext cx="4561200" cy="1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>
                <a:solidFill>
                  <a:srgbClr val="434343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0" name="Google Shape;320;p7"/>
          <p:cNvSpPr/>
          <p:nvPr/>
        </p:nvSpPr>
        <p:spPr>
          <a:xfrm flipH="1">
            <a:off x="8683476" y="4839372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7"/>
          <p:cNvSpPr/>
          <p:nvPr/>
        </p:nvSpPr>
        <p:spPr>
          <a:xfrm flipH="1">
            <a:off x="7372180" y="4812278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6723949" y="201644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412320" y="8069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1167654" y="20100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2167771" y="47838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8666609" y="1323459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"/>
          <p:cNvSpPr/>
          <p:nvPr/>
        </p:nvSpPr>
        <p:spPr>
          <a:xfrm flipH="1">
            <a:off x="279842" y="308752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"/>
          <p:cNvSpPr/>
          <p:nvPr/>
        </p:nvSpPr>
        <p:spPr>
          <a:xfrm flipH="1">
            <a:off x="4183621" y="456572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"/>
          <p:cNvSpPr/>
          <p:nvPr/>
        </p:nvSpPr>
        <p:spPr>
          <a:xfrm flipH="1">
            <a:off x="8829727" y="23883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 flipH="1">
            <a:off x="8477209" y="216750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7"/>
          <p:cNvGrpSpPr/>
          <p:nvPr/>
        </p:nvGrpSpPr>
        <p:grpSpPr>
          <a:xfrm flipH="1">
            <a:off x="-721982" y="4382663"/>
            <a:ext cx="2533396" cy="1146012"/>
            <a:chOff x="5935450" y="921661"/>
            <a:chExt cx="739786" cy="334641"/>
          </a:xfrm>
        </p:grpSpPr>
        <p:sp>
          <p:nvSpPr>
            <p:cNvPr id="332" name="Google Shape;332;p7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7"/>
          <p:cNvGrpSpPr/>
          <p:nvPr/>
        </p:nvGrpSpPr>
        <p:grpSpPr>
          <a:xfrm>
            <a:off x="7845489" y="61773"/>
            <a:ext cx="1523884" cy="689361"/>
            <a:chOff x="5935450" y="921661"/>
            <a:chExt cx="739786" cy="334641"/>
          </a:xfrm>
        </p:grpSpPr>
        <p:sp>
          <p:nvSpPr>
            <p:cNvPr id="339" name="Google Shape;339;p7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8"/>
          <p:cNvSpPr txBox="1"/>
          <p:nvPr>
            <p:ph type="title"/>
          </p:nvPr>
        </p:nvSpPr>
        <p:spPr>
          <a:xfrm>
            <a:off x="1388100" y="1355050"/>
            <a:ext cx="6367800" cy="19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8" name="Google Shape;348;p8"/>
          <p:cNvSpPr/>
          <p:nvPr/>
        </p:nvSpPr>
        <p:spPr>
          <a:xfrm flipH="1">
            <a:off x="6919416" y="30248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8"/>
          <p:cNvSpPr/>
          <p:nvPr/>
        </p:nvSpPr>
        <p:spPr>
          <a:xfrm flipH="1">
            <a:off x="3577384" y="294071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8"/>
          <p:cNvSpPr/>
          <p:nvPr/>
        </p:nvSpPr>
        <p:spPr>
          <a:xfrm flipH="1">
            <a:off x="282630" y="43110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8"/>
          <p:cNvSpPr/>
          <p:nvPr/>
        </p:nvSpPr>
        <p:spPr>
          <a:xfrm flipH="1">
            <a:off x="8703052" y="35506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8"/>
          <p:cNvGrpSpPr/>
          <p:nvPr/>
        </p:nvGrpSpPr>
        <p:grpSpPr>
          <a:xfrm flipH="1">
            <a:off x="7155382" y="4033593"/>
            <a:ext cx="2975935" cy="1346161"/>
            <a:chOff x="5935450" y="921661"/>
            <a:chExt cx="739786" cy="334641"/>
          </a:xfrm>
        </p:grpSpPr>
        <p:sp>
          <p:nvSpPr>
            <p:cNvPr id="353" name="Google Shape;353;p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9"/>
          <p:cNvSpPr txBox="1"/>
          <p:nvPr>
            <p:ph type="title"/>
          </p:nvPr>
        </p:nvSpPr>
        <p:spPr>
          <a:xfrm>
            <a:off x="2627767" y="1726751"/>
            <a:ext cx="4887300" cy="61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9"/>
          <p:cNvSpPr txBox="1"/>
          <p:nvPr>
            <p:ph idx="1" type="subTitle"/>
          </p:nvPr>
        </p:nvSpPr>
        <p:spPr>
          <a:xfrm>
            <a:off x="2627767" y="2346276"/>
            <a:ext cx="4887300" cy="13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9"/>
          <p:cNvSpPr/>
          <p:nvPr/>
        </p:nvSpPr>
        <p:spPr>
          <a:xfrm>
            <a:off x="279842" y="467598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9"/>
          <p:cNvSpPr/>
          <p:nvPr/>
        </p:nvSpPr>
        <p:spPr>
          <a:xfrm>
            <a:off x="1932846" y="4812266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9"/>
          <p:cNvSpPr/>
          <p:nvPr/>
        </p:nvSpPr>
        <p:spPr>
          <a:xfrm>
            <a:off x="2942377" y="2565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"/>
          <p:cNvSpPr/>
          <p:nvPr/>
        </p:nvSpPr>
        <p:spPr>
          <a:xfrm>
            <a:off x="8353281" y="17267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9"/>
          <p:cNvSpPr/>
          <p:nvPr/>
        </p:nvSpPr>
        <p:spPr>
          <a:xfrm>
            <a:off x="6453194" y="32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9"/>
          <p:cNvSpPr/>
          <p:nvPr/>
        </p:nvSpPr>
        <p:spPr>
          <a:xfrm>
            <a:off x="6724381" y="4838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9"/>
          <p:cNvSpPr/>
          <p:nvPr/>
        </p:nvSpPr>
        <p:spPr>
          <a:xfrm>
            <a:off x="8534132" y="314240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9"/>
          <p:cNvSpPr/>
          <p:nvPr/>
        </p:nvSpPr>
        <p:spPr>
          <a:xfrm>
            <a:off x="4674797" y="456572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415000" y="30712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29401" y="27162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9"/>
          <p:cNvGrpSpPr/>
          <p:nvPr/>
        </p:nvGrpSpPr>
        <p:grpSpPr>
          <a:xfrm flipH="1">
            <a:off x="7226358" y="21163"/>
            <a:ext cx="2533396" cy="1146012"/>
            <a:chOff x="5935450" y="921661"/>
            <a:chExt cx="739786" cy="334641"/>
          </a:xfrm>
        </p:grpSpPr>
        <p:sp>
          <p:nvSpPr>
            <p:cNvPr id="374" name="Google Shape;374;p9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7768950" y="4319142"/>
            <a:ext cx="1662816" cy="752173"/>
            <a:chOff x="5935450" y="921661"/>
            <a:chExt cx="739786" cy="334641"/>
          </a:xfrm>
        </p:grpSpPr>
        <p:sp>
          <p:nvSpPr>
            <p:cNvPr id="381" name="Google Shape;381;p9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9"/>
          <p:cNvGrpSpPr/>
          <p:nvPr/>
        </p:nvGrpSpPr>
        <p:grpSpPr>
          <a:xfrm>
            <a:off x="8111493" y="4661695"/>
            <a:ext cx="1662816" cy="752173"/>
            <a:chOff x="5935450" y="921661"/>
            <a:chExt cx="739786" cy="334641"/>
          </a:xfrm>
        </p:grpSpPr>
        <p:sp>
          <p:nvSpPr>
            <p:cNvPr id="388" name="Google Shape;388;p9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/>
          <p:nvPr>
            <p:ph type="title"/>
          </p:nvPr>
        </p:nvSpPr>
        <p:spPr>
          <a:xfrm>
            <a:off x="728225" y="1085350"/>
            <a:ext cx="2364300" cy="17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96" name="Google Shape;396;p10"/>
          <p:cNvSpPr/>
          <p:nvPr/>
        </p:nvSpPr>
        <p:spPr>
          <a:xfrm>
            <a:off x="473635" y="24998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0"/>
          <p:cNvSpPr/>
          <p:nvPr/>
        </p:nvSpPr>
        <p:spPr>
          <a:xfrm>
            <a:off x="503130" y="4776709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0"/>
          <p:cNvSpPr/>
          <p:nvPr/>
        </p:nvSpPr>
        <p:spPr>
          <a:xfrm>
            <a:off x="6740352" y="201682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"/>
          <p:cNvSpPr/>
          <p:nvPr/>
        </p:nvSpPr>
        <p:spPr>
          <a:xfrm>
            <a:off x="5175444" y="271620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0"/>
          <p:cNvSpPr/>
          <p:nvPr/>
        </p:nvSpPr>
        <p:spPr>
          <a:xfrm>
            <a:off x="2392484" y="485567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0"/>
          <p:cNvSpPr/>
          <p:nvPr/>
        </p:nvSpPr>
        <p:spPr>
          <a:xfrm>
            <a:off x="330500" y="3484607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0"/>
          <p:cNvSpPr/>
          <p:nvPr/>
        </p:nvSpPr>
        <p:spPr>
          <a:xfrm>
            <a:off x="2192226" y="2167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0"/>
          <p:cNvGrpSpPr/>
          <p:nvPr/>
        </p:nvGrpSpPr>
        <p:grpSpPr>
          <a:xfrm>
            <a:off x="1826188" y="4477625"/>
            <a:ext cx="168361" cy="261749"/>
            <a:chOff x="1877913" y="1847725"/>
            <a:chExt cx="168361" cy="261749"/>
          </a:xfrm>
        </p:grpSpPr>
        <p:sp>
          <p:nvSpPr>
            <p:cNvPr id="404" name="Google Shape;404;p10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0"/>
          <p:cNvGrpSpPr/>
          <p:nvPr/>
        </p:nvGrpSpPr>
        <p:grpSpPr>
          <a:xfrm>
            <a:off x="4523100" y="4477625"/>
            <a:ext cx="168361" cy="261749"/>
            <a:chOff x="1877913" y="1847725"/>
            <a:chExt cx="168361" cy="261749"/>
          </a:xfrm>
        </p:grpSpPr>
        <p:sp>
          <p:nvSpPr>
            <p:cNvPr id="407" name="Google Shape;407;p10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AEBE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Montserrat"/>
              <a:buNone/>
              <a:defRPr b="1" sz="25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●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○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■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●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○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■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●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○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Syne"/>
              <a:buChar char="■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7" name="Google Shape;2217;p43"/>
          <p:cNvGrpSpPr/>
          <p:nvPr/>
        </p:nvGrpSpPr>
        <p:grpSpPr>
          <a:xfrm>
            <a:off x="6407649" y="-12"/>
            <a:ext cx="2005335" cy="1725055"/>
            <a:chOff x="6808836" y="380900"/>
            <a:chExt cx="2005335" cy="1725055"/>
          </a:xfrm>
        </p:grpSpPr>
        <p:sp>
          <p:nvSpPr>
            <p:cNvPr id="2218" name="Google Shape;2218;p43"/>
            <p:cNvSpPr/>
            <p:nvPr/>
          </p:nvSpPr>
          <p:spPr>
            <a:xfrm>
              <a:off x="7236434" y="1233266"/>
              <a:ext cx="985475" cy="872689"/>
            </a:xfrm>
            <a:custGeom>
              <a:rect b="b" l="l" r="r" t="t"/>
              <a:pathLst>
                <a:path extrusionOk="0" h="7388" w="8343">
                  <a:moveTo>
                    <a:pt x="4173" y="0"/>
                  </a:moveTo>
                  <a:cubicBezTo>
                    <a:pt x="2673" y="0"/>
                    <a:pt x="1261" y="923"/>
                    <a:pt x="709" y="2412"/>
                  </a:cubicBezTo>
                  <a:cubicBezTo>
                    <a:pt x="1" y="4323"/>
                    <a:pt x="979" y="6448"/>
                    <a:pt x="2890" y="7156"/>
                  </a:cubicBezTo>
                  <a:cubicBezTo>
                    <a:pt x="3312" y="7313"/>
                    <a:pt x="3744" y="7387"/>
                    <a:pt x="4169" y="7387"/>
                  </a:cubicBezTo>
                  <a:cubicBezTo>
                    <a:pt x="5667" y="7387"/>
                    <a:pt x="7074" y="6464"/>
                    <a:pt x="7634" y="4975"/>
                  </a:cubicBezTo>
                  <a:cubicBezTo>
                    <a:pt x="8343" y="3064"/>
                    <a:pt x="7365" y="939"/>
                    <a:pt x="5453" y="231"/>
                  </a:cubicBezTo>
                  <a:cubicBezTo>
                    <a:pt x="5031" y="75"/>
                    <a:pt x="4599" y="0"/>
                    <a:pt x="4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9" name="Google Shape;2219;p43"/>
            <p:cNvGrpSpPr/>
            <p:nvPr/>
          </p:nvGrpSpPr>
          <p:grpSpPr>
            <a:xfrm>
              <a:off x="6808836" y="380900"/>
              <a:ext cx="2005335" cy="1679927"/>
              <a:chOff x="6808836" y="380900"/>
              <a:chExt cx="2005335" cy="1679927"/>
            </a:xfrm>
          </p:grpSpPr>
          <p:sp>
            <p:nvSpPr>
              <p:cNvPr id="2220" name="Google Shape;2220;p43"/>
              <p:cNvSpPr/>
              <p:nvPr/>
            </p:nvSpPr>
            <p:spPr>
              <a:xfrm>
                <a:off x="8334722" y="1767766"/>
                <a:ext cx="479449" cy="119658"/>
              </a:xfrm>
              <a:custGeom>
                <a:rect b="b" l="l" r="r" t="t"/>
                <a:pathLst>
                  <a:path extrusionOk="0" h="1013" w="4059">
                    <a:moveTo>
                      <a:pt x="158" y="1"/>
                    </a:moveTo>
                    <a:cubicBezTo>
                      <a:pt x="124" y="1"/>
                      <a:pt x="79" y="23"/>
                      <a:pt x="68" y="57"/>
                    </a:cubicBezTo>
                    <a:cubicBezTo>
                      <a:pt x="12" y="102"/>
                      <a:pt x="0" y="192"/>
                      <a:pt x="90" y="237"/>
                    </a:cubicBezTo>
                    <a:lnTo>
                      <a:pt x="113" y="248"/>
                    </a:lnTo>
                    <a:lnTo>
                      <a:pt x="124" y="248"/>
                    </a:lnTo>
                    <a:cubicBezTo>
                      <a:pt x="191" y="271"/>
                      <a:pt x="248" y="293"/>
                      <a:pt x="315" y="304"/>
                    </a:cubicBezTo>
                    <a:cubicBezTo>
                      <a:pt x="326" y="327"/>
                      <a:pt x="349" y="349"/>
                      <a:pt x="383" y="349"/>
                    </a:cubicBezTo>
                    <a:cubicBezTo>
                      <a:pt x="1394" y="585"/>
                      <a:pt x="2429" y="788"/>
                      <a:pt x="3474" y="945"/>
                    </a:cubicBezTo>
                    <a:lnTo>
                      <a:pt x="3508" y="956"/>
                    </a:lnTo>
                    <a:cubicBezTo>
                      <a:pt x="3519" y="962"/>
                      <a:pt x="3528" y="965"/>
                      <a:pt x="3536" y="965"/>
                    </a:cubicBezTo>
                    <a:cubicBezTo>
                      <a:pt x="3544" y="965"/>
                      <a:pt x="3553" y="962"/>
                      <a:pt x="3564" y="956"/>
                    </a:cubicBezTo>
                    <a:lnTo>
                      <a:pt x="3901" y="1013"/>
                    </a:lnTo>
                    <a:cubicBezTo>
                      <a:pt x="4014" y="1013"/>
                      <a:pt x="4059" y="844"/>
                      <a:pt x="3946" y="788"/>
                    </a:cubicBezTo>
                    <a:cubicBezTo>
                      <a:pt x="2732" y="327"/>
                      <a:pt x="1451" y="57"/>
                      <a:pt x="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3"/>
              <p:cNvSpPr/>
              <p:nvPr/>
            </p:nvSpPr>
            <p:spPr>
              <a:xfrm>
                <a:off x="8196639" y="1916718"/>
                <a:ext cx="241792" cy="144109"/>
              </a:xfrm>
              <a:custGeom>
                <a:rect b="b" l="l" r="r" t="t"/>
                <a:pathLst>
                  <a:path extrusionOk="0" h="1220" w="2047">
                    <a:moveTo>
                      <a:pt x="179" y="1"/>
                    </a:moveTo>
                    <a:cubicBezTo>
                      <a:pt x="89" y="1"/>
                      <a:pt x="0" y="102"/>
                      <a:pt x="68" y="179"/>
                    </a:cubicBezTo>
                    <a:cubicBezTo>
                      <a:pt x="304" y="471"/>
                      <a:pt x="596" y="707"/>
                      <a:pt x="933" y="887"/>
                    </a:cubicBezTo>
                    <a:cubicBezTo>
                      <a:pt x="1091" y="977"/>
                      <a:pt x="1248" y="1067"/>
                      <a:pt x="1417" y="1134"/>
                    </a:cubicBezTo>
                    <a:cubicBezTo>
                      <a:pt x="1512" y="1191"/>
                      <a:pt x="1621" y="1220"/>
                      <a:pt x="1730" y="1220"/>
                    </a:cubicBezTo>
                    <a:cubicBezTo>
                      <a:pt x="1815" y="1220"/>
                      <a:pt x="1900" y="1202"/>
                      <a:pt x="1979" y="1168"/>
                    </a:cubicBezTo>
                    <a:cubicBezTo>
                      <a:pt x="2035" y="1123"/>
                      <a:pt x="2046" y="1056"/>
                      <a:pt x="2012" y="999"/>
                    </a:cubicBezTo>
                    <a:cubicBezTo>
                      <a:pt x="1923" y="876"/>
                      <a:pt x="1799" y="786"/>
                      <a:pt x="1664" y="718"/>
                    </a:cubicBezTo>
                    <a:cubicBezTo>
                      <a:pt x="1518" y="628"/>
                      <a:pt x="1383" y="538"/>
                      <a:pt x="1248" y="460"/>
                    </a:cubicBezTo>
                    <a:cubicBezTo>
                      <a:pt x="978" y="280"/>
                      <a:pt x="686" y="134"/>
                      <a:pt x="382" y="21"/>
                    </a:cubicBezTo>
                    <a:cubicBezTo>
                      <a:pt x="373" y="18"/>
                      <a:pt x="363" y="17"/>
                      <a:pt x="353" y="17"/>
                    </a:cubicBezTo>
                    <a:cubicBezTo>
                      <a:pt x="326" y="17"/>
                      <a:pt x="298" y="27"/>
                      <a:pt x="281" y="44"/>
                    </a:cubicBezTo>
                    <a:lnTo>
                      <a:pt x="225" y="10"/>
                    </a:lnTo>
                    <a:cubicBezTo>
                      <a:pt x="210" y="4"/>
                      <a:pt x="195" y="1"/>
                      <a:pt x="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43"/>
              <p:cNvSpPr/>
              <p:nvPr/>
            </p:nvSpPr>
            <p:spPr>
              <a:xfrm>
                <a:off x="8280268" y="1567078"/>
                <a:ext cx="203285" cy="57408"/>
              </a:xfrm>
              <a:custGeom>
                <a:rect b="b" l="l" r="r" t="t"/>
                <a:pathLst>
                  <a:path extrusionOk="0" h="486" w="1721">
                    <a:moveTo>
                      <a:pt x="1321" y="1"/>
                    </a:moveTo>
                    <a:cubicBezTo>
                      <a:pt x="945" y="1"/>
                      <a:pt x="574" y="82"/>
                      <a:pt x="225" y="238"/>
                    </a:cubicBezTo>
                    <a:lnTo>
                      <a:pt x="158" y="238"/>
                    </a:lnTo>
                    <a:cubicBezTo>
                      <a:pt x="0" y="238"/>
                      <a:pt x="0" y="486"/>
                      <a:pt x="158" y="486"/>
                    </a:cubicBezTo>
                    <a:lnTo>
                      <a:pt x="1068" y="452"/>
                    </a:lnTo>
                    <a:cubicBezTo>
                      <a:pt x="1293" y="452"/>
                      <a:pt x="1552" y="407"/>
                      <a:pt x="1675" y="193"/>
                    </a:cubicBezTo>
                    <a:cubicBezTo>
                      <a:pt x="1720" y="103"/>
                      <a:pt x="1664" y="13"/>
                      <a:pt x="1574" y="13"/>
                    </a:cubicBezTo>
                    <a:cubicBezTo>
                      <a:pt x="1490" y="5"/>
                      <a:pt x="1405" y="1"/>
                      <a:pt x="13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3"/>
              <p:cNvSpPr/>
              <p:nvPr/>
            </p:nvSpPr>
            <p:spPr>
              <a:xfrm>
                <a:off x="8202663" y="1258308"/>
                <a:ext cx="461495" cy="147299"/>
              </a:xfrm>
              <a:custGeom>
                <a:rect b="b" l="l" r="r" t="t"/>
                <a:pathLst>
                  <a:path extrusionOk="0" h="1247" w="3907">
                    <a:moveTo>
                      <a:pt x="3515" y="0"/>
                    </a:moveTo>
                    <a:cubicBezTo>
                      <a:pt x="3474" y="0"/>
                      <a:pt x="3431" y="6"/>
                      <a:pt x="3389" y="19"/>
                    </a:cubicBezTo>
                    <a:cubicBezTo>
                      <a:pt x="3232" y="42"/>
                      <a:pt x="3074" y="75"/>
                      <a:pt x="2928" y="120"/>
                    </a:cubicBezTo>
                    <a:cubicBezTo>
                      <a:pt x="2872" y="131"/>
                      <a:pt x="2827" y="154"/>
                      <a:pt x="2771" y="165"/>
                    </a:cubicBezTo>
                    <a:cubicBezTo>
                      <a:pt x="2445" y="233"/>
                      <a:pt x="2108" y="334"/>
                      <a:pt x="1793" y="424"/>
                    </a:cubicBezTo>
                    <a:cubicBezTo>
                      <a:pt x="1219" y="581"/>
                      <a:pt x="657" y="772"/>
                      <a:pt x="118" y="1020"/>
                    </a:cubicBezTo>
                    <a:cubicBezTo>
                      <a:pt x="1" y="1078"/>
                      <a:pt x="78" y="1246"/>
                      <a:pt x="189" y="1246"/>
                    </a:cubicBezTo>
                    <a:cubicBezTo>
                      <a:pt x="206" y="1246"/>
                      <a:pt x="223" y="1242"/>
                      <a:pt x="241" y="1233"/>
                    </a:cubicBezTo>
                    <a:lnTo>
                      <a:pt x="264" y="1222"/>
                    </a:lnTo>
                    <a:lnTo>
                      <a:pt x="309" y="1222"/>
                    </a:lnTo>
                    <a:lnTo>
                      <a:pt x="3513" y="559"/>
                    </a:lnTo>
                    <a:cubicBezTo>
                      <a:pt x="3659" y="525"/>
                      <a:pt x="3906" y="458"/>
                      <a:pt x="3817" y="244"/>
                    </a:cubicBezTo>
                    <a:cubicBezTo>
                      <a:pt x="3805" y="221"/>
                      <a:pt x="3794" y="210"/>
                      <a:pt x="3783" y="199"/>
                    </a:cubicBezTo>
                    <a:cubicBezTo>
                      <a:pt x="3783" y="143"/>
                      <a:pt x="3749" y="87"/>
                      <a:pt x="3715" y="53"/>
                    </a:cubicBezTo>
                    <a:cubicBezTo>
                      <a:pt x="3652" y="18"/>
                      <a:pt x="3584" y="0"/>
                      <a:pt x="3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3"/>
              <p:cNvSpPr/>
              <p:nvPr/>
            </p:nvSpPr>
            <p:spPr>
              <a:xfrm>
                <a:off x="8089031" y="1168299"/>
                <a:ext cx="134184" cy="113516"/>
              </a:xfrm>
              <a:custGeom>
                <a:rect b="b" l="l" r="r" t="t"/>
                <a:pathLst>
                  <a:path extrusionOk="0" h="961" w="1136">
                    <a:moveTo>
                      <a:pt x="953" y="1"/>
                    </a:moveTo>
                    <a:cubicBezTo>
                      <a:pt x="932" y="1"/>
                      <a:pt x="910" y="6"/>
                      <a:pt x="889" y="17"/>
                    </a:cubicBezTo>
                    <a:cubicBezTo>
                      <a:pt x="563" y="185"/>
                      <a:pt x="282" y="444"/>
                      <a:pt x="68" y="759"/>
                    </a:cubicBezTo>
                    <a:cubicBezTo>
                      <a:pt x="0" y="804"/>
                      <a:pt x="12" y="916"/>
                      <a:pt x="90" y="950"/>
                    </a:cubicBezTo>
                    <a:cubicBezTo>
                      <a:pt x="102" y="950"/>
                      <a:pt x="113" y="961"/>
                      <a:pt x="124" y="961"/>
                    </a:cubicBezTo>
                    <a:lnTo>
                      <a:pt x="147" y="950"/>
                    </a:lnTo>
                    <a:lnTo>
                      <a:pt x="180" y="950"/>
                    </a:lnTo>
                    <a:cubicBezTo>
                      <a:pt x="192" y="950"/>
                      <a:pt x="192" y="938"/>
                      <a:pt x="203" y="938"/>
                    </a:cubicBezTo>
                    <a:cubicBezTo>
                      <a:pt x="214" y="938"/>
                      <a:pt x="214" y="927"/>
                      <a:pt x="225" y="927"/>
                    </a:cubicBezTo>
                    <a:cubicBezTo>
                      <a:pt x="293" y="882"/>
                      <a:pt x="349" y="837"/>
                      <a:pt x="416" y="781"/>
                    </a:cubicBezTo>
                    <a:cubicBezTo>
                      <a:pt x="641" y="646"/>
                      <a:pt x="855" y="489"/>
                      <a:pt x="1057" y="331"/>
                    </a:cubicBezTo>
                    <a:lnTo>
                      <a:pt x="1068" y="331"/>
                    </a:lnTo>
                    <a:lnTo>
                      <a:pt x="1091" y="309"/>
                    </a:lnTo>
                    <a:cubicBezTo>
                      <a:pt x="1136" y="264"/>
                      <a:pt x="1136" y="196"/>
                      <a:pt x="1091" y="151"/>
                    </a:cubicBezTo>
                    <a:cubicBezTo>
                      <a:pt x="1091" y="151"/>
                      <a:pt x="1080" y="140"/>
                      <a:pt x="1080" y="140"/>
                    </a:cubicBezTo>
                    <a:lnTo>
                      <a:pt x="1080" y="118"/>
                    </a:lnTo>
                    <a:cubicBezTo>
                      <a:pt x="1071" y="50"/>
                      <a:pt x="1017" y="1"/>
                      <a:pt x="9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3"/>
              <p:cNvSpPr/>
              <p:nvPr/>
            </p:nvSpPr>
            <p:spPr>
              <a:xfrm>
                <a:off x="7899919" y="621750"/>
                <a:ext cx="341957" cy="518203"/>
              </a:xfrm>
              <a:custGeom>
                <a:rect b="b" l="l" r="r" t="t"/>
                <a:pathLst>
                  <a:path extrusionOk="0" h="4387" w="2895">
                    <a:moveTo>
                      <a:pt x="2647" y="0"/>
                    </a:moveTo>
                    <a:cubicBezTo>
                      <a:pt x="2231" y="12"/>
                      <a:pt x="2029" y="495"/>
                      <a:pt x="1838" y="787"/>
                    </a:cubicBezTo>
                    <a:lnTo>
                      <a:pt x="1051" y="2013"/>
                    </a:lnTo>
                    <a:cubicBezTo>
                      <a:pt x="612" y="2699"/>
                      <a:pt x="162" y="3407"/>
                      <a:pt x="16" y="4228"/>
                    </a:cubicBezTo>
                    <a:cubicBezTo>
                      <a:pt x="0" y="4307"/>
                      <a:pt x="69" y="4387"/>
                      <a:pt x="138" y="4387"/>
                    </a:cubicBezTo>
                    <a:cubicBezTo>
                      <a:pt x="167" y="4387"/>
                      <a:pt x="196" y="4373"/>
                      <a:pt x="219" y="4340"/>
                    </a:cubicBezTo>
                    <a:lnTo>
                      <a:pt x="241" y="4306"/>
                    </a:lnTo>
                    <a:cubicBezTo>
                      <a:pt x="259" y="4317"/>
                      <a:pt x="278" y="4322"/>
                      <a:pt x="297" y="4322"/>
                    </a:cubicBezTo>
                    <a:cubicBezTo>
                      <a:pt x="337" y="4322"/>
                      <a:pt x="376" y="4300"/>
                      <a:pt x="399" y="4261"/>
                    </a:cubicBezTo>
                    <a:cubicBezTo>
                      <a:pt x="781" y="3497"/>
                      <a:pt x="1242" y="2766"/>
                      <a:pt x="1781" y="2092"/>
                    </a:cubicBezTo>
                    <a:cubicBezTo>
                      <a:pt x="2242" y="1507"/>
                      <a:pt x="2894" y="911"/>
                      <a:pt x="2759" y="90"/>
                    </a:cubicBezTo>
                    <a:cubicBezTo>
                      <a:pt x="2748" y="34"/>
                      <a:pt x="2703" y="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3"/>
              <p:cNvSpPr/>
              <p:nvPr/>
            </p:nvSpPr>
            <p:spPr>
              <a:xfrm>
                <a:off x="7753095" y="801413"/>
                <a:ext cx="75715" cy="282667"/>
              </a:xfrm>
              <a:custGeom>
                <a:rect b="b" l="l" r="r" t="t"/>
                <a:pathLst>
                  <a:path extrusionOk="0" h="2393" w="641">
                    <a:moveTo>
                      <a:pt x="351" y="1"/>
                    </a:moveTo>
                    <a:cubicBezTo>
                      <a:pt x="285" y="1"/>
                      <a:pt x="218" y="26"/>
                      <a:pt x="169" y="76"/>
                    </a:cubicBezTo>
                    <a:cubicBezTo>
                      <a:pt x="68" y="177"/>
                      <a:pt x="79" y="346"/>
                      <a:pt x="79" y="481"/>
                    </a:cubicBezTo>
                    <a:lnTo>
                      <a:pt x="79" y="694"/>
                    </a:lnTo>
                    <a:cubicBezTo>
                      <a:pt x="56" y="885"/>
                      <a:pt x="56" y="1076"/>
                      <a:pt x="45" y="1268"/>
                    </a:cubicBezTo>
                    <a:lnTo>
                      <a:pt x="23" y="1931"/>
                    </a:lnTo>
                    <a:cubicBezTo>
                      <a:pt x="23" y="2055"/>
                      <a:pt x="0" y="2246"/>
                      <a:pt x="124" y="2302"/>
                    </a:cubicBezTo>
                    <a:cubicBezTo>
                      <a:pt x="134" y="2364"/>
                      <a:pt x="185" y="2393"/>
                      <a:pt x="236" y="2393"/>
                    </a:cubicBezTo>
                    <a:cubicBezTo>
                      <a:pt x="297" y="2393"/>
                      <a:pt x="360" y="2352"/>
                      <a:pt x="360" y="2279"/>
                    </a:cubicBezTo>
                    <a:cubicBezTo>
                      <a:pt x="360" y="1953"/>
                      <a:pt x="394" y="1627"/>
                      <a:pt x="461" y="1313"/>
                    </a:cubicBezTo>
                    <a:cubicBezTo>
                      <a:pt x="517" y="1009"/>
                      <a:pt x="641" y="717"/>
                      <a:pt x="618" y="413"/>
                    </a:cubicBezTo>
                    <a:cubicBezTo>
                      <a:pt x="630" y="278"/>
                      <a:pt x="585" y="155"/>
                      <a:pt x="506" y="53"/>
                    </a:cubicBezTo>
                    <a:cubicBezTo>
                      <a:pt x="460" y="18"/>
                      <a:pt x="406" y="1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3"/>
              <p:cNvSpPr/>
              <p:nvPr/>
            </p:nvSpPr>
            <p:spPr>
              <a:xfrm>
                <a:off x="7328096" y="380900"/>
                <a:ext cx="317507" cy="777128"/>
              </a:xfrm>
              <a:custGeom>
                <a:rect b="b" l="l" r="r" t="t"/>
                <a:pathLst>
                  <a:path extrusionOk="0" h="6579" w="2688">
                    <a:moveTo>
                      <a:pt x="1777" y="4614"/>
                    </a:moveTo>
                    <a:lnTo>
                      <a:pt x="1957" y="5064"/>
                    </a:lnTo>
                    <a:cubicBezTo>
                      <a:pt x="2047" y="5277"/>
                      <a:pt x="2125" y="5491"/>
                      <a:pt x="2193" y="5716"/>
                    </a:cubicBezTo>
                    <a:cubicBezTo>
                      <a:pt x="2058" y="5401"/>
                      <a:pt x="1934" y="5075"/>
                      <a:pt x="1822" y="4749"/>
                    </a:cubicBezTo>
                    <a:cubicBezTo>
                      <a:pt x="1811" y="4704"/>
                      <a:pt x="1788" y="4648"/>
                      <a:pt x="1777" y="4614"/>
                    </a:cubicBezTo>
                    <a:close/>
                    <a:moveTo>
                      <a:pt x="276" y="1"/>
                    </a:moveTo>
                    <a:cubicBezTo>
                      <a:pt x="213" y="1"/>
                      <a:pt x="143" y="62"/>
                      <a:pt x="135" y="128"/>
                    </a:cubicBezTo>
                    <a:cubicBezTo>
                      <a:pt x="1" y="1252"/>
                      <a:pt x="653" y="2231"/>
                      <a:pt x="1057" y="3231"/>
                    </a:cubicBezTo>
                    <a:cubicBezTo>
                      <a:pt x="1282" y="3771"/>
                      <a:pt x="1428" y="4333"/>
                      <a:pt x="1608" y="4873"/>
                    </a:cubicBezTo>
                    <a:cubicBezTo>
                      <a:pt x="1799" y="5423"/>
                      <a:pt x="2024" y="5963"/>
                      <a:pt x="2260" y="6491"/>
                    </a:cubicBezTo>
                    <a:cubicBezTo>
                      <a:pt x="2287" y="6532"/>
                      <a:pt x="2326" y="6552"/>
                      <a:pt x="2365" y="6552"/>
                    </a:cubicBezTo>
                    <a:cubicBezTo>
                      <a:pt x="2392" y="6552"/>
                      <a:pt x="2418" y="6543"/>
                      <a:pt x="2440" y="6525"/>
                    </a:cubicBezTo>
                    <a:cubicBezTo>
                      <a:pt x="2466" y="6563"/>
                      <a:pt x="2504" y="6579"/>
                      <a:pt x="2541" y="6579"/>
                    </a:cubicBezTo>
                    <a:cubicBezTo>
                      <a:pt x="2615" y="6579"/>
                      <a:pt x="2687" y="6514"/>
                      <a:pt x="2665" y="6424"/>
                    </a:cubicBezTo>
                    <a:cubicBezTo>
                      <a:pt x="2058" y="4254"/>
                      <a:pt x="1293" y="2118"/>
                      <a:pt x="360" y="61"/>
                    </a:cubicBezTo>
                    <a:cubicBezTo>
                      <a:pt x="341" y="18"/>
                      <a:pt x="309" y="1"/>
                      <a:pt x="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3"/>
              <p:cNvSpPr/>
              <p:nvPr/>
            </p:nvSpPr>
            <p:spPr>
              <a:xfrm>
                <a:off x="7374517" y="1070140"/>
                <a:ext cx="126388" cy="163127"/>
              </a:xfrm>
              <a:custGeom>
                <a:rect b="b" l="l" r="r" t="t"/>
                <a:pathLst>
                  <a:path extrusionOk="0" h="1381" w="1070">
                    <a:moveTo>
                      <a:pt x="233" y="1"/>
                    </a:moveTo>
                    <a:cubicBezTo>
                      <a:pt x="193" y="1"/>
                      <a:pt x="152" y="10"/>
                      <a:pt x="113" y="27"/>
                    </a:cubicBezTo>
                    <a:cubicBezTo>
                      <a:pt x="23" y="106"/>
                      <a:pt x="1" y="229"/>
                      <a:pt x="57" y="330"/>
                    </a:cubicBezTo>
                    <a:cubicBezTo>
                      <a:pt x="136" y="533"/>
                      <a:pt x="248" y="735"/>
                      <a:pt x="372" y="926"/>
                    </a:cubicBezTo>
                    <a:cubicBezTo>
                      <a:pt x="473" y="1129"/>
                      <a:pt x="642" y="1286"/>
                      <a:pt x="844" y="1376"/>
                    </a:cubicBezTo>
                    <a:cubicBezTo>
                      <a:pt x="855" y="1379"/>
                      <a:pt x="866" y="1380"/>
                      <a:pt x="877" y="1380"/>
                    </a:cubicBezTo>
                    <a:cubicBezTo>
                      <a:pt x="914" y="1380"/>
                      <a:pt x="951" y="1365"/>
                      <a:pt x="968" y="1331"/>
                    </a:cubicBezTo>
                    <a:cubicBezTo>
                      <a:pt x="979" y="1320"/>
                      <a:pt x="979" y="1309"/>
                      <a:pt x="979" y="1297"/>
                    </a:cubicBezTo>
                    <a:cubicBezTo>
                      <a:pt x="1035" y="1286"/>
                      <a:pt x="1069" y="1241"/>
                      <a:pt x="1069" y="1185"/>
                    </a:cubicBezTo>
                    <a:cubicBezTo>
                      <a:pt x="1047" y="960"/>
                      <a:pt x="957" y="746"/>
                      <a:pt x="822" y="567"/>
                    </a:cubicBezTo>
                    <a:cubicBezTo>
                      <a:pt x="765" y="477"/>
                      <a:pt x="698" y="387"/>
                      <a:pt x="631" y="308"/>
                    </a:cubicBezTo>
                    <a:cubicBezTo>
                      <a:pt x="563" y="218"/>
                      <a:pt x="484" y="139"/>
                      <a:pt x="406" y="72"/>
                    </a:cubicBezTo>
                    <a:cubicBezTo>
                      <a:pt x="357" y="23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43"/>
              <p:cNvSpPr/>
              <p:nvPr/>
            </p:nvSpPr>
            <p:spPr>
              <a:xfrm>
                <a:off x="6808836" y="1001511"/>
                <a:ext cx="518783" cy="309835"/>
              </a:xfrm>
              <a:custGeom>
                <a:rect b="b" l="l" r="r" t="t"/>
                <a:pathLst>
                  <a:path extrusionOk="0" h="2623" w="4392">
                    <a:moveTo>
                      <a:pt x="124" y="1"/>
                    </a:moveTo>
                    <a:cubicBezTo>
                      <a:pt x="46" y="1"/>
                      <a:pt x="1" y="91"/>
                      <a:pt x="12" y="158"/>
                    </a:cubicBezTo>
                    <a:cubicBezTo>
                      <a:pt x="57" y="316"/>
                      <a:pt x="169" y="439"/>
                      <a:pt x="304" y="507"/>
                    </a:cubicBezTo>
                    <a:cubicBezTo>
                      <a:pt x="473" y="619"/>
                      <a:pt x="642" y="732"/>
                      <a:pt x="821" y="844"/>
                    </a:cubicBezTo>
                    <a:cubicBezTo>
                      <a:pt x="1159" y="1058"/>
                      <a:pt x="1518" y="1271"/>
                      <a:pt x="1878" y="1474"/>
                    </a:cubicBezTo>
                    <a:cubicBezTo>
                      <a:pt x="2598" y="1867"/>
                      <a:pt x="3328" y="2227"/>
                      <a:pt x="4082" y="2542"/>
                    </a:cubicBezTo>
                    <a:lnTo>
                      <a:pt x="4104" y="2542"/>
                    </a:lnTo>
                    <a:cubicBezTo>
                      <a:pt x="4104" y="2542"/>
                      <a:pt x="4115" y="2564"/>
                      <a:pt x="4115" y="2564"/>
                    </a:cubicBezTo>
                    <a:cubicBezTo>
                      <a:pt x="4143" y="2606"/>
                      <a:pt x="4183" y="2623"/>
                      <a:pt x="4221" y="2623"/>
                    </a:cubicBezTo>
                    <a:cubicBezTo>
                      <a:pt x="4308" y="2623"/>
                      <a:pt x="4391" y="2537"/>
                      <a:pt x="4329" y="2452"/>
                    </a:cubicBezTo>
                    <a:cubicBezTo>
                      <a:pt x="3834" y="1766"/>
                      <a:pt x="3036" y="1462"/>
                      <a:pt x="2328" y="1069"/>
                    </a:cubicBezTo>
                    <a:cubicBezTo>
                      <a:pt x="1620" y="675"/>
                      <a:pt x="968" y="102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3"/>
              <p:cNvSpPr/>
              <p:nvPr/>
            </p:nvSpPr>
            <p:spPr>
              <a:xfrm>
                <a:off x="7567172" y="1278507"/>
                <a:ext cx="272857" cy="53628"/>
              </a:xfrm>
              <a:custGeom>
                <a:rect b="b" l="l" r="r" t="t"/>
                <a:pathLst>
                  <a:path extrusionOk="0" h="454" w="2310">
                    <a:moveTo>
                      <a:pt x="1492" y="0"/>
                    </a:moveTo>
                    <a:cubicBezTo>
                      <a:pt x="1002" y="0"/>
                      <a:pt x="517" y="110"/>
                      <a:pt x="68" y="320"/>
                    </a:cubicBezTo>
                    <a:cubicBezTo>
                      <a:pt x="1" y="358"/>
                      <a:pt x="39" y="454"/>
                      <a:pt x="101" y="454"/>
                    </a:cubicBezTo>
                    <a:cubicBezTo>
                      <a:pt x="112" y="454"/>
                      <a:pt x="123" y="451"/>
                      <a:pt x="135" y="444"/>
                    </a:cubicBezTo>
                    <a:cubicBezTo>
                      <a:pt x="561" y="242"/>
                      <a:pt x="1021" y="140"/>
                      <a:pt x="1486" y="140"/>
                    </a:cubicBezTo>
                    <a:cubicBezTo>
                      <a:pt x="1721" y="140"/>
                      <a:pt x="1958" y="166"/>
                      <a:pt x="2192" y="219"/>
                    </a:cubicBezTo>
                    <a:cubicBezTo>
                      <a:pt x="2199" y="221"/>
                      <a:pt x="2206" y="222"/>
                      <a:pt x="2212" y="222"/>
                    </a:cubicBezTo>
                    <a:cubicBezTo>
                      <a:pt x="2287" y="222"/>
                      <a:pt x="2309" y="105"/>
                      <a:pt x="2226" y="84"/>
                    </a:cubicBezTo>
                    <a:cubicBezTo>
                      <a:pt x="1983" y="28"/>
                      <a:pt x="173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3"/>
              <p:cNvSpPr/>
              <p:nvPr/>
            </p:nvSpPr>
            <p:spPr>
              <a:xfrm>
                <a:off x="7956026" y="1379264"/>
                <a:ext cx="130641" cy="147889"/>
              </a:xfrm>
              <a:custGeom>
                <a:rect b="b" l="l" r="r" t="t"/>
                <a:pathLst>
                  <a:path extrusionOk="0" h="1252" w="1106">
                    <a:moveTo>
                      <a:pt x="108" y="1"/>
                    </a:moveTo>
                    <a:cubicBezTo>
                      <a:pt x="44" y="1"/>
                      <a:pt x="1" y="91"/>
                      <a:pt x="70" y="131"/>
                    </a:cubicBezTo>
                    <a:cubicBezTo>
                      <a:pt x="508" y="344"/>
                      <a:pt x="823" y="738"/>
                      <a:pt x="958" y="1199"/>
                    </a:cubicBezTo>
                    <a:cubicBezTo>
                      <a:pt x="967" y="1235"/>
                      <a:pt x="995" y="1252"/>
                      <a:pt x="1023" y="1252"/>
                    </a:cubicBezTo>
                    <a:cubicBezTo>
                      <a:pt x="1064" y="1252"/>
                      <a:pt x="1106" y="1218"/>
                      <a:pt x="1093" y="1165"/>
                    </a:cubicBezTo>
                    <a:cubicBezTo>
                      <a:pt x="958" y="659"/>
                      <a:pt x="609" y="243"/>
                      <a:pt x="137" y="7"/>
                    </a:cubicBezTo>
                    <a:cubicBezTo>
                      <a:pt x="127" y="3"/>
                      <a:pt x="117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3"/>
              <p:cNvSpPr/>
              <p:nvPr/>
            </p:nvSpPr>
            <p:spPr>
              <a:xfrm>
                <a:off x="8087731" y="1634880"/>
                <a:ext cx="32011" cy="64849"/>
              </a:xfrm>
              <a:custGeom>
                <a:rect b="b" l="l" r="r" t="t"/>
                <a:pathLst>
                  <a:path extrusionOk="0" h="549" w="271">
                    <a:moveTo>
                      <a:pt x="84" y="1"/>
                    </a:moveTo>
                    <a:cubicBezTo>
                      <a:pt x="70" y="1"/>
                      <a:pt x="57" y="5"/>
                      <a:pt x="45" y="13"/>
                    </a:cubicBezTo>
                    <a:cubicBezTo>
                      <a:pt x="11" y="24"/>
                      <a:pt x="0" y="69"/>
                      <a:pt x="23" y="103"/>
                    </a:cubicBezTo>
                    <a:cubicBezTo>
                      <a:pt x="45" y="125"/>
                      <a:pt x="56" y="159"/>
                      <a:pt x="79" y="193"/>
                    </a:cubicBezTo>
                    <a:lnTo>
                      <a:pt x="79" y="215"/>
                    </a:lnTo>
                    <a:cubicBezTo>
                      <a:pt x="90" y="226"/>
                      <a:pt x="90" y="249"/>
                      <a:pt x="101" y="260"/>
                    </a:cubicBezTo>
                    <a:lnTo>
                      <a:pt x="101" y="283"/>
                    </a:lnTo>
                    <a:lnTo>
                      <a:pt x="101" y="316"/>
                    </a:lnTo>
                    <a:lnTo>
                      <a:pt x="101" y="361"/>
                    </a:lnTo>
                    <a:cubicBezTo>
                      <a:pt x="90" y="372"/>
                      <a:pt x="90" y="384"/>
                      <a:pt x="101" y="395"/>
                    </a:cubicBezTo>
                    <a:lnTo>
                      <a:pt x="101" y="406"/>
                    </a:lnTo>
                    <a:lnTo>
                      <a:pt x="101" y="417"/>
                    </a:lnTo>
                    <a:cubicBezTo>
                      <a:pt x="101" y="417"/>
                      <a:pt x="101" y="429"/>
                      <a:pt x="101" y="429"/>
                    </a:cubicBezTo>
                    <a:cubicBezTo>
                      <a:pt x="101" y="440"/>
                      <a:pt x="101" y="451"/>
                      <a:pt x="101" y="451"/>
                    </a:cubicBezTo>
                    <a:cubicBezTo>
                      <a:pt x="81" y="512"/>
                      <a:pt x="126" y="548"/>
                      <a:pt x="169" y="548"/>
                    </a:cubicBezTo>
                    <a:cubicBezTo>
                      <a:pt x="199" y="548"/>
                      <a:pt x="227" y="532"/>
                      <a:pt x="236" y="496"/>
                    </a:cubicBezTo>
                    <a:lnTo>
                      <a:pt x="236" y="485"/>
                    </a:lnTo>
                    <a:cubicBezTo>
                      <a:pt x="270" y="327"/>
                      <a:pt x="236" y="159"/>
                      <a:pt x="146" y="35"/>
                    </a:cubicBezTo>
                    <a:cubicBezTo>
                      <a:pt x="132" y="13"/>
                      <a:pt x="108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43"/>
              <p:cNvSpPr/>
              <p:nvPr/>
            </p:nvSpPr>
            <p:spPr>
              <a:xfrm>
                <a:off x="7351956" y="1384225"/>
                <a:ext cx="134184" cy="137376"/>
              </a:xfrm>
              <a:custGeom>
                <a:rect b="b" l="l" r="r" t="t"/>
                <a:pathLst>
                  <a:path extrusionOk="0" h="1163" w="1136">
                    <a:moveTo>
                      <a:pt x="1036" y="0"/>
                    </a:moveTo>
                    <a:cubicBezTo>
                      <a:pt x="1025" y="0"/>
                      <a:pt x="1013" y="3"/>
                      <a:pt x="1001" y="10"/>
                    </a:cubicBezTo>
                    <a:cubicBezTo>
                      <a:pt x="563" y="246"/>
                      <a:pt x="226" y="606"/>
                      <a:pt x="23" y="1055"/>
                    </a:cubicBezTo>
                    <a:cubicBezTo>
                      <a:pt x="0" y="1109"/>
                      <a:pt x="51" y="1163"/>
                      <a:pt x="96" y="1163"/>
                    </a:cubicBezTo>
                    <a:cubicBezTo>
                      <a:pt x="117" y="1163"/>
                      <a:pt x="136" y="1151"/>
                      <a:pt x="147" y="1123"/>
                    </a:cubicBezTo>
                    <a:cubicBezTo>
                      <a:pt x="214" y="988"/>
                      <a:pt x="293" y="853"/>
                      <a:pt x="383" y="741"/>
                    </a:cubicBezTo>
                    <a:cubicBezTo>
                      <a:pt x="394" y="729"/>
                      <a:pt x="406" y="718"/>
                      <a:pt x="417" y="707"/>
                    </a:cubicBezTo>
                    <a:cubicBezTo>
                      <a:pt x="552" y="527"/>
                      <a:pt x="720" y="381"/>
                      <a:pt x="923" y="280"/>
                    </a:cubicBezTo>
                    <a:cubicBezTo>
                      <a:pt x="945" y="257"/>
                      <a:pt x="956" y="235"/>
                      <a:pt x="956" y="201"/>
                    </a:cubicBezTo>
                    <a:cubicBezTo>
                      <a:pt x="990" y="178"/>
                      <a:pt x="1024" y="156"/>
                      <a:pt x="1069" y="134"/>
                    </a:cubicBezTo>
                    <a:cubicBezTo>
                      <a:pt x="1136" y="95"/>
                      <a:pt x="1097" y="0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43"/>
              <p:cNvSpPr/>
              <p:nvPr/>
            </p:nvSpPr>
            <p:spPr>
              <a:xfrm>
                <a:off x="7675017" y="1475061"/>
                <a:ext cx="71463" cy="48548"/>
              </a:xfrm>
              <a:custGeom>
                <a:rect b="b" l="l" r="r" t="t"/>
                <a:pathLst>
                  <a:path extrusionOk="0" h="411" w="605">
                    <a:moveTo>
                      <a:pt x="232" y="1"/>
                    </a:moveTo>
                    <a:cubicBezTo>
                      <a:pt x="153" y="1"/>
                      <a:pt x="77" y="38"/>
                      <a:pt x="32" y="107"/>
                    </a:cubicBezTo>
                    <a:cubicBezTo>
                      <a:pt x="1" y="160"/>
                      <a:pt x="44" y="209"/>
                      <a:pt x="92" y="209"/>
                    </a:cubicBezTo>
                    <a:cubicBezTo>
                      <a:pt x="114" y="209"/>
                      <a:pt x="137" y="199"/>
                      <a:pt x="155" y="174"/>
                    </a:cubicBezTo>
                    <a:lnTo>
                      <a:pt x="166" y="163"/>
                    </a:lnTo>
                    <a:lnTo>
                      <a:pt x="290" y="163"/>
                    </a:lnTo>
                    <a:lnTo>
                      <a:pt x="313" y="185"/>
                    </a:lnTo>
                    <a:lnTo>
                      <a:pt x="324" y="196"/>
                    </a:lnTo>
                    <a:lnTo>
                      <a:pt x="346" y="219"/>
                    </a:lnTo>
                    <a:lnTo>
                      <a:pt x="358" y="230"/>
                    </a:lnTo>
                    <a:lnTo>
                      <a:pt x="369" y="241"/>
                    </a:lnTo>
                    <a:cubicBezTo>
                      <a:pt x="403" y="286"/>
                      <a:pt x="425" y="331"/>
                      <a:pt x="447" y="376"/>
                    </a:cubicBezTo>
                    <a:cubicBezTo>
                      <a:pt x="462" y="398"/>
                      <a:pt x="481" y="411"/>
                      <a:pt x="502" y="411"/>
                    </a:cubicBezTo>
                    <a:cubicBezTo>
                      <a:pt x="514" y="411"/>
                      <a:pt x="525" y="407"/>
                      <a:pt x="537" y="399"/>
                    </a:cubicBezTo>
                    <a:cubicBezTo>
                      <a:pt x="582" y="388"/>
                      <a:pt x="605" y="343"/>
                      <a:pt x="594" y="309"/>
                    </a:cubicBezTo>
                    <a:cubicBezTo>
                      <a:pt x="549" y="185"/>
                      <a:pt x="459" y="84"/>
                      <a:pt x="346" y="28"/>
                    </a:cubicBezTo>
                    <a:cubicBezTo>
                      <a:pt x="310" y="10"/>
                      <a:pt x="271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43"/>
              <p:cNvSpPr/>
              <p:nvPr/>
            </p:nvSpPr>
            <p:spPr>
              <a:xfrm>
                <a:off x="7834008" y="1518175"/>
                <a:ext cx="66620" cy="35082"/>
              </a:xfrm>
              <a:custGeom>
                <a:rect b="b" l="l" r="r" t="t"/>
                <a:pathLst>
                  <a:path extrusionOk="0" h="297" w="564">
                    <a:moveTo>
                      <a:pt x="257" y="0"/>
                    </a:moveTo>
                    <a:cubicBezTo>
                      <a:pt x="173" y="0"/>
                      <a:pt x="91" y="30"/>
                      <a:pt x="23" y="90"/>
                    </a:cubicBezTo>
                    <a:cubicBezTo>
                      <a:pt x="1" y="113"/>
                      <a:pt x="1" y="158"/>
                      <a:pt x="23" y="180"/>
                    </a:cubicBezTo>
                    <a:cubicBezTo>
                      <a:pt x="40" y="197"/>
                      <a:pt x="57" y="205"/>
                      <a:pt x="74" y="205"/>
                    </a:cubicBezTo>
                    <a:cubicBezTo>
                      <a:pt x="91" y="205"/>
                      <a:pt x="108" y="197"/>
                      <a:pt x="125" y="180"/>
                    </a:cubicBezTo>
                    <a:lnTo>
                      <a:pt x="136" y="180"/>
                    </a:lnTo>
                    <a:lnTo>
                      <a:pt x="158" y="158"/>
                    </a:lnTo>
                    <a:lnTo>
                      <a:pt x="282" y="158"/>
                    </a:lnTo>
                    <a:cubicBezTo>
                      <a:pt x="304" y="158"/>
                      <a:pt x="316" y="158"/>
                      <a:pt x="338" y="169"/>
                    </a:cubicBezTo>
                    <a:lnTo>
                      <a:pt x="349" y="169"/>
                    </a:lnTo>
                    <a:lnTo>
                      <a:pt x="372" y="180"/>
                    </a:lnTo>
                    <a:lnTo>
                      <a:pt x="383" y="191"/>
                    </a:lnTo>
                    <a:lnTo>
                      <a:pt x="394" y="202"/>
                    </a:lnTo>
                    <a:cubicBezTo>
                      <a:pt x="383" y="214"/>
                      <a:pt x="383" y="236"/>
                      <a:pt x="394" y="259"/>
                    </a:cubicBezTo>
                    <a:cubicBezTo>
                      <a:pt x="411" y="284"/>
                      <a:pt x="434" y="297"/>
                      <a:pt x="459" y="297"/>
                    </a:cubicBezTo>
                    <a:cubicBezTo>
                      <a:pt x="467" y="297"/>
                      <a:pt x="476" y="295"/>
                      <a:pt x="484" y="292"/>
                    </a:cubicBezTo>
                    <a:cubicBezTo>
                      <a:pt x="507" y="292"/>
                      <a:pt x="518" y="270"/>
                      <a:pt x="529" y="259"/>
                    </a:cubicBezTo>
                    <a:cubicBezTo>
                      <a:pt x="563" y="214"/>
                      <a:pt x="552" y="169"/>
                      <a:pt x="529" y="124"/>
                    </a:cubicBezTo>
                    <a:cubicBezTo>
                      <a:pt x="484" y="79"/>
                      <a:pt x="439" y="45"/>
                      <a:pt x="383" y="23"/>
                    </a:cubicBezTo>
                    <a:cubicBezTo>
                      <a:pt x="342" y="8"/>
                      <a:pt x="299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3"/>
              <p:cNvSpPr/>
              <p:nvPr/>
            </p:nvSpPr>
            <p:spPr>
              <a:xfrm>
                <a:off x="7644778" y="1584560"/>
                <a:ext cx="249942" cy="110445"/>
              </a:xfrm>
              <a:custGeom>
                <a:rect b="b" l="l" r="r" t="t"/>
                <a:pathLst>
                  <a:path extrusionOk="0" h="935" w="2116">
                    <a:moveTo>
                      <a:pt x="70" y="0"/>
                    </a:moveTo>
                    <a:cubicBezTo>
                      <a:pt x="35" y="0"/>
                      <a:pt x="1" y="23"/>
                      <a:pt x="6" y="68"/>
                    </a:cubicBezTo>
                    <a:cubicBezTo>
                      <a:pt x="51" y="484"/>
                      <a:pt x="400" y="753"/>
                      <a:pt x="782" y="855"/>
                    </a:cubicBezTo>
                    <a:cubicBezTo>
                      <a:pt x="1007" y="911"/>
                      <a:pt x="1232" y="933"/>
                      <a:pt x="1457" y="933"/>
                    </a:cubicBezTo>
                    <a:cubicBezTo>
                      <a:pt x="1472" y="934"/>
                      <a:pt x="1487" y="935"/>
                      <a:pt x="1503" y="935"/>
                    </a:cubicBezTo>
                    <a:cubicBezTo>
                      <a:pt x="1701" y="935"/>
                      <a:pt x="1896" y="867"/>
                      <a:pt x="2053" y="742"/>
                    </a:cubicBezTo>
                    <a:cubicBezTo>
                      <a:pt x="2115" y="698"/>
                      <a:pt x="2064" y="625"/>
                      <a:pt x="2007" y="625"/>
                    </a:cubicBezTo>
                    <a:cubicBezTo>
                      <a:pt x="1992" y="625"/>
                      <a:pt x="1977" y="629"/>
                      <a:pt x="1963" y="641"/>
                    </a:cubicBezTo>
                    <a:cubicBezTo>
                      <a:pt x="1818" y="744"/>
                      <a:pt x="1646" y="800"/>
                      <a:pt x="1471" y="800"/>
                    </a:cubicBezTo>
                    <a:cubicBezTo>
                      <a:pt x="1455" y="800"/>
                      <a:pt x="1439" y="799"/>
                      <a:pt x="1423" y="798"/>
                    </a:cubicBezTo>
                    <a:cubicBezTo>
                      <a:pt x="1232" y="787"/>
                      <a:pt x="1041" y="765"/>
                      <a:pt x="850" y="720"/>
                    </a:cubicBezTo>
                    <a:cubicBezTo>
                      <a:pt x="524" y="641"/>
                      <a:pt x="186" y="427"/>
                      <a:pt x="141" y="68"/>
                    </a:cubicBezTo>
                    <a:cubicBezTo>
                      <a:pt x="141" y="23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7" name="Google Shape;2237;p43"/>
          <p:cNvSpPr txBox="1"/>
          <p:nvPr>
            <p:ph type="ctrTitle"/>
          </p:nvPr>
        </p:nvSpPr>
        <p:spPr>
          <a:xfrm>
            <a:off x="723000" y="1608225"/>
            <a:ext cx="7698000" cy="17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DS5110 Final Project:</a:t>
            </a:r>
            <a:endParaRPr sz="4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MassWeatherHub</a:t>
            </a:r>
            <a:endParaRPr sz="4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Data Integration Pipeline</a:t>
            </a:r>
            <a:endParaRPr i="1" sz="4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8" name="Google Shape;2238;p43"/>
          <p:cNvSpPr txBox="1"/>
          <p:nvPr>
            <p:ph idx="1" type="subTitle"/>
          </p:nvPr>
        </p:nvSpPr>
        <p:spPr>
          <a:xfrm>
            <a:off x="663275" y="3378438"/>
            <a:ext cx="76980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Rohit Hooda, Rimsha Kayastha, Tri Watanasuparp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9" name="Google Shape;2239;p43"/>
          <p:cNvGrpSpPr/>
          <p:nvPr/>
        </p:nvGrpSpPr>
        <p:grpSpPr>
          <a:xfrm>
            <a:off x="5676008" y="888971"/>
            <a:ext cx="2307592" cy="1146024"/>
            <a:chOff x="6077195" y="1269884"/>
            <a:chExt cx="2307592" cy="1146024"/>
          </a:xfrm>
        </p:grpSpPr>
        <p:sp>
          <p:nvSpPr>
            <p:cNvPr id="2240" name="Google Shape;2240;p43"/>
            <p:cNvSpPr/>
            <p:nvPr/>
          </p:nvSpPr>
          <p:spPr>
            <a:xfrm>
              <a:off x="7091736" y="1406550"/>
              <a:ext cx="126270" cy="67920"/>
            </a:xfrm>
            <a:custGeom>
              <a:rect b="b" l="l" r="r" t="t"/>
              <a:pathLst>
                <a:path extrusionOk="0" h="575" w="1069">
                  <a:moveTo>
                    <a:pt x="147" y="1"/>
                  </a:moveTo>
                  <a:cubicBezTo>
                    <a:pt x="57" y="1"/>
                    <a:pt x="0" y="102"/>
                    <a:pt x="45" y="181"/>
                  </a:cubicBezTo>
                  <a:cubicBezTo>
                    <a:pt x="229" y="432"/>
                    <a:pt x="520" y="575"/>
                    <a:pt x="826" y="575"/>
                  </a:cubicBezTo>
                  <a:cubicBezTo>
                    <a:pt x="877" y="575"/>
                    <a:pt x="927" y="571"/>
                    <a:pt x="978" y="563"/>
                  </a:cubicBezTo>
                  <a:cubicBezTo>
                    <a:pt x="1023" y="552"/>
                    <a:pt x="1057" y="507"/>
                    <a:pt x="1068" y="462"/>
                  </a:cubicBezTo>
                  <a:cubicBezTo>
                    <a:pt x="1068" y="428"/>
                    <a:pt x="1057" y="394"/>
                    <a:pt x="1035" y="372"/>
                  </a:cubicBezTo>
                  <a:cubicBezTo>
                    <a:pt x="1046" y="360"/>
                    <a:pt x="1046" y="360"/>
                    <a:pt x="1046" y="349"/>
                  </a:cubicBezTo>
                  <a:cubicBezTo>
                    <a:pt x="1057" y="293"/>
                    <a:pt x="1023" y="226"/>
                    <a:pt x="967" y="214"/>
                  </a:cubicBezTo>
                  <a:cubicBezTo>
                    <a:pt x="697" y="102"/>
                    <a:pt x="428" y="34"/>
                    <a:pt x="147" y="1"/>
                  </a:cubicBezTo>
                  <a:close/>
                </a:path>
              </a:pathLst>
            </a:custGeom>
            <a:solidFill>
              <a:srgbClr val="F9C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6077195" y="1269884"/>
              <a:ext cx="2307592" cy="1146024"/>
            </a:xfrm>
            <a:custGeom>
              <a:rect b="b" l="l" r="r" t="t"/>
              <a:pathLst>
                <a:path extrusionOk="0" h="9702" w="19536">
                  <a:moveTo>
                    <a:pt x="8292" y="0"/>
                  </a:moveTo>
                  <a:cubicBezTo>
                    <a:pt x="6578" y="0"/>
                    <a:pt x="5689" y="1225"/>
                    <a:pt x="5689" y="1225"/>
                  </a:cubicBezTo>
                  <a:cubicBezTo>
                    <a:pt x="5689" y="1225"/>
                    <a:pt x="5114" y="928"/>
                    <a:pt x="4331" y="928"/>
                  </a:cubicBezTo>
                  <a:cubicBezTo>
                    <a:pt x="3777" y="928"/>
                    <a:pt x="3118" y="1077"/>
                    <a:pt x="2485" y="1585"/>
                  </a:cubicBezTo>
                  <a:cubicBezTo>
                    <a:pt x="944" y="2799"/>
                    <a:pt x="1405" y="4677"/>
                    <a:pt x="1405" y="4677"/>
                  </a:cubicBezTo>
                  <a:cubicBezTo>
                    <a:pt x="382" y="4901"/>
                    <a:pt x="0" y="8173"/>
                    <a:pt x="3283" y="8893"/>
                  </a:cubicBezTo>
                  <a:cubicBezTo>
                    <a:pt x="3957" y="9038"/>
                    <a:pt x="4579" y="9096"/>
                    <a:pt x="5142" y="9096"/>
                  </a:cubicBezTo>
                  <a:cubicBezTo>
                    <a:pt x="7323" y="9096"/>
                    <a:pt x="8623" y="8229"/>
                    <a:pt x="8623" y="8229"/>
                  </a:cubicBezTo>
                  <a:cubicBezTo>
                    <a:pt x="8623" y="8229"/>
                    <a:pt x="8972" y="9533"/>
                    <a:pt x="11962" y="9691"/>
                  </a:cubicBezTo>
                  <a:cubicBezTo>
                    <a:pt x="12118" y="9698"/>
                    <a:pt x="12268" y="9702"/>
                    <a:pt x="12413" y="9702"/>
                  </a:cubicBezTo>
                  <a:cubicBezTo>
                    <a:pt x="15068" y="9702"/>
                    <a:pt x="15998" y="8499"/>
                    <a:pt x="15998" y="8499"/>
                  </a:cubicBezTo>
                  <a:cubicBezTo>
                    <a:pt x="16375" y="8647"/>
                    <a:pt x="17048" y="8781"/>
                    <a:pt x="17687" y="8781"/>
                  </a:cubicBezTo>
                  <a:cubicBezTo>
                    <a:pt x="18649" y="8781"/>
                    <a:pt x="19535" y="8478"/>
                    <a:pt x="19225" y="7465"/>
                  </a:cubicBezTo>
                  <a:cubicBezTo>
                    <a:pt x="18868" y="6294"/>
                    <a:pt x="17459" y="6113"/>
                    <a:pt x="16618" y="6113"/>
                  </a:cubicBezTo>
                  <a:cubicBezTo>
                    <a:pt x="16239" y="6113"/>
                    <a:pt x="15976" y="6149"/>
                    <a:pt x="15976" y="6149"/>
                  </a:cubicBezTo>
                  <a:cubicBezTo>
                    <a:pt x="15976" y="6149"/>
                    <a:pt x="15987" y="4890"/>
                    <a:pt x="14514" y="3901"/>
                  </a:cubicBezTo>
                  <a:cubicBezTo>
                    <a:pt x="14000" y="3552"/>
                    <a:pt x="13446" y="3438"/>
                    <a:pt x="12943" y="3438"/>
                  </a:cubicBezTo>
                  <a:cubicBezTo>
                    <a:pt x="12005" y="3438"/>
                    <a:pt x="11243" y="3833"/>
                    <a:pt x="11243" y="3833"/>
                  </a:cubicBezTo>
                  <a:cubicBezTo>
                    <a:pt x="11243" y="3833"/>
                    <a:pt x="11445" y="629"/>
                    <a:pt x="9163" y="101"/>
                  </a:cubicBezTo>
                  <a:cubicBezTo>
                    <a:pt x="8852" y="31"/>
                    <a:pt x="8562" y="0"/>
                    <a:pt x="8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6276347" y="1485574"/>
              <a:ext cx="170447" cy="331097"/>
            </a:xfrm>
            <a:custGeom>
              <a:rect b="b" l="l" r="r" t="t"/>
              <a:pathLst>
                <a:path extrusionOk="0" h="2803" w="1443">
                  <a:moveTo>
                    <a:pt x="1362" y="1"/>
                  </a:moveTo>
                  <a:cubicBezTo>
                    <a:pt x="1355" y="1"/>
                    <a:pt x="1347" y="3"/>
                    <a:pt x="1338" y="6"/>
                  </a:cubicBezTo>
                  <a:cubicBezTo>
                    <a:pt x="1091" y="119"/>
                    <a:pt x="877" y="299"/>
                    <a:pt x="720" y="512"/>
                  </a:cubicBezTo>
                  <a:cubicBezTo>
                    <a:pt x="214" y="1142"/>
                    <a:pt x="0" y="1951"/>
                    <a:pt x="124" y="2749"/>
                  </a:cubicBezTo>
                  <a:cubicBezTo>
                    <a:pt x="129" y="2786"/>
                    <a:pt x="154" y="2802"/>
                    <a:pt x="182" y="2802"/>
                  </a:cubicBezTo>
                  <a:cubicBezTo>
                    <a:pt x="221" y="2802"/>
                    <a:pt x="266" y="2769"/>
                    <a:pt x="259" y="2716"/>
                  </a:cubicBezTo>
                  <a:cubicBezTo>
                    <a:pt x="192" y="2232"/>
                    <a:pt x="248" y="1738"/>
                    <a:pt x="428" y="1277"/>
                  </a:cubicBezTo>
                  <a:cubicBezTo>
                    <a:pt x="518" y="1052"/>
                    <a:pt x="641" y="838"/>
                    <a:pt x="787" y="647"/>
                  </a:cubicBezTo>
                  <a:cubicBezTo>
                    <a:pt x="934" y="434"/>
                    <a:pt x="1136" y="254"/>
                    <a:pt x="1372" y="141"/>
                  </a:cubicBezTo>
                  <a:cubicBezTo>
                    <a:pt x="1442" y="111"/>
                    <a:pt x="1423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6532669" y="1423206"/>
              <a:ext cx="190528" cy="32956"/>
            </a:xfrm>
            <a:custGeom>
              <a:rect b="b" l="l" r="r" t="t"/>
              <a:pathLst>
                <a:path extrusionOk="0" h="279" w="1613">
                  <a:moveTo>
                    <a:pt x="671" y="1"/>
                  </a:moveTo>
                  <a:cubicBezTo>
                    <a:pt x="468" y="1"/>
                    <a:pt x="261" y="55"/>
                    <a:pt x="79" y="141"/>
                  </a:cubicBezTo>
                  <a:cubicBezTo>
                    <a:pt x="0" y="180"/>
                    <a:pt x="50" y="271"/>
                    <a:pt x="117" y="271"/>
                  </a:cubicBezTo>
                  <a:cubicBezTo>
                    <a:pt x="126" y="271"/>
                    <a:pt x="136" y="269"/>
                    <a:pt x="146" y="264"/>
                  </a:cubicBezTo>
                  <a:cubicBezTo>
                    <a:pt x="331" y="174"/>
                    <a:pt x="520" y="140"/>
                    <a:pt x="711" y="140"/>
                  </a:cubicBezTo>
                  <a:cubicBezTo>
                    <a:pt x="972" y="140"/>
                    <a:pt x="1236" y="204"/>
                    <a:pt x="1496" y="276"/>
                  </a:cubicBezTo>
                  <a:cubicBezTo>
                    <a:pt x="1502" y="277"/>
                    <a:pt x="1509" y="278"/>
                    <a:pt x="1515" y="278"/>
                  </a:cubicBezTo>
                  <a:cubicBezTo>
                    <a:pt x="1590" y="278"/>
                    <a:pt x="1612" y="162"/>
                    <a:pt x="1529" y="141"/>
                  </a:cubicBezTo>
                  <a:cubicBezTo>
                    <a:pt x="1282" y="62"/>
                    <a:pt x="1035" y="17"/>
                    <a:pt x="776" y="6"/>
                  </a:cubicBezTo>
                  <a:cubicBezTo>
                    <a:pt x="741" y="3"/>
                    <a:pt x="706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6793599" y="1329299"/>
              <a:ext cx="339595" cy="105956"/>
            </a:xfrm>
            <a:custGeom>
              <a:rect b="b" l="l" r="r" t="t"/>
              <a:pathLst>
                <a:path extrusionOk="0" h="897" w="2875">
                  <a:moveTo>
                    <a:pt x="2228" y="1"/>
                  </a:moveTo>
                  <a:cubicBezTo>
                    <a:pt x="2158" y="1"/>
                    <a:pt x="2088" y="5"/>
                    <a:pt x="2018" y="14"/>
                  </a:cubicBezTo>
                  <a:cubicBezTo>
                    <a:pt x="1737" y="14"/>
                    <a:pt x="1468" y="36"/>
                    <a:pt x="1198" y="93"/>
                  </a:cubicBezTo>
                  <a:cubicBezTo>
                    <a:pt x="737" y="171"/>
                    <a:pt x="321" y="430"/>
                    <a:pt x="40" y="801"/>
                  </a:cubicBezTo>
                  <a:cubicBezTo>
                    <a:pt x="0" y="849"/>
                    <a:pt x="50" y="896"/>
                    <a:pt x="103" y="896"/>
                  </a:cubicBezTo>
                  <a:cubicBezTo>
                    <a:pt x="125" y="896"/>
                    <a:pt x="147" y="888"/>
                    <a:pt x="163" y="868"/>
                  </a:cubicBezTo>
                  <a:cubicBezTo>
                    <a:pt x="433" y="520"/>
                    <a:pt x="827" y="284"/>
                    <a:pt x="1265" y="216"/>
                  </a:cubicBezTo>
                  <a:cubicBezTo>
                    <a:pt x="1524" y="171"/>
                    <a:pt x="1771" y="149"/>
                    <a:pt x="2030" y="149"/>
                  </a:cubicBezTo>
                  <a:cubicBezTo>
                    <a:pt x="2092" y="143"/>
                    <a:pt x="2153" y="140"/>
                    <a:pt x="2215" y="140"/>
                  </a:cubicBezTo>
                  <a:cubicBezTo>
                    <a:pt x="2400" y="140"/>
                    <a:pt x="2583" y="166"/>
                    <a:pt x="2760" y="216"/>
                  </a:cubicBezTo>
                  <a:cubicBezTo>
                    <a:pt x="2770" y="220"/>
                    <a:pt x="2779" y="222"/>
                    <a:pt x="2788" y="222"/>
                  </a:cubicBezTo>
                  <a:cubicBezTo>
                    <a:pt x="2856" y="222"/>
                    <a:pt x="2874" y="111"/>
                    <a:pt x="2794" y="81"/>
                  </a:cubicBezTo>
                  <a:cubicBezTo>
                    <a:pt x="2613" y="32"/>
                    <a:pt x="2420" y="1"/>
                    <a:pt x="22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7228402" y="1395329"/>
              <a:ext cx="134302" cy="284911"/>
            </a:xfrm>
            <a:custGeom>
              <a:rect b="b" l="l" r="r" t="t"/>
              <a:pathLst>
                <a:path extrusionOk="0" h="2412" w="1137">
                  <a:moveTo>
                    <a:pt x="120" y="0"/>
                  </a:moveTo>
                  <a:cubicBezTo>
                    <a:pt x="53" y="0"/>
                    <a:pt x="1" y="100"/>
                    <a:pt x="80" y="129"/>
                  </a:cubicBezTo>
                  <a:cubicBezTo>
                    <a:pt x="429" y="298"/>
                    <a:pt x="698" y="590"/>
                    <a:pt x="822" y="961"/>
                  </a:cubicBezTo>
                  <a:cubicBezTo>
                    <a:pt x="991" y="1400"/>
                    <a:pt x="991" y="1883"/>
                    <a:pt x="979" y="2344"/>
                  </a:cubicBezTo>
                  <a:cubicBezTo>
                    <a:pt x="979" y="2389"/>
                    <a:pt x="1016" y="2412"/>
                    <a:pt x="1052" y="2412"/>
                  </a:cubicBezTo>
                  <a:cubicBezTo>
                    <a:pt x="1089" y="2412"/>
                    <a:pt x="1126" y="2389"/>
                    <a:pt x="1126" y="2344"/>
                  </a:cubicBezTo>
                  <a:cubicBezTo>
                    <a:pt x="1137" y="1850"/>
                    <a:pt x="1126" y="1332"/>
                    <a:pt x="946" y="871"/>
                  </a:cubicBezTo>
                  <a:cubicBezTo>
                    <a:pt x="800" y="489"/>
                    <a:pt x="518" y="186"/>
                    <a:pt x="147" y="6"/>
                  </a:cubicBezTo>
                  <a:cubicBezTo>
                    <a:pt x="138" y="2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6204648" y="1897110"/>
              <a:ext cx="150131" cy="298259"/>
            </a:xfrm>
            <a:custGeom>
              <a:rect b="b" l="l" r="r" t="t"/>
              <a:pathLst>
                <a:path extrusionOk="0" h="2525" w="1271">
                  <a:moveTo>
                    <a:pt x="436" y="1"/>
                  </a:moveTo>
                  <a:cubicBezTo>
                    <a:pt x="419" y="1"/>
                    <a:pt x="400" y="6"/>
                    <a:pt x="383" y="19"/>
                  </a:cubicBezTo>
                  <a:cubicBezTo>
                    <a:pt x="0" y="333"/>
                    <a:pt x="34" y="986"/>
                    <a:pt x="180" y="1424"/>
                  </a:cubicBezTo>
                  <a:cubicBezTo>
                    <a:pt x="349" y="1896"/>
                    <a:pt x="686" y="2290"/>
                    <a:pt x="1136" y="2515"/>
                  </a:cubicBezTo>
                  <a:cubicBezTo>
                    <a:pt x="1148" y="2521"/>
                    <a:pt x="1159" y="2524"/>
                    <a:pt x="1170" y="2524"/>
                  </a:cubicBezTo>
                  <a:cubicBezTo>
                    <a:pt x="1231" y="2524"/>
                    <a:pt x="1270" y="2429"/>
                    <a:pt x="1203" y="2391"/>
                  </a:cubicBezTo>
                  <a:cubicBezTo>
                    <a:pt x="799" y="2188"/>
                    <a:pt x="484" y="1840"/>
                    <a:pt x="326" y="1413"/>
                  </a:cubicBezTo>
                  <a:cubicBezTo>
                    <a:pt x="191" y="1019"/>
                    <a:pt x="124" y="412"/>
                    <a:pt x="484" y="109"/>
                  </a:cubicBezTo>
                  <a:cubicBezTo>
                    <a:pt x="545" y="65"/>
                    <a:pt x="497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7381486" y="1721227"/>
              <a:ext cx="441769" cy="125682"/>
            </a:xfrm>
            <a:custGeom>
              <a:rect b="b" l="l" r="r" t="t"/>
              <a:pathLst>
                <a:path extrusionOk="0" h="1064" w="3740">
                  <a:moveTo>
                    <a:pt x="1932" y="0"/>
                  </a:moveTo>
                  <a:cubicBezTo>
                    <a:pt x="1493" y="0"/>
                    <a:pt x="1065" y="126"/>
                    <a:pt x="695" y="361"/>
                  </a:cubicBezTo>
                  <a:cubicBezTo>
                    <a:pt x="437" y="518"/>
                    <a:pt x="212" y="721"/>
                    <a:pt x="32" y="968"/>
                  </a:cubicBezTo>
                  <a:cubicBezTo>
                    <a:pt x="0" y="1016"/>
                    <a:pt x="53" y="1063"/>
                    <a:pt x="102" y="1063"/>
                  </a:cubicBezTo>
                  <a:cubicBezTo>
                    <a:pt x="123" y="1063"/>
                    <a:pt x="142" y="1055"/>
                    <a:pt x="156" y="1036"/>
                  </a:cubicBezTo>
                  <a:cubicBezTo>
                    <a:pt x="470" y="631"/>
                    <a:pt x="898" y="338"/>
                    <a:pt x="1392" y="204"/>
                  </a:cubicBezTo>
                  <a:cubicBezTo>
                    <a:pt x="1568" y="161"/>
                    <a:pt x="1747" y="139"/>
                    <a:pt x="1925" y="139"/>
                  </a:cubicBezTo>
                  <a:cubicBezTo>
                    <a:pt x="2259" y="139"/>
                    <a:pt x="2591" y="214"/>
                    <a:pt x="2899" y="361"/>
                  </a:cubicBezTo>
                  <a:cubicBezTo>
                    <a:pt x="3157" y="485"/>
                    <a:pt x="3393" y="665"/>
                    <a:pt x="3596" y="878"/>
                  </a:cubicBezTo>
                  <a:cubicBezTo>
                    <a:pt x="3612" y="895"/>
                    <a:pt x="3630" y="902"/>
                    <a:pt x="3647" y="902"/>
                  </a:cubicBezTo>
                  <a:cubicBezTo>
                    <a:pt x="3699" y="902"/>
                    <a:pt x="3739" y="836"/>
                    <a:pt x="3697" y="777"/>
                  </a:cubicBezTo>
                  <a:cubicBezTo>
                    <a:pt x="3315" y="361"/>
                    <a:pt x="2809" y="102"/>
                    <a:pt x="2258" y="24"/>
                  </a:cubicBezTo>
                  <a:cubicBezTo>
                    <a:pt x="2149" y="8"/>
                    <a:pt x="2040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8016032" y="2035312"/>
              <a:ext cx="269904" cy="151787"/>
            </a:xfrm>
            <a:custGeom>
              <a:rect b="b" l="l" r="r" t="t"/>
              <a:pathLst>
                <a:path extrusionOk="0" h="1285" w="2285">
                  <a:moveTo>
                    <a:pt x="670" y="0"/>
                  </a:moveTo>
                  <a:cubicBezTo>
                    <a:pt x="456" y="0"/>
                    <a:pt x="245" y="55"/>
                    <a:pt x="56" y="187"/>
                  </a:cubicBezTo>
                  <a:cubicBezTo>
                    <a:pt x="1" y="223"/>
                    <a:pt x="36" y="313"/>
                    <a:pt x="94" y="313"/>
                  </a:cubicBezTo>
                  <a:cubicBezTo>
                    <a:pt x="107" y="313"/>
                    <a:pt x="121" y="309"/>
                    <a:pt x="135" y="299"/>
                  </a:cubicBezTo>
                  <a:cubicBezTo>
                    <a:pt x="302" y="187"/>
                    <a:pt x="490" y="140"/>
                    <a:pt x="680" y="140"/>
                  </a:cubicBezTo>
                  <a:cubicBezTo>
                    <a:pt x="911" y="140"/>
                    <a:pt x="1146" y="210"/>
                    <a:pt x="1349" y="321"/>
                  </a:cubicBezTo>
                  <a:cubicBezTo>
                    <a:pt x="1720" y="513"/>
                    <a:pt x="2057" y="794"/>
                    <a:pt x="2136" y="1232"/>
                  </a:cubicBezTo>
                  <a:cubicBezTo>
                    <a:pt x="2145" y="1269"/>
                    <a:pt x="2173" y="1285"/>
                    <a:pt x="2202" y="1285"/>
                  </a:cubicBezTo>
                  <a:cubicBezTo>
                    <a:pt x="2243" y="1285"/>
                    <a:pt x="2284" y="1251"/>
                    <a:pt x="2271" y="1198"/>
                  </a:cubicBezTo>
                  <a:cubicBezTo>
                    <a:pt x="2181" y="715"/>
                    <a:pt x="1821" y="389"/>
                    <a:pt x="1394" y="187"/>
                  </a:cubicBezTo>
                  <a:cubicBezTo>
                    <a:pt x="1166" y="73"/>
                    <a:pt x="916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3"/>
            <p:cNvSpPr/>
            <p:nvPr/>
          </p:nvSpPr>
          <p:spPr>
            <a:xfrm>
              <a:off x="7181271" y="2221354"/>
              <a:ext cx="362038" cy="150724"/>
            </a:xfrm>
            <a:custGeom>
              <a:rect b="b" l="l" r="r" t="t"/>
              <a:pathLst>
                <a:path extrusionOk="0" h="1276" w="3065">
                  <a:moveTo>
                    <a:pt x="104" y="0"/>
                  </a:moveTo>
                  <a:cubicBezTo>
                    <a:pt x="51" y="0"/>
                    <a:pt x="1" y="48"/>
                    <a:pt x="41" y="96"/>
                  </a:cubicBezTo>
                  <a:cubicBezTo>
                    <a:pt x="355" y="489"/>
                    <a:pt x="783" y="770"/>
                    <a:pt x="1255" y="927"/>
                  </a:cubicBezTo>
                  <a:cubicBezTo>
                    <a:pt x="1806" y="1130"/>
                    <a:pt x="2390" y="1242"/>
                    <a:pt x="2975" y="1276"/>
                  </a:cubicBezTo>
                  <a:cubicBezTo>
                    <a:pt x="3065" y="1276"/>
                    <a:pt x="3065" y="1141"/>
                    <a:pt x="2975" y="1130"/>
                  </a:cubicBezTo>
                  <a:cubicBezTo>
                    <a:pt x="2424" y="1107"/>
                    <a:pt x="1873" y="995"/>
                    <a:pt x="1345" y="804"/>
                  </a:cubicBezTo>
                  <a:cubicBezTo>
                    <a:pt x="884" y="669"/>
                    <a:pt x="468" y="399"/>
                    <a:pt x="164" y="28"/>
                  </a:cubicBez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3"/>
            <p:cNvSpPr/>
            <p:nvPr/>
          </p:nvSpPr>
          <p:spPr>
            <a:xfrm>
              <a:off x="7688010" y="2281123"/>
              <a:ext cx="183086" cy="93671"/>
            </a:xfrm>
            <a:custGeom>
              <a:rect b="b" l="l" r="r" t="t"/>
              <a:pathLst>
                <a:path extrusionOk="0" h="793" w="1550">
                  <a:moveTo>
                    <a:pt x="1444" y="0"/>
                  </a:moveTo>
                  <a:cubicBezTo>
                    <a:pt x="1430" y="0"/>
                    <a:pt x="1417" y="5"/>
                    <a:pt x="1406" y="17"/>
                  </a:cubicBezTo>
                  <a:cubicBezTo>
                    <a:pt x="1035" y="365"/>
                    <a:pt x="585" y="590"/>
                    <a:pt x="90" y="658"/>
                  </a:cubicBezTo>
                  <a:cubicBezTo>
                    <a:pt x="0" y="669"/>
                    <a:pt x="34" y="792"/>
                    <a:pt x="124" y="792"/>
                  </a:cubicBezTo>
                  <a:cubicBezTo>
                    <a:pt x="641" y="725"/>
                    <a:pt x="1124" y="489"/>
                    <a:pt x="1495" y="129"/>
                  </a:cubicBezTo>
                  <a:cubicBezTo>
                    <a:pt x="1549" y="75"/>
                    <a:pt x="1496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7020036" y="1933491"/>
              <a:ext cx="132885" cy="109972"/>
            </a:xfrm>
            <a:custGeom>
              <a:rect b="b" l="l" r="r" t="t"/>
              <a:pathLst>
                <a:path extrusionOk="0" h="931" w="1125">
                  <a:moveTo>
                    <a:pt x="105" y="0"/>
                  </a:moveTo>
                  <a:cubicBezTo>
                    <a:pt x="75" y="0"/>
                    <a:pt x="43" y="20"/>
                    <a:pt x="34" y="48"/>
                  </a:cubicBezTo>
                  <a:cubicBezTo>
                    <a:pt x="0" y="329"/>
                    <a:pt x="23" y="655"/>
                    <a:pt x="270" y="835"/>
                  </a:cubicBezTo>
                  <a:cubicBezTo>
                    <a:pt x="353" y="890"/>
                    <a:pt x="452" y="931"/>
                    <a:pt x="553" y="931"/>
                  </a:cubicBezTo>
                  <a:cubicBezTo>
                    <a:pt x="575" y="931"/>
                    <a:pt x="597" y="929"/>
                    <a:pt x="619" y="925"/>
                  </a:cubicBezTo>
                  <a:cubicBezTo>
                    <a:pt x="754" y="914"/>
                    <a:pt x="877" y="824"/>
                    <a:pt x="945" y="711"/>
                  </a:cubicBezTo>
                  <a:cubicBezTo>
                    <a:pt x="1035" y="554"/>
                    <a:pt x="1091" y="374"/>
                    <a:pt x="1113" y="194"/>
                  </a:cubicBezTo>
                  <a:cubicBezTo>
                    <a:pt x="1125" y="160"/>
                    <a:pt x="1102" y="127"/>
                    <a:pt x="1068" y="115"/>
                  </a:cubicBezTo>
                  <a:cubicBezTo>
                    <a:pt x="1062" y="113"/>
                    <a:pt x="1056" y="112"/>
                    <a:pt x="1050" y="112"/>
                  </a:cubicBezTo>
                  <a:cubicBezTo>
                    <a:pt x="1020" y="112"/>
                    <a:pt x="988" y="133"/>
                    <a:pt x="978" y="160"/>
                  </a:cubicBezTo>
                  <a:cubicBezTo>
                    <a:pt x="956" y="340"/>
                    <a:pt x="900" y="498"/>
                    <a:pt x="821" y="655"/>
                  </a:cubicBezTo>
                  <a:cubicBezTo>
                    <a:pt x="767" y="746"/>
                    <a:pt x="676" y="800"/>
                    <a:pt x="578" y="800"/>
                  </a:cubicBezTo>
                  <a:cubicBezTo>
                    <a:pt x="554" y="800"/>
                    <a:pt x="530" y="797"/>
                    <a:pt x="506" y="790"/>
                  </a:cubicBezTo>
                  <a:cubicBezTo>
                    <a:pt x="191" y="723"/>
                    <a:pt x="135" y="374"/>
                    <a:pt x="169" y="93"/>
                  </a:cubicBezTo>
                  <a:cubicBezTo>
                    <a:pt x="180" y="48"/>
                    <a:pt x="158" y="14"/>
                    <a:pt x="124" y="3"/>
                  </a:cubicBezTo>
                  <a:cubicBezTo>
                    <a:pt x="118" y="1"/>
                    <a:pt x="112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7059843" y="1817850"/>
              <a:ext cx="30711" cy="47131"/>
            </a:xfrm>
            <a:custGeom>
              <a:rect b="b" l="l" r="r" t="t"/>
              <a:pathLst>
                <a:path extrusionOk="0" h="399" w="260">
                  <a:moveTo>
                    <a:pt x="177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47" y="15"/>
                    <a:pt x="135" y="15"/>
                    <a:pt x="113" y="26"/>
                  </a:cubicBezTo>
                  <a:cubicBezTo>
                    <a:pt x="107" y="24"/>
                    <a:pt x="101" y="24"/>
                    <a:pt x="96" y="24"/>
                  </a:cubicBezTo>
                  <a:cubicBezTo>
                    <a:pt x="68" y="24"/>
                    <a:pt x="44" y="45"/>
                    <a:pt x="34" y="83"/>
                  </a:cubicBezTo>
                  <a:cubicBezTo>
                    <a:pt x="23" y="128"/>
                    <a:pt x="12" y="173"/>
                    <a:pt x="12" y="218"/>
                  </a:cubicBezTo>
                  <a:cubicBezTo>
                    <a:pt x="1" y="274"/>
                    <a:pt x="12" y="330"/>
                    <a:pt x="45" y="375"/>
                  </a:cubicBezTo>
                  <a:cubicBezTo>
                    <a:pt x="66" y="391"/>
                    <a:pt x="92" y="399"/>
                    <a:pt x="117" y="399"/>
                  </a:cubicBezTo>
                  <a:cubicBezTo>
                    <a:pt x="146" y="399"/>
                    <a:pt x="174" y="388"/>
                    <a:pt x="192" y="364"/>
                  </a:cubicBezTo>
                  <a:cubicBezTo>
                    <a:pt x="225" y="319"/>
                    <a:pt x="248" y="274"/>
                    <a:pt x="248" y="229"/>
                  </a:cubicBezTo>
                  <a:cubicBezTo>
                    <a:pt x="259" y="173"/>
                    <a:pt x="259" y="116"/>
                    <a:pt x="248" y="49"/>
                  </a:cubicBezTo>
                  <a:cubicBezTo>
                    <a:pt x="239" y="21"/>
                    <a:pt x="207" y="1"/>
                    <a:pt x="177" y="1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7114297" y="1827890"/>
              <a:ext cx="34609" cy="43705"/>
            </a:xfrm>
            <a:custGeom>
              <a:rect b="b" l="l" r="r" t="t"/>
              <a:pathLst>
                <a:path extrusionOk="0" h="370" w="293">
                  <a:moveTo>
                    <a:pt x="141" y="0"/>
                  </a:moveTo>
                  <a:cubicBezTo>
                    <a:pt x="133" y="0"/>
                    <a:pt x="124" y="3"/>
                    <a:pt x="113" y="9"/>
                  </a:cubicBezTo>
                  <a:cubicBezTo>
                    <a:pt x="90" y="9"/>
                    <a:pt x="79" y="20"/>
                    <a:pt x="68" y="31"/>
                  </a:cubicBezTo>
                  <a:cubicBezTo>
                    <a:pt x="12" y="121"/>
                    <a:pt x="0" y="234"/>
                    <a:pt x="57" y="335"/>
                  </a:cubicBezTo>
                  <a:cubicBezTo>
                    <a:pt x="64" y="357"/>
                    <a:pt x="85" y="369"/>
                    <a:pt x="109" y="369"/>
                  </a:cubicBezTo>
                  <a:cubicBezTo>
                    <a:pt x="121" y="369"/>
                    <a:pt x="135" y="365"/>
                    <a:pt x="147" y="357"/>
                  </a:cubicBezTo>
                  <a:cubicBezTo>
                    <a:pt x="248" y="301"/>
                    <a:pt x="293" y="177"/>
                    <a:pt x="259" y="65"/>
                  </a:cubicBezTo>
                  <a:cubicBezTo>
                    <a:pt x="248" y="43"/>
                    <a:pt x="225" y="20"/>
                    <a:pt x="203" y="9"/>
                  </a:cubicBezTo>
                  <a:lnTo>
                    <a:pt x="169" y="9"/>
                  </a:ln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4" name="Google Shape;2254;p43"/>
          <p:cNvGrpSpPr/>
          <p:nvPr/>
        </p:nvGrpSpPr>
        <p:grpSpPr>
          <a:xfrm>
            <a:off x="1517279" y="190323"/>
            <a:ext cx="1523884" cy="689361"/>
            <a:chOff x="5935450" y="921661"/>
            <a:chExt cx="739786" cy="334641"/>
          </a:xfrm>
        </p:grpSpPr>
        <p:sp>
          <p:nvSpPr>
            <p:cNvPr id="2255" name="Google Shape;2255;p4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1" name="Google Shape;2261;p43"/>
          <p:cNvSpPr/>
          <p:nvPr/>
        </p:nvSpPr>
        <p:spPr>
          <a:xfrm>
            <a:off x="7252146" y="38632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43"/>
          <p:cNvSpPr/>
          <p:nvPr/>
        </p:nvSpPr>
        <p:spPr>
          <a:xfrm>
            <a:off x="2012434" y="445545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43"/>
          <p:cNvSpPr/>
          <p:nvPr/>
        </p:nvSpPr>
        <p:spPr>
          <a:xfrm>
            <a:off x="7838605" y="2611286"/>
            <a:ext cx="62649" cy="63934"/>
          </a:xfrm>
          <a:custGeom>
            <a:rect b="b" l="l" r="r" t="t"/>
            <a:pathLst>
              <a:path extrusionOk="0" h="597" w="585">
                <a:moveTo>
                  <a:pt x="326" y="1"/>
                </a:moveTo>
                <a:lnTo>
                  <a:pt x="203" y="181"/>
                </a:lnTo>
                <a:lnTo>
                  <a:pt x="0" y="169"/>
                </a:lnTo>
                <a:lnTo>
                  <a:pt x="124" y="338"/>
                </a:lnTo>
                <a:lnTo>
                  <a:pt x="45" y="540"/>
                </a:lnTo>
                <a:lnTo>
                  <a:pt x="247" y="473"/>
                </a:lnTo>
                <a:lnTo>
                  <a:pt x="416" y="597"/>
                </a:lnTo>
                <a:lnTo>
                  <a:pt x="416" y="383"/>
                </a:lnTo>
                <a:lnTo>
                  <a:pt x="585" y="270"/>
                </a:lnTo>
                <a:lnTo>
                  <a:pt x="382" y="203"/>
                </a:lnTo>
                <a:lnTo>
                  <a:pt x="3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6" name="Google Shape;2576;p52"/>
          <p:cNvGrpSpPr/>
          <p:nvPr/>
        </p:nvGrpSpPr>
        <p:grpSpPr>
          <a:xfrm>
            <a:off x="1219925" y="3084839"/>
            <a:ext cx="168361" cy="263393"/>
            <a:chOff x="541375" y="1934701"/>
            <a:chExt cx="168361" cy="263393"/>
          </a:xfrm>
        </p:grpSpPr>
        <p:sp>
          <p:nvSpPr>
            <p:cNvPr id="2577" name="Google Shape;2577;p52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2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9" name="Google Shape;2579;p52"/>
          <p:cNvGrpSpPr/>
          <p:nvPr/>
        </p:nvGrpSpPr>
        <p:grpSpPr>
          <a:xfrm>
            <a:off x="7937925" y="2572888"/>
            <a:ext cx="168361" cy="261749"/>
            <a:chOff x="1877913" y="1847725"/>
            <a:chExt cx="168361" cy="261749"/>
          </a:xfrm>
        </p:grpSpPr>
        <p:sp>
          <p:nvSpPr>
            <p:cNvPr id="2580" name="Google Shape;2580;p52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2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2" name="Google Shape;2582;p52"/>
          <p:cNvGrpSpPr/>
          <p:nvPr/>
        </p:nvGrpSpPr>
        <p:grpSpPr>
          <a:xfrm>
            <a:off x="-1492467" y="4284238"/>
            <a:ext cx="3320595" cy="1723840"/>
            <a:chOff x="4666075" y="3825750"/>
            <a:chExt cx="2868269" cy="1489021"/>
          </a:xfrm>
        </p:grpSpPr>
        <p:sp>
          <p:nvSpPr>
            <p:cNvPr id="2583" name="Google Shape;2583;p52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2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2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2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2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2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2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2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2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2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2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2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2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2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2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2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2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2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2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2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2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2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2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2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2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2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2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0" name="Google Shape;2610;p52"/>
          <p:cNvSpPr/>
          <p:nvPr/>
        </p:nvSpPr>
        <p:spPr>
          <a:xfrm flipH="1">
            <a:off x="7548580" y="14754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52"/>
          <p:cNvSpPr/>
          <p:nvPr/>
        </p:nvSpPr>
        <p:spPr>
          <a:xfrm flipH="1">
            <a:off x="7071432" y="2660982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52"/>
          <p:cNvSpPr/>
          <p:nvPr/>
        </p:nvSpPr>
        <p:spPr>
          <a:xfrm flipH="1">
            <a:off x="1828134" y="236751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3" name="Google Shape;2613;p52"/>
          <p:cNvGrpSpPr/>
          <p:nvPr/>
        </p:nvGrpSpPr>
        <p:grpSpPr>
          <a:xfrm>
            <a:off x="854663" y="1497650"/>
            <a:ext cx="168361" cy="261749"/>
            <a:chOff x="1877913" y="1847725"/>
            <a:chExt cx="168361" cy="261749"/>
          </a:xfrm>
        </p:grpSpPr>
        <p:sp>
          <p:nvSpPr>
            <p:cNvPr id="2614" name="Google Shape;2614;p52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2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16" name="Google Shape;2616;p52"/>
          <p:cNvPicPr preferRelativeResize="0"/>
          <p:nvPr/>
        </p:nvPicPr>
        <p:blipFill rotWithShape="1">
          <a:blip r:embed="rId3">
            <a:alphaModFix/>
          </a:blip>
          <a:srcRect b="0" l="18267" r="0" t="0"/>
          <a:stretch/>
        </p:blipFill>
        <p:spPr>
          <a:xfrm>
            <a:off x="121049" y="837688"/>
            <a:ext cx="5530798" cy="3515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17" name="Google Shape;2617;p52"/>
          <p:cNvSpPr/>
          <p:nvPr/>
        </p:nvSpPr>
        <p:spPr>
          <a:xfrm>
            <a:off x="5737025" y="814050"/>
            <a:ext cx="3272700" cy="3515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618" name="Google Shape;2618;p52"/>
          <p:cNvSpPr txBox="1"/>
          <p:nvPr>
            <p:ph type="title"/>
          </p:nvPr>
        </p:nvSpPr>
        <p:spPr>
          <a:xfrm>
            <a:off x="5737025" y="814050"/>
            <a:ext cx="3272700" cy="3562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Data extraction from Open-Meteo API, OpenWeather API, and MassGIS shapefiles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Transformation: Cleaning, normalization, and geospatial alignment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Deliverables: Integration pipeline to merge datasets into unified, readable formats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53"/>
          <p:cNvSpPr/>
          <p:nvPr/>
        </p:nvSpPr>
        <p:spPr>
          <a:xfrm>
            <a:off x="1724425" y="1725631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4" name="Google Shape;2624;p53"/>
          <p:cNvSpPr txBox="1"/>
          <p:nvPr>
            <p:ph type="title"/>
          </p:nvPr>
        </p:nvSpPr>
        <p:spPr>
          <a:xfrm>
            <a:off x="3232475" y="1905000"/>
            <a:ext cx="55959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ANALYSIS &amp; RESULTS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5" name="Google Shape;2625;p53"/>
          <p:cNvSpPr txBox="1"/>
          <p:nvPr>
            <p:ph idx="1" type="subTitle"/>
          </p:nvPr>
        </p:nvSpPr>
        <p:spPr>
          <a:xfrm>
            <a:off x="3232475" y="2860331"/>
            <a:ext cx="42366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Key Findings and Insights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6" name="Google Shape;2626;p53"/>
          <p:cNvSpPr txBox="1"/>
          <p:nvPr>
            <p:ph idx="2" type="title"/>
          </p:nvPr>
        </p:nvSpPr>
        <p:spPr>
          <a:xfrm>
            <a:off x="1674925" y="1949281"/>
            <a:ext cx="13539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27" name="Google Shape;2627;p53"/>
          <p:cNvGrpSpPr/>
          <p:nvPr/>
        </p:nvGrpSpPr>
        <p:grpSpPr>
          <a:xfrm flipH="1" rot="864771">
            <a:off x="-368563" y="-737905"/>
            <a:ext cx="2005278" cy="1725006"/>
            <a:chOff x="6808836" y="380900"/>
            <a:chExt cx="2005335" cy="1725055"/>
          </a:xfrm>
        </p:grpSpPr>
        <p:sp>
          <p:nvSpPr>
            <p:cNvPr id="2628" name="Google Shape;2628;p53"/>
            <p:cNvSpPr/>
            <p:nvPr/>
          </p:nvSpPr>
          <p:spPr>
            <a:xfrm>
              <a:off x="7236434" y="1233266"/>
              <a:ext cx="985475" cy="872689"/>
            </a:xfrm>
            <a:custGeom>
              <a:rect b="b" l="l" r="r" t="t"/>
              <a:pathLst>
                <a:path extrusionOk="0" h="7388" w="8343">
                  <a:moveTo>
                    <a:pt x="4173" y="0"/>
                  </a:moveTo>
                  <a:cubicBezTo>
                    <a:pt x="2673" y="0"/>
                    <a:pt x="1261" y="923"/>
                    <a:pt x="709" y="2412"/>
                  </a:cubicBezTo>
                  <a:cubicBezTo>
                    <a:pt x="1" y="4323"/>
                    <a:pt x="979" y="6448"/>
                    <a:pt x="2890" y="7156"/>
                  </a:cubicBezTo>
                  <a:cubicBezTo>
                    <a:pt x="3312" y="7313"/>
                    <a:pt x="3744" y="7387"/>
                    <a:pt x="4169" y="7387"/>
                  </a:cubicBezTo>
                  <a:cubicBezTo>
                    <a:pt x="5667" y="7387"/>
                    <a:pt x="7074" y="6464"/>
                    <a:pt x="7634" y="4975"/>
                  </a:cubicBezTo>
                  <a:cubicBezTo>
                    <a:pt x="8343" y="3064"/>
                    <a:pt x="7365" y="939"/>
                    <a:pt x="5453" y="231"/>
                  </a:cubicBezTo>
                  <a:cubicBezTo>
                    <a:pt x="5031" y="75"/>
                    <a:pt x="4599" y="0"/>
                    <a:pt x="4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9" name="Google Shape;2629;p53"/>
            <p:cNvGrpSpPr/>
            <p:nvPr/>
          </p:nvGrpSpPr>
          <p:grpSpPr>
            <a:xfrm>
              <a:off x="6808836" y="380900"/>
              <a:ext cx="2005335" cy="1679927"/>
              <a:chOff x="6808836" y="380900"/>
              <a:chExt cx="2005335" cy="1679927"/>
            </a:xfrm>
          </p:grpSpPr>
          <p:sp>
            <p:nvSpPr>
              <p:cNvPr id="2630" name="Google Shape;2630;p53"/>
              <p:cNvSpPr/>
              <p:nvPr/>
            </p:nvSpPr>
            <p:spPr>
              <a:xfrm>
                <a:off x="8334722" y="1767766"/>
                <a:ext cx="479449" cy="119658"/>
              </a:xfrm>
              <a:custGeom>
                <a:rect b="b" l="l" r="r" t="t"/>
                <a:pathLst>
                  <a:path extrusionOk="0" h="1013" w="4059">
                    <a:moveTo>
                      <a:pt x="158" y="1"/>
                    </a:moveTo>
                    <a:cubicBezTo>
                      <a:pt x="124" y="1"/>
                      <a:pt x="79" y="23"/>
                      <a:pt x="68" y="57"/>
                    </a:cubicBezTo>
                    <a:cubicBezTo>
                      <a:pt x="12" y="102"/>
                      <a:pt x="0" y="192"/>
                      <a:pt x="90" y="237"/>
                    </a:cubicBezTo>
                    <a:lnTo>
                      <a:pt x="113" y="248"/>
                    </a:lnTo>
                    <a:lnTo>
                      <a:pt x="124" y="248"/>
                    </a:lnTo>
                    <a:cubicBezTo>
                      <a:pt x="191" y="271"/>
                      <a:pt x="248" y="293"/>
                      <a:pt x="315" y="304"/>
                    </a:cubicBezTo>
                    <a:cubicBezTo>
                      <a:pt x="326" y="327"/>
                      <a:pt x="349" y="349"/>
                      <a:pt x="383" y="349"/>
                    </a:cubicBezTo>
                    <a:cubicBezTo>
                      <a:pt x="1394" y="585"/>
                      <a:pt x="2429" y="788"/>
                      <a:pt x="3474" y="945"/>
                    </a:cubicBezTo>
                    <a:lnTo>
                      <a:pt x="3508" y="956"/>
                    </a:lnTo>
                    <a:cubicBezTo>
                      <a:pt x="3519" y="962"/>
                      <a:pt x="3528" y="965"/>
                      <a:pt x="3536" y="965"/>
                    </a:cubicBezTo>
                    <a:cubicBezTo>
                      <a:pt x="3544" y="965"/>
                      <a:pt x="3553" y="962"/>
                      <a:pt x="3564" y="956"/>
                    </a:cubicBezTo>
                    <a:lnTo>
                      <a:pt x="3901" y="1013"/>
                    </a:lnTo>
                    <a:cubicBezTo>
                      <a:pt x="4014" y="1013"/>
                      <a:pt x="4059" y="844"/>
                      <a:pt x="3946" y="788"/>
                    </a:cubicBezTo>
                    <a:cubicBezTo>
                      <a:pt x="2732" y="327"/>
                      <a:pt x="1451" y="57"/>
                      <a:pt x="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53"/>
              <p:cNvSpPr/>
              <p:nvPr/>
            </p:nvSpPr>
            <p:spPr>
              <a:xfrm>
                <a:off x="8196639" y="1916718"/>
                <a:ext cx="241792" cy="144109"/>
              </a:xfrm>
              <a:custGeom>
                <a:rect b="b" l="l" r="r" t="t"/>
                <a:pathLst>
                  <a:path extrusionOk="0" h="1220" w="2047">
                    <a:moveTo>
                      <a:pt x="179" y="1"/>
                    </a:moveTo>
                    <a:cubicBezTo>
                      <a:pt x="89" y="1"/>
                      <a:pt x="0" y="102"/>
                      <a:pt x="68" y="179"/>
                    </a:cubicBezTo>
                    <a:cubicBezTo>
                      <a:pt x="304" y="471"/>
                      <a:pt x="596" y="707"/>
                      <a:pt x="933" y="887"/>
                    </a:cubicBezTo>
                    <a:cubicBezTo>
                      <a:pt x="1091" y="977"/>
                      <a:pt x="1248" y="1067"/>
                      <a:pt x="1417" y="1134"/>
                    </a:cubicBezTo>
                    <a:cubicBezTo>
                      <a:pt x="1512" y="1191"/>
                      <a:pt x="1621" y="1220"/>
                      <a:pt x="1730" y="1220"/>
                    </a:cubicBezTo>
                    <a:cubicBezTo>
                      <a:pt x="1815" y="1220"/>
                      <a:pt x="1900" y="1202"/>
                      <a:pt x="1979" y="1168"/>
                    </a:cubicBezTo>
                    <a:cubicBezTo>
                      <a:pt x="2035" y="1123"/>
                      <a:pt x="2046" y="1056"/>
                      <a:pt x="2012" y="999"/>
                    </a:cubicBezTo>
                    <a:cubicBezTo>
                      <a:pt x="1923" y="876"/>
                      <a:pt x="1799" y="786"/>
                      <a:pt x="1664" y="718"/>
                    </a:cubicBezTo>
                    <a:cubicBezTo>
                      <a:pt x="1518" y="628"/>
                      <a:pt x="1383" y="538"/>
                      <a:pt x="1248" y="460"/>
                    </a:cubicBezTo>
                    <a:cubicBezTo>
                      <a:pt x="978" y="280"/>
                      <a:pt x="686" y="134"/>
                      <a:pt x="382" y="21"/>
                    </a:cubicBezTo>
                    <a:cubicBezTo>
                      <a:pt x="373" y="18"/>
                      <a:pt x="363" y="17"/>
                      <a:pt x="353" y="17"/>
                    </a:cubicBezTo>
                    <a:cubicBezTo>
                      <a:pt x="326" y="17"/>
                      <a:pt x="298" y="27"/>
                      <a:pt x="281" y="44"/>
                    </a:cubicBezTo>
                    <a:lnTo>
                      <a:pt x="225" y="10"/>
                    </a:lnTo>
                    <a:cubicBezTo>
                      <a:pt x="210" y="4"/>
                      <a:pt x="195" y="1"/>
                      <a:pt x="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53"/>
              <p:cNvSpPr/>
              <p:nvPr/>
            </p:nvSpPr>
            <p:spPr>
              <a:xfrm>
                <a:off x="8280268" y="1567078"/>
                <a:ext cx="203285" cy="57408"/>
              </a:xfrm>
              <a:custGeom>
                <a:rect b="b" l="l" r="r" t="t"/>
                <a:pathLst>
                  <a:path extrusionOk="0" h="486" w="1721">
                    <a:moveTo>
                      <a:pt x="1321" y="1"/>
                    </a:moveTo>
                    <a:cubicBezTo>
                      <a:pt x="945" y="1"/>
                      <a:pt x="574" y="82"/>
                      <a:pt x="225" y="238"/>
                    </a:cubicBezTo>
                    <a:lnTo>
                      <a:pt x="158" y="238"/>
                    </a:lnTo>
                    <a:cubicBezTo>
                      <a:pt x="0" y="238"/>
                      <a:pt x="0" y="486"/>
                      <a:pt x="158" y="486"/>
                    </a:cubicBezTo>
                    <a:lnTo>
                      <a:pt x="1068" y="452"/>
                    </a:lnTo>
                    <a:cubicBezTo>
                      <a:pt x="1293" y="452"/>
                      <a:pt x="1552" y="407"/>
                      <a:pt x="1675" y="193"/>
                    </a:cubicBezTo>
                    <a:cubicBezTo>
                      <a:pt x="1720" y="103"/>
                      <a:pt x="1664" y="13"/>
                      <a:pt x="1574" y="13"/>
                    </a:cubicBezTo>
                    <a:cubicBezTo>
                      <a:pt x="1490" y="5"/>
                      <a:pt x="1405" y="1"/>
                      <a:pt x="13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53"/>
              <p:cNvSpPr/>
              <p:nvPr/>
            </p:nvSpPr>
            <p:spPr>
              <a:xfrm>
                <a:off x="8202663" y="1258308"/>
                <a:ext cx="461495" cy="147299"/>
              </a:xfrm>
              <a:custGeom>
                <a:rect b="b" l="l" r="r" t="t"/>
                <a:pathLst>
                  <a:path extrusionOk="0" h="1247" w="3907">
                    <a:moveTo>
                      <a:pt x="3515" y="0"/>
                    </a:moveTo>
                    <a:cubicBezTo>
                      <a:pt x="3474" y="0"/>
                      <a:pt x="3431" y="6"/>
                      <a:pt x="3389" y="19"/>
                    </a:cubicBezTo>
                    <a:cubicBezTo>
                      <a:pt x="3232" y="42"/>
                      <a:pt x="3074" y="75"/>
                      <a:pt x="2928" y="120"/>
                    </a:cubicBezTo>
                    <a:cubicBezTo>
                      <a:pt x="2872" y="131"/>
                      <a:pt x="2827" y="154"/>
                      <a:pt x="2771" y="165"/>
                    </a:cubicBezTo>
                    <a:cubicBezTo>
                      <a:pt x="2445" y="233"/>
                      <a:pt x="2108" y="334"/>
                      <a:pt x="1793" y="424"/>
                    </a:cubicBezTo>
                    <a:cubicBezTo>
                      <a:pt x="1219" y="581"/>
                      <a:pt x="657" y="772"/>
                      <a:pt x="118" y="1020"/>
                    </a:cubicBezTo>
                    <a:cubicBezTo>
                      <a:pt x="1" y="1078"/>
                      <a:pt x="78" y="1246"/>
                      <a:pt x="189" y="1246"/>
                    </a:cubicBezTo>
                    <a:cubicBezTo>
                      <a:pt x="206" y="1246"/>
                      <a:pt x="223" y="1242"/>
                      <a:pt x="241" y="1233"/>
                    </a:cubicBezTo>
                    <a:lnTo>
                      <a:pt x="264" y="1222"/>
                    </a:lnTo>
                    <a:lnTo>
                      <a:pt x="309" y="1222"/>
                    </a:lnTo>
                    <a:lnTo>
                      <a:pt x="3513" y="559"/>
                    </a:lnTo>
                    <a:cubicBezTo>
                      <a:pt x="3659" y="525"/>
                      <a:pt x="3906" y="458"/>
                      <a:pt x="3817" y="244"/>
                    </a:cubicBezTo>
                    <a:cubicBezTo>
                      <a:pt x="3805" y="221"/>
                      <a:pt x="3794" y="210"/>
                      <a:pt x="3783" y="199"/>
                    </a:cubicBezTo>
                    <a:cubicBezTo>
                      <a:pt x="3783" y="143"/>
                      <a:pt x="3749" y="87"/>
                      <a:pt x="3715" y="53"/>
                    </a:cubicBezTo>
                    <a:cubicBezTo>
                      <a:pt x="3652" y="18"/>
                      <a:pt x="3584" y="0"/>
                      <a:pt x="3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53"/>
              <p:cNvSpPr/>
              <p:nvPr/>
            </p:nvSpPr>
            <p:spPr>
              <a:xfrm>
                <a:off x="8089031" y="1168299"/>
                <a:ext cx="134184" cy="113516"/>
              </a:xfrm>
              <a:custGeom>
                <a:rect b="b" l="l" r="r" t="t"/>
                <a:pathLst>
                  <a:path extrusionOk="0" h="961" w="1136">
                    <a:moveTo>
                      <a:pt x="953" y="1"/>
                    </a:moveTo>
                    <a:cubicBezTo>
                      <a:pt x="932" y="1"/>
                      <a:pt x="910" y="6"/>
                      <a:pt x="889" y="17"/>
                    </a:cubicBezTo>
                    <a:cubicBezTo>
                      <a:pt x="563" y="185"/>
                      <a:pt x="282" y="444"/>
                      <a:pt x="68" y="759"/>
                    </a:cubicBezTo>
                    <a:cubicBezTo>
                      <a:pt x="0" y="804"/>
                      <a:pt x="12" y="916"/>
                      <a:pt x="90" y="950"/>
                    </a:cubicBezTo>
                    <a:cubicBezTo>
                      <a:pt x="102" y="950"/>
                      <a:pt x="113" y="961"/>
                      <a:pt x="124" y="961"/>
                    </a:cubicBezTo>
                    <a:lnTo>
                      <a:pt x="147" y="950"/>
                    </a:lnTo>
                    <a:lnTo>
                      <a:pt x="180" y="950"/>
                    </a:lnTo>
                    <a:cubicBezTo>
                      <a:pt x="192" y="950"/>
                      <a:pt x="192" y="938"/>
                      <a:pt x="203" y="938"/>
                    </a:cubicBezTo>
                    <a:cubicBezTo>
                      <a:pt x="214" y="938"/>
                      <a:pt x="214" y="927"/>
                      <a:pt x="225" y="927"/>
                    </a:cubicBezTo>
                    <a:cubicBezTo>
                      <a:pt x="293" y="882"/>
                      <a:pt x="349" y="837"/>
                      <a:pt x="416" y="781"/>
                    </a:cubicBezTo>
                    <a:cubicBezTo>
                      <a:pt x="641" y="646"/>
                      <a:pt x="855" y="489"/>
                      <a:pt x="1057" y="331"/>
                    </a:cubicBezTo>
                    <a:lnTo>
                      <a:pt x="1068" y="331"/>
                    </a:lnTo>
                    <a:lnTo>
                      <a:pt x="1091" y="309"/>
                    </a:lnTo>
                    <a:cubicBezTo>
                      <a:pt x="1136" y="264"/>
                      <a:pt x="1136" y="196"/>
                      <a:pt x="1091" y="151"/>
                    </a:cubicBezTo>
                    <a:cubicBezTo>
                      <a:pt x="1091" y="151"/>
                      <a:pt x="1080" y="140"/>
                      <a:pt x="1080" y="140"/>
                    </a:cubicBezTo>
                    <a:lnTo>
                      <a:pt x="1080" y="118"/>
                    </a:lnTo>
                    <a:cubicBezTo>
                      <a:pt x="1071" y="50"/>
                      <a:pt x="1017" y="1"/>
                      <a:pt x="9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53"/>
              <p:cNvSpPr/>
              <p:nvPr/>
            </p:nvSpPr>
            <p:spPr>
              <a:xfrm>
                <a:off x="7899919" y="621750"/>
                <a:ext cx="341957" cy="518203"/>
              </a:xfrm>
              <a:custGeom>
                <a:rect b="b" l="l" r="r" t="t"/>
                <a:pathLst>
                  <a:path extrusionOk="0" h="4387" w="2895">
                    <a:moveTo>
                      <a:pt x="2647" y="0"/>
                    </a:moveTo>
                    <a:cubicBezTo>
                      <a:pt x="2231" y="12"/>
                      <a:pt x="2029" y="495"/>
                      <a:pt x="1838" y="787"/>
                    </a:cubicBezTo>
                    <a:lnTo>
                      <a:pt x="1051" y="2013"/>
                    </a:lnTo>
                    <a:cubicBezTo>
                      <a:pt x="612" y="2699"/>
                      <a:pt x="162" y="3407"/>
                      <a:pt x="16" y="4228"/>
                    </a:cubicBezTo>
                    <a:cubicBezTo>
                      <a:pt x="0" y="4307"/>
                      <a:pt x="69" y="4387"/>
                      <a:pt x="138" y="4387"/>
                    </a:cubicBezTo>
                    <a:cubicBezTo>
                      <a:pt x="167" y="4387"/>
                      <a:pt x="196" y="4373"/>
                      <a:pt x="219" y="4340"/>
                    </a:cubicBezTo>
                    <a:lnTo>
                      <a:pt x="241" y="4306"/>
                    </a:lnTo>
                    <a:cubicBezTo>
                      <a:pt x="259" y="4317"/>
                      <a:pt x="278" y="4322"/>
                      <a:pt x="297" y="4322"/>
                    </a:cubicBezTo>
                    <a:cubicBezTo>
                      <a:pt x="337" y="4322"/>
                      <a:pt x="376" y="4300"/>
                      <a:pt x="399" y="4261"/>
                    </a:cubicBezTo>
                    <a:cubicBezTo>
                      <a:pt x="781" y="3497"/>
                      <a:pt x="1242" y="2766"/>
                      <a:pt x="1781" y="2092"/>
                    </a:cubicBezTo>
                    <a:cubicBezTo>
                      <a:pt x="2242" y="1507"/>
                      <a:pt x="2894" y="911"/>
                      <a:pt x="2759" y="90"/>
                    </a:cubicBezTo>
                    <a:cubicBezTo>
                      <a:pt x="2748" y="34"/>
                      <a:pt x="2703" y="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53"/>
              <p:cNvSpPr/>
              <p:nvPr/>
            </p:nvSpPr>
            <p:spPr>
              <a:xfrm>
                <a:off x="7753095" y="801413"/>
                <a:ext cx="75715" cy="282667"/>
              </a:xfrm>
              <a:custGeom>
                <a:rect b="b" l="l" r="r" t="t"/>
                <a:pathLst>
                  <a:path extrusionOk="0" h="2393" w="641">
                    <a:moveTo>
                      <a:pt x="351" y="1"/>
                    </a:moveTo>
                    <a:cubicBezTo>
                      <a:pt x="285" y="1"/>
                      <a:pt x="218" y="26"/>
                      <a:pt x="169" y="76"/>
                    </a:cubicBezTo>
                    <a:cubicBezTo>
                      <a:pt x="68" y="177"/>
                      <a:pt x="79" y="346"/>
                      <a:pt x="79" y="481"/>
                    </a:cubicBezTo>
                    <a:lnTo>
                      <a:pt x="79" y="694"/>
                    </a:lnTo>
                    <a:cubicBezTo>
                      <a:pt x="56" y="885"/>
                      <a:pt x="56" y="1076"/>
                      <a:pt x="45" y="1268"/>
                    </a:cubicBezTo>
                    <a:lnTo>
                      <a:pt x="23" y="1931"/>
                    </a:lnTo>
                    <a:cubicBezTo>
                      <a:pt x="23" y="2055"/>
                      <a:pt x="0" y="2246"/>
                      <a:pt x="124" y="2302"/>
                    </a:cubicBezTo>
                    <a:cubicBezTo>
                      <a:pt x="134" y="2364"/>
                      <a:pt x="185" y="2393"/>
                      <a:pt x="236" y="2393"/>
                    </a:cubicBezTo>
                    <a:cubicBezTo>
                      <a:pt x="297" y="2393"/>
                      <a:pt x="360" y="2352"/>
                      <a:pt x="360" y="2279"/>
                    </a:cubicBezTo>
                    <a:cubicBezTo>
                      <a:pt x="360" y="1953"/>
                      <a:pt x="394" y="1627"/>
                      <a:pt x="461" y="1313"/>
                    </a:cubicBezTo>
                    <a:cubicBezTo>
                      <a:pt x="517" y="1009"/>
                      <a:pt x="641" y="717"/>
                      <a:pt x="618" y="413"/>
                    </a:cubicBezTo>
                    <a:cubicBezTo>
                      <a:pt x="630" y="278"/>
                      <a:pt x="585" y="155"/>
                      <a:pt x="506" y="53"/>
                    </a:cubicBezTo>
                    <a:cubicBezTo>
                      <a:pt x="460" y="18"/>
                      <a:pt x="406" y="1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53"/>
              <p:cNvSpPr/>
              <p:nvPr/>
            </p:nvSpPr>
            <p:spPr>
              <a:xfrm>
                <a:off x="7328096" y="380900"/>
                <a:ext cx="317507" cy="777128"/>
              </a:xfrm>
              <a:custGeom>
                <a:rect b="b" l="l" r="r" t="t"/>
                <a:pathLst>
                  <a:path extrusionOk="0" h="6579" w="2688">
                    <a:moveTo>
                      <a:pt x="1777" y="4614"/>
                    </a:moveTo>
                    <a:lnTo>
                      <a:pt x="1957" y="5064"/>
                    </a:lnTo>
                    <a:cubicBezTo>
                      <a:pt x="2047" y="5277"/>
                      <a:pt x="2125" y="5491"/>
                      <a:pt x="2193" y="5716"/>
                    </a:cubicBezTo>
                    <a:cubicBezTo>
                      <a:pt x="2058" y="5401"/>
                      <a:pt x="1934" y="5075"/>
                      <a:pt x="1822" y="4749"/>
                    </a:cubicBezTo>
                    <a:cubicBezTo>
                      <a:pt x="1811" y="4704"/>
                      <a:pt x="1788" y="4648"/>
                      <a:pt x="1777" y="4614"/>
                    </a:cubicBezTo>
                    <a:close/>
                    <a:moveTo>
                      <a:pt x="276" y="1"/>
                    </a:moveTo>
                    <a:cubicBezTo>
                      <a:pt x="213" y="1"/>
                      <a:pt x="143" y="62"/>
                      <a:pt x="135" y="128"/>
                    </a:cubicBezTo>
                    <a:cubicBezTo>
                      <a:pt x="1" y="1252"/>
                      <a:pt x="653" y="2231"/>
                      <a:pt x="1057" y="3231"/>
                    </a:cubicBezTo>
                    <a:cubicBezTo>
                      <a:pt x="1282" y="3771"/>
                      <a:pt x="1428" y="4333"/>
                      <a:pt x="1608" y="4873"/>
                    </a:cubicBezTo>
                    <a:cubicBezTo>
                      <a:pt x="1799" y="5423"/>
                      <a:pt x="2024" y="5963"/>
                      <a:pt x="2260" y="6491"/>
                    </a:cubicBezTo>
                    <a:cubicBezTo>
                      <a:pt x="2287" y="6532"/>
                      <a:pt x="2326" y="6552"/>
                      <a:pt x="2365" y="6552"/>
                    </a:cubicBezTo>
                    <a:cubicBezTo>
                      <a:pt x="2392" y="6552"/>
                      <a:pt x="2418" y="6543"/>
                      <a:pt x="2440" y="6525"/>
                    </a:cubicBezTo>
                    <a:cubicBezTo>
                      <a:pt x="2466" y="6563"/>
                      <a:pt x="2504" y="6579"/>
                      <a:pt x="2541" y="6579"/>
                    </a:cubicBezTo>
                    <a:cubicBezTo>
                      <a:pt x="2615" y="6579"/>
                      <a:pt x="2687" y="6514"/>
                      <a:pt x="2665" y="6424"/>
                    </a:cubicBezTo>
                    <a:cubicBezTo>
                      <a:pt x="2058" y="4254"/>
                      <a:pt x="1293" y="2118"/>
                      <a:pt x="360" y="61"/>
                    </a:cubicBezTo>
                    <a:cubicBezTo>
                      <a:pt x="341" y="18"/>
                      <a:pt x="309" y="1"/>
                      <a:pt x="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53"/>
              <p:cNvSpPr/>
              <p:nvPr/>
            </p:nvSpPr>
            <p:spPr>
              <a:xfrm>
                <a:off x="7374517" y="1070140"/>
                <a:ext cx="126388" cy="163127"/>
              </a:xfrm>
              <a:custGeom>
                <a:rect b="b" l="l" r="r" t="t"/>
                <a:pathLst>
                  <a:path extrusionOk="0" h="1381" w="1070">
                    <a:moveTo>
                      <a:pt x="233" y="1"/>
                    </a:moveTo>
                    <a:cubicBezTo>
                      <a:pt x="193" y="1"/>
                      <a:pt x="152" y="10"/>
                      <a:pt x="113" y="27"/>
                    </a:cubicBezTo>
                    <a:cubicBezTo>
                      <a:pt x="23" y="106"/>
                      <a:pt x="1" y="229"/>
                      <a:pt x="57" y="330"/>
                    </a:cubicBezTo>
                    <a:cubicBezTo>
                      <a:pt x="136" y="533"/>
                      <a:pt x="248" y="735"/>
                      <a:pt x="372" y="926"/>
                    </a:cubicBezTo>
                    <a:cubicBezTo>
                      <a:pt x="473" y="1129"/>
                      <a:pt x="642" y="1286"/>
                      <a:pt x="844" y="1376"/>
                    </a:cubicBezTo>
                    <a:cubicBezTo>
                      <a:pt x="855" y="1379"/>
                      <a:pt x="866" y="1380"/>
                      <a:pt x="877" y="1380"/>
                    </a:cubicBezTo>
                    <a:cubicBezTo>
                      <a:pt x="914" y="1380"/>
                      <a:pt x="951" y="1365"/>
                      <a:pt x="968" y="1331"/>
                    </a:cubicBezTo>
                    <a:cubicBezTo>
                      <a:pt x="979" y="1320"/>
                      <a:pt x="979" y="1309"/>
                      <a:pt x="979" y="1297"/>
                    </a:cubicBezTo>
                    <a:cubicBezTo>
                      <a:pt x="1035" y="1286"/>
                      <a:pt x="1069" y="1241"/>
                      <a:pt x="1069" y="1185"/>
                    </a:cubicBezTo>
                    <a:cubicBezTo>
                      <a:pt x="1047" y="960"/>
                      <a:pt x="957" y="746"/>
                      <a:pt x="822" y="567"/>
                    </a:cubicBezTo>
                    <a:cubicBezTo>
                      <a:pt x="765" y="477"/>
                      <a:pt x="698" y="387"/>
                      <a:pt x="631" y="308"/>
                    </a:cubicBezTo>
                    <a:cubicBezTo>
                      <a:pt x="563" y="218"/>
                      <a:pt x="484" y="139"/>
                      <a:pt x="406" y="72"/>
                    </a:cubicBezTo>
                    <a:cubicBezTo>
                      <a:pt x="357" y="23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53"/>
              <p:cNvSpPr/>
              <p:nvPr/>
            </p:nvSpPr>
            <p:spPr>
              <a:xfrm>
                <a:off x="6808836" y="1001511"/>
                <a:ext cx="518783" cy="309835"/>
              </a:xfrm>
              <a:custGeom>
                <a:rect b="b" l="l" r="r" t="t"/>
                <a:pathLst>
                  <a:path extrusionOk="0" h="2623" w="4392">
                    <a:moveTo>
                      <a:pt x="124" y="1"/>
                    </a:moveTo>
                    <a:cubicBezTo>
                      <a:pt x="46" y="1"/>
                      <a:pt x="1" y="91"/>
                      <a:pt x="12" y="158"/>
                    </a:cubicBezTo>
                    <a:cubicBezTo>
                      <a:pt x="57" y="316"/>
                      <a:pt x="169" y="439"/>
                      <a:pt x="304" y="507"/>
                    </a:cubicBezTo>
                    <a:cubicBezTo>
                      <a:pt x="473" y="619"/>
                      <a:pt x="642" y="732"/>
                      <a:pt x="821" y="844"/>
                    </a:cubicBezTo>
                    <a:cubicBezTo>
                      <a:pt x="1159" y="1058"/>
                      <a:pt x="1518" y="1271"/>
                      <a:pt x="1878" y="1474"/>
                    </a:cubicBezTo>
                    <a:cubicBezTo>
                      <a:pt x="2598" y="1867"/>
                      <a:pt x="3328" y="2227"/>
                      <a:pt x="4082" y="2542"/>
                    </a:cubicBezTo>
                    <a:lnTo>
                      <a:pt x="4104" y="2542"/>
                    </a:lnTo>
                    <a:cubicBezTo>
                      <a:pt x="4104" y="2542"/>
                      <a:pt x="4115" y="2564"/>
                      <a:pt x="4115" y="2564"/>
                    </a:cubicBezTo>
                    <a:cubicBezTo>
                      <a:pt x="4143" y="2606"/>
                      <a:pt x="4183" y="2623"/>
                      <a:pt x="4221" y="2623"/>
                    </a:cubicBezTo>
                    <a:cubicBezTo>
                      <a:pt x="4308" y="2623"/>
                      <a:pt x="4391" y="2537"/>
                      <a:pt x="4329" y="2452"/>
                    </a:cubicBezTo>
                    <a:cubicBezTo>
                      <a:pt x="3834" y="1766"/>
                      <a:pt x="3036" y="1462"/>
                      <a:pt x="2328" y="1069"/>
                    </a:cubicBezTo>
                    <a:cubicBezTo>
                      <a:pt x="1620" y="675"/>
                      <a:pt x="968" y="102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53"/>
              <p:cNvSpPr/>
              <p:nvPr/>
            </p:nvSpPr>
            <p:spPr>
              <a:xfrm>
                <a:off x="7567172" y="1278507"/>
                <a:ext cx="272857" cy="53628"/>
              </a:xfrm>
              <a:custGeom>
                <a:rect b="b" l="l" r="r" t="t"/>
                <a:pathLst>
                  <a:path extrusionOk="0" h="454" w="2310">
                    <a:moveTo>
                      <a:pt x="1492" y="0"/>
                    </a:moveTo>
                    <a:cubicBezTo>
                      <a:pt x="1002" y="0"/>
                      <a:pt x="517" y="110"/>
                      <a:pt x="68" y="320"/>
                    </a:cubicBezTo>
                    <a:cubicBezTo>
                      <a:pt x="1" y="358"/>
                      <a:pt x="39" y="454"/>
                      <a:pt x="101" y="454"/>
                    </a:cubicBezTo>
                    <a:cubicBezTo>
                      <a:pt x="112" y="454"/>
                      <a:pt x="123" y="451"/>
                      <a:pt x="135" y="444"/>
                    </a:cubicBezTo>
                    <a:cubicBezTo>
                      <a:pt x="561" y="242"/>
                      <a:pt x="1021" y="140"/>
                      <a:pt x="1486" y="140"/>
                    </a:cubicBezTo>
                    <a:cubicBezTo>
                      <a:pt x="1721" y="140"/>
                      <a:pt x="1958" y="166"/>
                      <a:pt x="2192" y="219"/>
                    </a:cubicBezTo>
                    <a:cubicBezTo>
                      <a:pt x="2199" y="221"/>
                      <a:pt x="2206" y="222"/>
                      <a:pt x="2212" y="222"/>
                    </a:cubicBezTo>
                    <a:cubicBezTo>
                      <a:pt x="2287" y="222"/>
                      <a:pt x="2309" y="105"/>
                      <a:pt x="2226" y="84"/>
                    </a:cubicBezTo>
                    <a:cubicBezTo>
                      <a:pt x="1983" y="28"/>
                      <a:pt x="173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53"/>
              <p:cNvSpPr/>
              <p:nvPr/>
            </p:nvSpPr>
            <p:spPr>
              <a:xfrm>
                <a:off x="7956026" y="1379264"/>
                <a:ext cx="130641" cy="147889"/>
              </a:xfrm>
              <a:custGeom>
                <a:rect b="b" l="l" r="r" t="t"/>
                <a:pathLst>
                  <a:path extrusionOk="0" h="1252" w="1106">
                    <a:moveTo>
                      <a:pt x="108" y="1"/>
                    </a:moveTo>
                    <a:cubicBezTo>
                      <a:pt x="44" y="1"/>
                      <a:pt x="1" y="91"/>
                      <a:pt x="70" y="131"/>
                    </a:cubicBezTo>
                    <a:cubicBezTo>
                      <a:pt x="508" y="344"/>
                      <a:pt x="823" y="738"/>
                      <a:pt x="958" y="1199"/>
                    </a:cubicBezTo>
                    <a:cubicBezTo>
                      <a:pt x="967" y="1235"/>
                      <a:pt x="995" y="1252"/>
                      <a:pt x="1023" y="1252"/>
                    </a:cubicBezTo>
                    <a:cubicBezTo>
                      <a:pt x="1064" y="1252"/>
                      <a:pt x="1106" y="1218"/>
                      <a:pt x="1093" y="1165"/>
                    </a:cubicBezTo>
                    <a:cubicBezTo>
                      <a:pt x="958" y="659"/>
                      <a:pt x="609" y="243"/>
                      <a:pt x="137" y="7"/>
                    </a:cubicBezTo>
                    <a:cubicBezTo>
                      <a:pt x="127" y="3"/>
                      <a:pt x="117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53"/>
              <p:cNvSpPr/>
              <p:nvPr/>
            </p:nvSpPr>
            <p:spPr>
              <a:xfrm>
                <a:off x="8087731" y="1634880"/>
                <a:ext cx="32011" cy="64849"/>
              </a:xfrm>
              <a:custGeom>
                <a:rect b="b" l="l" r="r" t="t"/>
                <a:pathLst>
                  <a:path extrusionOk="0" h="549" w="271">
                    <a:moveTo>
                      <a:pt x="84" y="1"/>
                    </a:moveTo>
                    <a:cubicBezTo>
                      <a:pt x="70" y="1"/>
                      <a:pt x="57" y="5"/>
                      <a:pt x="45" y="13"/>
                    </a:cubicBezTo>
                    <a:cubicBezTo>
                      <a:pt x="11" y="24"/>
                      <a:pt x="0" y="69"/>
                      <a:pt x="23" y="103"/>
                    </a:cubicBezTo>
                    <a:cubicBezTo>
                      <a:pt x="45" y="125"/>
                      <a:pt x="56" y="159"/>
                      <a:pt x="79" y="193"/>
                    </a:cubicBezTo>
                    <a:lnTo>
                      <a:pt x="79" y="215"/>
                    </a:lnTo>
                    <a:cubicBezTo>
                      <a:pt x="90" y="226"/>
                      <a:pt x="90" y="249"/>
                      <a:pt x="101" y="260"/>
                    </a:cubicBezTo>
                    <a:lnTo>
                      <a:pt x="101" y="283"/>
                    </a:lnTo>
                    <a:lnTo>
                      <a:pt x="101" y="316"/>
                    </a:lnTo>
                    <a:lnTo>
                      <a:pt x="101" y="361"/>
                    </a:lnTo>
                    <a:cubicBezTo>
                      <a:pt x="90" y="372"/>
                      <a:pt x="90" y="384"/>
                      <a:pt x="101" y="395"/>
                    </a:cubicBezTo>
                    <a:lnTo>
                      <a:pt x="101" y="406"/>
                    </a:lnTo>
                    <a:lnTo>
                      <a:pt x="101" y="417"/>
                    </a:lnTo>
                    <a:cubicBezTo>
                      <a:pt x="101" y="417"/>
                      <a:pt x="101" y="429"/>
                      <a:pt x="101" y="429"/>
                    </a:cubicBezTo>
                    <a:cubicBezTo>
                      <a:pt x="101" y="440"/>
                      <a:pt x="101" y="451"/>
                      <a:pt x="101" y="451"/>
                    </a:cubicBezTo>
                    <a:cubicBezTo>
                      <a:pt x="81" y="512"/>
                      <a:pt x="126" y="548"/>
                      <a:pt x="169" y="548"/>
                    </a:cubicBezTo>
                    <a:cubicBezTo>
                      <a:pt x="199" y="548"/>
                      <a:pt x="227" y="532"/>
                      <a:pt x="236" y="496"/>
                    </a:cubicBezTo>
                    <a:lnTo>
                      <a:pt x="236" y="485"/>
                    </a:lnTo>
                    <a:cubicBezTo>
                      <a:pt x="270" y="327"/>
                      <a:pt x="236" y="159"/>
                      <a:pt x="146" y="35"/>
                    </a:cubicBezTo>
                    <a:cubicBezTo>
                      <a:pt x="132" y="13"/>
                      <a:pt x="108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53"/>
              <p:cNvSpPr/>
              <p:nvPr/>
            </p:nvSpPr>
            <p:spPr>
              <a:xfrm>
                <a:off x="7351956" y="1384225"/>
                <a:ext cx="134184" cy="137376"/>
              </a:xfrm>
              <a:custGeom>
                <a:rect b="b" l="l" r="r" t="t"/>
                <a:pathLst>
                  <a:path extrusionOk="0" h="1163" w="1136">
                    <a:moveTo>
                      <a:pt x="1036" y="0"/>
                    </a:moveTo>
                    <a:cubicBezTo>
                      <a:pt x="1025" y="0"/>
                      <a:pt x="1013" y="3"/>
                      <a:pt x="1001" y="10"/>
                    </a:cubicBezTo>
                    <a:cubicBezTo>
                      <a:pt x="563" y="246"/>
                      <a:pt x="226" y="606"/>
                      <a:pt x="23" y="1055"/>
                    </a:cubicBezTo>
                    <a:cubicBezTo>
                      <a:pt x="0" y="1109"/>
                      <a:pt x="51" y="1163"/>
                      <a:pt x="96" y="1163"/>
                    </a:cubicBezTo>
                    <a:cubicBezTo>
                      <a:pt x="117" y="1163"/>
                      <a:pt x="136" y="1151"/>
                      <a:pt x="147" y="1123"/>
                    </a:cubicBezTo>
                    <a:cubicBezTo>
                      <a:pt x="214" y="988"/>
                      <a:pt x="293" y="853"/>
                      <a:pt x="383" y="741"/>
                    </a:cubicBezTo>
                    <a:cubicBezTo>
                      <a:pt x="394" y="729"/>
                      <a:pt x="406" y="718"/>
                      <a:pt x="417" y="707"/>
                    </a:cubicBezTo>
                    <a:cubicBezTo>
                      <a:pt x="552" y="527"/>
                      <a:pt x="720" y="381"/>
                      <a:pt x="923" y="280"/>
                    </a:cubicBezTo>
                    <a:cubicBezTo>
                      <a:pt x="945" y="257"/>
                      <a:pt x="956" y="235"/>
                      <a:pt x="956" y="201"/>
                    </a:cubicBezTo>
                    <a:cubicBezTo>
                      <a:pt x="990" y="178"/>
                      <a:pt x="1024" y="156"/>
                      <a:pt x="1069" y="134"/>
                    </a:cubicBezTo>
                    <a:cubicBezTo>
                      <a:pt x="1136" y="95"/>
                      <a:pt x="1097" y="0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53"/>
              <p:cNvSpPr/>
              <p:nvPr/>
            </p:nvSpPr>
            <p:spPr>
              <a:xfrm>
                <a:off x="7675017" y="1475061"/>
                <a:ext cx="71463" cy="48548"/>
              </a:xfrm>
              <a:custGeom>
                <a:rect b="b" l="l" r="r" t="t"/>
                <a:pathLst>
                  <a:path extrusionOk="0" h="411" w="605">
                    <a:moveTo>
                      <a:pt x="232" y="1"/>
                    </a:moveTo>
                    <a:cubicBezTo>
                      <a:pt x="153" y="1"/>
                      <a:pt x="77" y="38"/>
                      <a:pt x="32" y="107"/>
                    </a:cubicBezTo>
                    <a:cubicBezTo>
                      <a:pt x="1" y="160"/>
                      <a:pt x="44" y="209"/>
                      <a:pt x="92" y="209"/>
                    </a:cubicBezTo>
                    <a:cubicBezTo>
                      <a:pt x="114" y="209"/>
                      <a:pt x="137" y="199"/>
                      <a:pt x="155" y="174"/>
                    </a:cubicBezTo>
                    <a:lnTo>
                      <a:pt x="166" y="163"/>
                    </a:lnTo>
                    <a:lnTo>
                      <a:pt x="290" y="163"/>
                    </a:lnTo>
                    <a:lnTo>
                      <a:pt x="313" y="185"/>
                    </a:lnTo>
                    <a:lnTo>
                      <a:pt x="324" y="196"/>
                    </a:lnTo>
                    <a:lnTo>
                      <a:pt x="346" y="219"/>
                    </a:lnTo>
                    <a:lnTo>
                      <a:pt x="358" y="230"/>
                    </a:lnTo>
                    <a:lnTo>
                      <a:pt x="369" y="241"/>
                    </a:lnTo>
                    <a:cubicBezTo>
                      <a:pt x="403" y="286"/>
                      <a:pt x="425" y="331"/>
                      <a:pt x="447" y="376"/>
                    </a:cubicBezTo>
                    <a:cubicBezTo>
                      <a:pt x="462" y="398"/>
                      <a:pt x="481" y="411"/>
                      <a:pt x="502" y="411"/>
                    </a:cubicBezTo>
                    <a:cubicBezTo>
                      <a:pt x="514" y="411"/>
                      <a:pt x="525" y="407"/>
                      <a:pt x="537" y="399"/>
                    </a:cubicBezTo>
                    <a:cubicBezTo>
                      <a:pt x="582" y="388"/>
                      <a:pt x="605" y="343"/>
                      <a:pt x="594" y="309"/>
                    </a:cubicBezTo>
                    <a:cubicBezTo>
                      <a:pt x="549" y="185"/>
                      <a:pt x="459" y="84"/>
                      <a:pt x="346" y="28"/>
                    </a:cubicBezTo>
                    <a:cubicBezTo>
                      <a:pt x="310" y="10"/>
                      <a:pt x="271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53"/>
              <p:cNvSpPr/>
              <p:nvPr/>
            </p:nvSpPr>
            <p:spPr>
              <a:xfrm>
                <a:off x="7834008" y="1518175"/>
                <a:ext cx="66620" cy="35082"/>
              </a:xfrm>
              <a:custGeom>
                <a:rect b="b" l="l" r="r" t="t"/>
                <a:pathLst>
                  <a:path extrusionOk="0" h="297" w="564">
                    <a:moveTo>
                      <a:pt x="257" y="0"/>
                    </a:moveTo>
                    <a:cubicBezTo>
                      <a:pt x="173" y="0"/>
                      <a:pt x="91" y="30"/>
                      <a:pt x="23" y="90"/>
                    </a:cubicBezTo>
                    <a:cubicBezTo>
                      <a:pt x="1" y="113"/>
                      <a:pt x="1" y="158"/>
                      <a:pt x="23" y="180"/>
                    </a:cubicBezTo>
                    <a:cubicBezTo>
                      <a:pt x="40" y="197"/>
                      <a:pt x="57" y="205"/>
                      <a:pt x="74" y="205"/>
                    </a:cubicBezTo>
                    <a:cubicBezTo>
                      <a:pt x="91" y="205"/>
                      <a:pt x="108" y="197"/>
                      <a:pt x="125" y="180"/>
                    </a:cubicBezTo>
                    <a:lnTo>
                      <a:pt x="136" y="180"/>
                    </a:lnTo>
                    <a:lnTo>
                      <a:pt x="158" y="158"/>
                    </a:lnTo>
                    <a:lnTo>
                      <a:pt x="282" y="158"/>
                    </a:lnTo>
                    <a:cubicBezTo>
                      <a:pt x="304" y="158"/>
                      <a:pt x="316" y="158"/>
                      <a:pt x="338" y="169"/>
                    </a:cubicBezTo>
                    <a:lnTo>
                      <a:pt x="349" y="169"/>
                    </a:lnTo>
                    <a:lnTo>
                      <a:pt x="372" y="180"/>
                    </a:lnTo>
                    <a:lnTo>
                      <a:pt x="383" y="191"/>
                    </a:lnTo>
                    <a:lnTo>
                      <a:pt x="394" y="202"/>
                    </a:lnTo>
                    <a:cubicBezTo>
                      <a:pt x="383" y="214"/>
                      <a:pt x="383" y="236"/>
                      <a:pt x="394" y="259"/>
                    </a:cubicBezTo>
                    <a:cubicBezTo>
                      <a:pt x="411" y="284"/>
                      <a:pt x="434" y="297"/>
                      <a:pt x="459" y="297"/>
                    </a:cubicBezTo>
                    <a:cubicBezTo>
                      <a:pt x="467" y="297"/>
                      <a:pt x="476" y="295"/>
                      <a:pt x="484" y="292"/>
                    </a:cubicBezTo>
                    <a:cubicBezTo>
                      <a:pt x="507" y="292"/>
                      <a:pt x="518" y="270"/>
                      <a:pt x="529" y="259"/>
                    </a:cubicBezTo>
                    <a:cubicBezTo>
                      <a:pt x="563" y="214"/>
                      <a:pt x="552" y="169"/>
                      <a:pt x="529" y="124"/>
                    </a:cubicBezTo>
                    <a:cubicBezTo>
                      <a:pt x="484" y="79"/>
                      <a:pt x="439" y="45"/>
                      <a:pt x="383" y="23"/>
                    </a:cubicBezTo>
                    <a:cubicBezTo>
                      <a:pt x="342" y="8"/>
                      <a:pt x="299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53"/>
              <p:cNvSpPr/>
              <p:nvPr/>
            </p:nvSpPr>
            <p:spPr>
              <a:xfrm>
                <a:off x="7644778" y="1584560"/>
                <a:ext cx="249942" cy="110445"/>
              </a:xfrm>
              <a:custGeom>
                <a:rect b="b" l="l" r="r" t="t"/>
                <a:pathLst>
                  <a:path extrusionOk="0" h="935" w="2116">
                    <a:moveTo>
                      <a:pt x="70" y="0"/>
                    </a:moveTo>
                    <a:cubicBezTo>
                      <a:pt x="35" y="0"/>
                      <a:pt x="1" y="23"/>
                      <a:pt x="6" y="68"/>
                    </a:cubicBezTo>
                    <a:cubicBezTo>
                      <a:pt x="51" y="484"/>
                      <a:pt x="400" y="753"/>
                      <a:pt x="782" y="855"/>
                    </a:cubicBezTo>
                    <a:cubicBezTo>
                      <a:pt x="1007" y="911"/>
                      <a:pt x="1232" y="933"/>
                      <a:pt x="1457" y="933"/>
                    </a:cubicBezTo>
                    <a:cubicBezTo>
                      <a:pt x="1472" y="934"/>
                      <a:pt x="1487" y="935"/>
                      <a:pt x="1503" y="935"/>
                    </a:cubicBezTo>
                    <a:cubicBezTo>
                      <a:pt x="1701" y="935"/>
                      <a:pt x="1896" y="867"/>
                      <a:pt x="2053" y="742"/>
                    </a:cubicBezTo>
                    <a:cubicBezTo>
                      <a:pt x="2115" y="698"/>
                      <a:pt x="2064" y="625"/>
                      <a:pt x="2007" y="625"/>
                    </a:cubicBezTo>
                    <a:cubicBezTo>
                      <a:pt x="1992" y="625"/>
                      <a:pt x="1977" y="629"/>
                      <a:pt x="1963" y="641"/>
                    </a:cubicBezTo>
                    <a:cubicBezTo>
                      <a:pt x="1818" y="744"/>
                      <a:pt x="1646" y="800"/>
                      <a:pt x="1471" y="800"/>
                    </a:cubicBezTo>
                    <a:cubicBezTo>
                      <a:pt x="1455" y="800"/>
                      <a:pt x="1439" y="799"/>
                      <a:pt x="1423" y="798"/>
                    </a:cubicBezTo>
                    <a:cubicBezTo>
                      <a:pt x="1232" y="787"/>
                      <a:pt x="1041" y="765"/>
                      <a:pt x="850" y="720"/>
                    </a:cubicBezTo>
                    <a:cubicBezTo>
                      <a:pt x="524" y="641"/>
                      <a:pt x="186" y="427"/>
                      <a:pt x="141" y="68"/>
                    </a:cubicBezTo>
                    <a:cubicBezTo>
                      <a:pt x="141" y="23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7" name="Google Shape;2647;p53"/>
          <p:cNvGrpSpPr/>
          <p:nvPr/>
        </p:nvGrpSpPr>
        <p:grpSpPr>
          <a:xfrm flipH="1" rot="563501">
            <a:off x="-251496" y="367998"/>
            <a:ext cx="2307836" cy="1146145"/>
            <a:chOff x="6077195" y="1269884"/>
            <a:chExt cx="2307592" cy="1146024"/>
          </a:xfrm>
        </p:grpSpPr>
        <p:sp>
          <p:nvSpPr>
            <p:cNvPr id="2648" name="Google Shape;2648;p53"/>
            <p:cNvSpPr/>
            <p:nvPr/>
          </p:nvSpPr>
          <p:spPr>
            <a:xfrm>
              <a:off x="7091736" y="1406550"/>
              <a:ext cx="126270" cy="67920"/>
            </a:xfrm>
            <a:custGeom>
              <a:rect b="b" l="l" r="r" t="t"/>
              <a:pathLst>
                <a:path extrusionOk="0" h="575" w="1069">
                  <a:moveTo>
                    <a:pt x="147" y="1"/>
                  </a:moveTo>
                  <a:cubicBezTo>
                    <a:pt x="57" y="1"/>
                    <a:pt x="0" y="102"/>
                    <a:pt x="45" y="181"/>
                  </a:cubicBezTo>
                  <a:cubicBezTo>
                    <a:pt x="229" y="432"/>
                    <a:pt x="520" y="575"/>
                    <a:pt x="826" y="575"/>
                  </a:cubicBezTo>
                  <a:cubicBezTo>
                    <a:pt x="877" y="575"/>
                    <a:pt x="927" y="571"/>
                    <a:pt x="978" y="563"/>
                  </a:cubicBezTo>
                  <a:cubicBezTo>
                    <a:pt x="1023" y="552"/>
                    <a:pt x="1057" y="507"/>
                    <a:pt x="1068" y="462"/>
                  </a:cubicBezTo>
                  <a:cubicBezTo>
                    <a:pt x="1068" y="428"/>
                    <a:pt x="1057" y="394"/>
                    <a:pt x="1035" y="372"/>
                  </a:cubicBezTo>
                  <a:cubicBezTo>
                    <a:pt x="1046" y="360"/>
                    <a:pt x="1046" y="360"/>
                    <a:pt x="1046" y="349"/>
                  </a:cubicBezTo>
                  <a:cubicBezTo>
                    <a:pt x="1057" y="293"/>
                    <a:pt x="1023" y="226"/>
                    <a:pt x="967" y="214"/>
                  </a:cubicBezTo>
                  <a:cubicBezTo>
                    <a:pt x="697" y="102"/>
                    <a:pt x="428" y="34"/>
                    <a:pt x="147" y="1"/>
                  </a:cubicBezTo>
                  <a:close/>
                </a:path>
              </a:pathLst>
            </a:custGeom>
            <a:solidFill>
              <a:srgbClr val="F9C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6077195" y="1269884"/>
              <a:ext cx="2307592" cy="1146024"/>
            </a:xfrm>
            <a:custGeom>
              <a:rect b="b" l="l" r="r" t="t"/>
              <a:pathLst>
                <a:path extrusionOk="0" h="9702" w="19536">
                  <a:moveTo>
                    <a:pt x="8292" y="0"/>
                  </a:moveTo>
                  <a:cubicBezTo>
                    <a:pt x="6578" y="0"/>
                    <a:pt x="5689" y="1225"/>
                    <a:pt x="5689" y="1225"/>
                  </a:cubicBezTo>
                  <a:cubicBezTo>
                    <a:pt x="5689" y="1225"/>
                    <a:pt x="5114" y="928"/>
                    <a:pt x="4331" y="928"/>
                  </a:cubicBezTo>
                  <a:cubicBezTo>
                    <a:pt x="3777" y="928"/>
                    <a:pt x="3118" y="1077"/>
                    <a:pt x="2485" y="1585"/>
                  </a:cubicBezTo>
                  <a:cubicBezTo>
                    <a:pt x="944" y="2799"/>
                    <a:pt x="1405" y="4677"/>
                    <a:pt x="1405" y="4677"/>
                  </a:cubicBezTo>
                  <a:cubicBezTo>
                    <a:pt x="382" y="4901"/>
                    <a:pt x="0" y="8173"/>
                    <a:pt x="3283" y="8893"/>
                  </a:cubicBezTo>
                  <a:cubicBezTo>
                    <a:pt x="3957" y="9038"/>
                    <a:pt x="4579" y="9096"/>
                    <a:pt x="5142" y="9096"/>
                  </a:cubicBezTo>
                  <a:cubicBezTo>
                    <a:pt x="7323" y="9096"/>
                    <a:pt x="8623" y="8229"/>
                    <a:pt x="8623" y="8229"/>
                  </a:cubicBezTo>
                  <a:cubicBezTo>
                    <a:pt x="8623" y="8229"/>
                    <a:pt x="8972" y="9533"/>
                    <a:pt x="11962" y="9691"/>
                  </a:cubicBezTo>
                  <a:cubicBezTo>
                    <a:pt x="12118" y="9698"/>
                    <a:pt x="12268" y="9702"/>
                    <a:pt x="12413" y="9702"/>
                  </a:cubicBezTo>
                  <a:cubicBezTo>
                    <a:pt x="15068" y="9702"/>
                    <a:pt x="15998" y="8499"/>
                    <a:pt x="15998" y="8499"/>
                  </a:cubicBezTo>
                  <a:cubicBezTo>
                    <a:pt x="16375" y="8647"/>
                    <a:pt x="17048" y="8781"/>
                    <a:pt x="17687" y="8781"/>
                  </a:cubicBezTo>
                  <a:cubicBezTo>
                    <a:pt x="18649" y="8781"/>
                    <a:pt x="19535" y="8478"/>
                    <a:pt x="19225" y="7465"/>
                  </a:cubicBezTo>
                  <a:cubicBezTo>
                    <a:pt x="18868" y="6294"/>
                    <a:pt x="17459" y="6113"/>
                    <a:pt x="16618" y="6113"/>
                  </a:cubicBezTo>
                  <a:cubicBezTo>
                    <a:pt x="16239" y="6113"/>
                    <a:pt x="15976" y="6149"/>
                    <a:pt x="15976" y="6149"/>
                  </a:cubicBezTo>
                  <a:cubicBezTo>
                    <a:pt x="15976" y="6149"/>
                    <a:pt x="15987" y="4890"/>
                    <a:pt x="14514" y="3901"/>
                  </a:cubicBezTo>
                  <a:cubicBezTo>
                    <a:pt x="14000" y="3552"/>
                    <a:pt x="13446" y="3438"/>
                    <a:pt x="12943" y="3438"/>
                  </a:cubicBezTo>
                  <a:cubicBezTo>
                    <a:pt x="12005" y="3438"/>
                    <a:pt x="11243" y="3833"/>
                    <a:pt x="11243" y="3833"/>
                  </a:cubicBezTo>
                  <a:cubicBezTo>
                    <a:pt x="11243" y="3833"/>
                    <a:pt x="11445" y="629"/>
                    <a:pt x="9163" y="101"/>
                  </a:cubicBezTo>
                  <a:cubicBezTo>
                    <a:pt x="8852" y="31"/>
                    <a:pt x="8562" y="0"/>
                    <a:pt x="8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6276347" y="1485574"/>
              <a:ext cx="170447" cy="331097"/>
            </a:xfrm>
            <a:custGeom>
              <a:rect b="b" l="l" r="r" t="t"/>
              <a:pathLst>
                <a:path extrusionOk="0" h="2803" w="1443">
                  <a:moveTo>
                    <a:pt x="1362" y="1"/>
                  </a:moveTo>
                  <a:cubicBezTo>
                    <a:pt x="1355" y="1"/>
                    <a:pt x="1347" y="3"/>
                    <a:pt x="1338" y="6"/>
                  </a:cubicBezTo>
                  <a:cubicBezTo>
                    <a:pt x="1091" y="119"/>
                    <a:pt x="877" y="299"/>
                    <a:pt x="720" y="512"/>
                  </a:cubicBezTo>
                  <a:cubicBezTo>
                    <a:pt x="214" y="1142"/>
                    <a:pt x="0" y="1951"/>
                    <a:pt x="124" y="2749"/>
                  </a:cubicBezTo>
                  <a:cubicBezTo>
                    <a:pt x="129" y="2786"/>
                    <a:pt x="154" y="2802"/>
                    <a:pt x="182" y="2802"/>
                  </a:cubicBezTo>
                  <a:cubicBezTo>
                    <a:pt x="221" y="2802"/>
                    <a:pt x="266" y="2769"/>
                    <a:pt x="259" y="2716"/>
                  </a:cubicBezTo>
                  <a:cubicBezTo>
                    <a:pt x="192" y="2232"/>
                    <a:pt x="248" y="1738"/>
                    <a:pt x="428" y="1277"/>
                  </a:cubicBezTo>
                  <a:cubicBezTo>
                    <a:pt x="518" y="1052"/>
                    <a:pt x="641" y="838"/>
                    <a:pt x="787" y="647"/>
                  </a:cubicBezTo>
                  <a:cubicBezTo>
                    <a:pt x="934" y="434"/>
                    <a:pt x="1136" y="254"/>
                    <a:pt x="1372" y="141"/>
                  </a:cubicBezTo>
                  <a:cubicBezTo>
                    <a:pt x="1442" y="111"/>
                    <a:pt x="1423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6532669" y="1423206"/>
              <a:ext cx="190528" cy="32956"/>
            </a:xfrm>
            <a:custGeom>
              <a:rect b="b" l="l" r="r" t="t"/>
              <a:pathLst>
                <a:path extrusionOk="0" h="279" w="1613">
                  <a:moveTo>
                    <a:pt x="671" y="1"/>
                  </a:moveTo>
                  <a:cubicBezTo>
                    <a:pt x="468" y="1"/>
                    <a:pt x="261" y="55"/>
                    <a:pt x="79" y="141"/>
                  </a:cubicBezTo>
                  <a:cubicBezTo>
                    <a:pt x="0" y="180"/>
                    <a:pt x="50" y="271"/>
                    <a:pt x="117" y="271"/>
                  </a:cubicBezTo>
                  <a:cubicBezTo>
                    <a:pt x="126" y="271"/>
                    <a:pt x="136" y="269"/>
                    <a:pt x="146" y="264"/>
                  </a:cubicBezTo>
                  <a:cubicBezTo>
                    <a:pt x="331" y="174"/>
                    <a:pt x="520" y="140"/>
                    <a:pt x="711" y="140"/>
                  </a:cubicBezTo>
                  <a:cubicBezTo>
                    <a:pt x="972" y="140"/>
                    <a:pt x="1236" y="204"/>
                    <a:pt x="1496" y="276"/>
                  </a:cubicBezTo>
                  <a:cubicBezTo>
                    <a:pt x="1502" y="277"/>
                    <a:pt x="1509" y="278"/>
                    <a:pt x="1515" y="278"/>
                  </a:cubicBezTo>
                  <a:cubicBezTo>
                    <a:pt x="1590" y="278"/>
                    <a:pt x="1612" y="162"/>
                    <a:pt x="1529" y="141"/>
                  </a:cubicBezTo>
                  <a:cubicBezTo>
                    <a:pt x="1282" y="62"/>
                    <a:pt x="1035" y="17"/>
                    <a:pt x="776" y="6"/>
                  </a:cubicBezTo>
                  <a:cubicBezTo>
                    <a:pt x="741" y="3"/>
                    <a:pt x="706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6793599" y="1329299"/>
              <a:ext cx="339595" cy="105956"/>
            </a:xfrm>
            <a:custGeom>
              <a:rect b="b" l="l" r="r" t="t"/>
              <a:pathLst>
                <a:path extrusionOk="0" h="897" w="2875">
                  <a:moveTo>
                    <a:pt x="2228" y="1"/>
                  </a:moveTo>
                  <a:cubicBezTo>
                    <a:pt x="2158" y="1"/>
                    <a:pt x="2088" y="5"/>
                    <a:pt x="2018" y="14"/>
                  </a:cubicBezTo>
                  <a:cubicBezTo>
                    <a:pt x="1737" y="14"/>
                    <a:pt x="1468" y="36"/>
                    <a:pt x="1198" y="93"/>
                  </a:cubicBezTo>
                  <a:cubicBezTo>
                    <a:pt x="737" y="171"/>
                    <a:pt x="321" y="430"/>
                    <a:pt x="40" y="801"/>
                  </a:cubicBezTo>
                  <a:cubicBezTo>
                    <a:pt x="0" y="849"/>
                    <a:pt x="50" y="896"/>
                    <a:pt x="103" y="896"/>
                  </a:cubicBezTo>
                  <a:cubicBezTo>
                    <a:pt x="125" y="896"/>
                    <a:pt x="147" y="888"/>
                    <a:pt x="163" y="868"/>
                  </a:cubicBezTo>
                  <a:cubicBezTo>
                    <a:pt x="433" y="520"/>
                    <a:pt x="827" y="284"/>
                    <a:pt x="1265" y="216"/>
                  </a:cubicBezTo>
                  <a:cubicBezTo>
                    <a:pt x="1524" y="171"/>
                    <a:pt x="1771" y="149"/>
                    <a:pt x="2030" y="149"/>
                  </a:cubicBezTo>
                  <a:cubicBezTo>
                    <a:pt x="2092" y="143"/>
                    <a:pt x="2153" y="140"/>
                    <a:pt x="2215" y="140"/>
                  </a:cubicBezTo>
                  <a:cubicBezTo>
                    <a:pt x="2400" y="140"/>
                    <a:pt x="2583" y="166"/>
                    <a:pt x="2760" y="216"/>
                  </a:cubicBezTo>
                  <a:cubicBezTo>
                    <a:pt x="2770" y="220"/>
                    <a:pt x="2779" y="222"/>
                    <a:pt x="2788" y="222"/>
                  </a:cubicBezTo>
                  <a:cubicBezTo>
                    <a:pt x="2856" y="222"/>
                    <a:pt x="2874" y="111"/>
                    <a:pt x="2794" y="81"/>
                  </a:cubicBezTo>
                  <a:cubicBezTo>
                    <a:pt x="2613" y="32"/>
                    <a:pt x="2420" y="1"/>
                    <a:pt x="22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7228402" y="1395329"/>
              <a:ext cx="134302" cy="284911"/>
            </a:xfrm>
            <a:custGeom>
              <a:rect b="b" l="l" r="r" t="t"/>
              <a:pathLst>
                <a:path extrusionOk="0" h="2412" w="1137">
                  <a:moveTo>
                    <a:pt x="120" y="0"/>
                  </a:moveTo>
                  <a:cubicBezTo>
                    <a:pt x="53" y="0"/>
                    <a:pt x="1" y="100"/>
                    <a:pt x="80" y="129"/>
                  </a:cubicBezTo>
                  <a:cubicBezTo>
                    <a:pt x="429" y="298"/>
                    <a:pt x="698" y="590"/>
                    <a:pt x="822" y="961"/>
                  </a:cubicBezTo>
                  <a:cubicBezTo>
                    <a:pt x="991" y="1400"/>
                    <a:pt x="991" y="1883"/>
                    <a:pt x="979" y="2344"/>
                  </a:cubicBezTo>
                  <a:cubicBezTo>
                    <a:pt x="979" y="2389"/>
                    <a:pt x="1016" y="2412"/>
                    <a:pt x="1052" y="2412"/>
                  </a:cubicBezTo>
                  <a:cubicBezTo>
                    <a:pt x="1089" y="2412"/>
                    <a:pt x="1126" y="2389"/>
                    <a:pt x="1126" y="2344"/>
                  </a:cubicBezTo>
                  <a:cubicBezTo>
                    <a:pt x="1137" y="1850"/>
                    <a:pt x="1126" y="1332"/>
                    <a:pt x="946" y="871"/>
                  </a:cubicBezTo>
                  <a:cubicBezTo>
                    <a:pt x="800" y="489"/>
                    <a:pt x="518" y="186"/>
                    <a:pt x="147" y="6"/>
                  </a:cubicBezTo>
                  <a:cubicBezTo>
                    <a:pt x="138" y="2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6204648" y="1897110"/>
              <a:ext cx="150131" cy="298259"/>
            </a:xfrm>
            <a:custGeom>
              <a:rect b="b" l="l" r="r" t="t"/>
              <a:pathLst>
                <a:path extrusionOk="0" h="2525" w="1271">
                  <a:moveTo>
                    <a:pt x="436" y="1"/>
                  </a:moveTo>
                  <a:cubicBezTo>
                    <a:pt x="419" y="1"/>
                    <a:pt x="400" y="6"/>
                    <a:pt x="383" y="19"/>
                  </a:cubicBezTo>
                  <a:cubicBezTo>
                    <a:pt x="0" y="333"/>
                    <a:pt x="34" y="986"/>
                    <a:pt x="180" y="1424"/>
                  </a:cubicBezTo>
                  <a:cubicBezTo>
                    <a:pt x="349" y="1896"/>
                    <a:pt x="686" y="2290"/>
                    <a:pt x="1136" y="2515"/>
                  </a:cubicBezTo>
                  <a:cubicBezTo>
                    <a:pt x="1148" y="2521"/>
                    <a:pt x="1159" y="2524"/>
                    <a:pt x="1170" y="2524"/>
                  </a:cubicBezTo>
                  <a:cubicBezTo>
                    <a:pt x="1231" y="2524"/>
                    <a:pt x="1270" y="2429"/>
                    <a:pt x="1203" y="2391"/>
                  </a:cubicBezTo>
                  <a:cubicBezTo>
                    <a:pt x="799" y="2188"/>
                    <a:pt x="484" y="1840"/>
                    <a:pt x="326" y="1413"/>
                  </a:cubicBezTo>
                  <a:cubicBezTo>
                    <a:pt x="191" y="1019"/>
                    <a:pt x="124" y="412"/>
                    <a:pt x="484" y="109"/>
                  </a:cubicBezTo>
                  <a:cubicBezTo>
                    <a:pt x="545" y="65"/>
                    <a:pt x="497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7381486" y="1721227"/>
              <a:ext cx="441769" cy="125682"/>
            </a:xfrm>
            <a:custGeom>
              <a:rect b="b" l="l" r="r" t="t"/>
              <a:pathLst>
                <a:path extrusionOk="0" h="1064" w="3740">
                  <a:moveTo>
                    <a:pt x="1932" y="0"/>
                  </a:moveTo>
                  <a:cubicBezTo>
                    <a:pt x="1493" y="0"/>
                    <a:pt x="1065" y="126"/>
                    <a:pt x="695" y="361"/>
                  </a:cubicBezTo>
                  <a:cubicBezTo>
                    <a:pt x="437" y="518"/>
                    <a:pt x="212" y="721"/>
                    <a:pt x="32" y="968"/>
                  </a:cubicBezTo>
                  <a:cubicBezTo>
                    <a:pt x="0" y="1016"/>
                    <a:pt x="53" y="1063"/>
                    <a:pt x="102" y="1063"/>
                  </a:cubicBezTo>
                  <a:cubicBezTo>
                    <a:pt x="123" y="1063"/>
                    <a:pt x="142" y="1055"/>
                    <a:pt x="156" y="1036"/>
                  </a:cubicBezTo>
                  <a:cubicBezTo>
                    <a:pt x="470" y="631"/>
                    <a:pt x="898" y="338"/>
                    <a:pt x="1392" y="204"/>
                  </a:cubicBezTo>
                  <a:cubicBezTo>
                    <a:pt x="1568" y="161"/>
                    <a:pt x="1747" y="139"/>
                    <a:pt x="1925" y="139"/>
                  </a:cubicBezTo>
                  <a:cubicBezTo>
                    <a:pt x="2259" y="139"/>
                    <a:pt x="2591" y="214"/>
                    <a:pt x="2899" y="361"/>
                  </a:cubicBezTo>
                  <a:cubicBezTo>
                    <a:pt x="3157" y="485"/>
                    <a:pt x="3393" y="665"/>
                    <a:pt x="3596" y="878"/>
                  </a:cubicBezTo>
                  <a:cubicBezTo>
                    <a:pt x="3612" y="895"/>
                    <a:pt x="3630" y="902"/>
                    <a:pt x="3647" y="902"/>
                  </a:cubicBezTo>
                  <a:cubicBezTo>
                    <a:pt x="3699" y="902"/>
                    <a:pt x="3739" y="836"/>
                    <a:pt x="3697" y="777"/>
                  </a:cubicBezTo>
                  <a:cubicBezTo>
                    <a:pt x="3315" y="361"/>
                    <a:pt x="2809" y="102"/>
                    <a:pt x="2258" y="24"/>
                  </a:cubicBezTo>
                  <a:cubicBezTo>
                    <a:pt x="2149" y="8"/>
                    <a:pt x="2040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8016032" y="2035312"/>
              <a:ext cx="269904" cy="151787"/>
            </a:xfrm>
            <a:custGeom>
              <a:rect b="b" l="l" r="r" t="t"/>
              <a:pathLst>
                <a:path extrusionOk="0" h="1285" w="2285">
                  <a:moveTo>
                    <a:pt x="670" y="0"/>
                  </a:moveTo>
                  <a:cubicBezTo>
                    <a:pt x="456" y="0"/>
                    <a:pt x="245" y="55"/>
                    <a:pt x="56" y="187"/>
                  </a:cubicBezTo>
                  <a:cubicBezTo>
                    <a:pt x="1" y="223"/>
                    <a:pt x="36" y="313"/>
                    <a:pt x="94" y="313"/>
                  </a:cubicBezTo>
                  <a:cubicBezTo>
                    <a:pt x="107" y="313"/>
                    <a:pt x="121" y="309"/>
                    <a:pt x="135" y="299"/>
                  </a:cubicBezTo>
                  <a:cubicBezTo>
                    <a:pt x="302" y="187"/>
                    <a:pt x="490" y="140"/>
                    <a:pt x="680" y="140"/>
                  </a:cubicBezTo>
                  <a:cubicBezTo>
                    <a:pt x="911" y="140"/>
                    <a:pt x="1146" y="210"/>
                    <a:pt x="1349" y="321"/>
                  </a:cubicBezTo>
                  <a:cubicBezTo>
                    <a:pt x="1720" y="513"/>
                    <a:pt x="2057" y="794"/>
                    <a:pt x="2136" y="1232"/>
                  </a:cubicBezTo>
                  <a:cubicBezTo>
                    <a:pt x="2145" y="1269"/>
                    <a:pt x="2173" y="1285"/>
                    <a:pt x="2202" y="1285"/>
                  </a:cubicBezTo>
                  <a:cubicBezTo>
                    <a:pt x="2243" y="1285"/>
                    <a:pt x="2284" y="1251"/>
                    <a:pt x="2271" y="1198"/>
                  </a:cubicBezTo>
                  <a:cubicBezTo>
                    <a:pt x="2181" y="715"/>
                    <a:pt x="1821" y="389"/>
                    <a:pt x="1394" y="187"/>
                  </a:cubicBezTo>
                  <a:cubicBezTo>
                    <a:pt x="1166" y="73"/>
                    <a:pt x="916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7181271" y="2221354"/>
              <a:ext cx="362038" cy="150724"/>
            </a:xfrm>
            <a:custGeom>
              <a:rect b="b" l="l" r="r" t="t"/>
              <a:pathLst>
                <a:path extrusionOk="0" h="1276" w="3065">
                  <a:moveTo>
                    <a:pt x="104" y="0"/>
                  </a:moveTo>
                  <a:cubicBezTo>
                    <a:pt x="51" y="0"/>
                    <a:pt x="1" y="48"/>
                    <a:pt x="41" y="96"/>
                  </a:cubicBezTo>
                  <a:cubicBezTo>
                    <a:pt x="355" y="489"/>
                    <a:pt x="783" y="770"/>
                    <a:pt x="1255" y="927"/>
                  </a:cubicBezTo>
                  <a:cubicBezTo>
                    <a:pt x="1806" y="1130"/>
                    <a:pt x="2390" y="1242"/>
                    <a:pt x="2975" y="1276"/>
                  </a:cubicBezTo>
                  <a:cubicBezTo>
                    <a:pt x="3065" y="1276"/>
                    <a:pt x="3065" y="1141"/>
                    <a:pt x="2975" y="1130"/>
                  </a:cubicBezTo>
                  <a:cubicBezTo>
                    <a:pt x="2424" y="1107"/>
                    <a:pt x="1873" y="995"/>
                    <a:pt x="1345" y="804"/>
                  </a:cubicBezTo>
                  <a:cubicBezTo>
                    <a:pt x="884" y="669"/>
                    <a:pt x="468" y="399"/>
                    <a:pt x="164" y="28"/>
                  </a:cubicBez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7688010" y="2281123"/>
              <a:ext cx="183086" cy="93671"/>
            </a:xfrm>
            <a:custGeom>
              <a:rect b="b" l="l" r="r" t="t"/>
              <a:pathLst>
                <a:path extrusionOk="0" h="793" w="1550">
                  <a:moveTo>
                    <a:pt x="1444" y="0"/>
                  </a:moveTo>
                  <a:cubicBezTo>
                    <a:pt x="1430" y="0"/>
                    <a:pt x="1417" y="5"/>
                    <a:pt x="1406" y="17"/>
                  </a:cubicBezTo>
                  <a:cubicBezTo>
                    <a:pt x="1035" y="365"/>
                    <a:pt x="585" y="590"/>
                    <a:pt x="90" y="658"/>
                  </a:cubicBezTo>
                  <a:cubicBezTo>
                    <a:pt x="0" y="669"/>
                    <a:pt x="34" y="792"/>
                    <a:pt x="124" y="792"/>
                  </a:cubicBezTo>
                  <a:cubicBezTo>
                    <a:pt x="641" y="725"/>
                    <a:pt x="1124" y="489"/>
                    <a:pt x="1495" y="129"/>
                  </a:cubicBezTo>
                  <a:cubicBezTo>
                    <a:pt x="1549" y="75"/>
                    <a:pt x="1496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7020036" y="1933491"/>
              <a:ext cx="132885" cy="109972"/>
            </a:xfrm>
            <a:custGeom>
              <a:rect b="b" l="l" r="r" t="t"/>
              <a:pathLst>
                <a:path extrusionOk="0" h="931" w="1125">
                  <a:moveTo>
                    <a:pt x="105" y="0"/>
                  </a:moveTo>
                  <a:cubicBezTo>
                    <a:pt x="75" y="0"/>
                    <a:pt x="43" y="20"/>
                    <a:pt x="34" y="48"/>
                  </a:cubicBezTo>
                  <a:cubicBezTo>
                    <a:pt x="0" y="329"/>
                    <a:pt x="23" y="655"/>
                    <a:pt x="270" y="835"/>
                  </a:cubicBezTo>
                  <a:cubicBezTo>
                    <a:pt x="353" y="890"/>
                    <a:pt x="452" y="931"/>
                    <a:pt x="553" y="931"/>
                  </a:cubicBezTo>
                  <a:cubicBezTo>
                    <a:pt x="575" y="931"/>
                    <a:pt x="597" y="929"/>
                    <a:pt x="619" y="925"/>
                  </a:cubicBezTo>
                  <a:cubicBezTo>
                    <a:pt x="754" y="914"/>
                    <a:pt x="877" y="824"/>
                    <a:pt x="945" y="711"/>
                  </a:cubicBezTo>
                  <a:cubicBezTo>
                    <a:pt x="1035" y="554"/>
                    <a:pt x="1091" y="374"/>
                    <a:pt x="1113" y="194"/>
                  </a:cubicBezTo>
                  <a:cubicBezTo>
                    <a:pt x="1125" y="160"/>
                    <a:pt x="1102" y="127"/>
                    <a:pt x="1068" y="115"/>
                  </a:cubicBezTo>
                  <a:cubicBezTo>
                    <a:pt x="1062" y="113"/>
                    <a:pt x="1056" y="112"/>
                    <a:pt x="1050" y="112"/>
                  </a:cubicBezTo>
                  <a:cubicBezTo>
                    <a:pt x="1020" y="112"/>
                    <a:pt x="988" y="133"/>
                    <a:pt x="978" y="160"/>
                  </a:cubicBezTo>
                  <a:cubicBezTo>
                    <a:pt x="956" y="340"/>
                    <a:pt x="900" y="498"/>
                    <a:pt x="821" y="655"/>
                  </a:cubicBezTo>
                  <a:cubicBezTo>
                    <a:pt x="767" y="746"/>
                    <a:pt x="676" y="800"/>
                    <a:pt x="578" y="800"/>
                  </a:cubicBezTo>
                  <a:cubicBezTo>
                    <a:pt x="554" y="800"/>
                    <a:pt x="530" y="797"/>
                    <a:pt x="506" y="790"/>
                  </a:cubicBezTo>
                  <a:cubicBezTo>
                    <a:pt x="191" y="723"/>
                    <a:pt x="135" y="374"/>
                    <a:pt x="169" y="93"/>
                  </a:cubicBezTo>
                  <a:cubicBezTo>
                    <a:pt x="180" y="48"/>
                    <a:pt x="158" y="14"/>
                    <a:pt x="124" y="3"/>
                  </a:cubicBezTo>
                  <a:cubicBezTo>
                    <a:pt x="118" y="1"/>
                    <a:pt x="112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7059843" y="1817850"/>
              <a:ext cx="30711" cy="47131"/>
            </a:xfrm>
            <a:custGeom>
              <a:rect b="b" l="l" r="r" t="t"/>
              <a:pathLst>
                <a:path extrusionOk="0" h="399" w="260">
                  <a:moveTo>
                    <a:pt x="177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47" y="15"/>
                    <a:pt x="135" y="15"/>
                    <a:pt x="113" y="26"/>
                  </a:cubicBezTo>
                  <a:cubicBezTo>
                    <a:pt x="107" y="24"/>
                    <a:pt x="101" y="24"/>
                    <a:pt x="96" y="24"/>
                  </a:cubicBezTo>
                  <a:cubicBezTo>
                    <a:pt x="68" y="24"/>
                    <a:pt x="44" y="45"/>
                    <a:pt x="34" y="83"/>
                  </a:cubicBezTo>
                  <a:cubicBezTo>
                    <a:pt x="23" y="128"/>
                    <a:pt x="12" y="173"/>
                    <a:pt x="12" y="218"/>
                  </a:cubicBezTo>
                  <a:cubicBezTo>
                    <a:pt x="1" y="274"/>
                    <a:pt x="12" y="330"/>
                    <a:pt x="45" y="375"/>
                  </a:cubicBezTo>
                  <a:cubicBezTo>
                    <a:pt x="66" y="391"/>
                    <a:pt x="92" y="399"/>
                    <a:pt x="117" y="399"/>
                  </a:cubicBezTo>
                  <a:cubicBezTo>
                    <a:pt x="146" y="399"/>
                    <a:pt x="174" y="388"/>
                    <a:pt x="192" y="364"/>
                  </a:cubicBezTo>
                  <a:cubicBezTo>
                    <a:pt x="225" y="319"/>
                    <a:pt x="248" y="274"/>
                    <a:pt x="248" y="229"/>
                  </a:cubicBezTo>
                  <a:cubicBezTo>
                    <a:pt x="259" y="173"/>
                    <a:pt x="259" y="116"/>
                    <a:pt x="248" y="49"/>
                  </a:cubicBezTo>
                  <a:cubicBezTo>
                    <a:pt x="239" y="21"/>
                    <a:pt x="207" y="1"/>
                    <a:pt x="177" y="1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7114297" y="1827890"/>
              <a:ext cx="34609" cy="43705"/>
            </a:xfrm>
            <a:custGeom>
              <a:rect b="b" l="l" r="r" t="t"/>
              <a:pathLst>
                <a:path extrusionOk="0" h="370" w="293">
                  <a:moveTo>
                    <a:pt x="141" y="0"/>
                  </a:moveTo>
                  <a:cubicBezTo>
                    <a:pt x="133" y="0"/>
                    <a:pt x="124" y="3"/>
                    <a:pt x="113" y="9"/>
                  </a:cubicBezTo>
                  <a:cubicBezTo>
                    <a:pt x="90" y="9"/>
                    <a:pt x="79" y="20"/>
                    <a:pt x="68" y="31"/>
                  </a:cubicBezTo>
                  <a:cubicBezTo>
                    <a:pt x="12" y="121"/>
                    <a:pt x="0" y="234"/>
                    <a:pt x="57" y="335"/>
                  </a:cubicBezTo>
                  <a:cubicBezTo>
                    <a:pt x="64" y="357"/>
                    <a:pt x="85" y="369"/>
                    <a:pt x="109" y="369"/>
                  </a:cubicBezTo>
                  <a:cubicBezTo>
                    <a:pt x="121" y="369"/>
                    <a:pt x="135" y="365"/>
                    <a:pt x="147" y="357"/>
                  </a:cubicBezTo>
                  <a:cubicBezTo>
                    <a:pt x="248" y="301"/>
                    <a:pt x="293" y="177"/>
                    <a:pt x="259" y="65"/>
                  </a:cubicBezTo>
                  <a:cubicBezTo>
                    <a:pt x="248" y="43"/>
                    <a:pt x="225" y="20"/>
                    <a:pt x="203" y="9"/>
                  </a:cubicBezTo>
                  <a:lnTo>
                    <a:pt x="169" y="9"/>
                  </a:ln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2" name="Google Shape;2662;p53"/>
          <p:cNvGrpSpPr/>
          <p:nvPr/>
        </p:nvGrpSpPr>
        <p:grpSpPr>
          <a:xfrm>
            <a:off x="291888" y="1813614"/>
            <a:ext cx="168361" cy="263393"/>
            <a:chOff x="541375" y="1934701"/>
            <a:chExt cx="168361" cy="263393"/>
          </a:xfrm>
        </p:grpSpPr>
        <p:sp>
          <p:nvSpPr>
            <p:cNvPr id="2663" name="Google Shape;2663;p53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5" name="Google Shape;2665;p53"/>
          <p:cNvGrpSpPr/>
          <p:nvPr/>
        </p:nvGrpSpPr>
        <p:grpSpPr>
          <a:xfrm>
            <a:off x="1107112" y="2239628"/>
            <a:ext cx="170170" cy="263393"/>
            <a:chOff x="1223537" y="2032528"/>
            <a:chExt cx="170170" cy="263393"/>
          </a:xfrm>
        </p:grpSpPr>
        <p:sp>
          <p:nvSpPr>
            <p:cNvPr id="2666" name="Google Shape;2666;p53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3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53"/>
          <p:cNvGrpSpPr/>
          <p:nvPr/>
        </p:nvGrpSpPr>
        <p:grpSpPr>
          <a:xfrm>
            <a:off x="938750" y="2718788"/>
            <a:ext cx="168361" cy="261749"/>
            <a:chOff x="1877913" y="1847725"/>
            <a:chExt cx="168361" cy="261749"/>
          </a:xfrm>
        </p:grpSpPr>
        <p:sp>
          <p:nvSpPr>
            <p:cNvPr id="2669" name="Google Shape;2669;p5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1" name="Google Shape;2671;p53"/>
          <p:cNvGrpSpPr/>
          <p:nvPr/>
        </p:nvGrpSpPr>
        <p:grpSpPr>
          <a:xfrm>
            <a:off x="4428398" y="3557336"/>
            <a:ext cx="168361" cy="263393"/>
            <a:chOff x="883360" y="2474311"/>
            <a:chExt cx="168361" cy="263393"/>
          </a:xfrm>
        </p:grpSpPr>
        <p:sp>
          <p:nvSpPr>
            <p:cNvPr id="2672" name="Google Shape;2672;p53"/>
            <p:cNvSpPr/>
            <p:nvPr/>
          </p:nvSpPr>
          <p:spPr>
            <a:xfrm>
              <a:off x="883360" y="247431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3"/>
            <p:cNvSpPr/>
            <p:nvPr/>
          </p:nvSpPr>
          <p:spPr>
            <a:xfrm>
              <a:off x="931370" y="2570494"/>
              <a:ext cx="50147" cy="113940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4" name="Google Shape;2674;p53"/>
          <p:cNvGrpSpPr/>
          <p:nvPr/>
        </p:nvGrpSpPr>
        <p:grpSpPr>
          <a:xfrm>
            <a:off x="665943" y="2240284"/>
            <a:ext cx="170170" cy="262078"/>
            <a:chOff x="1240143" y="2855097"/>
            <a:chExt cx="170170" cy="262078"/>
          </a:xfrm>
        </p:grpSpPr>
        <p:sp>
          <p:nvSpPr>
            <p:cNvPr id="2675" name="Google Shape;2675;p53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3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7" name="Google Shape;2677;p53"/>
          <p:cNvGrpSpPr/>
          <p:nvPr/>
        </p:nvGrpSpPr>
        <p:grpSpPr>
          <a:xfrm>
            <a:off x="818238" y="1694763"/>
            <a:ext cx="168361" cy="261749"/>
            <a:chOff x="1877913" y="1847725"/>
            <a:chExt cx="168361" cy="261749"/>
          </a:xfrm>
        </p:grpSpPr>
        <p:sp>
          <p:nvSpPr>
            <p:cNvPr id="2678" name="Google Shape;2678;p5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0" name="Google Shape;2680;p53"/>
          <p:cNvGrpSpPr/>
          <p:nvPr/>
        </p:nvGrpSpPr>
        <p:grpSpPr>
          <a:xfrm>
            <a:off x="1277275" y="1814438"/>
            <a:ext cx="168361" cy="261749"/>
            <a:chOff x="1877913" y="1847725"/>
            <a:chExt cx="168361" cy="261749"/>
          </a:xfrm>
        </p:grpSpPr>
        <p:sp>
          <p:nvSpPr>
            <p:cNvPr id="2681" name="Google Shape;2681;p5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3" name="Google Shape;2683;p53"/>
          <p:cNvGrpSpPr/>
          <p:nvPr/>
        </p:nvGrpSpPr>
        <p:grpSpPr>
          <a:xfrm>
            <a:off x="6481888" y="1108439"/>
            <a:ext cx="168361" cy="263393"/>
            <a:chOff x="541375" y="1934701"/>
            <a:chExt cx="168361" cy="263393"/>
          </a:xfrm>
        </p:grpSpPr>
        <p:sp>
          <p:nvSpPr>
            <p:cNvPr id="2684" name="Google Shape;2684;p53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3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6" name="Google Shape;2686;p53"/>
          <p:cNvGrpSpPr/>
          <p:nvPr/>
        </p:nvGrpSpPr>
        <p:grpSpPr>
          <a:xfrm>
            <a:off x="6804056" y="2900033"/>
            <a:ext cx="3150894" cy="3180434"/>
            <a:chOff x="-4257137" y="276283"/>
            <a:chExt cx="3150894" cy="3180434"/>
          </a:xfrm>
        </p:grpSpPr>
        <p:grpSp>
          <p:nvGrpSpPr>
            <p:cNvPr id="2687" name="Google Shape;2687;p53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2688" name="Google Shape;2688;p53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53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53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53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53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53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53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53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53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53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53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53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53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53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53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53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53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53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53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53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53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53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53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53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53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53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53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53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53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53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53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53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53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53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53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53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53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5" name="Google Shape;2725;p53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6" name="Google Shape;2726;p53"/>
          <p:cNvGrpSpPr/>
          <p:nvPr/>
        </p:nvGrpSpPr>
        <p:grpSpPr>
          <a:xfrm>
            <a:off x="4260050" y="403301"/>
            <a:ext cx="168361" cy="263393"/>
            <a:chOff x="541375" y="1934701"/>
            <a:chExt cx="168361" cy="263393"/>
          </a:xfrm>
        </p:grpSpPr>
        <p:sp>
          <p:nvSpPr>
            <p:cNvPr id="2727" name="Google Shape;2727;p53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3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9" name="Google Shape;2729;p53"/>
          <p:cNvGrpSpPr/>
          <p:nvPr/>
        </p:nvGrpSpPr>
        <p:grpSpPr>
          <a:xfrm>
            <a:off x="2539231" y="4477472"/>
            <a:ext cx="170170" cy="262078"/>
            <a:chOff x="1240143" y="2855097"/>
            <a:chExt cx="170170" cy="262078"/>
          </a:xfrm>
        </p:grpSpPr>
        <p:sp>
          <p:nvSpPr>
            <p:cNvPr id="2730" name="Google Shape;2730;p53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3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2" name="Google Shape;2732;p53"/>
          <p:cNvGrpSpPr/>
          <p:nvPr/>
        </p:nvGrpSpPr>
        <p:grpSpPr>
          <a:xfrm>
            <a:off x="2709388" y="1006650"/>
            <a:ext cx="168361" cy="261749"/>
            <a:chOff x="1877913" y="1847725"/>
            <a:chExt cx="168361" cy="261749"/>
          </a:xfrm>
        </p:grpSpPr>
        <p:sp>
          <p:nvSpPr>
            <p:cNvPr id="2733" name="Google Shape;2733;p5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4" name="Google Shape;2734;p5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35" name="Google Shape;2735;p53"/>
          <p:cNvGrpSpPr/>
          <p:nvPr/>
        </p:nvGrpSpPr>
        <p:grpSpPr>
          <a:xfrm>
            <a:off x="5869888" y="4477625"/>
            <a:ext cx="168361" cy="261749"/>
            <a:chOff x="1877913" y="1847725"/>
            <a:chExt cx="168361" cy="261749"/>
          </a:xfrm>
        </p:grpSpPr>
        <p:sp>
          <p:nvSpPr>
            <p:cNvPr id="2736" name="Google Shape;2736;p5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54"/>
          <p:cNvSpPr txBox="1"/>
          <p:nvPr>
            <p:ph type="title"/>
          </p:nvPr>
        </p:nvSpPr>
        <p:spPr>
          <a:xfrm>
            <a:off x="720000" y="3938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Selected Attributes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43" name="Google Shape;2743;p54"/>
          <p:cNvSpPr txBox="1"/>
          <p:nvPr>
            <p:ph idx="1" type="body"/>
          </p:nvPr>
        </p:nvSpPr>
        <p:spPr>
          <a:xfrm>
            <a:off x="1581525" y="966550"/>
            <a:ext cx="43959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County (name)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Latitude/longitude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Temperature (min/max)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Wind Speed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Wind Gust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744" name="Google Shape;27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5" y="2939338"/>
            <a:ext cx="8176773" cy="630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45" name="Google Shape;2745;p54"/>
          <p:cNvSpPr txBox="1"/>
          <p:nvPr>
            <p:ph idx="1" type="body"/>
          </p:nvPr>
        </p:nvSpPr>
        <p:spPr>
          <a:xfrm>
            <a:off x="4624375" y="1003300"/>
            <a:ext cx="3110400" cy="17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Weather Code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UV Index</a:t>
            </a:r>
            <a:endParaRPr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Sunrise/Sunset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MA Counties Shapefiles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Air Quality Index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746" name="Google Shape;274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25" y="3749250"/>
            <a:ext cx="5729155" cy="630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p55"/>
          <p:cNvSpPr/>
          <p:nvPr/>
        </p:nvSpPr>
        <p:spPr>
          <a:xfrm>
            <a:off x="706450" y="138450"/>
            <a:ext cx="3865500" cy="87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2752" name="Google Shape;27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00" y="95833"/>
            <a:ext cx="3629014" cy="24193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53" name="Google Shape;27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700" y="2571742"/>
            <a:ext cx="3629025" cy="24193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54" name="Google Shape;275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400" y="1125500"/>
            <a:ext cx="3865600" cy="386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55" name="Google Shape;2755;p55"/>
          <p:cNvSpPr txBox="1"/>
          <p:nvPr/>
        </p:nvSpPr>
        <p:spPr>
          <a:xfrm>
            <a:off x="706450" y="95825"/>
            <a:ext cx="38655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rPr>
              <a:t>Data Cleaning</a:t>
            </a:r>
            <a:endParaRPr sz="1800">
              <a:solidFill>
                <a:schemeClr val="accent3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yne"/>
              <a:buChar char="●"/>
            </a:pPr>
            <a:r>
              <a:rPr lang="en" sz="1800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rPr>
              <a:t>Outliers</a:t>
            </a:r>
            <a:endParaRPr sz="1800">
              <a:solidFill>
                <a:schemeClr val="accent3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yne"/>
              <a:buChar char="●"/>
            </a:pPr>
            <a:r>
              <a:rPr lang="en" sz="1800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rPr>
              <a:t>Scaling</a:t>
            </a:r>
            <a:endParaRPr sz="1800">
              <a:solidFill>
                <a:schemeClr val="accent3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56"/>
          <p:cNvSpPr txBox="1"/>
          <p:nvPr>
            <p:ph type="title"/>
          </p:nvPr>
        </p:nvSpPr>
        <p:spPr>
          <a:xfrm>
            <a:off x="1982400" y="2157600"/>
            <a:ext cx="5516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57"/>
          <p:cNvSpPr txBox="1"/>
          <p:nvPr>
            <p:ph type="title"/>
          </p:nvPr>
        </p:nvSpPr>
        <p:spPr>
          <a:xfrm>
            <a:off x="1982400" y="2157600"/>
            <a:ext cx="5179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p58"/>
          <p:cNvSpPr/>
          <p:nvPr/>
        </p:nvSpPr>
        <p:spPr>
          <a:xfrm>
            <a:off x="3944550" y="838045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1" name="Google Shape;2771;p58"/>
          <p:cNvSpPr txBox="1"/>
          <p:nvPr>
            <p:ph type="title"/>
          </p:nvPr>
        </p:nvSpPr>
        <p:spPr>
          <a:xfrm>
            <a:off x="2391900" y="2228575"/>
            <a:ext cx="43602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2" name="Google Shape;2772;p58"/>
          <p:cNvSpPr txBox="1"/>
          <p:nvPr>
            <p:ph idx="1" type="subTitle"/>
          </p:nvPr>
        </p:nvSpPr>
        <p:spPr>
          <a:xfrm>
            <a:off x="2391900" y="2765748"/>
            <a:ext cx="436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Implications of Findings,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Project Limitations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3" name="Google Shape;2773;p58"/>
          <p:cNvSpPr txBox="1"/>
          <p:nvPr>
            <p:ph idx="2" type="title"/>
          </p:nvPr>
        </p:nvSpPr>
        <p:spPr>
          <a:xfrm>
            <a:off x="3912000" y="1061695"/>
            <a:ext cx="13200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74" name="Google Shape;2774;p58"/>
          <p:cNvGrpSpPr/>
          <p:nvPr/>
        </p:nvGrpSpPr>
        <p:grpSpPr>
          <a:xfrm flipH="1">
            <a:off x="4387505" y="459928"/>
            <a:ext cx="170170" cy="263393"/>
            <a:chOff x="1223537" y="2032528"/>
            <a:chExt cx="170170" cy="263393"/>
          </a:xfrm>
        </p:grpSpPr>
        <p:sp>
          <p:nvSpPr>
            <p:cNvPr id="2775" name="Google Shape;2775;p58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6" name="Google Shape;2776;p58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77" name="Google Shape;2777;p58"/>
          <p:cNvGrpSpPr/>
          <p:nvPr/>
        </p:nvGrpSpPr>
        <p:grpSpPr>
          <a:xfrm flipH="1">
            <a:off x="6147453" y="4188949"/>
            <a:ext cx="168361" cy="263393"/>
            <a:chOff x="883360" y="2474311"/>
            <a:chExt cx="168361" cy="263393"/>
          </a:xfrm>
        </p:grpSpPr>
        <p:sp>
          <p:nvSpPr>
            <p:cNvPr id="2778" name="Google Shape;2778;p58"/>
            <p:cNvSpPr/>
            <p:nvPr/>
          </p:nvSpPr>
          <p:spPr>
            <a:xfrm>
              <a:off x="883360" y="247431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58"/>
            <p:cNvSpPr/>
            <p:nvPr/>
          </p:nvSpPr>
          <p:spPr>
            <a:xfrm>
              <a:off x="931370" y="2570494"/>
              <a:ext cx="50147" cy="113940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0" name="Google Shape;2780;p58"/>
          <p:cNvGrpSpPr/>
          <p:nvPr/>
        </p:nvGrpSpPr>
        <p:grpSpPr>
          <a:xfrm flipH="1">
            <a:off x="2765449" y="3673347"/>
            <a:ext cx="170170" cy="262078"/>
            <a:chOff x="1240143" y="2855097"/>
            <a:chExt cx="170170" cy="262078"/>
          </a:xfrm>
        </p:grpSpPr>
        <p:sp>
          <p:nvSpPr>
            <p:cNvPr id="2781" name="Google Shape;2781;p58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8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3" name="Google Shape;2783;p58"/>
          <p:cNvGrpSpPr/>
          <p:nvPr/>
        </p:nvGrpSpPr>
        <p:grpSpPr>
          <a:xfrm>
            <a:off x="-324054" y="294563"/>
            <a:ext cx="3320595" cy="1723840"/>
            <a:chOff x="4666075" y="3825750"/>
            <a:chExt cx="2868269" cy="1489021"/>
          </a:xfrm>
        </p:grpSpPr>
        <p:sp>
          <p:nvSpPr>
            <p:cNvPr id="2784" name="Google Shape;2784;p58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58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58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58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58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58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58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58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58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8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8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8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8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58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58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8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8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8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8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8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8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8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8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8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8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8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8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1" name="Google Shape;2811;p58"/>
          <p:cNvGrpSpPr/>
          <p:nvPr/>
        </p:nvGrpSpPr>
        <p:grpSpPr>
          <a:xfrm>
            <a:off x="250675" y="2006001"/>
            <a:ext cx="168361" cy="263393"/>
            <a:chOff x="250675" y="2006001"/>
            <a:chExt cx="168361" cy="263393"/>
          </a:xfrm>
        </p:grpSpPr>
        <p:sp>
          <p:nvSpPr>
            <p:cNvPr id="2812" name="Google Shape;2812;p58"/>
            <p:cNvSpPr/>
            <p:nvPr/>
          </p:nvSpPr>
          <p:spPr>
            <a:xfrm>
              <a:off x="250675" y="20060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58"/>
            <p:cNvSpPr/>
            <p:nvPr/>
          </p:nvSpPr>
          <p:spPr>
            <a:xfrm>
              <a:off x="317263" y="20872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4" name="Google Shape;2814;p58"/>
          <p:cNvGrpSpPr/>
          <p:nvPr/>
        </p:nvGrpSpPr>
        <p:grpSpPr>
          <a:xfrm>
            <a:off x="1343050" y="3411600"/>
            <a:ext cx="168361" cy="261749"/>
            <a:chOff x="1877913" y="1847725"/>
            <a:chExt cx="168361" cy="261749"/>
          </a:xfrm>
        </p:grpSpPr>
        <p:sp>
          <p:nvSpPr>
            <p:cNvPr id="2815" name="Google Shape;2815;p5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7" name="Google Shape;2817;p58"/>
          <p:cNvGrpSpPr/>
          <p:nvPr/>
        </p:nvGrpSpPr>
        <p:grpSpPr>
          <a:xfrm>
            <a:off x="1210263" y="2154175"/>
            <a:ext cx="168361" cy="261749"/>
            <a:chOff x="1210263" y="2154175"/>
            <a:chExt cx="168361" cy="261749"/>
          </a:xfrm>
        </p:grpSpPr>
        <p:sp>
          <p:nvSpPr>
            <p:cNvPr id="2818" name="Google Shape;2818;p58"/>
            <p:cNvSpPr/>
            <p:nvPr/>
          </p:nvSpPr>
          <p:spPr>
            <a:xfrm>
              <a:off x="1210263" y="215417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8"/>
            <p:cNvSpPr/>
            <p:nvPr/>
          </p:nvSpPr>
          <p:spPr>
            <a:xfrm>
              <a:off x="1258272" y="223917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0" name="Google Shape;2820;p58"/>
          <p:cNvGrpSpPr/>
          <p:nvPr/>
        </p:nvGrpSpPr>
        <p:grpSpPr>
          <a:xfrm>
            <a:off x="2056063" y="2154175"/>
            <a:ext cx="168361" cy="261749"/>
            <a:chOff x="2056063" y="2154175"/>
            <a:chExt cx="168361" cy="261749"/>
          </a:xfrm>
        </p:grpSpPr>
        <p:sp>
          <p:nvSpPr>
            <p:cNvPr id="2821" name="Google Shape;2821;p58"/>
            <p:cNvSpPr/>
            <p:nvPr/>
          </p:nvSpPr>
          <p:spPr>
            <a:xfrm>
              <a:off x="2056063" y="215417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8"/>
            <p:cNvSpPr/>
            <p:nvPr/>
          </p:nvSpPr>
          <p:spPr>
            <a:xfrm>
              <a:off x="2104072" y="223917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58"/>
          <p:cNvGrpSpPr/>
          <p:nvPr/>
        </p:nvGrpSpPr>
        <p:grpSpPr>
          <a:xfrm>
            <a:off x="686962" y="2415916"/>
            <a:ext cx="170170" cy="263393"/>
            <a:chOff x="686962" y="2415916"/>
            <a:chExt cx="170170" cy="263393"/>
          </a:xfrm>
        </p:grpSpPr>
        <p:sp>
          <p:nvSpPr>
            <p:cNvPr id="2824" name="Google Shape;2824;p58"/>
            <p:cNvSpPr/>
            <p:nvPr/>
          </p:nvSpPr>
          <p:spPr>
            <a:xfrm>
              <a:off x="686962" y="2415916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8"/>
            <p:cNvSpPr/>
            <p:nvPr/>
          </p:nvSpPr>
          <p:spPr>
            <a:xfrm>
              <a:off x="742370" y="2500589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6" name="Google Shape;2826;p58"/>
          <p:cNvGrpSpPr/>
          <p:nvPr/>
        </p:nvGrpSpPr>
        <p:grpSpPr>
          <a:xfrm>
            <a:off x="1509143" y="2578422"/>
            <a:ext cx="170170" cy="262078"/>
            <a:chOff x="1509143" y="2578422"/>
            <a:chExt cx="170170" cy="262078"/>
          </a:xfrm>
        </p:grpSpPr>
        <p:sp>
          <p:nvSpPr>
            <p:cNvPr id="2827" name="Google Shape;2827;p58"/>
            <p:cNvSpPr/>
            <p:nvPr/>
          </p:nvSpPr>
          <p:spPr>
            <a:xfrm>
              <a:off x="1509143" y="2578422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58"/>
            <p:cNvSpPr/>
            <p:nvPr/>
          </p:nvSpPr>
          <p:spPr>
            <a:xfrm>
              <a:off x="1568333" y="2662274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9" name="Google Shape;2829;p58"/>
          <p:cNvGrpSpPr/>
          <p:nvPr/>
        </p:nvGrpSpPr>
        <p:grpSpPr>
          <a:xfrm rot="437357">
            <a:off x="-1545042" y="2805724"/>
            <a:ext cx="4520289" cy="3029851"/>
            <a:chOff x="-1358038" y="4900407"/>
            <a:chExt cx="3785678" cy="2537457"/>
          </a:xfrm>
        </p:grpSpPr>
        <p:sp>
          <p:nvSpPr>
            <p:cNvPr id="2830" name="Google Shape;2830;p58"/>
            <p:cNvSpPr/>
            <p:nvPr/>
          </p:nvSpPr>
          <p:spPr>
            <a:xfrm flipH="1" rot="717654">
              <a:off x="-1203315" y="5240459"/>
              <a:ext cx="3476232" cy="1857351"/>
            </a:xfrm>
            <a:custGeom>
              <a:rect b="b" l="l" r="r" t="t"/>
              <a:pathLst>
                <a:path extrusionOk="0" h="15426" w="28872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58"/>
            <p:cNvSpPr/>
            <p:nvPr/>
          </p:nvSpPr>
          <p:spPr>
            <a:xfrm flipH="1" rot="717654">
              <a:off x="-940711" y="5491764"/>
              <a:ext cx="2990171" cy="1437744"/>
            </a:xfrm>
            <a:custGeom>
              <a:rect b="b" l="l" r="r" t="t"/>
              <a:pathLst>
                <a:path extrusionOk="0" h="11941" w="24835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8"/>
            <p:cNvSpPr/>
            <p:nvPr/>
          </p:nvSpPr>
          <p:spPr>
            <a:xfrm flipH="1" rot="717654">
              <a:off x="-752465" y="5725484"/>
              <a:ext cx="2554438" cy="1093629"/>
            </a:xfrm>
            <a:custGeom>
              <a:rect b="b" l="l" r="r" t="t"/>
              <a:pathLst>
                <a:path extrusionOk="0" h="9083" w="21216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8"/>
            <p:cNvSpPr/>
            <p:nvPr/>
          </p:nvSpPr>
          <p:spPr>
            <a:xfrm flipH="1" rot="717654">
              <a:off x="-508714" y="5950303"/>
              <a:ext cx="2044056" cy="875698"/>
            </a:xfrm>
            <a:custGeom>
              <a:rect b="b" l="l" r="r" t="t"/>
              <a:pathLst>
                <a:path extrusionOk="0" h="7273" w="16977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8"/>
            <p:cNvSpPr/>
            <p:nvPr/>
          </p:nvSpPr>
          <p:spPr>
            <a:xfrm flipH="1" rot="717654">
              <a:off x="-372828" y="6143991"/>
              <a:ext cx="1708257" cy="829463"/>
            </a:xfrm>
            <a:custGeom>
              <a:rect b="b" l="l" r="r" t="t"/>
              <a:pathLst>
                <a:path extrusionOk="0" h="6889" w="14188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8"/>
            <p:cNvSpPr/>
            <p:nvPr/>
          </p:nvSpPr>
          <p:spPr>
            <a:xfrm flipH="1" rot="717654">
              <a:off x="1893118" y="6587873"/>
              <a:ext cx="136656" cy="462351"/>
            </a:xfrm>
            <a:custGeom>
              <a:rect b="b" l="l" r="r" t="t"/>
              <a:pathLst>
                <a:path extrusionOk="0" h="3840" w="1135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8"/>
            <p:cNvSpPr/>
            <p:nvPr/>
          </p:nvSpPr>
          <p:spPr>
            <a:xfrm flipH="1" rot="717654">
              <a:off x="1795194" y="6177264"/>
              <a:ext cx="148455" cy="197944"/>
            </a:xfrm>
            <a:custGeom>
              <a:rect b="b" l="l" r="r" t="t"/>
              <a:pathLst>
                <a:path extrusionOk="0" h="1644" w="1233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8"/>
            <p:cNvSpPr/>
            <p:nvPr/>
          </p:nvSpPr>
          <p:spPr>
            <a:xfrm flipH="1" rot="717654">
              <a:off x="1674546" y="5936363"/>
              <a:ext cx="106435" cy="92350"/>
            </a:xfrm>
            <a:custGeom>
              <a:rect b="b" l="l" r="r" t="t"/>
              <a:pathLst>
                <a:path extrusionOk="0" h="767" w="884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8"/>
            <p:cNvSpPr/>
            <p:nvPr/>
          </p:nvSpPr>
          <p:spPr>
            <a:xfrm flipH="1" rot="717654">
              <a:off x="1332051" y="5612036"/>
              <a:ext cx="296549" cy="189034"/>
            </a:xfrm>
            <a:custGeom>
              <a:rect b="b" l="l" r="r" t="t"/>
              <a:pathLst>
                <a:path extrusionOk="0" h="1570" w="2463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8"/>
            <p:cNvSpPr/>
            <p:nvPr/>
          </p:nvSpPr>
          <p:spPr>
            <a:xfrm flipH="1" rot="717654">
              <a:off x="1044094" y="5447004"/>
              <a:ext cx="166756" cy="49606"/>
            </a:xfrm>
            <a:custGeom>
              <a:rect b="b" l="l" r="r" t="t"/>
              <a:pathLst>
                <a:path extrusionOk="0" h="412" w="1385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8"/>
            <p:cNvSpPr/>
            <p:nvPr/>
          </p:nvSpPr>
          <p:spPr>
            <a:xfrm flipH="1" rot="717654">
              <a:off x="514043" y="5304443"/>
              <a:ext cx="356027" cy="28897"/>
            </a:xfrm>
            <a:custGeom>
              <a:rect b="b" l="l" r="r" t="t"/>
              <a:pathLst>
                <a:path extrusionOk="0" h="240" w="2957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8"/>
            <p:cNvSpPr/>
            <p:nvPr/>
          </p:nvSpPr>
          <p:spPr>
            <a:xfrm flipH="1" rot="717654">
              <a:off x="177436" y="5238859"/>
              <a:ext cx="131238" cy="50449"/>
            </a:xfrm>
            <a:custGeom>
              <a:rect b="b" l="l" r="r" t="t"/>
              <a:pathLst>
                <a:path extrusionOk="0" h="419" w="109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8"/>
            <p:cNvSpPr/>
            <p:nvPr/>
          </p:nvSpPr>
          <p:spPr>
            <a:xfrm flipH="1" rot="717654">
              <a:off x="-11796" y="5263116"/>
              <a:ext cx="61044" cy="41660"/>
            </a:xfrm>
            <a:custGeom>
              <a:rect b="b" l="l" r="r" t="t"/>
              <a:pathLst>
                <a:path extrusionOk="0" h="346" w="507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8"/>
            <p:cNvSpPr/>
            <p:nvPr/>
          </p:nvSpPr>
          <p:spPr>
            <a:xfrm flipH="1" rot="717654">
              <a:off x="-463919" y="5323005"/>
              <a:ext cx="288482" cy="231055"/>
            </a:xfrm>
            <a:custGeom>
              <a:rect b="b" l="l" r="r" t="t"/>
              <a:pathLst>
                <a:path extrusionOk="0" h="1919" w="2396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8"/>
            <p:cNvSpPr/>
            <p:nvPr/>
          </p:nvSpPr>
          <p:spPr>
            <a:xfrm flipH="1" rot="717654">
              <a:off x="-667018" y="5589988"/>
              <a:ext cx="69712" cy="88015"/>
            </a:xfrm>
            <a:custGeom>
              <a:rect b="b" l="l" r="r" t="t"/>
              <a:pathLst>
                <a:path extrusionOk="0" h="731" w="579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8"/>
            <p:cNvSpPr/>
            <p:nvPr/>
          </p:nvSpPr>
          <p:spPr>
            <a:xfrm flipH="1" rot="717654">
              <a:off x="-877942" y="5735594"/>
              <a:ext cx="120040" cy="241049"/>
            </a:xfrm>
            <a:custGeom>
              <a:rect b="b" l="l" r="r" t="t"/>
              <a:pathLst>
                <a:path extrusionOk="0" h="2002" w="997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8"/>
            <p:cNvSpPr/>
            <p:nvPr/>
          </p:nvSpPr>
          <p:spPr>
            <a:xfrm flipH="1" rot="717654">
              <a:off x="-1022686" y="6118179"/>
              <a:ext cx="39371" cy="86811"/>
            </a:xfrm>
            <a:custGeom>
              <a:rect b="b" l="l" r="r" t="t"/>
              <a:pathLst>
                <a:path extrusionOk="0" h="721" w="327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8"/>
            <p:cNvSpPr/>
            <p:nvPr/>
          </p:nvSpPr>
          <p:spPr>
            <a:xfrm flipH="1" rot="717654">
              <a:off x="1445445" y="5740983"/>
              <a:ext cx="89458" cy="53098"/>
            </a:xfrm>
            <a:custGeom>
              <a:rect b="b" l="l" r="r" t="t"/>
              <a:pathLst>
                <a:path extrusionOk="0" h="441" w="743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8"/>
            <p:cNvSpPr/>
            <p:nvPr/>
          </p:nvSpPr>
          <p:spPr>
            <a:xfrm flipH="1" rot="717654">
              <a:off x="1787660" y="6218200"/>
              <a:ext cx="55746" cy="57794"/>
            </a:xfrm>
            <a:custGeom>
              <a:rect b="b" l="l" r="r" t="t"/>
              <a:pathLst>
                <a:path extrusionOk="0" h="480" w="463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8"/>
            <p:cNvSpPr/>
            <p:nvPr/>
          </p:nvSpPr>
          <p:spPr>
            <a:xfrm flipH="1" rot="717654">
              <a:off x="1869058" y="6608865"/>
              <a:ext cx="96080" cy="272595"/>
            </a:xfrm>
            <a:custGeom>
              <a:rect b="b" l="l" r="r" t="t"/>
              <a:pathLst>
                <a:path extrusionOk="0" h="2264" w="798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8"/>
            <p:cNvSpPr/>
            <p:nvPr/>
          </p:nvSpPr>
          <p:spPr>
            <a:xfrm flipH="1" rot="717654">
              <a:off x="591662" y="5360698"/>
              <a:ext cx="179398" cy="34195"/>
            </a:xfrm>
            <a:custGeom>
              <a:rect b="b" l="l" r="r" t="t"/>
              <a:pathLst>
                <a:path extrusionOk="0" h="284" w="149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8"/>
            <p:cNvSpPr/>
            <p:nvPr/>
          </p:nvSpPr>
          <p:spPr>
            <a:xfrm flipH="1" rot="717654">
              <a:off x="-347619" y="5410965"/>
              <a:ext cx="132803" cy="114384"/>
            </a:xfrm>
            <a:custGeom>
              <a:rect b="b" l="l" r="r" t="t"/>
              <a:pathLst>
                <a:path extrusionOk="0" h="950" w="1103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8"/>
            <p:cNvSpPr/>
            <p:nvPr/>
          </p:nvSpPr>
          <p:spPr>
            <a:xfrm flipH="1" rot="717654">
              <a:off x="-822405" y="5839097"/>
              <a:ext cx="58034" cy="105113"/>
            </a:xfrm>
            <a:custGeom>
              <a:rect b="b" l="l" r="r" t="t"/>
              <a:pathLst>
                <a:path extrusionOk="0" h="873" w="482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8"/>
            <p:cNvSpPr/>
            <p:nvPr/>
          </p:nvSpPr>
          <p:spPr>
            <a:xfrm flipH="1" rot="717654">
              <a:off x="-1022890" y="6212697"/>
              <a:ext cx="34676" cy="135093"/>
            </a:xfrm>
            <a:custGeom>
              <a:rect b="b" l="l" r="r" t="t"/>
              <a:pathLst>
                <a:path extrusionOk="0" h="1122" w="288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4" name="Google Shape;2854;p58"/>
          <p:cNvGrpSpPr/>
          <p:nvPr/>
        </p:nvGrpSpPr>
        <p:grpSpPr>
          <a:xfrm flipH="1" rot="-437357">
            <a:off x="6379758" y="2805724"/>
            <a:ext cx="4520289" cy="3029851"/>
            <a:chOff x="-1358038" y="4900407"/>
            <a:chExt cx="3785678" cy="2537457"/>
          </a:xfrm>
        </p:grpSpPr>
        <p:sp>
          <p:nvSpPr>
            <p:cNvPr id="2855" name="Google Shape;2855;p58"/>
            <p:cNvSpPr/>
            <p:nvPr/>
          </p:nvSpPr>
          <p:spPr>
            <a:xfrm flipH="1" rot="717654">
              <a:off x="-1203315" y="5240459"/>
              <a:ext cx="3476232" cy="1857351"/>
            </a:xfrm>
            <a:custGeom>
              <a:rect b="b" l="l" r="r" t="t"/>
              <a:pathLst>
                <a:path extrusionOk="0" h="15426" w="28872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8"/>
            <p:cNvSpPr/>
            <p:nvPr/>
          </p:nvSpPr>
          <p:spPr>
            <a:xfrm flipH="1" rot="717654">
              <a:off x="-940711" y="5491764"/>
              <a:ext cx="2990171" cy="1437744"/>
            </a:xfrm>
            <a:custGeom>
              <a:rect b="b" l="l" r="r" t="t"/>
              <a:pathLst>
                <a:path extrusionOk="0" h="11941" w="24835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8"/>
            <p:cNvSpPr/>
            <p:nvPr/>
          </p:nvSpPr>
          <p:spPr>
            <a:xfrm flipH="1" rot="717654">
              <a:off x="-752465" y="5725484"/>
              <a:ext cx="2554438" cy="1093629"/>
            </a:xfrm>
            <a:custGeom>
              <a:rect b="b" l="l" r="r" t="t"/>
              <a:pathLst>
                <a:path extrusionOk="0" h="9083" w="21216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8"/>
            <p:cNvSpPr/>
            <p:nvPr/>
          </p:nvSpPr>
          <p:spPr>
            <a:xfrm flipH="1" rot="717654">
              <a:off x="-508714" y="5950303"/>
              <a:ext cx="2044056" cy="875698"/>
            </a:xfrm>
            <a:custGeom>
              <a:rect b="b" l="l" r="r" t="t"/>
              <a:pathLst>
                <a:path extrusionOk="0" h="7273" w="16977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8"/>
            <p:cNvSpPr/>
            <p:nvPr/>
          </p:nvSpPr>
          <p:spPr>
            <a:xfrm flipH="1" rot="717654">
              <a:off x="-372828" y="6143991"/>
              <a:ext cx="1708257" cy="829463"/>
            </a:xfrm>
            <a:custGeom>
              <a:rect b="b" l="l" r="r" t="t"/>
              <a:pathLst>
                <a:path extrusionOk="0" h="6889" w="14188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8"/>
            <p:cNvSpPr/>
            <p:nvPr/>
          </p:nvSpPr>
          <p:spPr>
            <a:xfrm flipH="1" rot="717654">
              <a:off x="1893118" y="6587873"/>
              <a:ext cx="136656" cy="462351"/>
            </a:xfrm>
            <a:custGeom>
              <a:rect b="b" l="l" r="r" t="t"/>
              <a:pathLst>
                <a:path extrusionOk="0" h="3840" w="1135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8"/>
            <p:cNvSpPr/>
            <p:nvPr/>
          </p:nvSpPr>
          <p:spPr>
            <a:xfrm flipH="1" rot="717654">
              <a:off x="1795194" y="6177264"/>
              <a:ext cx="148455" cy="197944"/>
            </a:xfrm>
            <a:custGeom>
              <a:rect b="b" l="l" r="r" t="t"/>
              <a:pathLst>
                <a:path extrusionOk="0" h="1644" w="1233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8"/>
            <p:cNvSpPr/>
            <p:nvPr/>
          </p:nvSpPr>
          <p:spPr>
            <a:xfrm flipH="1" rot="717654">
              <a:off x="1674546" y="5936363"/>
              <a:ext cx="106435" cy="92350"/>
            </a:xfrm>
            <a:custGeom>
              <a:rect b="b" l="l" r="r" t="t"/>
              <a:pathLst>
                <a:path extrusionOk="0" h="767" w="884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8"/>
            <p:cNvSpPr/>
            <p:nvPr/>
          </p:nvSpPr>
          <p:spPr>
            <a:xfrm flipH="1" rot="717654">
              <a:off x="1332051" y="5612036"/>
              <a:ext cx="296549" cy="189034"/>
            </a:xfrm>
            <a:custGeom>
              <a:rect b="b" l="l" r="r" t="t"/>
              <a:pathLst>
                <a:path extrusionOk="0" h="1570" w="2463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8"/>
            <p:cNvSpPr/>
            <p:nvPr/>
          </p:nvSpPr>
          <p:spPr>
            <a:xfrm flipH="1" rot="717654">
              <a:off x="1044094" y="5447004"/>
              <a:ext cx="166756" cy="49606"/>
            </a:xfrm>
            <a:custGeom>
              <a:rect b="b" l="l" r="r" t="t"/>
              <a:pathLst>
                <a:path extrusionOk="0" h="412" w="1385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8"/>
            <p:cNvSpPr/>
            <p:nvPr/>
          </p:nvSpPr>
          <p:spPr>
            <a:xfrm flipH="1" rot="717654">
              <a:off x="514043" y="5304443"/>
              <a:ext cx="356027" cy="28897"/>
            </a:xfrm>
            <a:custGeom>
              <a:rect b="b" l="l" r="r" t="t"/>
              <a:pathLst>
                <a:path extrusionOk="0" h="240" w="2957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8"/>
            <p:cNvSpPr/>
            <p:nvPr/>
          </p:nvSpPr>
          <p:spPr>
            <a:xfrm flipH="1" rot="717654">
              <a:off x="177436" y="5238859"/>
              <a:ext cx="131238" cy="50449"/>
            </a:xfrm>
            <a:custGeom>
              <a:rect b="b" l="l" r="r" t="t"/>
              <a:pathLst>
                <a:path extrusionOk="0" h="419" w="109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8"/>
            <p:cNvSpPr/>
            <p:nvPr/>
          </p:nvSpPr>
          <p:spPr>
            <a:xfrm flipH="1" rot="717654">
              <a:off x="-11796" y="5263116"/>
              <a:ext cx="61044" cy="41660"/>
            </a:xfrm>
            <a:custGeom>
              <a:rect b="b" l="l" r="r" t="t"/>
              <a:pathLst>
                <a:path extrusionOk="0" h="346" w="507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8"/>
            <p:cNvSpPr/>
            <p:nvPr/>
          </p:nvSpPr>
          <p:spPr>
            <a:xfrm flipH="1" rot="717654">
              <a:off x="-463919" y="5323005"/>
              <a:ext cx="288482" cy="231055"/>
            </a:xfrm>
            <a:custGeom>
              <a:rect b="b" l="l" r="r" t="t"/>
              <a:pathLst>
                <a:path extrusionOk="0" h="1919" w="2396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8"/>
            <p:cNvSpPr/>
            <p:nvPr/>
          </p:nvSpPr>
          <p:spPr>
            <a:xfrm flipH="1" rot="717654">
              <a:off x="-667018" y="5589988"/>
              <a:ext cx="69712" cy="88015"/>
            </a:xfrm>
            <a:custGeom>
              <a:rect b="b" l="l" r="r" t="t"/>
              <a:pathLst>
                <a:path extrusionOk="0" h="731" w="579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8"/>
            <p:cNvSpPr/>
            <p:nvPr/>
          </p:nvSpPr>
          <p:spPr>
            <a:xfrm flipH="1" rot="717654">
              <a:off x="-877942" y="5735594"/>
              <a:ext cx="120040" cy="241049"/>
            </a:xfrm>
            <a:custGeom>
              <a:rect b="b" l="l" r="r" t="t"/>
              <a:pathLst>
                <a:path extrusionOk="0" h="2002" w="997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8"/>
            <p:cNvSpPr/>
            <p:nvPr/>
          </p:nvSpPr>
          <p:spPr>
            <a:xfrm flipH="1" rot="717654">
              <a:off x="-1022686" y="6118179"/>
              <a:ext cx="39371" cy="86811"/>
            </a:xfrm>
            <a:custGeom>
              <a:rect b="b" l="l" r="r" t="t"/>
              <a:pathLst>
                <a:path extrusionOk="0" h="721" w="327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8"/>
            <p:cNvSpPr/>
            <p:nvPr/>
          </p:nvSpPr>
          <p:spPr>
            <a:xfrm flipH="1" rot="717654">
              <a:off x="1445445" y="5740983"/>
              <a:ext cx="89458" cy="53098"/>
            </a:xfrm>
            <a:custGeom>
              <a:rect b="b" l="l" r="r" t="t"/>
              <a:pathLst>
                <a:path extrusionOk="0" h="441" w="743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8"/>
            <p:cNvSpPr/>
            <p:nvPr/>
          </p:nvSpPr>
          <p:spPr>
            <a:xfrm flipH="1" rot="717654">
              <a:off x="1787660" y="6218200"/>
              <a:ext cx="55746" cy="57794"/>
            </a:xfrm>
            <a:custGeom>
              <a:rect b="b" l="l" r="r" t="t"/>
              <a:pathLst>
                <a:path extrusionOk="0" h="480" w="463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8"/>
            <p:cNvSpPr/>
            <p:nvPr/>
          </p:nvSpPr>
          <p:spPr>
            <a:xfrm flipH="1" rot="717654">
              <a:off x="1869058" y="6608865"/>
              <a:ext cx="96080" cy="272595"/>
            </a:xfrm>
            <a:custGeom>
              <a:rect b="b" l="l" r="r" t="t"/>
              <a:pathLst>
                <a:path extrusionOk="0" h="2264" w="798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8"/>
            <p:cNvSpPr/>
            <p:nvPr/>
          </p:nvSpPr>
          <p:spPr>
            <a:xfrm flipH="1" rot="717654">
              <a:off x="591662" y="5360698"/>
              <a:ext cx="179398" cy="34195"/>
            </a:xfrm>
            <a:custGeom>
              <a:rect b="b" l="l" r="r" t="t"/>
              <a:pathLst>
                <a:path extrusionOk="0" h="284" w="149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8"/>
            <p:cNvSpPr/>
            <p:nvPr/>
          </p:nvSpPr>
          <p:spPr>
            <a:xfrm flipH="1" rot="717654">
              <a:off x="-347619" y="5410965"/>
              <a:ext cx="132803" cy="114384"/>
            </a:xfrm>
            <a:custGeom>
              <a:rect b="b" l="l" r="r" t="t"/>
              <a:pathLst>
                <a:path extrusionOk="0" h="950" w="1103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8"/>
            <p:cNvSpPr/>
            <p:nvPr/>
          </p:nvSpPr>
          <p:spPr>
            <a:xfrm flipH="1" rot="717654">
              <a:off x="-822405" y="5839097"/>
              <a:ext cx="58034" cy="105113"/>
            </a:xfrm>
            <a:custGeom>
              <a:rect b="b" l="l" r="r" t="t"/>
              <a:pathLst>
                <a:path extrusionOk="0" h="873" w="482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8"/>
            <p:cNvSpPr/>
            <p:nvPr/>
          </p:nvSpPr>
          <p:spPr>
            <a:xfrm flipH="1" rot="717654">
              <a:off x="-1022890" y="6212697"/>
              <a:ext cx="34676" cy="135093"/>
            </a:xfrm>
            <a:custGeom>
              <a:rect b="b" l="l" r="r" t="t"/>
              <a:pathLst>
                <a:path extrusionOk="0" h="1122" w="288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9" name="Google Shape;2879;p58"/>
          <p:cNvGrpSpPr/>
          <p:nvPr/>
        </p:nvGrpSpPr>
        <p:grpSpPr>
          <a:xfrm>
            <a:off x="6435681" y="-214430"/>
            <a:ext cx="3150894" cy="3180434"/>
            <a:chOff x="-4257137" y="276283"/>
            <a:chExt cx="3150894" cy="3180434"/>
          </a:xfrm>
        </p:grpSpPr>
        <p:grpSp>
          <p:nvGrpSpPr>
            <p:cNvPr id="2880" name="Google Shape;2880;p58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2881" name="Google Shape;2881;p58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58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58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58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58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58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58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58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58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58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58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58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58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58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58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58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58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58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58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58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58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58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58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58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58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58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58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58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58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58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58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58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58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58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58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58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58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8" name="Google Shape;2918;p58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9" name="Google Shape;2919;p58"/>
          <p:cNvGrpSpPr/>
          <p:nvPr/>
        </p:nvGrpSpPr>
        <p:grpSpPr>
          <a:xfrm flipH="1">
            <a:off x="3641181" y="4232420"/>
            <a:ext cx="1662816" cy="752173"/>
            <a:chOff x="5935450" y="921661"/>
            <a:chExt cx="739786" cy="334641"/>
          </a:xfrm>
        </p:grpSpPr>
        <p:sp>
          <p:nvSpPr>
            <p:cNvPr id="2920" name="Google Shape;2920;p5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6" name="Google Shape;2926;p58"/>
          <p:cNvSpPr/>
          <p:nvPr/>
        </p:nvSpPr>
        <p:spPr>
          <a:xfrm flipH="1">
            <a:off x="6809807" y="366741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58"/>
          <p:cNvSpPr/>
          <p:nvPr/>
        </p:nvSpPr>
        <p:spPr>
          <a:xfrm flipH="1">
            <a:off x="2113229" y="3399195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58"/>
          <p:cNvSpPr/>
          <p:nvPr/>
        </p:nvSpPr>
        <p:spPr>
          <a:xfrm flipH="1">
            <a:off x="4643177" y="3671882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58"/>
          <p:cNvSpPr/>
          <p:nvPr/>
        </p:nvSpPr>
        <p:spPr>
          <a:xfrm flipH="1">
            <a:off x="2830621" y="48044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58"/>
          <p:cNvSpPr/>
          <p:nvPr/>
        </p:nvSpPr>
        <p:spPr>
          <a:xfrm flipH="1">
            <a:off x="6205809" y="167369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59"/>
          <p:cNvSpPr txBox="1"/>
          <p:nvPr>
            <p:ph idx="1" type="body"/>
          </p:nvPr>
        </p:nvSpPr>
        <p:spPr>
          <a:xfrm>
            <a:off x="1292650" y="1327350"/>
            <a:ext cx="70707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Project Limitations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Only a few reliable data sources for weather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Limited Historical Data (Jan. 1, 2022 to Oct. 30, 2024)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Only information available for Massachusetts counties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API Rate Limits for Open-Mateo and OpenWeatherMap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(***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Implications of Findings: Discussed during the Demo)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p60"/>
          <p:cNvSpPr/>
          <p:nvPr/>
        </p:nvSpPr>
        <p:spPr>
          <a:xfrm flipH="1">
            <a:off x="6154277" y="1733181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1" name="Google Shape;2941;p60"/>
          <p:cNvSpPr txBox="1"/>
          <p:nvPr>
            <p:ph type="title"/>
          </p:nvPr>
        </p:nvSpPr>
        <p:spPr>
          <a:xfrm flipH="1">
            <a:off x="1685323" y="1905000"/>
            <a:ext cx="42366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2" name="Google Shape;2942;p60"/>
          <p:cNvSpPr txBox="1"/>
          <p:nvPr>
            <p:ph idx="1" type="subTitle"/>
          </p:nvPr>
        </p:nvSpPr>
        <p:spPr>
          <a:xfrm flipH="1">
            <a:off x="1685325" y="2486450"/>
            <a:ext cx="42366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Conclusions and Recommendations for Future Work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3" name="Google Shape;2943;p60"/>
          <p:cNvSpPr txBox="1"/>
          <p:nvPr>
            <p:ph idx="2" type="title"/>
          </p:nvPr>
        </p:nvSpPr>
        <p:spPr>
          <a:xfrm flipH="1">
            <a:off x="6104777" y="1956831"/>
            <a:ext cx="13539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44" name="Google Shape;2944;p60"/>
          <p:cNvGrpSpPr/>
          <p:nvPr/>
        </p:nvGrpSpPr>
        <p:grpSpPr>
          <a:xfrm>
            <a:off x="8025083" y="4242746"/>
            <a:ext cx="807652" cy="731519"/>
            <a:chOff x="7873720" y="3736659"/>
            <a:chExt cx="807652" cy="731519"/>
          </a:xfrm>
        </p:grpSpPr>
        <p:sp>
          <p:nvSpPr>
            <p:cNvPr id="2945" name="Google Shape;2945;p60"/>
            <p:cNvSpPr/>
            <p:nvPr/>
          </p:nvSpPr>
          <p:spPr>
            <a:xfrm>
              <a:off x="7873720" y="3981638"/>
              <a:ext cx="807652" cy="239713"/>
            </a:xfrm>
            <a:custGeom>
              <a:rect b="b" l="l" r="r" t="t"/>
              <a:pathLst>
                <a:path extrusionOk="0" h="3369" w="11351">
                  <a:moveTo>
                    <a:pt x="9344" y="0"/>
                  </a:moveTo>
                  <a:cubicBezTo>
                    <a:pt x="9320" y="0"/>
                    <a:pt x="9293" y="3"/>
                    <a:pt x="9264" y="9"/>
                  </a:cubicBezTo>
                  <a:cubicBezTo>
                    <a:pt x="8882" y="88"/>
                    <a:pt x="8073" y="1178"/>
                    <a:pt x="8073" y="1178"/>
                  </a:cubicBezTo>
                  <a:lnTo>
                    <a:pt x="3317" y="1560"/>
                  </a:lnTo>
                  <a:lnTo>
                    <a:pt x="2384" y="728"/>
                  </a:lnTo>
                  <a:cubicBezTo>
                    <a:pt x="2384" y="728"/>
                    <a:pt x="2200" y="591"/>
                    <a:pt x="2014" y="591"/>
                  </a:cubicBezTo>
                  <a:cubicBezTo>
                    <a:pt x="1956" y="591"/>
                    <a:pt x="1898" y="604"/>
                    <a:pt x="1844" y="638"/>
                  </a:cubicBezTo>
                  <a:cubicBezTo>
                    <a:pt x="1620" y="785"/>
                    <a:pt x="1946" y="1122"/>
                    <a:pt x="1946" y="1122"/>
                  </a:cubicBezTo>
                  <a:lnTo>
                    <a:pt x="2474" y="1617"/>
                  </a:lnTo>
                  <a:lnTo>
                    <a:pt x="1979" y="1639"/>
                  </a:lnTo>
                  <a:lnTo>
                    <a:pt x="1114" y="875"/>
                  </a:lnTo>
                  <a:cubicBezTo>
                    <a:pt x="1114" y="875"/>
                    <a:pt x="960" y="661"/>
                    <a:pt x="755" y="661"/>
                  </a:cubicBezTo>
                  <a:cubicBezTo>
                    <a:pt x="695" y="661"/>
                    <a:pt x="630" y="679"/>
                    <a:pt x="563" y="728"/>
                  </a:cubicBezTo>
                  <a:cubicBezTo>
                    <a:pt x="282" y="942"/>
                    <a:pt x="1125" y="1729"/>
                    <a:pt x="1125" y="1729"/>
                  </a:cubicBezTo>
                  <a:lnTo>
                    <a:pt x="394" y="1785"/>
                  </a:lnTo>
                  <a:cubicBezTo>
                    <a:pt x="394" y="1785"/>
                    <a:pt x="12" y="1853"/>
                    <a:pt x="1" y="2111"/>
                  </a:cubicBezTo>
                  <a:cubicBezTo>
                    <a:pt x="1" y="2370"/>
                    <a:pt x="327" y="2426"/>
                    <a:pt x="484" y="2426"/>
                  </a:cubicBezTo>
                  <a:cubicBezTo>
                    <a:pt x="653" y="2426"/>
                    <a:pt x="1170" y="2336"/>
                    <a:pt x="1170" y="2336"/>
                  </a:cubicBezTo>
                  <a:lnTo>
                    <a:pt x="1170" y="2336"/>
                  </a:lnTo>
                  <a:lnTo>
                    <a:pt x="776" y="2831"/>
                  </a:lnTo>
                  <a:cubicBezTo>
                    <a:pt x="630" y="2977"/>
                    <a:pt x="641" y="3213"/>
                    <a:pt x="799" y="3337"/>
                  </a:cubicBezTo>
                  <a:cubicBezTo>
                    <a:pt x="824" y="3358"/>
                    <a:pt x="853" y="3368"/>
                    <a:pt x="887" y="3368"/>
                  </a:cubicBezTo>
                  <a:cubicBezTo>
                    <a:pt x="1233" y="3368"/>
                    <a:pt x="1991" y="2302"/>
                    <a:pt x="1991" y="2302"/>
                  </a:cubicBezTo>
                  <a:cubicBezTo>
                    <a:pt x="1991" y="2302"/>
                    <a:pt x="2455" y="2209"/>
                    <a:pt x="2523" y="2209"/>
                  </a:cubicBezTo>
                  <a:cubicBezTo>
                    <a:pt x="2529" y="2209"/>
                    <a:pt x="2532" y="2210"/>
                    <a:pt x="2530" y="2212"/>
                  </a:cubicBezTo>
                  <a:cubicBezTo>
                    <a:pt x="2508" y="2246"/>
                    <a:pt x="2114" y="2775"/>
                    <a:pt x="2114" y="2775"/>
                  </a:cubicBezTo>
                  <a:cubicBezTo>
                    <a:pt x="2114" y="2775"/>
                    <a:pt x="1799" y="3123"/>
                    <a:pt x="2227" y="3280"/>
                  </a:cubicBezTo>
                  <a:cubicBezTo>
                    <a:pt x="2251" y="3290"/>
                    <a:pt x="2276" y="3294"/>
                    <a:pt x="2302" y="3294"/>
                  </a:cubicBezTo>
                  <a:cubicBezTo>
                    <a:pt x="2727" y="3294"/>
                    <a:pt x="3396" y="2156"/>
                    <a:pt x="3396" y="2156"/>
                  </a:cubicBezTo>
                  <a:lnTo>
                    <a:pt x="8151" y="1864"/>
                  </a:lnTo>
                  <a:cubicBezTo>
                    <a:pt x="8151" y="1864"/>
                    <a:pt x="8545" y="2212"/>
                    <a:pt x="8927" y="2505"/>
                  </a:cubicBezTo>
                  <a:cubicBezTo>
                    <a:pt x="9176" y="2701"/>
                    <a:pt x="9364" y="2836"/>
                    <a:pt x="9509" y="2836"/>
                  </a:cubicBezTo>
                  <a:cubicBezTo>
                    <a:pt x="9579" y="2836"/>
                    <a:pt x="9640" y="2804"/>
                    <a:pt x="9692" y="2730"/>
                  </a:cubicBezTo>
                  <a:cubicBezTo>
                    <a:pt x="9849" y="2505"/>
                    <a:pt x="9174" y="1976"/>
                    <a:pt x="9174" y="1976"/>
                  </a:cubicBezTo>
                  <a:lnTo>
                    <a:pt x="8983" y="1808"/>
                  </a:lnTo>
                  <a:lnTo>
                    <a:pt x="9422" y="1796"/>
                  </a:lnTo>
                  <a:cubicBezTo>
                    <a:pt x="9422" y="1796"/>
                    <a:pt x="9961" y="2257"/>
                    <a:pt x="10209" y="2460"/>
                  </a:cubicBezTo>
                  <a:cubicBezTo>
                    <a:pt x="10378" y="2604"/>
                    <a:pt x="10524" y="2726"/>
                    <a:pt x="10683" y="2726"/>
                  </a:cubicBezTo>
                  <a:cubicBezTo>
                    <a:pt x="10747" y="2726"/>
                    <a:pt x="10813" y="2707"/>
                    <a:pt x="10883" y="2662"/>
                  </a:cubicBezTo>
                  <a:cubicBezTo>
                    <a:pt x="11131" y="2505"/>
                    <a:pt x="10670" y="1886"/>
                    <a:pt x="10591" y="1819"/>
                  </a:cubicBezTo>
                  <a:cubicBezTo>
                    <a:pt x="10524" y="1763"/>
                    <a:pt x="10445" y="1706"/>
                    <a:pt x="10366" y="1662"/>
                  </a:cubicBezTo>
                  <a:lnTo>
                    <a:pt x="10366" y="1662"/>
                  </a:lnTo>
                  <a:cubicBezTo>
                    <a:pt x="10366" y="1662"/>
                    <a:pt x="10426" y="1666"/>
                    <a:pt x="10515" y="1666"/>
                  </a:cubicBezTo>
                  <a:cubicBezTo>
                    <a:pt x="10790" y="1666"/>
                    <a:pt x="11350" y="1627"/>
                    <a:pt x="11333" y="1313"/>
                  </a:cubicBezTo>
                  <a:cubicBezTo>
                    <a:pt x="11315" y="1090"/>
                    <a:pt x="11022" y="1038"/>
                    <a:pt x="10754" y="1038"/>
                  </a:cubicBezTo>
                  <a:cubicBezTo>
                    <a:pt x="10523" y="1038"/>
                    <a:pt x="10310" y="1077"/>
                    <a:pt x="10310" y="1077"/>
                  </a:cubicBezTo>
                  <a:cubicBezTo>
                    <a:pt x="10310" y="1077"/>
                    <a:pt x="10917" y="459"/>
                    <a:pt x="10737" y="234"/>
                  </a:cubicBezTo>
                  <a:cubicBezTo>
                    <a:pt x="10692" y="181"/>
                    <a:pt x="10636" y="158"/>
                    <a:pt x="10574" y="158"/>
                  </a:cubicBezTo>
                  <a:cubicBezTo>
                    <a:pt x="10370" y="158"/>
                    <a:pt x="10097" y="396"/>
                    <a:pt x="9916" y="593"/>
                  </a:cubicBezTo>
                  <a:cubicBezTo>
                    <a:pt x="9680" y="841"/>
                    <a:pt x="9399" y="1167"/>
                    <a:pt x="9399" y="1167"/>
                  </a:cubicBezTo>
                  <a:lnTo>
                    <a:pt x="8927" y="1223"/>
                  </a:lnTo>
                  <a:cubicBezTo>
                    <a:pt x="8927" y="1223"/>
                    <a:pt x="9264" y="830"/>
                    <a:pt x="9444" y="616"/>
                  </a:cubicBezTo>
                  <a:cubicBezTo>
                    <a:pt x="9611" y="419"/>
                    <a:pt x="9642" y="0"/>
                    <a:pt x="9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60"/>
            <p:cNvSpPr/>
            <p:nvPr/>
          </p:nvSpPr>
          <p:spPr>
            <a:xfrm>
              <a:off x="8034525" y="3736659"/>
              <a:ext cx="488035" cy="731519"/>
            </a:xfrm>
            <a:custGeom>
              <a:rect b="b" l="l" r="r" t="t"/>
              <a:pathLst>
                <a:path extrusionOk="0" h="10281" w="6859">
                  <a:moveTo>
                    <a:pt x="5805" y="0"/>
                  </a:moveTo>
                  <a:cubicBezTo>
                    <a:pt x="5468" y="0"/>
                    <a:pt x="5206" y="787"/>
                    <a:pt x="5206" y="787"/>
                  </a:cubicBezTo>
                  <a:cubicBezTo>
                    <a:pt x="5206" y="787"/>
                    <a:pt x="4974" y="9"/>
                    <a:pt x="4705" y="9"/>
                  </a:cubicBezTo>
                  <a:cubicBezTo>
                    <a:pt x="4696" y="9"/>
                    <a:pt x="4686" y="10"/>
                    <a:pt x="4677" y="12"/>
                  </a:cubicBezTo>
                  <a:cubicBezTo>
                    <a:pt x="4385" y="68"/>
                    <a:pt x="4475" y="563"/>
                    <a:pt x="4576" y="900"/>
                  </a:cubicBezTo>
                  <a:cubicBezTo>
                    <a:pt x="4677" y="1237"/>
                    <a:pt x="4812" y="1631"/>
                    <a:pt x="4812" y="1631"/>
                  </a:cubicBezTo>
                  <a:lnTo>
                    <a:pt x="4632" y="2069"/>
                  </a:lnTo>
                  <a:cubicBezTo>
                    <a:pt x="4632" y="2069"/>
                    <a:pt x="4464" y="1586"/>
                    <a:pt x="4362" y="1316"/>
                  </a:cubicBezTo>
                  <a:cubicBezTo>
                    <a:pt x="4298" y="1152"/>
                    <a:pt x="4116" y="992"/>
                    <a:pt x="3963" y="992"/>
                  </a:cubicBezTo>
                  <a:cubicBezTo>
                    <a:pt x="3875" y="992"/>
                    <a:pt x="3796" y="1045"/>
                    <a:pt x="3755" y="1181"/>
                  </a:cubicBezTo>
                  <a:cubicBezTo>
                    <a:pt x="3632" y="1552"/>
                    <a:pt x="4171" y="2789"/>
                    <a:pt x="4171" y="2789"/>
                  </a:cubicBezTo>
                  <a:lnTo>
                    <a:pt x="2125" y="7106"/>
                  </a:lnTo>
                  <a:lnTo>
                    <a:pt x="945" y="7499"/>
                  </a:lnTo>
                  <a:cubicBezTo>
                    <a:pt x="945" y="7499"/>
                    <a:pt x="585" y="7657"/>
                    <a:pt x="596" y="7915"/>
                  </a:cubicBezTo>
                  <a:cubicBezTo>
                    <a:pt x="602" y="8062"/>
                    <a:pt x="742" y="8096"/>
                    <a:pt x="868" y="8096"/>
                  </a:cubicBezTo>
                  <a:cubicBezTo>
                    <a:pt x="973" y="8096"/>
                    <a:pt x="1068" y="8073"/>
                    <a:pt x="1068" y="8073"/>
                  </a:cubicBezTo>
                  <a:lnTo>
                    <a:pt x="1754" y="7859"/>
                  </a:lnTo>
                  <a:lnTo>
                    <a:pt x="1529" y="8297"/>
                  </a:lnTo>
                  <a:lnTo>
                    <a:pt x="439" y="8668"/>
                  </a:lnTo>
                  <a:cubicBezTo>
                    <a:pt x="439" y="8668"/>
                    <a:pt x="0" y="8713"/>
                    <a:pt x="34" y="9073"/>
                  </a:cubicBezTo>
                  <a:cubicBezTo>
                    <a:pt x="49" y="9189"/>
                    <a:pt x="183" y="9228"/>
                    <a:pt x="354" y="9228"/>
                  </a:cubicBezTo>
                  <a:cubicBezTo>
                    <a:pt x="697" y="9228"/>
                    <a:pt x="1192" y="9073"/>
                    <a:pt x="1192" y="9073"/>
                  </a:cubicBezTo>
                  <a:lnTo>
                    <a:pt x="1192" y="9073"/>
                  </a:lnTo>
                  <a:lnTo>
                    <a:pt x="866" y="9748"/>
                  </a:lnTo>
                  <a:cubicBezTo>
                    <a:pt x="866" y="9748"/>
                    <a:pt x="742" y="10107"/>
                    <a:pt x="956" y="10242"/>
                  </a:cubicBezTo>
                  <a:cubicBezTo>
                    <a:pt x="1000" y="10269"/>
                    <a:pt x="1044" y="10280"/>
                    <a:pt x="1086" y="10280"/>
                  </a:cubicBezTo>
                  <a:cubicBezTo>
                    <a:pt x="1259" y="10280"/>
                    <a:pt x="1410" y="10090"/>
                    <a:pt x="1473" y="9972"/>
                  </a:cubicBezTo>
                  <a:cubicBezTo>
                    <a:pt x="1552" y="9838"/>
                    <a:pt x="1732" y="9343"/>
                    <a:pt x="1732" y="9343"/>
                  </a:cubicBezTo>
                  <a:lnTo>
                    <a:pt x="1968" y="9939"/>
                  </a:lnTo>
                  <a:cubicBezTo>
                    <a:pt x="2003" y="10088"/>
                    <a:pt x="2141" y="10189"/>
                    <a:pt x="2290" y="10189"/>
                  </a:cubicBezTo>
                  <a:cubicBezTo>
                    <a:pt x="2332" y="10189"/>
                    <a:pt x="2375" y="10181"/>
                    <a:pt x="2417" y="10164"/>
                  </a:cubicBezTo>
                  <a:cubicBezTo>
                    <a:pt x="2777" y="10040"/>
                    <a:pt x="2103" y="8612"/>
                    <a:pt x="2103" y="8612"/>
                  </a:cubicBezTo>
                  <a:cubicBezTo>
                    <a:pt x="2103" y="8612"/>
                    <a:pt x="2282" y="8105"/>
                    <a:pt x="2304" y="8105"/>
                  </a:cubicBezTo>
                  <a:cubicBezTo>
                    <a:pt x="2304" y="8105"/>
                    <a:pt x="2305" y="8105"/>
                    <a:pt x="2305" y="8106"/>
                  </a:cubicBezTo>
                  <a:cubicBezTo>
                    <a:pt x="2328" y="8140"/>
                    <a:pt x="2575" y="8747"/>
                    <a:pt x="2575" y="8747"/>
                  </a:cubicBezTo>
                  <a:cubicBezTo>
                    <a:pt x="2575" y="8747"/>
                    <a:pt x="2659" y="8999"/>
                    <a:pt x="2851" y="8999"/>
                  </a:cubicBezTo>
                  <a:cubicBezTo>
                    <a:pt x="2912" y="8999"/>
                    <a:pt x="2985" y="8973"/>
                    <a:pt x="3070" y="8904"/>
                  </a:cubicBezTo>
                  <a:cubicBezTo>
                    <a:pt x="3418" y="8612"/>
                    <a:pt x="2687" y="7331"/>
                    <a:pt x="2687" y="7331"/>
                  </a:cubicBezTo>
                  <a:lnTo>
                    <a:pt x="4801" y="3070"/>
                  </a:lnTo>
                  <a:cubicBezTo>
                    <a:pt x="4801" y="3070"/>
                    <a:pt x="5296" y="2890"/>
                    <a:pt x="5745" y="2710"/>
                  </a:cubicBezTo>
                  <a:cubicBezTo>
                    <a:pt x="6184" y="2530"/>
                    <a:pt x="6442" y="2406"/>
                    <a:pt x="6319" y="2148"/>
                  </a:cubicBezTo>
                  <a:cubicBezTo>
                    <a:pt x="6285" y="2078"/>
                    <a:pt x="6203" y="2052"/>
                    <a:pt x="6101" y="2052"/>
                  </a:cubicBezTo>
                  <a:cubicBezTo>
                    <a:pt x="5827" y="2052"/>
                    <a:pt x="5408" y="2238"/>
                    <a:pt x="5408" y="2238"/>
                  </a:cubicBezTo>
                  <a:lnTo>
                    <a:pt x="5172" y="2305"/>
                  </a:lnTo>
                  <a:lnTo>
                    <a:pt x="5172" y="2305"/>
                  </a:lnTo>
                  <a:lnTo>
                    <a:pt x="5374" y="1912"/>
                  </a:lnTo>
                  <a:cubicBezTo>
                    <a:pt x="5374" y="1912"/>
                    <a:pt x="6049" y="1676"/>
                    <a:pt x="6341" y="1574"/>
                  </a:cubicBezTo>
                  <a:cubicBezTo>
                    <a:pt x="6622" y="1462"/>
                    <a:pt x="6858" y="1372"/>
                    <a:pt x="6847" y="1080"/>
                  </a:cubicBezTo>
                  <a:cubicBezTo>
                    <a:pt x="6841" y="920"/>
                    <a:pt x="6610" y="878"/>
                    <a:pt x="6385" y="878"/>
                  </a:cubicBezTo>
                  <a:cubicBezTo>
                    <a:pt x="6199" y="878"/>
                    <a:pt x="6016" y="907"/>
                    <a:pt x="5970" y="922"/>
                  </a:cubicBezTo>
                  <a:cubicBezTo>
                    <a:pt x="5891" y="956"/>
                    <a:pt x="5801" y="990"/>
                    <a:pt x="5723" y="1035"/>
                  </a:cubicBezTo>
                  <a:cubicBezTo>
                    <a:pt x="5723" y="1035"/>
                    <a:pt x="6285" y="214"/>
                    <a:pt x="5903" y="23"/>
                  </a:cubicBezTo>
                  <a:cubicBezTo>
                    <a:pt x="5869" y="7"/>
                    <a:pt x="5837" y="0"/>
                    <a:pt x="5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60"/>
            <p:cNvSpPr/>
            <p:nvPr/>
          </p:nvSpPr>
          <p:spPr>
            <a:xfrm>
              <a:off x="8008910" y="3740003"/>
              <a:ext cx="541613" cy="714371"/>
            </a:xfrm>
            <a:custGeom>
              <a:rect b="b" l="l" r="r" t="t"/>
              <a:pathLst>
                <a:path extrusionOk="0" h="10040" w="7612">
                  <a:moveTo>
                    <a:pt x="2087" y="1"/>
                  </a:moveTo>
                  <a:cubicBezTo>
                    <a:pt x="1853" y="1"/>
                    <a:pt x="1584" y="581"/>
                    <a:pt x="1563" y="673"/>
                  </a:cubicBezTo>
                  <a:cubicBezTo>
                    <a:pt x="1541" y="763"/>
                    <a:pt x="1530" y="853"/>
                    <a:pt x="1530" y="954"/>
                  </a:cubicBezTo>
                  <a:cubicBezTo>
                    <a:pt x="1530" y="954"/>
                    <a:pt x="1205" y="225"/>
                    <a:pt x="879" y="225"/>
                  </a:cubicBezTo>
                  <a:cubicBezTo>
                    <a:pt x="841" y="225"/>
                    <a:pt x="803" y="235"/>
                    <a:pt x="765" y="257"/>
                  </a:cubicBezTo>
                  <a:cubicBezTo>
                    <a:pt x="417" y="482"/>
                    <a:pt x="1046" y="1269"/>
                    <a:pt x="1046" y="1269"/>
                  </a:cubicBezTo>
                  <a:cubicBezTo>
                    <a:pt x="1046" y="1269"/>
                    <a:pt x="709" y="1173"/>
                    <a:pt x="435" y="1173"/>
                  </a:cubicBezTo>
                  <a:cubicBezTo>
                    <a:pt x="279" y="1173"/>
                    <a:pt x="143" y="1204"/>
                    <a:pt x="102" y="1303"/>
                  </a:cubicBezTo>
                  <a:cubicBezTo>
                    <a:pt x="1" y="1572"/>
                    <a:pt x="473" y="1763"/>
                    <a:pt x="810" y="1853"/>
                  </a:cubicBezTo>
                  <a:cubicBezTo>
                    <a:pt x="1147" y="1943"/>
                    <a:pt x="1563" y="2033"/>
                    <a:pt x="1563" y="2033"/>
                  </a:cubicBezTo>
                  <a:lnTo>
                    <a:pt x="1833" y="2427"/>
                  </a:lnTo>
                  <a:cubicBezTo>
                    <a:pt x="1833" y="2427"/>
                    <a:pt x="1327" y="2314"/>
                    <a:pt x="1046" y="2258"/>
                  </a:cubicBezTo>
                  <a:cubicBezTo>
                    <a:pt x="1014" y="2252"/>
                    <a:pt x="981" y="2248"/>
                    <a:pt x="946" y="2248"/>
                  </a:cubicBezTo>
                  <a:cubicBezTo>
                    <a:pt x="685" y="2248"/>
                    <a:pt x="379" y="2429"/>
                    <a:pt x="608" y="2697"/>
                  </a:cubicBezTo>
                  <a:cubicBezTo>
                    <a:pt x="866" y="3000"/>
                    <a:pt x="2204" y="3191"/>
                    <a:pt x="2204" y="3191"/>
                  </a:cubicBezTo>
                  <a:lnTo>
                    <a:pt x="4779" y="7205"/>
                  </a:lnTo>
                  <a:lnTo>
                    <a:pt x="4475" y="8419"/>
                  </a:lnTo>
                  <a:cubicBezTo>
                    <a:pt x="4475" y="8419"/>
                    <a:pt x="4419" y="8812"/>
                    <a:pt x="4655" y="8947"/>
                  </a:cubicBezTo>
                  <a:cubicBezTo>
                    <a:pt x="4684" y="8962"/>
                    <a:pt x="4711" y="8969"/>
                    <a:pt x="4737" y="8969"/>
                  </a:cubicBezTo>
                  <a:cubicBezTo>
                    <a:pt x="4924" y="8969"/>
                    <a:pt x="5037" y="8621"/>
                    <a:pt x="5037" y="8621"/>
                  </a:cubicBezTo>
                  <a:lnTo>
                    <a:pt x="5217" y="7924"/>
                  </a:lnTo>
                  <a:lnTo>
                    <a:pt x="5476" y="8340"/>
                  </a:lnTo>
                  <a:lnTo>
                    <a:pt x="5206" y="9465"/>
                  </a:lnTo>
                  <a:cubicBezTo>
                    <a:pt x="5206" y="9465"/>
                    <a:pt x="5015" y="9869"/>
                    <a:pt x="5330" y="10027"/>
                  </a:cubicBezTo>
                  <a:cubicBezTo>
                    <a:pt x="5349" y="10036"/>
                    <a:pt x="5369" y="10040"/>
                    <a:pt x="5389" y="10040"/>
                  </a:cubicBezTo>
                  <a:cubicBezTo>
                    <a:pt x="5690" y="10040"/>
                    <a:pt x="5948" y="9049"/>
                    <a:pt x="5948" y="9049"/>
                  </a:cubicBezTo>
                  <a:lnTo>
                    <a:pt x="6353" y="9678"/>
                  </a:lnTo>
                  <a:cubicBezTo>
                    <a:pt x="6353" y="9678"/>
                    <a:pt x="6516" y="9888"/>
                    <a:pt x="6700" y="9888"/>
                  </a:cubicBezTo>
                  <a:cubicBezTo>
                    <a:pt x="6737" y="9888"/>
                    <a:pt x="6775" y="9879"/>
                    <a:pt x="6814" y="9858"/>
                  </a:cubicBezTo>
                  <a:cubicBezTo>
                    <a:pt x="7050" y="9746"/>
                    <a:pt x="6937" y="9431"/>
                    <a:pt x="6859" y="9285"/>
                  </a:cubicBezTo>
                  <a:cubicBezTo>
                    <a:pt x="6791" y="9150"/>
                    <a:pt x="6465" y="8723"/>
                    <a:pt x="6465" y="8723"/>
                  </a:cubicBezTo>
                  <a:lnTo>
                    <a:pt x="6465" y="8723"/>
                  </a:lnTo>
                  <a:lnTo>
                    <a:pt x="7095" y="8835"/>
                  </a:lnTo>
                  <a:cubicBezTo>
                    <a:pt x="7130" y="8848"/>
                    <a:pt x="7166" y="8854"/>
                    <a:pt x="7202" y="8854"/>
                  </a:cubicBezTo>
                  <a:cubicBezTo>
                    <a:pt x="7355" y="8854"/>
                    <a:pt x="7494" y="8741"/>
                    <a:pt x="7522" y="8576"/>
                  </a:cubicBezTo>
                  <a:cubicBezTo>
                    <a:pt x="7612" y="8205"/>
                    <a:pt x="6049" y="8026"/>
                    <a:pt x="6049" y="8026"/>
                  </a:cubicBezTo>
                  <a:cubicBezTo>
                    <a:pt x="6049" y="8026"/>
                    <a:pt x="5687" y="7587"/>
                    <a:pt x="5711" y="7587"/>
                  </a:cubicBezTo>
                  <a:cubicBezTo>
                    <a:pt x="5711" y="7587"/>
                    <a:pt x="5711" y="7587"/>
                    <a:pt x="5712" y="7587"/>
                  </a:cubicBezTo>
                  <a:cubicBezTo>
                    <a:pt x="5757" y="7587"/>
                    <a:pt x="6409" y="7688"/>
                    <a:pt x="6409" y="7688"/>
                  </a:cubicBezTo>
                  <a:cubicBezTo>
                    <a:pt x="6409" y="7688"/>
                    <a:pt x="6460" y="7701"/>
                    <a:pt x="6526" y="7701"/>
                  </a:cubicBezTo>
                  <a:cubicBezTo>
                    <a:pt x="6654" y="7701"/>
                    <a:pt x="6836" y="7652"/>
                    <a:pt x="6791" y="7362"/>
                  </a:cubicBezTo>
                  <a:cubicBezTo>
                    <a:pt x="6735" y="6913"/>
                    <a:pt x="5251" y="6856"/>
                    <a:pt x="5251" y="6856"/>
                  </a:cubicBezTo>
                  <a:lnTo>
                    <a:pt x="2755" y="2798"/>
                  </a:lnTo>
                  <a:cubicBezTo>
                    <a:pt x="2755" y="2798"/>
                    <a:pt x="2867" y="2292"/>
                    <a:pt x="2946" y="1820"/>
                  </a:cubicBezTo>
                  <a:cubicBezTo>
                    <a:pt x="3025" y="1348"/>
                    <a:pt x="3059" y="1066"/>
                    <a:pt x="2777" y="1033"/>
                  </a:cubicBezTo>
                  <a:cubicBezTo>
                    <a:pt x="2772" y="1032"/>
                    <a:pt x="2767" y="1032"/>
                    <a:pt x="2762" y="1032"/>
                  </a:cubicBezTo>
                  <a:cubicBezTo>
                    <a:pt x="2503" y="1032"/>
                    <a:pt x="2373" y="1853"/>
                    <a:pt x="2373" y="1853"/>
                  </a:cubicBezTo>
                  <a:lnTo>
                    <a:pt x="2305" y="2090"/>
                  </a:lnTo>
                  <a:lnTo>
                    <a:pt x="2080" y="1719"/>
                  </a:lnTo>
                  <a:cubicBezTo>
                    <a:pt x="2080" y="1719"/>
                    <a:pt x="2238" y="1021"/>
                    <a:pt x="2305" y="718"/>
                  </a:cubicBezTo>
                  <a:cubicBezTo>
                    <a:pt x="2362" y="403"/>
                    <a:pt x="2418" y="167"/>
                    <a:pt x="2159" y="21"/>
                  </a:cubicBezTo>
                  <a:cubicBezTo>
                    <a:pt x="2136" y="7"/>
                    <a:pt x="2112" y="1"/>
                    <a:pt x="2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8" name="Google Shape;2948;p60"/>
          <p:cNvGrpSpPr/>
          <p:nvPr/>
        </p:nvGrpSpPr>
        <p:grpSpPr>
          <a:xfrm>
            <a:off x="5609108" y="405137"/>
            <a:ext cx="496004" cy="532932"/>
            <a:chOff x="8351296" y="3218312"/>
            <a:chExt cx="496004" cy="532932"/>
          </a:xfrm>
        </p:grpSpPr>
        <p:sp>
          <p:nvSpPr>
            <p:cNvPr id="2949" name="Google Shape;2949;p60"/>
            <p:cNvSpPr/>
            <p:nvPr/>
          </p:nvSpPr>
          <p:spPr>
            <a:xfrm>
              <a:off x="8351296" y="3325112"/>
              <a:ext cx="496004" cy="322321"/>
            </a:xfrm>
            <a:custGeom>
              <a:rect b="b" l="l" r="r" t="t"/>
              <a:pathLst>
                <a:path extrusionOk="0" h="4530" w="6971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60"/>
            <p:cNvSpPr/>
            <p:nvPr/>
          </p:nvSpPr>
          <p:spPr>
            <a:xfrm>
              <a:off x="8520070" y="3218312"/>
              <a:ext cx="156037" cy="532932"/>
            </a:xfrm>
            <a:custGeom>
              <a:rect b="b" l="l" r="r" t="t"/>
              <a:pathLst>
                <a:path extrusionOk="0" h="7490" w="2193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60"/>
            <p:cNvSpPr/>
            <p:nvPr/>
          </p:nvSpPr>
          <p:spPr>
            <a:xfrm>
              <a:off x="8365669" y="3297433"/>
              <a:ext cx="461637" cy="369708"/>
            </a:xfrm>
            <a:custGeom>
              <a:rect b="b" l="l" r="r" t="t"/>
              <a:pathLst>
                <a:path extrusionOk="0" h="5196" w="6488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2" name="Google Shape;2952;p60"/>
          <p:cNvGrpSpPr/>
          <p:nvPr/>
        </p:nvGrpSpPr>
        <p:grpSpPr>
          <a:xfrm>
            <a:off x="3116998" y="3623943"/>
            <a:ext cx="593617" cy="618810"/>
            <a:chOff x="3085411" y="3703355"/>
            <a:chExt cx="593617" cy="618810"/>
          </a:xfrm>
        </p:grpSpPr>
        <p:sp>
          <p:nvSpPr>
            <p:cNvPr id="2953" name="Google Shape;2953;p60"/>
            <p:cNvSpPr/>
            <p:nvPr/>
          </p:nvSpPr>
          <p:spPr>
            <a:xfrm>
              <a:off x="3270442" y="3919327"/>
              <a:ext cx="211693" cy="181608"/>
            </a:xfrm>
            <a:custGeom>
              <a:rect b="b" l="l" r="r" t="t"/>
              <a:pathLst>
                <a:path extrusionOk="0" h="1485" w="1731">
                  <a:moveTo>
                    <a:pt x="1239" y="725"/>
                  </a:moveTo>
                  <a:lnTo>
                    <a:pt x="1239" y="725"/>
                  </a:lnTo>
                  <a:cubicBezTo>
                    <a:pt x="1239" y="729"/>
                    <a:pt x="1241" y="732"/>
                    <a:pt x="1244" y="733"/>
                  </a:cubicBezTo>
                  <a:lnTo>
                    <a:pt x="1244" y="733"/>
                  </a:lnTo>
                  <a:cubicBezTo>
                    <a:pt x="1243" y="730"/>
                    <a:pt x="1241" y="728"/>
                    <a:pt x="1239" y="725"/>
                  </a:cubicBezTo>
                  <a:close/>
                  <a:moveTo>
                    <a:pt x="1233" y="885"/>
                  </a:moveTo>
                  <a:lnTo>
                    <a:pt x="1233" y="885"/>
                  </a:lnTo>
                  <a:cubicBezTo>
                    <a:pt x="1229" y="886"/>
                    <a:pt x="1220" y="899"/>
                    <a:pt x="1230" y="899"/>
                  </a:cubicBezTo>
                  <a:cubicBezTo>
                    <a:pt x="1230" y="899"/>
                    <a:pt x="1231" y="893"/>
                    <a:pt x="1233" y="885"/>
                  </a:cubicBezTo>
                  <a:close/>
                  <a:moveTo>
                    <a:pt x="948" y="434"/>
                  </a:moveTo>
                  <a:cubicBezTo>
                    <a:pt x="964" y="434"/>
                    <a:pt x="981" y="451"/>
                    <a:pt x="998" y="451"/>
                  </a:cubicBezTo>
                  <a:lnTo>
                    <a:pt x="1031" y="451"/>
                  </a:lnTo>
                  <a:lnTo>
                    <a:pt x="1097" y="484"/>
                  </a:lnTo>
                  <a:lnTo>
                    <a:pt x="1130" y="517"/>
                  </a:lnTo>
                  <a:lnTo>
                    <a:pt x="1147" y="550"/>
                  </a:lnTo>
                  <a:cubicBezTo>
                    <a:pt x="1180" y="584"/>
                    <a:pt x="1197" y="600"/>
                    <a:pt x="1197" y="617"/>
                  </a:cubicBezTo>
                  <a:cubicBezTo>
                    <a:pt x="1197" y="633"/>
                    <a:pt x="1197" y="650"/>
                    <a:pt x="1213" y="667"/>
                  </a:cubicBezTo>
                  <a:cubicBezTo>
                    <a:pt x="1220" y="688"/>
                    <a:pt x="1228" y="707"/>
                    <a:pt x="1239" y="725"/>
                  </a:cubicBezTo>
                  <a:lnTo>
                    <a:pt x="1239" y="725"/>
                  </a:lnTo>
                  <a:cubicBezTo>
                    <a:pt x="1239" y="719"/>
                    <a:pt x="1243" y="712"/>
                    <a:pt x="1245" y="712"/>
                  </a:cubicBezTo>
                  <a:lnTo>
                    <a:pt x="1245" y="712"/>
                  </a:lnTo>
                  <a:cubicBezTo>
                    <a:pt x="1246" y="712"/>
                    <a:pt x="1247" y="713"/>
                    <a:pt x="1247" y="717"/>
                  </a:cubicBezTo>
                  <a:lnTo>
                    <a:pt x="1247" y="733"/>
                  </a:lnTo>
                  <a:cubicBezTo>
                    <a:pt x="1246" y="733"/>
                    <a:pt x="1245" y="733"/>
                    <a:pt x="1244" y="733"/>
                  </a:cubicBezTo>
                  <a:lnTo>
                    <a:pt x="1244" y="733"/>
                  </a:lnTo>
                  <a:cubicBezTo>
                    <a:pt x="1245" y="734"/>
                    <a:pt x="1246" y="735"/>
                    <a:pt x="1247" y="736"/>
                  </a:cubicBezTo>
                  <a:lnTo>
                    <a:pt x="1247" y="736"/>
                  </a:lnTo>
                  <a:lnTo>
                    <a:pt x="1247" y="800"/>
                  </a:lnTo>
                  <a:lnTo>
                    <a:pt x="1247" y="816"/>
                  </a:lnTo>
                  <a:cubicBezTo>
                    <a:pt x="1247" y="816"/>
                    <a:pt x="1238" y="861"/>
                    <a:pt x="1233" y="885"/>
                  </a:cubicBezTo>
                  <a:lnTo>
                    <a:pt x="1233" y="885"/>
                  </a:lnTo>
                  <a:cubicBezTo>
                    <a:pt x="1233" y="885"/>
                    <a:pt x="1234" y="885"/>
                    <a:pt x="1234" y="885"/>
                  </a:cubicBezTo>
                  <a:cubicBezTo>
                    <a:pt x="1236" y="885"/>
                    <a:pt x="1236" y="888"/>
                    <a:pt x="1230" y="899"/>
                  </a:cubicBezTo>
                  <a:lnTo>
                    <a:pt x="1213" y="933"/>
                  </a:lnTo>
                  <a:lnTo>
                    <a:pt x="1197" y="949"/>
                  </a:lnTo>
                  <a:lnTo>
                    <a:pt x="1197" y="966"/>
                  </a:lnTo>
                  <a:cubicBezTo>
                    <a:pt x="1180" y="982"/>
                    <a:pt x="1164" y="999"/>
                    <a:pt x="1147" y="1016"/>
                  </a:cubicBezTo>
                  <a:lnTo>
                    <a:pt x="1130" y="1032"/>
                  </a:lnTo>
                  <a:cubicBezTo>
                    <a:pt x="1101" y="1052"/>
                    <a:pt x="1089" y="1060"/>
                    <a:pt x="1080" y="1063"/>
                  </a:cubicBezTo>
                  <a:lnTo>
                    <a:pt x="1080" y="1063"/>
                  </a:lnTo>
                  <a:cubicBezTo>
                    <a:pt x="1083" y="1062"/>
                    <a:pt x="1084" y="1061"/>
                    <a:pt x="1082" y="1061"/>
                  </a:cubicBezTo>
                  <a:cubicBezTo>
                    <a:pt x="1080" y="1061"/>
                    <a:pt x="1074" y="1062"/>
                    <a:pt x="1064" y="1065"/>
                  </a:cubicBezTo>
                  <a:lnTo>
                    <a:pt x="1031" y="1082"/>
                  </a:lnTo>
                  <a:lnTo>
                    <a:pt x="881" y="1082"/>
                  </a:lnTo>
                  <a:lnTo>
                    <a:pt x="815" y="1065"/>
                  </a:lnTo>
                  <a:cubicBezTo>
                    <a:pt x="815" y="1065"/>
                    <a:pt x="793" y="1058"/>
                    <a:pt x="788" y="1058"/>
                  </a:cubicBezTo>
                  <a:cubicBezTo>
                    <a:pt x="785" y="1058"/>
                    <a:pt x="787" y="1060"/>
                    <a:pt x="798" y="1065"/>
                  </a:cubicBezTo>
                  <a:lnTo>
                    <a:pt x="782" y="1065"/>
                  </a:lnTo>
                  <a:cubicBezTo>
                    <a:pt x="765" y="1065"/>
                    <a:pt x="715" y="1032"/>
                    <a:pt x="715" y="1032"/>
                  </a:cubicBezTo>
                  <a:lnTo>
                    <a:pt x="715" y="1032"/>
                  </a:lnTo>
                  <a:cubicBezTo>
                    <a:pt x="722" y="1036"/>
                    <a:pt x="726" y="1037"/>
                    <a:pt x="728" y="1037"/>
                  </a:cubicBezTo>
                  <a:cubicBezTo>
                    <a:pt x="734" y="1037"/>
                    <a:pt x="724" y="1027"/>
                    <a:pt x="719" y="1027"/>
                  </a:cubicBezTo>
                  <a:cubicBezTo>
                    <a:pt x="717" y="1027"/>
                    <a:pt x="715" y="1029"/>
                    <a:pt x="715" y="1032"/>
                  </a:cubicBezTo>
                  <a:lnTo>
                    <a:pt x="682" y="999"/>
                  </a:lnTo>
                  <a:lnTo>
                    <a:pt x="665" y="982"/>
                  </a:lnTo>
                  <a:lnTo>
                    <a:pt x="665" y="966"/>
                  </a:lnTo>
                  <a:cubicBezTo>
                    <a:pt x="667" y="968"/>
                    <a:pt x="668" y="968"/>
                    <a:pt x="668" y="968"/>
                  </a:cubicBezTo>
                  <a:cubicBezTo>
                    <a:pt x="672" y="968"/>
                    <a:pt x="632" y="914"/>
                    <a:pt x="632" y="899"/>
                  </a:cubicBezTo>
                  <a:cubicBezTo>
                    <a:pt x="615" y="899"/>
                    <a:pt x="632" y="883"/>
                    <a:pt x="615" y="883"/>
                  </a:cubicBezTo>
                  <a:lnTo>
                    <a:pt x="615" y="866"/>
                  </a:lnTo>
                  <a:cubicBezTo>
                    <a:pt x="615" y="833"/>
                    <a:pt x="615" y="816"/>
                    <a:pt x="599" y="800"/>
                  </a:cubicBezTo>
                  <a:lnTo>
                    <a:pt x="599" y="766"/>
                  </a:lnTo>
                  <a:lnTo>
                    <a:pt x="599" y="700"/>
                  </a:lnTo>
                  <a:cubicBezTo>
                    <a:pt x="599" y="683"/>
                    <a:pt x="599" y="667"/>
                    <a:pt x="599" y="650"/>
                  </a:cubicBezTo>
                  <a:cubicBezTo>
                    <a:pt x="599" y="650"/>
                    <a:pt x="599" y="633"/>
                    <a:pt x="599" y="617"/>
                  </a:cubicBezTo>
                  <a:lnTo>
                    <a:pt x="632" y="567"/>
                  </a:lnTo>
                  <a:cubicBezTo>
                    <a:pt x="632" y="567"/>
                    <a:pt x="651" y="539"/>
                    <a:pt x="646" y="539"/>
                  </a:cubicBezTo>
                  <a:lnTo>
                    <a:pt x="646" y="539"/>
                  </a:lnTo>
                  <a:cubicBezTo>
                    <a:pt x="644" y="539"/>
                    <a:pt x="640" y="542"/>
                    <a:pt x="632" y="550"/>
                  </a:cubicBezTo>
                  <a:cubicBezTo>
                    <a:pt x="645" y="537"/>
                    <a:pt x="658" y="514"/>
                    <a:pt x="680" y="504"/>
                  </a:cubicBezTo>
                  <a:lnTo>
                    <a:pt x="680" y="504"/>
                  </a:lnTo>
                  <a:cubicBezTo>
                    <a:pt x="679" y="505"/>
                    <a:pt x="679" y="505"/>
                    <a:pt x="681" y="505"/>
                  </a:cubicBezTo>
                  <a:cubicBezTo>
                    <a:pt x="683" y="505"/>
                    <a:pt x="688" y="504"/>
                    <a:pt x="698" y="501"/>
                  </a:cubicBezTo>
                  <a:lnTo>
                    <a:pt x="732" y="467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3" y="455"/>
                    <a:pt x="741" y="456"/>
                    <a:pt x="740" y="456"/>
                  </a:cubicBezTo>
                  <a:cubicBezTo>
                    <a:pt x="739" y="456"/>
                    <a:pt x="741" y="454"/>
                    <a:pt x="748" y="451"/>
                  </a:cubicBezTo>
                  <a:lnTo>
                    <a:pt x="748" y="451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9" y="453"/>
                    <a:pt x="756" y="450"/>
                    <a:pt x="760" y="448"/>
                  </a:cubicBezTo>
                  <a:lnTo>
                    <a:pt x="760" y="448"/>
                  </a:lnTo>
                  <a:lnTo>
                    <a:pt x="748" y="451"/>
                  </a:lnTo>
                  <a:cubicBezTo>
                    <a:pt x="759" y="447"/>
                    <a:pt x="763" y="446"/>
                    <a:pt x="764" y="446"/>
                  </a:cubicBezTo>
                  <a:lnTo>
                    <a:pt x="764" y="446"/>
                  </a:lnTo>
                  <a:cubicBezTo>
                    <a:pt x="765" y="446"/>
                    <a:pt x="763" y="447"/>
                    <a:pt x="760" y="448"/>
                  </a:cubicBezTo>
                  <a:lnTo>
                    <a:pt x="760" y="448"/>
                  </a:lnTo>
                  <a:lnTo>
                    <a:pt x="831" y="434"/>
                  </a:lnTo>
                  <a:close/>
                  <a:moveTo>
                    <a:pt x="919" y="1"/>
                  </a:moveTo>
                  <a:cubicBezTo>
                    <a:pt x="636" y="1"/>
                    <a:pt x="359" y="148"/>
                    <a:pt x="233" y="401"/>
                  </a:cubicBezTo>
                  <a:cubicBezTo>
                    <a:pt x="1" y="866"/>
                    <a:pt x="300" y="1414"/>
                    <a:pt x="815" y="1481"/>
                  </a:cubicBezTo>
                  <a:cubicBezTo>
                    <a:pt x="840" y="1483"/>
                    <a:pt x="865" y="1484"/>
                    <a:pt x="890" y="1484"/>
                  </a:cubicBezTo>
                  <a:cubicBezTo>
                    <a:pt x="1364" y="1484"/>
                    <a:pt x="1731" y="1049"/>
                    <a:pt x="1616" y="566"/>
                  </a:cubicBezTo>
                  <a:lnTo>
                    <a:pt x="1616" y="566"/>
                  </a:lnTo>
                  <a:cubicBezTo>
                    <a:pt x="1615" y="561"/>
                    <a:pt x="1614" y="556"/>
                    <a:pt x="1612" y="550"/>
                  </a:cubicBezTo>
                  <a:lnTo>
                    <a:pt x="1612" y="550"/>
                  </a:lnTo>
                  <a:cubicBezTo>
                    <a:pt x="1612" y="550"/>
                    <a:pt x="1612" y="550"/>
                    <a:pt x="1612" y="550"/>
                  </a:cubicBezTo>
                  <a:cubicBezTo>
                    <a:pt x="1529" y="251"/>
                    <a:pt x="1263" y="35"/>
                    <a:pt x="964" y="2"/>
                  </a:cubicBezTo>
                  <a:cubicBezTo>
                    <a:pt x="949" y="1"/>
                    <a:pt x="93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60"/>
            <p:cNvSpPr/>
            <p:nvPr/>
          </p:nvSpPr>
          <p:spPr>
            <a:xfrm>
              <a:off x="3294901" y="3762668"/>
              <a:ext cx="101627" cy="206801"/>
            </a:xfrm>
            <a:custGeom>
              <a:rect b="b" l="l" r="r" t="t"/>
              <a:pathLst>
                <a:path extrusionOk="0" h="1691" w="831">
                  <a:moveTo>
                    <a:pt x="209" y="1"/>
                  </a:moveTo>
                  <a:cubicBezTo>
                    <a:pt x="195" y="1"/>
                    <a:pt x="181" y="2"/>
                    <a:pt x="166" y="4"/>
                  </a:cubicBezTo>
                  <a:cubicBezTo>
                    <a:pt x="50" y="37"/>
                    <a:pt x="0" y="153"/>
                    <a:pt x="17" y="270"/>
                  </a:cubicBezTo>
                  <a:cubicBezTo>
                    <a:pt x="199" y="668"/>
                    <a:pt x="316" y="1100"/>
                    <a:pt x="399" y="1549"/>
                  </a:cubicBezTo>
                  <a:cubicBezTo>
                    <a:pt x="426" y="1631"/>
                    <a:pt x="510" y="1691"/>
                    <a:pt x="594" y="1691"/>
                  </a:cubicBezTo>
                  <a:cubicBezTo>
                    <a:pt x="612" y="1691"/>
                    <a:pt x="630" y="1688"/>
                    <a:pt x="648" y="1682"/>
                  </a:cubicBezTo>
                  <a:cubicBezTo>
                    <a:pt x="764" y="1649"/>
                    <a:pt x="831" y="1549"/>
                    <a:pt x="798" y="1433"/>
                  </a:cubicBezTo>
                  <a:cubicBezTo>
                    <a:pt x="714" y="1001"/>
                    <a:pt x="598" y="569"/>
                    <a:pt x="415" y="153"/>
                  </a:cubicBezTo>
                  <a:cubicBezTo>
                    <a:pt x="386" y="52"/>
                    <a:pt x="306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60"/>
            <p:cNvSpPr/>
            <p:nvPr/>
          </p:nvSpPr>
          <p:spPr>
            <a:xfrm>
              <a:off x="3260658" y="3786638"/>
              <a:ext cx="160329" cy="111778"/>
            </a:xfrm>
            <a:custGeom>
              <a:rect b="b" l="l" r="r" t="t"/>
              <a:pathLst>
                <a:path extrusionOk="0" h="914" w="1311">
                  <a:moveTo>
                    <a:pt x="1078" y="472"/>
                  </a:moveTo>
                  <a:cubicBezTo>
                    <a:pt x="1076" y="476"/>
                    <a:pt x="1075" y="479"/>
                    <a:pt x="1074" y="482"/>
                  </a:cubicBezTo>
                  <a:lnTo>
                    <a:pt x="1074" y="482"/>
                  </a:lnTo>
                  <a:cubicBezTo>
                    <a:pt x="1074" y="480"/>
                    <a:pt x="1075" y="477"/>
                    <a:pt x="1078" y="472"/>
                  </a:cubicBezTo>
                  <a:close/>
                  <a:moveTo>
                    <a:pt x="1073" y="1"/>
                  </a:moveTo>
                  <a:cubicBezTo>
                    <a:pt x="1041" y="1"/>
                    <a:pt x="1009" y="8"/>
                    <a:pt x="978" y="24"/>
                  </a:cubicBezTo>
                  <a:cubicBezTo>
                    <a:pt x="822" y="132"/>
                    <a:pt x="700" y="284"/>
                    <a:pt x="632" y="453"/>
                  </a:cubicBezTo>
                  <a:lnTo>
                    <a:pt x="632" y="453"/>
                  </a:lnTo>
                  <a:lnTo>
                    <a:pt x="330" y="373"/>
                  </a:lnTo>
                  <a:cubicBezTo>
                    <a:pt x="312" y="366"/>
                    <a:pt x="294" y="363"/>
                    <a:pt x="277" y="363"/>
                  </a:cubicBezTo>
                  <a:cubicBezTo>
                    <a:pt x="94" y="363"/>
                    <a:pt x="1" y="741"/>
                    <a:pt x="214" y="772"/>
                  </a:cubicBezTo>
                  <a:lnTo>
                    <a:pt x="214" y="788"/>
                  </a:lnTo>
                  <a:lnTo>
                    <a:pt x="712" y="904"/>
                  </a:lnTo>
                  <a:cubicBezTo>
                    <a:pt x="733" y="910"/>
                    <a:pt x="753" y="913"/>
                    <a:pt x="772" y="913"/>
                  </a:cubicBezTo>
                  <a:cubicBezTo>
                    <a:pt x="862" y="913"/>
                    <a:pt x="934" y="854"/>
                    <a:pt x="961" y="772"/>
                  </a:cubicBezTo>
                  <a:cubicBezTo>
                    <a:pt x="978" y="722"/>
                    <a:pt x="978" y="672"/>
                    <a:pt x="994" y="639"/>
                  </a:cubicBezTo>
                  <a:cubicBezTo>
                    <a:pt x="994" y="622"/>
                    <a:pt x="994" y="605"/>
                    <a:pt x="1011" y="605"/>
                  </a:cubicBezTo>
                  <a:cubicBezTo>
                    <a:pt x="1027" y="559"/>
                    <a:pt x="1057" y="527"/>
                    <a:pt x="1074" y="482"/>
                  </a:cubicBezTo>
                  <a:lnTo>
                    <a:pt x="1074" y="482"/>
                  </a:lnTo>
                  <a:cubicBezTo>
                    <a:pt x="1074" y="484"/>
                    <a:pt x="1075" y="484"/>
                    <a:pt x="1075" y="484"/>
                  </a:cubicBezTo>
                  <a:cubicBezTo>
                    <a:pt x="1079" y="484"/>
                    <a:pt x="1087" y="476"/>
                    <a:pt x="1089" y="472"/>
                  </a:cubicBezTo>
                  <a:lnTo>
                    <a:pt x="1089" y="472"/>
                  </a:lnTo>
                  <a:cubicBezTo>
                    <a:pt x="1086" y="472"/>
                    <a:pt x="1082" y="472"/>
                    <a:pt x="1078" y="472"/>
                  </a:cubicBezTo>
                  <a:cubicBezTo>
                    <a:pt x="1083" y="470"/>
                    <a:pt x="1086" y="469"/>
                    <a:pt x="1087" y="469"/>
                  </a:cubicBezTo>
                  <a:cubicBezTo>
                    <a:pt x="1089" y="469"/>
                    <a:pt x="1090" y="470"/>
                    <a:pt x="1089" y="472"/>
                  </a:cubicBezTo>
                  <a:lnTo>
                    <a:pt x="1089" y="472"/>
                  </a:lnTo>
                  <a:cubicBezTo>
                    <a:pt x="1096" y="471"/>
                    <a:pt x="1099" y="468"/>
                    <a:pt x="1111" y="456"/>
                  </a:cubicBezTo>
                  <a:cubicBezTo>
                    <a:pt x="1127" y="439"/>
                    <a:pt x="1144" y="423"/>
                    <a:pt x="1161" y="406"/>
                  </a:cubicBezTo>
                  <a:cubicBezTo>
                    <a:pt x="1161" y="406"/>
                    <a:pt x="1177" y="389"/>
                    <a:pt x="1177" y="389"/>
                  </a:cubicBezTo>
                  <a:cubicBezTo>
                    <a:pt x="1277" y="323"/>
                    <a:pt x="1310" y="207"/>
                    <a:pt x="1260" y="107"/>
                  </a:cubicBezTo>
                  <a:cubicBezTo>
                    <a:pt x="1214" y="38"/>
                    <a:pt x="114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60"/>
            <p:cNvSpPr/>
            <p:nvPr/>
          </p:nvSpPr>
          <p:spPr>
            <a:xfrm>
              <a:off x="3230207" y="3703355"/>
              <a:ext cx="158250" cy="111655"/>
            </a:xfrm>
            <a:custGeom>
              <a:rect b="b" l="l" r="r" t="t"/>
              <a:pathLst>
                <a:path extrusionOk="0" h="913" w="1294">
                  <a:moveTo>
                    <a:pt x="1076" y="1"/>
                  </a:moveTo>
                  <a:cubicBezTo>
                    <a:pt x="1043" y="1"/>
                    <a:pt x="1008" y="8"/>
                    <a:pt x="978" y="24"/>
                  </a:cubicBezTo>
                  <a:cubicBezTo>
                    <a:pt x="831" y="134"/>
                    <a:pt x="711" y="280"/>
                    <a:pt x="638" y="455"/>
                  </a:cubicBezTo>
                  <a:lnTo>
                    <a:pt x="638" y="455"/>
                  </a:lnTo>
                  <a:lnTo>
                    <a:pt x="330" y="373"/>
                  </a:lnTo>
                  <a:cubicBezTo>
                    <a:pt x="311" y="366"/>
                    <a:pt x="294" y="362"/>
                    <a:pt x="277" y="362"/>
                  </a:cubicBezTo>
                  <a:cubicBezTo>
                    <a:pt x="94" y="362"/>
                    <a:pt x="0" y="741"/>
                    <a:pt x="213" y="771"/>
                  </a:cubicBezTo>
                  <a:lnTo>
                    <a:pt x="728" y="904"/>
                  </a:lnTo>
                  <a:cubicBezTo>
                    <a:pt x="746" y="910"/>
                    <a:pt x="764" y="913"/>
                    <a:pt x="782" y="913"/>
                  </a:cubicBezTo>
                  <a:cubicBezTo>
                    <a:pt x="866" y="913"/>
                    <a:pt x="950" y="851"/>
                    <a:pt x="978" y="755"/>
                  </a:cubicBezTo>
                  <a:cubicBezTo>
                    <a:pt x="978" y="721"/>
                    <a:pt x="994" y="672"/>
                    <a:pt x="1011" y="622"/>
                  </a:cubicBezTo>
                  <a:cubicBezTo>
                    <a:pt x="1011" y="622"/>
                    <a:pt x="1011" y="605"/>
                    <a:pt x="1027" y="589"/>
                  </a:cubicBezTo>
                  <a:cubicBezTo>
                    <a:pt x="1044" y="555"/>
                    <a:pt x="1061" y="506"/>
                    <a:pt x="1094" y="472"/>
                  </a:cubicBezTo>
                  <a:cubicBezTo>
                    <a:pt x="1094" y="472"/>
                    <a:pt x="1111" y="456"/>
                    <a:pt x="1111" y="456"/>
                  </a:cubicBezTo>
                  <a:lnTo>
                    <a:pt x="1160" y="406"/>
                  </a:lnTo>
                  <a:lnTo>
                    <a:pt x="1194" y="373"/>
                  </a:lnTo>
                  <a:cubicBezTo>
                    <a:pt x="1227" y="356"/>
                    <a:pt x="1277" y="306"/>
                    <a:pt x="1277" y="256"/>
                  </a:cubicBezTo>
                  <a:cubicBezTo>
                    <a:pt x="1293" y="206"/>
                    <a:pt x="1293" y="140"/>
                    <a:pt x="1260" y="107"/>
                  </a:cubicBezTo>
                  <a:cubicBezTo>
                    <a:pt x="1226" y="38"/>
                    <a:pt x="1152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60"/>
            <p:cNvSpPr/>
            <p:nvPr/>
          </p:nvSpPr>
          <p:spPr>
            <a:xfrm>
              <a:off x="3134328" y="3929722"/>
              <a:ext cx="211448" cy="87808"/>
            </a:xfrm>
            <a:custGeom>
              <a:rect b="b" l="l" r="r" t="t"/>
              <a:pathLst>
                <a:path extrusionOk="0" h="718" w="1729">
                  <a:moveTo>
                    <a:pt x="217" y="0"/>
                  </a:moveTo>
                  <a:cubicBezTo>
                    <a:pt x="100" y="0"/>
                    <a:pt x="1" y="83"/>
                    <a:pt x="1" y="200"/>
                  </a:cubicBezTo>
                  <a:cubicBezTo>
                    <a:pt x="1" y="316"/>
                    <a:pt x="100" y="416"/>
                    <a:pt x="217" y="416"/>
                  </a:cubicBezTo>
                  <a:lnTo>
                    <a:pt x="349" y="416"/>
                  </a:lnTo>
                  <a:lnTo>
                    <a:pt x="516" y="449"/>
                  </a:lnTo>
                  <a:cubicBezTo>
                    <a:pt x="615" y="465"/>
                    <a:pt x="732" y="499"/>
                    <a:pt x="831" y="515"/>
                  </a:cubicBezTo>
                  <a:cubicBezTo>
                    <a:pt x="1031" y="565"/>
                    <a:pt x="1247" y="632"/>
                    <a:pt x="1446" y="715"/>
                  </a:cubicBezTo>
                  <a:cubicBezTo>
                    <a:pt x="1458" y="716"/>
                    <a:pt x="1470" y="717"/>
                    <a:pt x="1481" y="717"/>
                  </a:cubicBezTo>
                  <a:cubicBezTo>
                    <a:pt x="1582" y="717"/>
                    <a:pt x="1665" y="655"/>
                    <a:pt x="1695" y="565"/>
                  </a:cubicBezTo>
                  <a:cubicBezTo>
                    <a:pt x="1728" y="449"/>
                    <a:pt x="1662" y="349"/>
                    <a:pt x="1562" y="316"/>
                  </a:cubicBezTo>
                  <a:cubicBezTo>
                    <a:pt x="1130" y="166"/>
                    <a:pt x="665" y="5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60"/>
            <p:cNvSpPr/>
            <p:nvPr/>
          </p:nvSpPr>
          <p:spPr>
            <a:xfrm>
              <a:off x="3179088" y="3880927"/>
              <a:ext cx="97591" cy="160084"/>
            </a:xfrm>
            <a:custGeom>
              <a:rect b="b" l="l" r="r" t="t"/>
              <a:pathLst>
                <a:path extrusionOk="0" h="1309" w="798">
                  <a:moveTo>
                    <a:pt x="299" y="1"/>
                  </a:moveTo>
                  <a:cubicBezTo>
                    <a:pt x="183" y="1"/>
                    <a:pt x="100" y="100"/>
                    <a:pt x="100" y="216"/>
                  </a:cubicBezTo>
                  <a:cubicBezTo>
                    <a:pt x="112" y="400"/>
                    <a:pt x="179" y="575"/>
                    <a:pt x="293" y="728"/>
                  </a:cubicBezTo>
                  <a:lnTo>
                    <a:pt x="293" y="728"/>
                  </a:lnTo>
                  <a:lnTo>
                    <a:pt x="67" y="964"/>
                  </a:lnTo>
                  <a:cubicBezTo>
                    <a:pt x="0" y="1031"/>
                    <a:pt x="0" y="1163"/>
                    <a:pt x="67" y="1247"/>
                  </a:cubicBezTo>
                  <a:cubicBezTo>
                    <a:pt x="108" y="1288"/>
                    <a:pt x="162" y="1309"/>
                    <a:pt x="216" y="1309"/>
                  </a:cubicBezTo>
                  <a:cubicBezTo>
                    <a:pt x="270" y="1309"/>
                    <a:pt x="324" y="1288"/>
                    <a:pt x="366" y="1247"/>
                  </a:cubicBezTo>
                  <a:lnTo>
                    <a:pt x="366" y="1230"/>
                  </a:lnTo>
                  <a:lnTo>
                    <a:pt x="731" y="864"/>
                  </a:lnTo>
                  <a:cubicBezTo>
                    <a:pt x="798" y="781"/>
                    <a:pt x="798" y="648"/>
                    <a:pt x="731" y="565"/>
                  </a:cubicBezTo>
                  <a:cubicBezTo>
                    <a:pt x="698" y="532"/>
                    <a:pt x="648" y="499"/>
                    <a:pt x="631" y="466"/>
                  </a:cubicBezTo>
                  <a:lnTo>
                    <a:pt x="615" y="432"/>
                  </a:lnTo>
                  <a:cubicBezTo>
                    <a:pt x="598" y="432"/>
                    <a:pt x="582" y="416"/>
                    <a:pt x="582" y="399"/>
                  </a:cubicBezTo>
                  <a:cubicBezTo>
                    <a:pt x="565" y="383"/>
                    <a:pt x="548" y="349"/>
                    <a:pt x="548" y="333"/>
                  </a:cubicBezTo>
                  <a:cubicBezTo>
                    <a:pt x="548" y="339"/>
                    <a:pt x="548" y="345"/>
                    <a:pt x="548" y="349"/>
                  </a:cubicBezTo>
                  <a:lnTo>
                    <a:pt x="532" y="316"/>
                  </a:lnTo>
                  <a:cubicBezTo>
                    <a:pt x="532" y="283"/>
                    <a:pt x="515" y="266"/>
                    <a:pt x="515" y="250"/>
                  </a:cubicBezTo>
                  <a:lnTo>
                    <a:pt x="515" y="216"/>
                  </a:lnTo>
                  <a:cubicBezTo>
                    <a:pt x="515" y="150"/>
                    <a:pt x="482" y="100"/>
                    <a:pt x="449" y="67"/>
                  </a:cubicBezTo>
                  <a:cubicBezTo>
                    <a:pt x="415" y="34"/>
                    <a:pt x="366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60"/>
            <p:cNvSpPr/>
            <p:nvPr/>
          </p:nvSpPr>
          <p:spPr>
            <a:xfrm>
              <a:off x="3085411" y="3864661"/>
              <a:ext cx="103951" cy="156048"/>
            </a:xfrm>
            <a:custGeom>
              <a:rect b="b" l="l" r="r" t="t"/>
              <a:pathLst>
                <a:path extrusionOk="0" h="1276" w="850">
                  <a:moveTo>
                    <a:pt x="351" y="1"/>
                  </a:moveTo>
                  <a:cubicBezTo>
                    <a:pt x="234" y="1"/>
                    <a:pt x="135" y="84"/>
                    <a:pt x="135" y="200"/>
                  </a:cubicBezTo>
                  <a:cubicBezTo>
                    <a:pt x="159" y="393"/>
                    <a:pt x="227" y="569"/>
                    <a:pt x="332" y="714"/>
                  </a:cubicBezTo>
                  <a:lnTo>
                    <a:pt x="332" y="714"/>
                  </a:lnTo>
                  <a:cubicBezTo>
                    <a:pt x="261" y="791"/>
                    <a:pt x="190" y="866"/>
                    <a:pt x="118" y="948"/>
                  </a:cubicBezTo>
                  <a:cubicBezTo>
                    <a:pt x="1" y="1091"/>
                    <a:pt x="129" y="1276"/>
                    <a:pt x="278" y="1276"/>
                  </a:cubicBezTo>
                  <a:cubicBezTo>
                    <a:pt x="319" y="1276"/>
                    <a:pt x="361" y="1262"/>
                    <a:pt x="401" y="1230"/>
                  </a:cubicBezTo>
                  <a:lnTo>
                    <a:pt x="417" y="1230"/>
                  </a:lnTo>
                  <a:cubicBezTo>
                    <a:pt x="533" y="1114"/>
                    <a:pt x="650" y="981"/>
                    <a:pt x="766" y="865"/>
                  </a:cubicBezTo>
                  <a:cubicBezTo>
                    <a:pt x="849" y="781"/>
                    <a:pt x="849" y="649"/>
                    <a:pt x="766" y="565"/>
                  </a:cubicBezTo>
                  <a:cubicBezTo>
                    <a:pt x="733" y="549"/>
                    <a:pt x="700" y="516"/>
                    <a:pt x="666" y="482"/>
                  </a:cubicBezTo>
                  <a:lnTo>
                    <a:pt x="666" y="482"/>
                  </a:lnTo>
                  <a:cubicBezTo>
                    <a:pt x="668" y="484"/>
                    <a:pt x="669" y="485"/>
                    <a:pt x="670" y="485"/>
                  </a:cubicBezTo>
                  <a:cubicBezTo>
                    <a:pt x="671" y="485"/>
                    <a:pt x="665" y="476"/>
                    <a:pt x="660" y="470"/>
                  </a:cubicBezTo>
                  <a:lnTo>
                    <a:pt x="660" y="470"/>
                  </a:lnTo>
                  <a:lnTo>
                    <a:pt x="666" y="482"/>
                  </a:lnTo>
                  <a:cubicBezTo>
                    <a:pt x="657" y="468"/>
                    <a:pt x="654" y="464"/>
                    <a:pt x="655" y="464"/>
                  </a:cubicBezTo>
                  <a:lnTo>
                    <a:pt x="655" y="464"/>
                  </a:lnTo>
                  <a:cubicBezTo>
                    <a:pt x="655" y="464"/>
                    <a:pt x="657" y="466"/>
                    <a:pt x="660" y="470"/>
                  </a:cubicBezTo>
                  <a:lnTo>
                    <a:pt x="660" y="470"/>
                  </a:lnTo>
                  <a:lnTo>
                    <a:pt x="650" y="449"/>
                  </a:lnTo>
                  <a:cubicBezTo>
                    <a:pt x="633" y="433"/>
                    <a:pt x="633" y="416"/>
                    <a:pt x="617" y="383"/>
                  </a:cubicBezTo>
                  <a:cubicBezTo>
                    <a:pt x="600" y="366"/>
                    <a:pt x="600" y="349"/>
                    <a:pt x="583" y="316"/>
                  </a:cubicBezTo>
                  <a:lnTo>
                    <a:pt x="583" y="316"/>
                  </a:lnTo>
                  <a:cubicBezTo>
                    <a:pt x="583" y="316"/>
                    <a:pt x="593" y="344"/>
                    <a:pt x="590" y="344"/>
                  </a:cubicBezTo>
                  <a:cubicBezTo>
                    <a:pt x="590" y="344"/>
                    <a:pt x="587" y="341"/>
                    <a:pt x="583" y="333"/>
                  </a:cubicBezTo>
                  <a:lnTo>
                    <a:pt x="567" y="300"/>
                  </a:lnTo>
                  <a:lnTo>
                    <a:pt x="550" y="233"/>
                  </a:lnTo>
                  <a:lnTo>
                    <a:pt x="550" y="200"/>
                  </a:lnTo>
                  <a:cubicBezTo>
                    <a:pt x="550" y="150"/>
                    <a:pt x="533" y="100"/>
                    <a:pt x="484" y="50"/>
                  </a:cubicBezTo>
                  <a:cubicBezTo>
                    <a:pt x="450" y="17"/>
                    <a:pt x="401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60"/>
            <p:cNvSpPr/>
            <p:nvPr/>
          </p:nvSpPr>
          <p:spPr>
            <a:xfrm>
              <a:off x="3195231" y="4035874"/>
              <a:ext cx="164731" cy="167055"/>
            </a:xfrm>
            <a:custGeom>
              <a:rect b="b" l="l" r="r" t="t"/>
              <a:pathLst>
                <a:path extrusionOk="0" h="1366" w="1347">
                  <a:moveTo>
                    <a:pt x="1131" y="0"/>
                  </a:moveTo>
                  <a:cubicBezTo>
                    <a:pt x="1077" y="0"/>
                    <a:pt x="1023" y="21"/>
                    <a:pt x="981" y="63"/>
                  </a:cubicBezTo>
                  <a:cubicBezTo>
                    <a:pt x="632" y="362"/>
                    <a:pt x="317" y="694"/>
                    <a:pt x="34" y="1059"/>
                  </a:cubicBezTo>
                  <a:cubicBezTo>
                    <a:pt x="1" y="1109"/>
                    <a:pt x="1" y="1159"/>
                    <a:pt x="18" y="1226"/>
                  </a:cubicBezTo>
                  <a:cubicBezTo>
                    <a:pt x="34" y="1275"/>
                    <a:pt x="67" y="1309"/>
                    <a:pt x="117" y="1342"/>
                  </a:cubicBezTo>
                  <a:cubicBezTo>
                    <a:pt x="149" y="1358"/>
                    <a:pt x="183" y="1365"/>
                    <a:pt x="216" y="1365"/>
                  </a:cubicBezTo>
                  <a:cubicBezTo>
                    <a:pt x="286" y="1365"/>
                    <a:pt x="355" y="1332"/>
                    <a:pt x="400" y="1275"/>
                  </a:cubicBezTo>
                  <a:cubicBezTo>
                    <a:pt x="404" y="1267"/>
                    <a:pt x="405" y="1263"/>
                    <a:pt x="404" y="1261"/>
                  </a:cubicBezTo>
                  <a:lnTo>
                    <a:pt x="404" y="1261"/>
                  </a:lnTo>
                  <a:lnTo>
                    <a:pt x="416" y="1226"/>
                  </a:lnTo>
                  <a:cubicBezTo>
                    <a:pt x="433" y="1209"/>
                    <a:pt x="450" y="1192"/>
                    <a:pt x="466" y="1176"/>
                  </a:cubicBezTo>
                  <a:lnTo>
                    <a:pt x="566" y="1043"/>
                  </a:lnTo>
                  <a:cubicBezTo>
                    <a:pt x="649" y="960"/>
                    <a:pt x="715" y="877"/>
                    <a:pt x="798" y="794"/>
                  </a:cubicBezTo>
                  <a:cubicBezTo>
                    <a:pt x="948" y="644"/>
                    <a:pt x="1114" y="495"/>
                    <a:pt x="1280" y="345"/>
                  </a:cubicBezTo>
                  <a:cubicBezTo>
                    <a:pt x="1347" y="279"/>
                    <a:pt x="1347" y="146"/>
                    <a:pt x="1280" y="63"/>
                  </a:cubicBezTo>
                  <a:cubicBezTo>
                    <a:pt x="1239" y="21"/>
                    <a:pt x="1185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60"/>
            <p:cNvSpPr/>
            <p:nvPr/>
          </p:nvSpPr>
          <p:spPr>
            <a:xfrm>
              <a:off x="3181045" y="4080756"/>
              <a:ext cx="144797" cy="110922"/>
            </a:xfrm>
            <a:custGeom>
              <a:rect b="b" l="l" r="r" t="t"/>
              <a:pathLst>
                <a:path extrusionOk="0" h="907" w="1184">
                  <a:moveTo>
                    <a:pt x="245" y="0"/>
                  </a:moveTo>
                  <a:cubicBezTo>
                    <a:pt x="225" y="0"/>
                    <a:pt x="204" y="4"/>
                    <a:pt x="183" y="11"/>
                  </a:cubicBezTo>
                  <a:cubicBezTo>
                    <a:pt x="134" y="28"/>
                    <a:pt x="84" y="61"/>
                    <a:pt x="51" y="94"/>
                  </a:cubicBezTo>
                  <a:cubicBezTo>
                    <a:pt x="1" y="194"/>
                    <a:pt x="34" y="327"/>
                    <a:pt x="134" y="377"/>
                  </a:cubicBezTo>
                  <a:cubicBezTo>
                    <a:pt x="250" y="443"/>
                    <a:pt x="383" y="476"/>
                    <a:pt x="516" y="476"/>
                  </a:cubicBezTo>
                  <a:cubicBezTo>
                    <a:pt x="566" y="476"/>
                    <a:pt x="620" y="473"/>
                    <a:pt x="672" y="467"/>
                  </a:cubicBezTo>
                  <a:lnTo>
                    <a:pt x="672" y="467"/>
                  </a:lnTo>
                  <a:cubicBezTo>
                    <a:pt x="703" y="570"/>
                    <a:pt x="734" y="673"/>
                    <a:pt x="765" y="776"/>
                  </a:cubicBezTo>
                  <a:cubicBezTo>
                    <a:pt x="797" y="867"/>
                    <a:pt x="871" y="907"/>
                    <a:pt x="946" y="907"/>
                  </a:cubicBezTo>
                  <a:cubicBezTo>
                    <a:pt x="1063" y="907"/>
                    <a:pt x="1184" y="811"/>
                    <a:pt x="1164" y="659"/>
                  </a:cubicBezTo>
                  <a:lnTo>
                    <a:pt x="1147" y="659"/>
                  </a:lnTo>
                  <a:lnTo>
                    <a:pt x="997" y="161"/>
                  </a:lnTo>
                  <a:cubicBezTo>
                    <a:pt x="970" y="79"/>
                    <a:pt x="887" y="19"/>
                    <a:pt x="802" y="19"/>
                  </a:cubicBezTo>
                  <a:cubicBezTo>
                    <a:pt x="784" y="19"/>
                    <a:pt x="766" y="22"/>
                    <a:pt x="748" y="28"/>
                  </a:cubicBezTo>
                  <a:cubicBezTo>
                    <a:pt x="698" y="45"/>
                    <a:pt x="632" y="61"/>
                    <a:pt x="582" y="61"/>
                  </a:cubicBezTo>
                  <a:lnTo>
                    <a:pt x="632" y="61"/>
                  </a:lnTo>
                  <a:cubicBezTo>
                    <a:pt x="599" y="69"/>
                    <a:pt x="566" y="74"/>
                    <a:pt x="532" y="74"/>
                  </a:cubicBezTo>
                  <a:cubicBezTo>
                    <a:pt x="499" y="74"/>
                    <a:pt x="466" y="69"/>
                    <a:pt x="433" y="61"/>
                  </a:cubicBezTo>
                  <a:lnTo>
                    <a:pt x="482" y="61"/>
                  </a:lnTo>
                  <a:cubicBezTo>
                    <a:pt x="449" y="61"/>
                    <a:pt x="416" y="45"/>
                    <a:pt x="383" y="45"/>
                  </a:cubicBezTo>
                  <a:lnTo>
                    <a:pt x="333" y="28"/>
                  </a:lnTo>
                  <a:cubicBezTo>
                    <a:pt x="322" y="28"/>
                    <a:pt x="296" y="13"/>
                    <a:pt x="300" y="13"/>
                  </a:cubicBezTo>
                  <a:cubicBezTo>
                    <a:pt x="302" y="13"/>
                    <a:pt x="311" y="17"/>
                    <a:pt x="333" y="28"/>
                  </a:cubicBezTo>
                  <a:cubicBezTo>
                    <a:pt x="304" y="8"/>
                    <a:pt x="275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60"/>
            <p:cNvSpPr/>
            <p:nvPr/>
          </p:nvSpPr>
          <p:spPr>
            <a:xfrm>
              <a:off x="3122099" y="4147773"/>
              <a:ext cx="144797" cy="111166"/>
            </a:xfrm>
            <a:custGeom>
              <a:rect b="b" l="l" r="r" t="t"/>
              <a:pathLst>
                <a:path extrusionOk="0" h="909" w="1184">
                  <a:moveTo>
                    <a:pt x="252" y="1"/>
                  </a:moveTo>
                  <a:cubicBezTo>
                    <a:pt x="228" y="1"/>
                    <a:pt x="204" y="5"/>
                    <a:pt x="184" y="12"/>
                  </a:cubicBezTo>
                  <a:cubicBezTo>
                    <a:pt x="134" y="28"/>
                    <a:pt x="84" y="61"/>
                    <a:pt x="67" y="111"/>
                  </a:cubicBezTo>
                  <a:cubicBezTo>
                    <a:pt x="1" y="194"/>
                    <a:pt x="34" y="327"/>
                    <a:pt x="134" y="394"/>
                  </a:cubicBezTo>
                  <a:cubicBezTo>
                    <a:pt x="250" y="443"/>
                    <a:pt x="383" y="477"/>
                    <a:pt x="516" y="477"/>
                  </a:cubicBezTo>
                  <a:cubicBezTo>
                    <a:pt x="574" y="477"/>
                    <a:pt x="629" y="474"/>
                    <a:pt x="683" y="467"/>
                  </a:cubicBezTo>
                  <a:lnTo>
                    <a:pt x="683" y="467"/>
                  </a:lnTo>
                  <a:lnTo>
                    <a:pt x="765" y="776"/>
                  </a:lnTo>
                  <a:cubicBezTo>
                    <a:pt x="805" y="868"/>
                    <a:pt x="881" y="908"/>
                    <a:pt x="957" y="908"/>
                  </a:cubicBezTo>
                  <a:cubicBezTo>
                    <a:pt x="1071" y="908"/>
                    <a:pt x="1184" y="816"/>
                    <a:pt x="1164" y="676"/>
                  </a:cubicBezTo>
                  <a:lnTo>
                    <a:pt x="1147" y="659"/>
                  </a:lnTo>
                  <a:lnTo>
                    <a:pt x="1014" y="161"/>
                  </a:lnTo>
                  <a:cubicBezTo>
                    <a:pt x="987" y="79"/>
                    <a:pt x="903" y="20"/>
                    <a:pt x="810" y="20"/>
                  </a:cubicBezTo>
                  <a:cubicBezTo>
                    <a:pt x="790" y="20"/>
                    <a:pt x="769" y="22"/>
                    <a:pt x="748" y="28"/>
                  </a:cubicBezTo>
                  <a:cubicBezTo>
                    <a:pt x="699" y="45"/>
                    <a:pt x="649" y="61"/>
                    <a:pt x="582" y="61"/>
                  </a:cubicBezTo>
                  <a:lnTo>
                    <a:pt x="649" y="61"/>
                  </a:lnTo>
                  <a:cubicBezTo>
                    <a:pt x="607" y="70"/>
                    <a:pt x="570" y="74"/>
                    <a:pt x="535" y="74"/>
                  </a:cubicBezTo>
                  <a:cubicBezTo>
                    <a:pt x="499" y="74"/>
                    <a:pt x="466" y="70"/>
                    <a:pt x="433" y="61"/>
                  </a:cubicBezTo>
                  <a:lnTo>
                    <a:pt x="483" y="61"/>
                  </a:lnTo>
                  <a:lnTo>
                    <a:pt x="400" y="45"/>
                  </a:lnTo>
                  <a:lnTo>
                    <a:pt x="350" y="28"/>
                  </a:lnTo>
                  <a:cubicBezTo>
                    <a:pt x="339" y="28"/>
                    <a:pt x="313" y="13"/>
                    <a:pt x="317" y="13"/>
                  </a:cubicBezTo>
                  <a:cubicBezTo>
                    <a:pt x="318" y="13"/>
                    <a:pt x="328" y="17"/>
                    <a:pt x="350" y="28"/>
                  </a:cubicBezTo>
                  <a:cubicBezTo>
                    <a:pt x="321" y="9"/>
                    <a:pt x="28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60"/>
            <p:cNvSpPr/>
            <p:nvPr/>
          </p:nvSpPr>
          <p:spPr>
            <a:xfrm>
              <a:off x="3372069" y="4054585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0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117" y="707"/>
                    <a:pt x="233" y="1122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632" y="1023"/>
                    <a:pt x="515" y="591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60"/>
            <p:cNvSpPr/>
            <p:nvPr/>
          </p:nvSpPr>
          <p:spPr>
            <a:xfrm>
              <a:off x="3349689" y="4125760"/>
              <a:ext cx="159350" cy="111655"/>
            </a:xfrm>
            <a:custGeom>
              <a:rect b="b" l="l" r="r" t="t"/>
              <a:pathLst>
                <a:path extrusionOk="0" h="913" w="1303">
                  <a:moveTo>
                    <a:pt x="523" y="0"/>
                  </a:moveTo>
                  <a:cubicBezTo>
                    <a:pt x="433" y="0"/>
                    <a:pt x="360" y="62"/>
                    <a:pt x="333" y="158"/>
                  </a:cubicBezTo>
                  <a:cubicBezTo>
                    <a:pt x="316" y="192"/>
                    <a:pt x="316" y="241"/>
                    <a:pt x="300" y="291"/>
                  </a:cubicBezTo>
                  <a:cubicBezTo>
                    <a:pt x="283" y="291"/>
                    <a:pt x="283" y="308"/>
                    <a:pt x="283" y="324"/>
                  </a:cubicBezTo>
                  <a:lnTo>
                    <a:pt x="250" y="374"/>
                  </a:lnTo>
                  <a:lnTo>
                    <a:pt x="217" y="441"/>
                  </a:lnTo>
                  <a:cubicBezTo>
                    <a:pt x="220" y="434"/>
                    <a:pt x="221" y="431"/>
                    <a:pt x="220" y="431"/>
                  </a:cubicBezTo>
                  <a:lnTo>
                    <a:pt x="220" y="431"/>
                  </a:lnTo>
                  <a:cubicBezTo>
                    <a:pt x="217" y="431"/>
                    <a:pt x="202" y="450"/>
                    <a:pt x="205" y="450"/>
                  </a:cubicBezTo>
                  <a:cubicBezTo>
                    <a:pt x="206" y="450"/>
                    <a:pt x="210" y="448"/>
                    <a:pt x="217" y="441"/>
                  </a:cubicBezTo>
                  <a:lnTo>
                    <a:pt x="217" y="441"/>
                  </a:lnTo>
                  <a:lnTo>
                    <a:pt x="200" y="457"/>
                  </a:lnTo>
                  <a:lnTo>
                    <a:pt x="150" y="507"/>
                  </a:lnTo>
                  <a:lnTo>
                    <a:pt x="117" y="540"/>
                  </a:lnTo>
                  <a:cubicBezTo>
                    <a:pt x="126" y="532"/>
                    <a:pt x="127" y="529"/>
                    <a:pt x="126" y="529"/>
                  </a:cubicBezTo>
                  <a:lnTo>
                    <a:pt x="126" y="529"/>
                  </a:lnTo>
                  <a:cubicBezTo>
                    <a:pt x="123" y="529"/>
                    <a:pt x="104" y="543"/>
                    <a:pt x="108" y="544"/>
                  </a:cubicBezTo>
                  <a:lnTo>
                    <a:pt x="108" y="544"/>
                  </a:lnTo>
                  <a:cubicBezTo>
                    <a:pt x="111" y="543"/>
                    <a:pt x="114" y="541"/>
                    <a:pt x="117" y="540"/>
                  </a:cubicBezTo>
                  <a:lnTo>
                    <a:pt x="117" y="540"/>
                  </a:lnTo>
                  <a:cubicBezTo>
                    <a:pt x="112" y="543"/>
                    <a:pt x="109" y="544"/>
                    <a:pt x="108" y="544"/>
                  </a:cubicBezTo>
                  <a:cubicBezTo>
                    <a:pt x="108" y="544"/>
                    <a:pt x="108" y="544"/>
                    <a:pt x="108" y="544"/>
                  </a:cubicBezTo>
                  <a:lnTo>
                    <a:pt x="108" y="544"/>
                  </a:lnTo>
                  <a:cubicBezTo>
                    <a:pt x="63" y="563"/>
                    <a:pt x="33" y="610"/>
                    <a:pt x="17" y="657"/>
                  </a:cubicBezTo>
                  <a:cubicBezTo>
                    <a:pt x="1" y="707"/>
                    <a:pt x="17" y="773"/>
                    <a:pt x="34" y="823"/>
                  </a:cubicBezTo>
                  <a:cubicBezTo>
                    <a:pt x="79" y="879"/>
                    <a:pt x="147" y="913"/>
                    <a:pt x="217" y="913"/>
                  </a:cubicBezTo>
                  <a:cubicBezTo>
                    <a:pt x="251" y="913"/>
                    <a:pt x="284" y="905"/>
                    <a:pt x="316" y="889"/>
                  </a:cubicBezTo>
                  <a:cubicBezTo>
                    <a:pt x="476" y="779"/>
                    <a:pt x="600" y="631"/>
                    <a:pt x="673" y="461"/>
                  </a:cubicBezTo>
                  <a:lnTo>
                    <a:pt x="673" y="461"/>
                  </a:lnTo>
                  <a:lnTo>
                    <a:pt x="981" y="540"/>
                  </a:lnTo>
                  <a:cubicBezTo>
                    <a:pt x="991" y="542"/>
                    <a:pt x="1002" y="543"/>
                    <a:pt x="1012" y="543"/>
                  </a:cubicBezTo>
                  <a:cubicBezTo>
                    <a:pt x="1222" y="543"/>
                    <a:pt x="1303" y="221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60"/>
            <p:cNvSpPr/>
            <p:nvPr/>
          </p:nvSpPr>
          <p:spPr>
            <a:xfrm>
              <a:off x="3380140" y="4209043"/>
              <a:ext cx="157394" cy="113123"/>
            </a:xfrm>
            <a:custGeom>
              <a:rect b="b" l="l" r="r" t="t"/>
              <a:pathLst>
                <a:path extrusionOk="0" h="925" w="1287">
                  <a:moveTo>
                    <a:pt x="522" y="0"/>
                  </a:moveTo>
                  <a:cubicBezTo>
                    <a:pt x="428" y="0"/>
                    <a:pt x="344" y="62"/>
                    <a:pt x="316" y="158"/>
                  </a:cubicBezTo>
                  <a:cubicBezTo>
                    <a:pt x="316" y="208"/>
                    <a:pt x="300" y="242"/>
                    <a:pt x="283" y="291"/>
                  </a:cubicBezTo>
                  <a:cubicBezTo>
                    <a:pt x="283" y="308"/>
                    <a:pt x="283" y="308"/>
                    <a:pt x="267" y="325"/>
                  </a:cubicBezTo>
                  <a:lnTo>
                    <a:pt x="233" y="391"/>
                  </a:lnTo>
                  <a:cubicBezTo>
                    <a:pt x="233" y="408"/>
                    <a:pt x="217" y="424"/>
                    <a:pt x="200" y="441"/>
                  </a:cubicBezTo>
                  <a:lnTo>
                    <a:pt x="184" y="474"/>
                  </a:lnTo>
                  <a:cubicBezTo>
                    <a:pt x="167" y="491"/>
                    <a:pt x="150" y="491"/>
                    <a:pt x="134" y="507"/>
                  </a:cubicBezTo>
                  <a:lnTo>
                    <a:pt x="101" y="541"/>
                  </a:lnTo>
                  <a:cubicBezTo>
                    <a:pt x="67" y="574"/>
                    <a:pt x="34" y="607"/>
                    <a:pt x="17" y="657"/>
                  </a:cubicBezTo>
                  <a:cubicBezTo>
                    <a:pt x="1" y="723"/>
                    <a:pt x="1" y="773"/>
                    <a:pt x="34" y="823"/>
                  </a:cubicBezTo>
                  <a:cubicBezTo>
                    <a:pt x="66" y="887"/>
                    <a:pt x="133" y="924"/>
                    <a:pt x="203" y="924"/>
                  </a:cubicBezTo>
                  <a:cubicBezTo>
                    <a:pt x="242" y="924"/>
                    <a:pt x="281" y="913"/>
                    <a:pt x="316" y="889"/>
                  </a:cubicBezTo>
                  <a:cubicBezTo>
                    <a:pt x="465" y="778"/>
                    <a:pt x="586" y="630"/>
                    <a:pt x="658" y="459"/>
                  </a:cubicBezTo>
                  <a:lnTo>
                    <a:pt x="658" y="459"/>
                  </a:lnTo>
                  <a:lnTo>
                    <a:pt x="964" y="541"/>
                  </a:lnTo>
                  <a:cubicBezTo>
                    <a:pt x="975" y="542"/>
                    <a:pt x="986" y="543"/>
                    <a:pt x="997" y="543"/>
                  </a:cubicBezTo>
                  <a:cubicBezTo>
                    <a:pt x="1206" y="543"/>
                    <a:pt x="1286" y="237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60"/>
            <p:cNvSpPr/>
            <p:nvPr/>
          </p:nvSpPr>
          <p:spPr>
            <a:xfrm>
              <a:off x="3422821" y="400786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30" y="1"/>
                  </a:moveTo>
                  <a:cubicBezTo>
                    <a:pt x="145" y="1"/>
                    <a:pt x="61" y="63"/>
                    <a:pt x="34" y="159"/>
                  </a:cubicBezTo>
                  <a:cubicBezTo>
                    <a:pt x="1" y="258"/>
                    <a:pt x="67" y="375"/>
                    <a:pt x="183" y="408"/>
                  </a:cubicBezTo>
                  <a:cubicBezTo>
                    <a:pt x="615" y="557"/>
                    <a:pt x="1064" y="657"/>
                    <a:pt x="1529" y="724"/>
                  </a:cubicBezTo>
                  <a:cubicBezTo>
                    <a:pt x="1645" y="724"/>
                    <a:pt x="1729" y="624"/>
                    <a:pt x="1729" y="508"/>
                  </a:cubicBezTo>
                  <a:cubicBezTo>
                    <a:pt x="1729" y="391"/>
                    <a:pt x="1645" y="308"/>
                    <a:pt x="1529" y="308"/>
                  </a:cubicBezTo>
                  <a:lnTo>
                    <a:pt x="1463" y="308"/>
                  </a:lnTo>
                  <a:lnTo>
                    <a:pt x="1396" y="292"/>
                  </a:lnTo>
                  <a:lnTo>
                    <a:pt x="1214" y="258"/>
                  </a:lnTo>
                  <a:cubicBezTo>
                    <a:pt x="1114" y="242"/>
                    <a:pt x="1014" y="225"/>
                    <a:pt x="914" y="192"/>
                  </a:cubicBezTo>
                  <a:cubicBezTo>
                    <a:pt x="698" y="142"/>
                    <a:pt x="499" y="76"/>
                    <a:pt x="283" y="9"/>
                  </a:cubicBezTo>
                  <a:cubicBezTo>
                    <a:pt x="266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60"/>
            <p:cNvSpPr/>
            <p:nvPr/>
          </p:nvSpPr>
          <p:spPr>
            <a:xfrm>
              <a:off x="3491917" y="3987078"/>
              <a:ext cx="108598" cy="158127"/>
            </a:xfrm>
            <a:custGeom>
              <a:rect b="b" l="l" r="r" t="t"/>
              <a:pathLst>
                <a:path extrusionOk="0" h="1293" w="888">
                  <a:moveTo>
                    <a:pt x="560" y="1"/>
                  </a:moveTo>
                  <a:cubicBezTo>
                    <a:pt x="518" y="1"/>
                    <a:pt x="478" y="19"/>
                    <a:pt x="449" y="63"/>
                  </a:cubicBezTo>
                  <a:lnTo>
                    <a:pt x="433" y="46"/>
                  </a:lnTo>
                  <a:lnTo>
                    <a:pt x="84" y="412"/>
                  </a:lnTo>
                  <a:cubicBezTo>
                    <a:pt x="1" y="495"/>
                    <a:pt x="1" y="628"/>
                    <a:pt x="84" y="711"/>
                  </a:cubicBezTo>
                  <a:cubicBezTo>
                    <a:pt x="117" y="744"/>
                    <a:pt x="150" y="777"/>
                    <a:pt x="183" y="811"/>
                  </a:cubicBezTo>
                  <a:lnTo>
                    <a:pt x="200" y="827"/>
                  </a:lnTo>
                  <a:cubicBezTo>
                    <a:pt x="217" y="860"/>
                    <a:pt x="217" y="877"/>
                    <a:pt x="233" y="894"/>
                  </a:cubicBezTo>
                  <a:cubicBezTo>
                    <a:pt x="250" y="910"/>
                    <a:pt x="250" y="927"/>
                    <a:pt x="266" y="960"/>
                  </a:cubicBezTo>
                  <a:lnTo>
                    <a:pt x="283" y="993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43"/>
                    <a:pt x="316" y="1193"/>
                    <a:pt x="366" y="1242"/>
                  </a:cubicBezTo>
                  <a:cubicBezTo>
                    <a:pt x="399" y="1276"/>
                    <a:pt x="449" y="1292"/>
                    <a:pt x="499" y="1292"/>
                  </a:cubicBezTo>
                  <a:cubicBezTo>
                    <a:pt x="615" y="1292"/>
                    <a:pt x="715" y="1209"/>
                    <a:pt x="715" y="1093"/>
                  </a:cubicBezTo>
                  <a:cubicBezTo>
                    <a:pt x="691" y="899"/>
                    <a:pt x="622" y="722"/>
                    <a:pt x="516" y="577"/>
                  </a:cubicBezTo>
                  <a:lnTo>
                    <a:pt x="516" y="577"/>
                  </a:lnTo>
                  <a:cubicBezTo>
                    <a:pt x="588" y="503"/>
                    <a:pt x="660" y="428"/>
                    <a:pt x="732" y="345"/>
                  </a:cubicBezTo>
                  <a:cubicBezTo>
                    <a:pt x="887" y="229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60"/>
            <p:cNvSpPr/>
            <p:nvPr/>
          </p:nvSpPr>
          <p:spPr>
            <a:xfrm>
              <a:off x="3579235" y="4001264"/>
              <a:ext cx="99793" cy="160206"/>
            </a:xfrm>
            <a:custGeom>
              <a:rect b="b" l="l" r="r" t="t"/>
              <a:pathLst>
                <a:path extrusionOk="0" h="1310" w="816">
                  <a:moveTo>
                    <a:pt x="585" y="1"/>
                  </a:moveTo>
                  <a:cubicBezTo>
                    <a:pt x="533" y="1"/>
                    <a:pt x="483" y="22"/>
                    <a:pt x="450" y="63"/>
                  </a:cubicBezTo>
                  <a:lnTo>
                    <a:pt x="433" y="63"/>
                  </a:lnTo>
                  <a:lnTo>
                    <a:pt x="84" y="429"/>
                  </a:lnTo>
                  <a:cubicBezTo>
                    <a:pt x="1" y="512"/>
                    <a:pt x="1" y="645"/>
                    <a:pt x="84" y="728"/>
                  </a:cubicBezTo>
                  <a:cubicBezTo>
                    <a:pt x="117" y="761"/>
                    <a:pt x="150" y="794"/>
                    <a:pt x="184" y="827"/>
                  </a:cubicBezTo>
                  <a:lnTo>
                    <a:pt x="200" y="861"/>
                  </a:lnTo>
                  <a:lnTo>
                    <a:pt x="234" y="910"/>
                  </a:lnTo>
                  <a:cubicBezTo>
                    <a:pt x="250" y="927"/>
                    <a:pt x="250" y="960"/>
                    <a:pt x="267" y="977"/>
                  </a:cubicBezTo>
                  <a:cubicBezTo>
                    <a:pt x="267" y="965"/>
                    <a:pt x="258" y="953"/>
                    <a:pt x="259" y="953"/>
                  </a:cubicBezTo>
                  <a:lnTo>
                    <a:pt x="259" y="953"/>
                  </a:lnTo>
                  <a:cubicBezTo>
                    <a:pt x="260" y="953"/>
                    <a:pt x="262" y="955"/>
                    <a:pt x="267" y="960"/>
                  </a:cubicBezTo>
                  <a:lnTo>
                    <a:pt x="283" y="994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60"/>
                    <a:pt x="317" y="1210"/>
                    <a:pt x="366" y="1243"/>
                  </a:cubicBezTo>
                  <a:cubicBezTo>
                    <a:pt x="400" y="1276"/>
                    <a:pt x="450" y="1309"/>
                    <a:pt x="499" y="1309"/>
                  </a:cubicBezTo>
                  <a:cubicBezTo>
                    <a:pt x="616" y="1309"/>
                    <a:pt x="715" y="1210"/>
                    <a:pt x="715" y="1093"/>
                  </a:cubicBezTo>
                  <a:cubicBezTo>
                    <a:pt x="691" y="911"/>
                    <a:pt x="622" y="737"/>
                    <a:pt x="509" y="592"/>
                  </a:cubicBezTo>
                  <a:lnTo>
                    <a:pt x="509" y="592"/>
                  </a:lnTo>
                  <a:cubicBezTo>
                    <a:pt x="586" y="515"/>
                    <a:pt x="659" y="435"/>
                    <a:pt x="732" y="362"/>
                  </a:cubicBezTo>
                  <a:cubicBezTo>
                    <a:pt x="815" y="279"/>
                    <a:pt x="815" y="146"/>
                    <a:pt x="732" y="63"/>
                  </a:cubicBezTo>
                  <a:cubicBezTo>
                    <a:pt x="690" y="22"/>
                    <a:pt x="636" y="1"/>
                    <a:pt x="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60"/>
            <p:cNvSpPr/>
            <p:nvPr/>
          </p:nvSpPr>
          <p:spPr>
            <a:xfrm>
              <a:off x="3408635" y="3821002"/>
              <a:ext cx="164731" cy="167177"/>
            </a:xfrm>
            <a:custGeom>
              <a:rect b="b" l="l" r="r" t="t"/>
              <a:pathLst>
                <a:path extrusionOk="0" h="1367" w="1347">
                  <a:moveTo>
                    <a:pt x="961" y="104"/>
                  </a:moveTo>
                  <a:cubicBezTo>
                    <a:pt x="956" y="104"/>
                    <a:pt x="948" y="110"/>
                    <a:pt x="949" y="113"/>
                  </a:cubicBezTo>
                  <a:lnTo>
                    <a:pt x="949" y="113"/>
                  </a:lnTo>
                  <a:cubicBezTo>
                    <a:pt x="954" y="110"/>
                    <a:pt x="959" y="108"/>
                    <a:pt x="964" y="108"/>
                  </a:cubicBezTo>
                  <a:cubicBezTo>
                    <a:pt x="964" y="105"/>
                    <a:pt x="963" y="104"/>
                    <a:pt x="961" y="104"/>
                  </a:cubicBezTo>
                  <a:close/>
                  <a:moveTo>
                    <a:pt x="1133" y="1"/>
                  </a:moveTo>
                  <a:cubicBezTo>
                    <a:pt x="1066" y="1"/>
                    <a:pt x="1001" y="35"/>
                    <a:pt x="964" y="108"/>
                  </a:cubicBezTo>
                  <a:cubicBezTo>
                    <a:pt x="957" y="112"/>
                    <a:pt x="953" y="113"/>
                    <a:pt x="951" y="113"/>
                  </a:cubicBezTo>
                  <a:cubicBezTo>
                    <a:pt x="950" y="113"/>
                    <a:pt x="950" y="113"/>
                    <a:pt x="949" y="113"/>
                  </a:cubicBezTo>
                  <a:lnTo>
                    <a:pt x="949" y="113"/>
                  </a:lnTo>
                  <a:cubicBezTo>
                    <a:pt x="939" y="118"/>
                    <a:pt x="931" y="130"/>
                    <a:pt x="931" y="142"/>
                  </a:cubicBezTo>
                  <a:lnTo>
                    <a:pt x="881" y="191"/>
                  </a:lnTo>
                  <a:lnTo>
                    <a:pt x="781" y="324"/>
                  </a:lnTo>
                  <a:cubicBezTo>
                    <a:pt x="698" y="407"/>
                    <a:pt x="632" y="491"/>
                    <a:pt x="549" y="574"/>
                  </a:cubicBezTo>
                  <a:cubicBezTo>
                    <a:pt x="399" y="723"/>
                    <a:pt x="250" y="873"/>
                    <a:pt x="67" y="1022"/>
                  </a:cubicBezTo>
                  <a:cubicBezTo>
                    <a:pt x="0" y="1105"/>
                    <a:pt x="0" y="1222"/>
                    <a:pt x="67" y="1305"/>
                  </a:cubicBezTo>
                  <a:cubicBezTo>
                    <a:pt x="108" y="1346"/>
                    <a:pt x="162" y="1367"/>
                    <a:pt x="216" y="1367"/>
                  </a:cubicBezTo>
                  <a:cubicBezTo>
                    <a:pt x="270" y="1367"/>
                    <a:pt x="324" y="1346"/>
                    <a:pt x="366" y="1305"/>
                  </a:cubicBezTo>
                  <a:lnTo>
                    <a:pt x="366" y="1321"/>
                  </a:lnTo>
                  <a:cubicBezTo>
                    <a:pt x="715" y="1022"/>
                    <a:pt x="1030" y="673"/>
                    <a:pt x="1313" y="308"/>
                  </a:cubicBezTo>
                  <a:cubicBezTo>
                    <a:pt x="1346" y="258"/>
                    <a:pt x="1346" y="208"/>
                    <a:pt x="1330" y="158"/>
                  </a:cubicBezTo>
                  <a:cubicBezTo>
                    <a:pt x="1302" y="56"/>
                    <a:pt x="1217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60"/>
            <p:cNvSpPr/>
            <p:nvPr/>
          </p:nvSpPr>
          <p:spPr>
            <a:xfrm>
              <a:off x="3443122" y="3831153"/>
              <a:ext cx="144430" cy="112878"/>
            </a:xfrm>
            <a:custGeom>
              <a:rect b="b" l="l" r="r" t="t"/>
              <a:pathLst>
                <a:path extrusionOk="0" h="923" w="1181">
                  <a:moveTo>
                    <a:pt x="227" y="0"/>
                  </a:moveTo>
                  <a:cubicBezTo>
                    <a:pt x="208" y="0"/>
                    <a:pt x="188" y="3"/>
                    <a:pt x="167" y="9"/>
                  </a:cubicBezTo>
                  <a:cubicBezTo>
                    <a:pt x="51" y="25"/>
                    <a:pt x="1" y="142"/>
                    <a:pt x="17" y="258"/>
                  </a:cubicBezTo>
                  <a:lnTo>
                    <a:pt x="34" y="258"/>
                  </a:lnTo>
                  <a:lnTo>
                    <a:pt x="184" y="756"/>
                  </a:lnTo>
                  <a:cubicBezTo>
                    <a:pt x="211" y="852"/>
                    <a:pt x="295" y="914"/>
                    <a:pt x="380" y="914"/>
                  </a:cubicBezTo>
                  <a:cubicBezTo>
                    <a:pt x="398" y="914"/>
                    <a:pt x="415" y="912"/>
                    <a:pt x="433" y="906"/>
                  </a:cubicBezTo>
                  <a:cubicBezTo>
                    <a:pt x="483" y="873"/>
                    <a:pt x="549" y="873"/>
                    <a:pt x="599" y="856"/>
                  </a:cubicBezTo>
                  <a:lnTo>
                    <a:pt x="699" y="856"/>
                  </a:lnTo>
                  <a:lnTo>
                    <a:pt x="798" y="873"/>
                  </a:lnTo>
                  <a:lnTo>
                    <a:pt x="848" y="889"/>
                  </a:lnTo>
                  <a:cubicBezTo>
                    <a:pt x="898" y="923"/>
                    <a:pt x="948" y="923"/>
                    <a:pt x="998" y="923"/>
                  </a:cubicBezTo>
                  <a:cubicBezTo>
                    <a:pt x="1048" y="906"/>
                    <a:pt x="1097" y="873"/>
                    <a:pt x="1131" y="823"/>
                  </a:cubicBezTo>
                  <a:cubicBezTo>
                    <a:pt x="1180" y="723"/>
                    <a:pt x="1147" y="590"/>
                    <a:pt x="1048" y="540"/>
                  </a:cubicBezTo>
                  <a:cubicBezTo>
                    <a:pt x="931" y="474"/>
                    <a:pt x="798" y="441"/>
                    <a:pt x="665" y="441"/>
                  </a:cubicBezTo>
                  <a:cubicBezTo>
                    <a:pt x="615" y="441"/>
                    <a:pt x="562" y="444"/>
                    <a:pt x="509" y="451"/>
                  </a:cubicBezTo>
                  <a:lnTo>
                    <a:pt x="509" y="451"/>
                  </a:lnTo>
                  <a:lnTo>
                    <a:pt x="416" y="142"/>
                  </a:lnTo>
                  <a:cubicBezTo>
                    <a:pt x="389" y="60"/>
                    <a:pt x="31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60"/>
            <p:cNvSpPr/>
            <p:nvPr/>
          </p:nvSpPr>
          <p:spPr>
            <a:xfrm>
              <a:off x="3497787" y="3766459"/>
              <a:ext cx="148711" cy="109821"/>
            </a:xfrm>
            <a:custGeom>
              <a:rect b="b" l="l" r="r" t="t"/>
              <a:pathLst>
                <a:path extrusionOk="0" h="898" w="1216">
                  <a:moveTo>
                    <a:pt x="291" y="0"/>
                  </a:moveTo>
                  <a:cubicBezTo>
                    <a:pt x="158" y="0"/>
                    <a:pt x="0" y="103"/>
                    <a:pt x="52" y="239"/>
                  </a:cubicBezTo>
                  <a:lnTo>
                    <a:pt x="69" y="239"/>
                  </a:lnTo>
                  <a:cubicBezTo>
                    <a:pt x="119" y="405"/>
                    <a:pt x="152" y="571"/>
                    <a:pt x="202" y="737"/>
                  </a:cubicBezTo>
                  <a:cubicBezTo>
                    <a:pt x="229" y="819"/>
                    <a:pt x="313" y="879"/>
                    <a:pt x="406" y="879"/>
                  </a:cubicBezTo>
                  <a:cubicBezTo>
                    <a:pt x="426" y="879"/>
                    <a:pt x="447" y="876"/>
                    <a:pt x="468" y="870"/>
                  </a:cubicBezTo>
                  <a:cubicBezTo>
                    <a:pt x="517" y="853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0" y="824"/>
                    <a:pt x="684" y="824"/>
                  </a:cubicBezTo>
                  <a:cubicBezTo>
                    <a:pt x="717" y="824"/>
                    <a:pt x="750" y="829"/>
                    <a:pt x="783" y="837"/>
                  </a:cubicBezTo>
                  <a:lnTo>
                    <a:pt x="733" y="837"/>
                  </a:lnTo>
                  <a:cubicBezTo>
                    <a:pt x="767" y="837"/>
                    <a:pt x="800" y="853"/>
                    <a:pt x="833" y="853"/>
                  </a:cubicBezTo>
                  <a:lnTo>
                    <a:pt x="883" y="870"/>
                  </a:lnTo>
                  <a:cubicBezTo>
                    <a:pt x="902" y="890"/>
                    <a:pt x="933" y="898"/>
                    <a:pt x="966" y="898"/>
                  </a:cubicBezTo>
                  <a:cubicBezTo>
                    <a:pt x="988" y="898"/>
                    <a:pt x="1012" y="894"/>
                    <a:pt x="1032" y="887"/>
                  </a:cubicBezTo>
                  <a:cubicBezTo>
                    <a:pt x="1082" y="870"/>
                    <a:pt x="1132" y="837"/>
                    <a:pt x="1165" y="804"/>
                  </a:cubicBezTo>
                  <a:cubicBezTo>
                    <a:pt x="1215" y="704"/>
                    <a:pt x="1182" y="571"/>
                    <a:pt x="1082" y="521"/>
                  </a:cubicBezTo>
                  <a:cubicBezTo>
                    <a:pt x="966" y="455"/>
                    <a:pt x="833" y="421"/>
                    <a:pt x="700" y="421"/>
                  </a:cubicBezTo>
                  <a:cubicBezTo>
                    <a:pt x="645" y="421"/>
                    <a:pt x="594" y="424"/>
                    <a:pt x="543" y="430"/>
                  </a:cubicBezTo>
                  <a:lnTo>
                    <a:pt x="543" y="430"/>
                  </a:lnTo>
                  <a:lnTo>
                    <a:pt x="451" y="122"/>
                  </a:lnTo>
                  <a:cubicBezTo>
                    <a:pt x="439" y="36"/>
                    <a:pt x="369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2" name="Google Shape;2972;p60"/>
          <p:cNvGrpSpPr/>
          <p:nvPr/>
        </p:nvGrpSpPr>
        <p:grpSpPr>
          <a:xfrm>
            <a:off x="715091" y="2314752"/>
            <a:ext cx="599609" cy="620156"/>
            <a:chOff x="715103" y="3557702"/>
            <a:chExt cx="599609" cy="620156"/>
          </a:xfrm>
        </p:grpSpPr>
        <p:sp>
          <p:nvSpPr>
            <p:cNvPr id="2973" name="Google Shape;2973;p60"/>
            <p:cNvSpPr/>
            <p:nvPr/>
          </p:nvSpPr>
          <p:spPr>
            <a:xfrm>
              <a:off x="907472" y="3776732"/>
              <a:ext cx="207290" cy="180263"/>
            </a:xfrm>
            <a:custGeom>
              <a:rect b="b" l="l" r="r" t="t"/>
              <a:pathLst>
                <a:path extrusionOk="0" h="1474" w="1695">
                  <a:moveTo>
                    <a:pt x="699" y="470"/>
                  </a:moveTo>
                  <a:cubicBezTo>
                    <a:pt x="696" y="473"/>
                    <a:pt x="694" y="476"/>
                    <a:pt x="691" y="479"/>
                  </a:cubicBezTo>
                  <a:lnTo>
                    <a:pt x="691" y="479"/>
                  </a:lnTo>
                  <a:cubicBezTo>
                    <a:pt x="693" y="477"/>
                    <a:pt x="695" y="474"/>
                    <a:pt x="699" y="470"/>
                  </a:cubicBezTo>
                  <a:close/>
                  <a:moveTo>
                    <a:pt x="998" y="421"/>
                  </a:moveTo>
                  <a:lnTo>
                    <a:pt x="1031" y="437"/>
                  </a:lnTo>
                  <a:cubicBezTo>
                    <a:pt x="1039" y="445"/>
                    <a:pt x="1043" y="450"/>
                    <a:pt x="1041" y="450"/>
                  </a:cubicBezTo>
                  <a:cubicBezTo>
                    <a:pt x="1039" y="450"/>
                    <a:pt x="1031" y="446"/>
                    <a:pt x="1015" y="438"/>
                  </a:cubicBezTo>
                  <a:lnTo>
                    <a:pt x="1015" y="438"/>
                  </a:lnTo>
                  <a:lnTo>
                    <a:pt x="1048" y="454"/>
                  </a:lnTo>
                  <a:lnTo>
                    <a:pt x="1097" y="487"/>
                  </a:lnTo>
                  <a:lnTo>
                    <a:pt x="1131" y="520"/>
                  </a:lnTo>
                  <a:lnTo>
                    <a:pt x="1164" y="537"/>
                  </a:lnTo>
                  <a:cubicBezTo>
                    <a:pt x="1177" y="564"/>
                    <a:pt x="1201" y="590"/>
                    <a:pt x="1202" y="608"/>
                  </a:cubicBezTo>
                  <a:lnTo>
                    <a:pt x="1202" y="608"/>
                  </a:lnTo>
                  <a:cubicBezTo>
                    <a:pt x="1200" y="607"/>
                    <a:pt x="1199" y="605"/>
                    <a:pt x="1197" y="603"/>
                  </a:cubicBezTo>
                  <a:cubicBezTo>
                    <a:pt x="1194" y="596"/>
                    <a:pt x="1192" y="594"/>
                    <a:pt x="1191" y="594"/>
                  </a:cubicBezTo>
                  <a:lnTo>
                    <a:pt x="1191" y="594"/>
                  </a:lnTo>
                  <a:cubicBezTo>
                    <a:pt x="1187" y="594"/>
                    <a:pt x="1194" y="623"/>
                    <a:pt x="1196" y="623"/>
                  </a:cubicBezTo>
                  <a:cubicBezTo>
                    <a:pt x="1197" y="623"/>
                    <a:pt x="1197" y="622"/>
                    <a:pt x="1197" y="620"/>
                  </a:cubicBezTo>
                  <a:cubicBezTo>
                    <a:pt x="1200" y="617"/>
                    <a:pt x="1202" y="613"/>
                    <a:pt x="1202" y="608"/>
                  </a:cubicBezTo>
                  <a:lnTo>
                    <a:pt x="1202" y="608"/>
                  </a:lnTo>
                  <a:cubicBezTo>
                    <a:pt x="1203" y="610"/>
                    <a:pt x="1204" y="612"/>
                    <a:pt x="1205" y="613"/>
                  </a:cubicBezTo>
                  <a:lnTo>
                    <a:pt x="1205" y="613"/>
                  </a:lnTo>
                  <a:cubicBezTo>
                    <a:pt x="1205" y="632"/>
                    <a:pt x="1208" y="651"/>
                    <a:pt x="1214" y="670"/>
                  </a:cubicBezTo>
                  <a:cubicBezTo>
                    <a:pt x="1214" y="686"/>
                    <a:pt x="1214" y="703"/>
                    <a:pt x="1214" y="720"/>
                  </a:cubicBezTo>
                  <a:lnTo>
                    <a:pt x="1214" y="786"/>
                  </a:lnTo>
                  <a:lnTo>
                    <a:pt x="1214" y="803"/>
                  </a:lnTo>
                  <a:cubicBezTo>
                    <a:pt x="1214" y="836"/>
                    <a:pt x="1214" y="853"/>
                    <a:pt x="1197" y="886"/>
                  </a:cubicBezTo>
                  <a:lnTo>
                    <a:pt x="1180" y="919"/>
                  </a:lnTo>
                  <a:cubicBezTo>
                    <a:pt x="1180" y="919"/>
                    <a:pt x="1164" y="936"/>
                    <a:pt x="1164" y="936"/>
                  </a:cubicBezTo>
                  <a:lnTo>
                    <a:pt x="1164" y="952"/>
                  </a:lnTo>
                  <a:cubicBezTo>
                    <a:pt x="1147" y="952"/>
                    <a:pt x="1131" y="985"/>
                    <a:pt x="1114" y="1002"/>
                  </a:cubicBezTo>
                  <a:lnTo>
                    <a:pt x="1097" y="1019"/>
                  </a:lnTo>
                  <a:cubicBezTo>
                    <a:pt x="1106" y="1010"/>
                    <a:pt x="1108" y="1007"/>
                    <a:pt x="1107" y="1007"/>
                  </a:cubicBezTo>
                  <a:lnTo>
                    <a:pt x="1107" y="1007"/>
                  </a:lnTo>
                  <a:cubicBezTo>
                    <a:pt x="1103" y="1007"/>
                    <a:pt x="1084" y="1022"/>
                    <a:pt x="1088" y="1022"/>
                  </a:cubicBezTo>
                  <a:cubicBezTo>
                    <a:pt x="1090" y="1022"/>
                    <a:pt x="1092" y="1021"/>
                    <a:pt x="1097" y="1019"/>
                  </a:cubicBezTo>
                  <a:lnTo>
                    <a:pt x="1097" y="1019"/>
                  </a:lnTo>
                  <a:lnTo>
                    <a:pt x="1031" y="1052"/>
                  </a:lnTo>
                  <a:lnTo>
                    <a:pt x="998" y="1052"/>
                  </a:lnTo>
                  <a:lnTo>
                    <a:pt x="964" y="1068"/>
                  </a:lnTo>
                  <a:lnTo>
                    <a:pt x="848" y="1068"/>
                  </a:lnTo>
                  <a:lnTo>
                    <a:pt x="782" y="1035"/>
                  </a:lnTo>
                  <a:cubicBezTo>
                    <a:pt x="782" y="1035"/>
                    <a:pt x="760" y="1028"/>
                    <a:pt x="755" y="1028"/>
                  </a:cubicBezTo>
                  <a:cubicBezTo>
                    <a:pt x="752" y="1028"/>
                    <a:pt x="754" y="1030"/>
                    <a:pt x="765" y="1035"/>
                  </a:cubicBezTo>
                  <a:cubicBezTo>
                    <a:pt x="776" y="1046"/>
                    <a:pt x="780" y="1050"/>
                    <a:pt x="779" y="1050"/>
                  </a:cubicBezTo>
                  <a:cubicBezTo>
                    <a:pt x="778" y="1050"/>
                    <a:pt x="760" y="1035"/>
                    <a:pt x="748" y="1035"/>
                  </a:cubicBezTo>
                  <a:cubicBezTo>
                    <a:pt x="732" y="1035"/>
                    <a:pt x="682" y="1019"/>
                    <a:pt x="682" y="1002"/>
                  </a:cubicBezTo>
                  <a:cubicBezTo>
                    <a:pt x="682" y="999"/>
                    <a:pt x="684" y="997"/>
                    <a:pt x="686" y="997"/>
                  </a:cubicBezTo>
                  <a:cubicBezTo>
                    <a:pt x="692" y="997"/>
                    <a:pt x="703" y="1007"/>
                    <a:pt x="703" y="1007"/>
                  </a:cubicBezTo>
                  <a:cubicBezTo>
                    <a:pt x="703" y="1007"/>
                    <a:pt x="702" y="1006"/>
                    <a:pt x="699" y="1002"/>
                  </a:cubicBezTo>
                  <a:lnTo>
                    <a:pt x="665" y="969"/>
                  </a:lnTo>
                  <a:lnTo>
                    <a:pt x="649" y="952"/>
                  </a:lnTo>
                  <a:cubicBezTo>
                    <a:pt x="632" y="952"/>
                    <a:pt x="616" y="902"/>
                    <a:pt x="599" y="886"/>
                  </a:cubicBezTo>
                  <a:cubicBezTo>
                    <a:pt x="599" y="886"/>
                    <a:pt x="599" y="869"/>
                    <a:pt x="599" y="869"/>
                  </a:cubicBezTo>
                  <a:lnTo>
                    <a:pt x="599" y="853"/>
                  </a:lnTo>
                  <a:cubicBezTo>
                    <a:pt x="582" y="836"/>
                    <a:pt x="582" y="803"/>
                    <a:pt x="582" y="786"/>
                  </a:cubicBezTo>
                  <a:cubicBezTo>
                    <a:pt x="579" y="776"/>
                    <a:pt x="577" y="772"/>
                    <a:pt x="576" y="772"/>
                  </a:cubicBezTo>
                  <a:lnTo>
                    <a:pt x="576" y="772"/>
                  </a:lnTo>
                  <a:cubicBezTo>
                    <a:pt x="575" y="772"/>
                    <a:pt x="575" y="775"/>
                    <a:pt x="575" y="779"/>
                  </a:cubicBezTo>
                  <a:lnTo>
                    <a:pt x="575" y="779"/>
                  </a:lnTo>
                  <a:cubicBezTo>
                    <a:pt x="566" y="769"/>
                    <a:pt x="569" y="767"/>
                    <a:pt x="582" y="753"/>
                  </a:cubicBezTo>
                  <a:cubicBezTo>
                    <a:pt x="566" y="736"/>
                    <a:pt x="566" y="720"/>
                    <a:pt x="582" y="686"/>
                  </a:cubicBezTo>
                  <a:lnTo>
                    <a:pt x="582" y="653"/>
                  </a:lnTo>
                  <a:cubicBezTo>
                    <a:pt x="582" y="637"/>
                    <a:pt x="599" y="620"/>
                    <a:pt x="599" y="620"/>
                  </a:cubicBezTo>
                  <a:cubicBezTo>
                    <a:pt x="616" y="587"/>
                    <a:pt x="616" y="570"/>
                    <a:pt x="632" y="553"/>
                  </a:cubicBezTo>
                  <a:cubicBezTo>
                    <a:pt x="632" y="553"/>
                    <a:pt x="643" y="543"/>
                    <a:pt x="646" y="537"/>
                  </a:cubicBezTo>
                  <a:lnTo>
                    <a:pt x="649" y="537"/>
                  </a:lnTo>
                  <a:cubicBezTo>
                    <a:pt x="663" y="523"/>
                    <a:pt x="677" y="497"/>
                    <a:pt x="691" y="479"/>
                  </a:cubicBezTo>
                  <a:lnTo>
                    <a:pt x="691" y="479"/>
                  </a:lnTo>
                  <a:cubicBezTo>
                    <a:pt x="688" y="483"/>
                    <a:pt x="689" y="485"/>
                    <a:pt x="691" y="485"/>
                  </a:cubicBezTo>
                  <a:cubicBezTo>
                    <a:pt x="699" y="485"/>
                    <a:pt x="721" y="470"/>
                    <a:pt x="699" y="470"/>
                  </a:cubicBezTo>
                  <a:lnTo>
                    <a:pt x="732" y="454"/>
                  </a:lnTo>
                  <a:lnTo>
                    <a:pt x="765" y="437"/>
                  </a:lnTo>
                  <a:lnTo>
                    <a:pt x="765" y="437"/>
                  </a:lnTo>
                  <a:cubicBezTo>
                    <a:pt x="758" y="441"/>
                    <a:pt x="756" y="442"/>
                    <a:pt x="757" y="442"/>
                  </a:cubicBezTo>
                  <a:cubicBezTo>
                    <a:pt x="760" y="442"/>
                    <a:pt x="784" y="432"/>
                    <a:pt x="781" y="432"/>
                  </a:cubicBezTo>
                  <a:cubicBezTo>
                    <a:pt x="780" y="432"/>
                    <a:pt x="776" y="434"/>
                    <a:pt x="765" y="437"/>
                  </a:cubicBezTo>
                  <a:cubicBezTo>
                    <a:pt x="782" y="421"/>
                    <a:pt x="815" y="421"/>
                    <a:pt x="832" y="421"/>
                  </a:cubicBezTo>
                  <a:close/>
                  <a:moveTo>
                    <a:pt x="888" y="1"/>
                  </a:moveTo>
                  <a:cubicBezTo>
                    <a:pt x="616" y="1"/>
                    <a:pt x="355" y="161"/>
                    <a:pt x="233" y="404"/>
                  </a:cubicBezTo>
                  <a:cubicBezTo>
                    <a:pt x="1" y="869"/>
                    <a:pt x="300" y="1417"/>
                    <a:pt x="815" y="1467"/>
                  </a:cubicBezTo>
                  <a:cubicBezTo>
                    <a:pt x="847" y="1471"/>
                    <a:pt x="879" y="1473"/>
                    <a:pt x="910" y="1473"/>
                  </a:cubicBezTo>
                  <a:cubicBezTo>
                    <a:pt x="1360" y="1473"/>
                    <a:pt x="1694" y="1055"/>
                    <a:pt x="1623" y="608"/>
                  </a:cubicBezTo>
                  <a:lnTo>
                    <a:pt x="1623" y="608"/>
                  </a:lnTo>
                  <a:cubicBezTo>
                    <a:pt x="1622" y="591"/>
                    <a:pt x="1618" y="572"/>
                    <a:pt x="1612" y="553"/>
                  </a:cubicBezTo>
                  <a:lnTo>
                    <a:pt x="1612" y="553"/>
                  </a:lnTo>
                  <a:cubicBezTo>
                    <a:pt x="1612" y="553"/>
                    <a:pt x="1612" y="553"/>
                    <a:pt x="1612" y="553"/>
                  </a:cubicBezTo>
                  <a:cubicBezTo>
                    <a:pt x="1546" y="254"/>
                    <a:pt x="1280" y="38"/>
                    <a:pt x="964" y="5"/>
                  </a:cubicBezTo>
                  <a:cubicBezTo>
                    <a:pt x="939" y="2"/>
                    <a:pt x="914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60"/>
            <p:cNvSpPr/>
            <p:nvPr/>
          </p:nvSpPr>
          <p:spPr>
            <a:xfrm>
              <a:off x="925816" y="3617749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1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200" y="674"/>
                    <a:pt x="333" y="1106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731" y="990"/>
                    <a:pt x="598" y="558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60"/>
            <p:cNvSpPr/>
            <p:nvPr/>
          </p:nvSpPr>
          <p:spPr>
            <a:xfrm>
              <a:off x="897322" y="3642208"/>
              <a:ext cx="155804" cy="111900"/>
            </a:xfrm>
            <a:custGeom>
              <a:rect b="b" l="l" r="r" t="t"/>
              <a:pathLst>
                <a:path extrusionOk="0" h="915" w="1274">
                  <a:moveTo>
                    <a:pt x="1044" y="0"/>
                  </a:moveTo>
                  <a:cubicBezTo>
                    <a:pt x="1012" y="0"/>
                    <a:pt x="979" y="8"/>
                    <a:pt x="948" y="25"/>
                  </a:cubicBezTo>
                  <a:cubicBezTo>
                    <a:pt x="790" y="135"/>
                    <a:pt x="667" y="280"/>
                    <a:pt x="593" y="454"/>
                  </a:cubicBezTo>
                  <a:lnTo>
                    <a:pt x="593" y="454"/>
                  </a:lnTo>
                  <a:lnTo>
                    <a:pt x="283" y="374"/>
                  </a:lnTo>
                  <a:cubicBezTo>
                    <a:pt x="266" y="368"/>
                    <a:pt x="248" y="366"/>
                    <a:pt x="230" y="366"/>
                  </a:cubicBezTo>
                  <a:cubicBezTo>
                    <a:pt x="146" y="366"/>
                    <a:pt x="61" y="428"/>
                    <a:pt x="34" y="524"/>
                  </a:cubicBezTo>
                  <a:cubicBezTo>
                    <a:pt x="1" y="623"/>
                    <a:pt x="67" y="740"/>
                    <a:pt x="184" y="773"/>
                  </a:cubicBezTo>
                  <a:lnTo>
                    <a:pt x="682" y="906"/>
                  </a:lnTo>
                  <a:cubicBezTo>
                    <a:pt x="699" y="912"/>
                    <a:pt x="717" y="914"/>
                    <a:pt x="735" y="914"/>
                  </a:cubicBezTo>
                  <a:cubicBezTo>
                    <a:pt x="820" y="914"/>
                    <a:pt x="904" y="852"/>
                    <a:pt x="931" y="756"/>
                  </a:cubicBezTo>
                  <a:cubicBezTo>
                    <a:pt x="931" y="723"/>
                    <a:pt x="948" y="673"/>
                    <a:pt x="964" y="623"/>
                  </a:cubicBezTo>
                  <a:cubicBezTo>
                    <a:pt x="964" y="623"/>
                    <a:pt x="981" y="607"/>
                    <a:pt x="981" y="590"/>
                  </a:cubicBezTo>
                  <a:lnTo>
                    <a:pt x="1014" y="540"/>
                  </a:lnTo>
                  <a:lnTo>
                    <a:pt x="1047" y="474"/>
                  </a:lnTo>
                  <a:lnTo>
                    <a:pt x="1081" y="457"/>
                  </a:lnTo>
                  <a:cubicBezTo>
                    <a:pt x="1081" y="441"/>
                    <a:pt x="1097" y="424"/>
                    <a:pt x="1114" y="407"/>
                  </a:cubicBezTo>
                  <a:lnTo>
                    <a:pt x="1147" y="374"/>
                  </a:lnTo>
                  <a:lnTo>
                    <a:pt x="1147" y="374"/>
                  </a:lnTo>
                  <a:cubicBezTo>
                    <a:pt x="1138" y="383"/>
                    <a:pt x="1137" y="386"/>
                    <a:pt x="1138" y="386"/>
                  </a:cubicBezTo>
                  <a:cubicBezTo>
                    <a:pt x="1141" y="386"/>
                    <a:pt x="1160" y="371"/>
                    <a:pt x="1156" y="371"/>
                  </a:cubicBezTo>
                  <a:lnTo>
                    <a:pt x="1156" y="371"/>
                  </a:lnTo>
                  <a:cubicBezTo>
                    <a:pt x="1153" y="372"/>
                    <a:pt x="1150" y="373"/>
                    <a:pt x="1147" y="374"/>
                  </a:cubicBezTo>
                  <a:cubicBezTo>
                    <a:pt x="1152" y="372"/>
                    <a:pt x="1155" y="371"/>
                    <a:pt x="1156" y="371"/>
                  </a:cubicBezTo>
                  <a:cubicBezTo>
                    <a:pt x="1156" y="371"/>
                    <a:pt x="1156" y="371"/>
                    <a:pt x="1156" y="371"/>
                  </a:cubicBezTo>
                  <a:lnTo>
                    <a:pt x="1156" y="371"/>
                  </a:lnTo>
                  <a:cubicBezTo>
                    <a:pt x="1201" y="351"/>
                    <a:pt x="1231" y="305"/>
                    <a:pt x="1247" y="258"/>
                  </a:cubicBezTo>
                  <a:cubicBezTo>
                    <a:pt x="1273" y="113"/>
                    <a:pt x="1164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60"/>
            <p:cNvSpPr/>
            <p:nvPr/>
          </p:nvSpPr>
          <p:spPr>
            <a:xfrm>
              <a:off x="868949" y="3557702"/>
              <a:ext cx="152502" cy="113123"/>
            </a:xfrm>
            <a:custGeom>
              <a:rect b="b" l="l" r="r" t="t"/>
              <a:pathLst>
                <a:path extrusionOk="0" h="925" w="1247">
                  <a:moveTo>
                    <a:pt x="1040" y="1"/>
                  </a:moveTo>
                  <a:cubicBezTo>
                    <a:pt x="1003" y="1"/>
                    <a:pt x="966" y="12"/>
                    <a:pt x="931" y="35"/>
                  </a:cubicBezTo>
                  <a:cubicBezTo>
                    <a:pt x="770" y="146"/>
                    <a:pt x="655" y="294"/>
                    <a:pt x="587" y="465"/>
                  </a:cubicBezTo>
                  <a:lnTo>
                    <a:pt x="587" y="465"/>
                  </a:lnTo>
                  <a:lnTo>
                    <a:pt x="283" y="384"/>
                  </a:lnTo>
                  <a:cubicBezTo>
                    <a:pt x="262" y="378"/>
                    <a:pt x="243" y="375"/>
                    <a:pt x="224" y="375"/>
                  </a:cubicBezTo>
                  <a:cubicBezTo>
                    <a:pt x="134" y="375"/>
                    <a:pt x="61" y="438"/>
                    <a:pt x="33" y="534"/>
                  </a:cubicBezTo>
                  <a:cubicBezTo>
                    <a:pt x="0" y="633"/>
                    <a:pt x="67" y="750"/>
                    <a:pt x="166" y="783"/>
                  </a:cubicBezTo>
                  <a:lnTo>
                    <a:pt x="665" y="916"/>
                  </a:lnTo>
                  <a:cubicBezTo>
                    <a:pt x="685" y="921"/>
                    <a:pt x="705" y="924"/>
                    <a:pt x="725" y="924"/>
                  </a:cubicBezTo>
                  <a:cubicBezTo>
                    <a:pt x="819" y="924"/>
                    <a:pt x="903" y="862"/>
                    <a:pt x="931" y="766"/>
                  </a:cubicBezTo>
                  <a:cubicBezTo>
                    <a:pt x="931" y="716"/>
                    <a:pt x="947" y="683"/>
                    <a:pt x="964" y="633"/>
                  </a:cubicBezTo>
                  <a:lnTo>
                    <a:pt x="964" y="600"/>
                  </a:lnTo>
                  <a:lnTo>
                    <a:pt x="997" y="534"/>
                  </a:lnTo>
                  <a:lnTo>
                    <a:pt x="1047" y="484"/>
                  </a:lnTo>
                  <a:cubicBezTo>
                    <a:pt x="1050" y="477"/>
                    <a:pt x="1051" y="474"/>
                    <a:pt x="1050" y="474"/>
                  </a:cubicBezTo>
                  <a:lnTo>
                    <a:pt x="1050" y="474"/>
                  </a:lnTo>
                  <a:cubicBezTo>
                    <a:pt x="1050" y="474"/>
                    <a:pt x="1050" y="474"/>
                    <a:pt x="1049" y="474"/>
                  </a:cubicBezTo>
                  <a:lnTo>
                    <a:pt x="1049" y="474"/>
                  </a:lnTo>
                  <a:cubicBezTo>
                    <a:pt x="1054" y="467"/>
                    <a:pt x="1063" y="467"/>
                    <a:pt x="1063" y="467"/>
                  </a:cubicBezTo>
                  <a:cubicBezTo>
                    <a:pt x="1080" y="450"/>
                    <a:pt x="1097" y="434"/>
                    <a:pt x="1113" y="417"/>
                  </a:cubicBezTo>
                  <a:lnTo>
                    <a:pt x="1147" y="384"/>
                  </a:lnTo>
                  <a:cubicBezTo>
                    <a:pt x="1180" y="351"/>
                    <a:pt x="1213" y="318"/>
                    <a:pt x="1230" y="268"/>
                  </a:cubicBezTo>
                  <a:cubicBezTo>
                    <a:pt x="1246" y="218"/>
                    <a:pt x="1246" y="151"/>
                    <a:pt x="1213" y="102"/>
                  </a:cubicBezTo>
                  <a:cubicBezTo>
                    <a:pt x="1170" y="37"/>
                    <a:pt x="1106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60"/>
            <p:cNvSpPr/>
            <p:nvPr/>
          </p:nvSpPr>
          <p:spPr>
            <a:xfrm>
              <a:off x="765244" y="378345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17" y="0"/>
                  </a:moveTo>
                  <a:cubicBezTo>
                    <a:pt x="101" y="0"/>
                    <a:pt x="1" y="100"/>
                    <a:pt x="1" y="216"/>
                  </a:cubicBezTo>
                  <a:cubicBezTo>
                    <a:pt x="1" y="332"/>
                    <a:pt x="101" y="415"/>
                    <a:pt x="217" y="415"/>
                  </a:cubicBezTo>
                  <a:lnTo>
                    <a:pt x="283" y="415"/>
                  </a:lnTo>
                  <a:lnTo>
                    <a:pt x="350" y="432"/>
                  </a:lnTo>
                  <a:lnTo>
                    <a:pt x="516" y="465"/>
                  </a:lnTo>
                  <a:cubicBezTo>
                    <a:pt x="616" y="482"/>
                    <a:pt x="732" y="498"/>
                    <a:pt x="832" y="532"/>
                  </a:cubicBezTo>
                  <a:cubicBezTo>
                    <a:pt x="1031" y="582"/>
                    <a:pt x="1247" y="648"/>
                    <a:pt x="1446" y="714"/>
                  </a:cubicBezTo>
                  <a:cubicBezTo>
                    <a:pt x="1467" y="720"/>
                    <a:pt x="1487" y="723"/>
                    <a:pt x="1508" y="723"/>
                  </a:cubicBezTo>
                  <a:cubicBezTo>
                    <a:pt x="1601" y="723"/>
                    <a:pt x="1685" y="664"/>
                    <a:pt x="1712" y="582"/>
                  </a:cubicBezTo>
                  <a:cubicBezTo>
                    <a:pt x="1729" y="465"/>
                    <a:pt x="1662" y="349"/>
                    <a:pt x="1563" y="316"/>
                  </a:cubicBezTo>
                  <a:lnTo>
                    <a:pt x="1563" y="332"/>
                  </a:lnTo>
                  <a:cubicBezTo>
                    <a:pt x="1131" y="166"/>
                    <a:pt x="682" y="66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60"/>
            <p:cNvSpPr/>
            <p:nvPr/>
          </p:nvSpPr>
          <p:spPr>
            <a:xfrm>
              <a:off x="802788" y="3736252"/>
              <a:ext cx="106886" cy="157394"/>
            </a:xfrm>
            <a:custGeom>
              <a:rect b="b" l="l" r="r" t="t"/>
              <a:pathLst>
                <a:path extrusionOk="0" h="1287" w="874">
                  <a:moveTo>
                    <a:pt x="608" y="328"/>
                  </a:moveTo>
                  <a:cubicBezTo>
                    <a:pt x="611" y="334"/>
                    <a:pt x="614" y="340"/>
                    <a:pt x="612" y="340"/>
                  </a:cubicBezTo>
                  <a:cubicBezTo>
                    <a:pt x="611" y="340"/>
                    <a:pt x="610" y="339"/>
                    <a:pt x="608" y="336"/>
                  </a:cubicBezTo>
                  <a:cubicBezTo>
                    <a:pt x="608" y="333"/>
                    <a:pt x="608" y="330"/>
                    <a:pt x="608" y="328"/>
                  </a:cubicBezTo>
                  <a:close/>
                  <a:moveTo>
                    <a:pt x="383" y="0"/>
                  </a:moveTo>
                  <a:cubicBezTo>
                    <a:pt x="277" y="0"/>
                    <a:pt x="176" y="78"/>
                    <a:pt x="176" y="203"/>
                  </a:cubicBezTo>
                  <a:cubicBezTo>
                    <a:pt x="188" y="386"/>
                    <a:pt x="253" y="568"/>
                    <a:pt x="366" y="718"/>
                  </a:cubicBezTo>
                  <a:lnTo>
                    <a:pt x="366" y="718"/>
                  </a:lnTo>
                  <a:lnTo>
                    <a:pt x="159" y="934"/>
                  </a:lnTo>
                  <a:cubicBezTo>
                    <a:pt x="1" y="1053"/>
                    <a:pt x="178" y="1287"/>
                    <a:pt x="332" y="1287"/>
                  </a:cubicBezTo>
                  <a:cubicBezTo>
                    <a:pt x="372" y="1287"/>
                    <a:pt x="411" y="1271"/>
                    <a:pt x="442" y="1233"/>
                  </a:cubicBezTo>
                  <a:lnTo>
                    <a:pt x="425" y="1233"/>
                  </a:lnTo>
                  <a:lnTo>
                    <a:pt x="790" y="868"/>
                  </a:lnTo>
                  <a:cubicBezTo>
                    <a:pt x="873" y="785"/>
                    <a:pt x="873" y="652"/>
                    <a:pt x="790" y="569"/>
                  </a:cubicBezTo>
                  <a:cubicBezTo>
                    <a:pt x="757" y="536"/>
                    <a:pt x="724" y="502"/>
                    <a:pt x="691" y="469"/>
                  </a:cubicBezTo>
                  <a:lnTo>
                    <a:pt x="674" y="452"/>
                  </a:lnTo>
                  <a:cubicBezTo>
                    <a:pt x="657" y="419"/>
                    <a:pt x="641" y="403"/>
                    <a:pt x="641" y="386"/>
                  </a:cubicBezTo>
                  <a:cubicBezTo>
                    <a:pt x="624" y="369"/>
                    <a:pt x="624" y="336"/>
                    <a:pt x="608" y="320"/>
                  </a:cubicBezTo>
                  <a:cubicBezTo>
                    <a:pt x="608" y="315"/>
                    <a:pt x="608" y="311"/>
                    <a:pt x="608" y="303"/>
                  </a:cubicBezTo>
                  <a:cubicBezTo>
                    <a:pt x="591" y="286"/>
                    <a:pt x="591" y="253"/>
                    <a:pt x="591" y="237"/>
                  </a:cubicBezTo>
                  <a:lnTo>
                    <a:pt x="591" y="203"/>
                  </a:lnTo>
                  <a:cubicBezTo>
                    <a:pt x="591" y="153"/>
                    <a:pt x="558" y="104"/>
                    <a:pt x="525" y="54"/>
                  </a:cubicBezTo>
                  <a:cubicBezTo>
                    <a:pt x="482" y="17"/>
                    <a:pt x="432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60"/>
            <p:cNvSpPr/>
            <p:nvPr/>
          </p:nvSpPr>
          <p:spPr>
            <a:xfrm>
              <a:off x="715103" y="3719009"/>
              <a:ext cx="105174" cy="158372"/>
            </a:xfrm>
            <a:custGeom>
              <a:rect b="b" l="l" r="r" t="t"/>
              <a:pathLst>
                <a:path extrusionOk="0" h="1295" w="860">
                  <a:moveTo>
                    <a:pt x="384" y="1"/>
                  </a:moveTo>
                  <a:cubicBezTo>
                    <a:pt x="277" y="1"/>
                    <a:pt x="173" y="87"/>
                    <a:pt x="162" y="211"/>
                  </a:cubicBezTo>
                  <a:cubicBezTo>
                    <a:pt x="186" y="395"/>
                    <a:pt x="256" y="570"/>
                    <a:pt x="371" y="716"/>
                  </a:cubicBezTo>
                  <a:lnTo>
                    <a:pt x="371" y="716"/>
                  </a:lnTo>
                  <a:lnTo>
                    <a:pt x="145" y="942"/>
                  </a:lnTo>
                  <a:cubicBezTo>
                    <a:pt x="0" y="1061"/>
                    <a:pt x="179" y="1295"/>
                    <a:pt x="326" y="1295"/>
                  </a:cubicBezTo>
                  <a:cubicBezTo>
                    <a:pt x="364" y="1295"/>
                    <a:pt x="400" y="1279"/>
                    <a:pt x="428" y="1241"/>
                  </a:cubicBezTo>
                  <a:lnTo>
                    <a:pt x="793" y="876"/>
                  </a:lnTo>
                  <a:cubicBezTo>
                    <a:pt x="859" y="793"/>
                    <a:pt x="859" y="660"/>
                    <a:pt x="793" y="577"/>
                  </a:cubicBezTo>
                  <a:cubicBezTo>
                    <a:pt x="743" y="544"/>
                    <a:pt x="710" y="510"/>
                    <a:pt x="693" y="477"/>
                  </a:cubicBezTo>
                  <a:lnTo>
                    <a:pt x="660" y="444"/>
                  </a:lnTo>
                  <a:cubicBezTo>
                    <a:pt x="643" y="427"/>
                    <a:pt x="643" y="411"/>
                    <a:pt x="627" y="394"/>
                  </a:cubicBezTo>
                  <a:cubicBezTo>
                    <a:pt x="627" y="378"/>
                    <a:pt x="610" y="344"/>
                    <a:pt x="594" y="328"/>
                  </a:cubicBezTo>
                  <a:lnTo>
                    <a:pt x="594" y="328"/>
                  </a:lnTo>
                  <a:cubicBezTo>
                    <a:pt x="594" y="328"/>
                    <a:pt x="604" y="349"/>
                    <a:pt x="600" y="349"/>
                  </a:cubicBezTo>
                  <a:cubicBezTo>
                    <a:pt x="599" y="349"/>
                    <a:pt x="597" y="348"/>
                    <a:pt x="594" y="344"/>
                  </a:cubicBezTo>
                  <a:cubicBezTo>
                    <a:pt x="594" y="328"/>
                    <a:pt x="594" y="311"/>
                    <a:pt x="594" y="311"/>
                  </a:cubicBezTo>
                  <a:cubicBezTo>
                    <a:pt x="594" y="278"/>
                    <a:pt x="577" y="261"/>
                    <a:pt x="577" y="245"/>
                  </a:cubicBezTo>
                  <a:cubicBezTo>
                    <a:pt x="577" y="228"/>
                    <a:pt x="577" y="211"/>
                    <a:pt x="577" y="211"/>
                  </a:cubicBezTo>
                  <a:cubicBezTo>
                    <a:pt x="577" y="145"/>
                    <a:pt x="560" y="95"/>
                    <a:pt x="527" y="62"/>
                  </a:cubicBezTo>
                  <a:cubicBezTo>
                    <a:pt x="485" y="20"/>
                    <a:pt x="434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60"/>
            <p:cNvSpPr/>
            <p:nvPr/>
          </p:nvSpPr>
          <p:spPr>
            <a:xfrm>
              <a:off x="828225" y="3891566"/>
              <a:ext cx="164731" cy="166443"/>
            </a:xfrm>
            <a:custGeom>
              <a:rect b="b" l="l" r="r" t="t"/>
              <a:pathLst>
                <a:path extrusionOk="0" h="1361" w="1347">
                  <a:moveTo>
                    <a:pt x="393" y="1256"/>
                  </a:moveTo>
                  <a:lnTo>
                    <a:pt x="393" y="1256"/>
                  </a:lnTo>
                  <a:cubicBezTo>
                    <a:pt x="390" y="1258"/>
                    <a:pt x="387" y="1259"/>
                    <a:pt x="383" y="1259"/>
                  </a:cubicBezTo>
                  <a:cubicBezTo>
                    <a:pt x="383" y="1262"/>
                    <a:pt x="384" y="1263"/>
                    <a:pt x="385" y="1263"/>
                  </a:cubicBezTo>
                  <a:cubicBezTo>
                    <a:pt x="387" y="1263"/>
                    <a:pt x="390" y="1260"/>
                    <a:pt x="393" y="1256"/>
                  </a:cubicBezTo>
                  <a:close/>
                  <a:moveTo>
                    <a:pt x="1129" y="1"/>
                  </a:moveTo>
                  <a:cubicBezTo>
                    <a:pt x="1077" y="1"/>
                    <a:pt x="1023" y="21"/>
                    <a:pt x="981" y="63"/>
                  </a:cubicBezTo>
                  <a:lnTo>
                    <a:pt x="981" y="46"/>
                  </a:lnTo>
                  <a:cubicBezTo>
                    <a:pt x="632" y="345"/>
                    <a:pt x="317" y="694"/>
                    <a:pt x="34" y="1060"/>
                  </a:cubicBezTo>
                  <a:cubicBezTo>
                    <a:pt x="1" y="1110"/>
                    <a:pt x="1" y="1160"/>
                    <a:pt x="18" y="1209"/>
                  </a:cubicBezTo>
                  <a:cubicBezTo>
                    <a:pt x="45" y="1310"/>
                    <a:pt x="128" y="1360"/>
                    <a:pt x="210" y="1360"/>
                  </a:cubicBezTo>
                  <a:cubicBezTo>
                    <a:pt x="278" y="1360"/>
                    <a:pt x="346" y="1327"/>
                    <a:pt x="383" y="1259"/>
                  </a:cubicBezTo>
                  <a:cubicBezTo>
                    <a:pt x="392" y="1251"/>
                    <a:pt x="396" y="1248"/>
                    <a:pt x="397" y="1248"/>
                  </a:cubicBezTo>
                  <a:lnTo>
                    <a:pt x="397" y="1248"/>
                  </a:lnTo>
                  <a:cubicBezTo>
                    <a:pt x="399" y="1248"/>
                    <a:pt x="396" y="1252"/>
                    <a:pt x="393" y="1256"/>
                  </a:cubicBezTo>
                  <a:lnTo>
                    <a:pt x="393" y="1256"/>
                  </a:lnTo>
                  <a:cubicBezTo>
                    <a:pt x="401" y="1251"/>
                    <a:pt x="404" y="1238"/>
                    <a:pt x="416" y="1226"/>
                  </a:cubicBezTo>
                  <a:lnTo>
                    <a:pt x="466" y="1160"/>
                  </a:lnTo>
                  <a:cubicBezTo>
                    <a:pt x="499" y="1126"/>
                    <a:pt x="533" y="1093"/>
                    <a:pt x="566" y="1043"/>
                  </a:cubicBezTo>
                  <a:cubicBezTo>
                    <a:pt x="649" y="960"/>
                    <a:pt x="715" y="877"/>
                    <a:pt x="798" y="794"/>
                  </a:cubicBezTo>
                  <a:cubicBezTo>
                    <a:pt x="948" y="645"/>
                    <a:pt x="1097" y="495"/>
                    <a:pt x="1264" y="345"/>
                  </a:cubicBezTo>
                  <a:cubicBezTo>
                    <a:pt x="1347" y="262"/>
                    <a:pt x="1347" y="129"/>
                    <a:pt x="1264" y="63"/>
                  </a:cubicBezTo>
                  <a:cubicBezTo>
                    <a:pt x="1230" y="21"/>
                    <a:pt x="1181" y="1"/>
                    <a:pt x="1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60"/>
            <p:cNvSpPr/>
            <p:nvPr/>
          </p:nvSpPr>
          <p:spPr>
            <a:xfrm>
              <a:off x="812082" y="3935837"/>
              <a:ext cx="143574" cy="110188"/>
            </a:xfrm>
            <a:custGeom>
              <a:rect b="b" l="l" r="r" t="t"/>
              <a:pathLst>
                <a:path extrusionOk="0" h="901" w="1174">
                  <a:moveTo>
                    <a:pt x="183" y="0"/>
                  </a:moveTo>
                  <a:cubicBezTo>
                    <a:pt x="133" y="17"/>
                    <a:pt x="83" y="50"/>
                    <a:pt x="66" y="100"/>
                  </a:cubicBezTo>
                  <a:cubicBezTo>
                    <a:pt x="0" y="199"/>
                    <a:pt x="33" y="332"/>
                    <a:pt x="133" y="382"/>
                  </a:cubicBezTo>
                  <a:cubicBezTo>
                    <a:pt x="266" y="432"/>
                    <a:pt x="399" y="465"/>
                    <a:pt x="532" y="482"/>
                  </a:cubicBezTo>
                  <a:cubicBezTo>
                    <a:pt x="578" y="482"/>
                    <a:pt x="625" y="479"/>
                    <a:pt x="672" y="473"/>
                  </a:cubicBezTo>
                  <a:lnTo>
                    <a:pt x="672" y="473"/>
                  </a:lnTo>
                  <a:lnTo>
                    <a:pt x="764" y="781"/>
                  </a:lnTo>
                  <a:cubicBezTo>
                    <a:pt x="796" y="864"/>
                    <a:pt x="865" y="900"/>
                    <a:pt x="937" y="900"/>
                  </a:cubicBezTo>
                  <a:cubicBezTo>
                    <a:pt x="1051" y="900"/>
                    <a:pt x="1173" y="808"/>
                    <a:pt x="1163" y="665"/>
                  </a:cubicBezTo>
                  <a:lnTo>
                    <a:pt x="1146" y="665"/>
                  </a:lnTo>
                  <a:cubicBezTo>
                    <a:pt x="1113" y="498"/>
                    <a:pt x="1063" y="332"/>
                    <a:pt x="1013" y="166"/>
                  </a:cubicBezTo>
                  <a:cubicBezTo>
                    <a:pt x="986" y="70"/>
                    <a:pt x="902" y="8"/>
                    <a:pt x="817" y="8"/>
                  </a:cubicBezTo>
                  <a:cubicBezTo>
                    <a:pt x="799" y="8"/>
                    <a:pt x="782" y="11"/>
                    <a:pt x="764" y="17"/>
                  </a:cubicBezTo>
                  <a:cubicBezTo>
                    <a:pt x="698" y="33"/>
                    <a:pt x="648" y="50"/>
                    <a:pt x="581" y="67"/>
                  </a:cubicBezTo>
                  <a:lnTo>
                    <a:pt x="482" y="67"/>
                  </a:lnTo>
                  <a:lnTo>
                    <a:pt x="399" y="50"/>
                  </a:lnTo>
                  <a:lnTo>
                    <a:pt x="349" y="33"/>
                  </a:lnTo>
                  <a:cubicBezTo>
                    <a:pt x="338" y="33"/>
                    <a:pt x="312" y="19"/>
                    <a:pt x="316" y="19"/>
                  </a:cubicBezTo>
                  <a:cubicBezTo>
                    <a:pt x="318" y="19"/>
                    <a:pt x="327" y="22"/>
                    <a:pt x="349" y="33"/>
                  </a:cubicBezTo>
                  <a:cubicBezTo>
                    <a:pt x="299" y="0"/>
                    <a:pt x="233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60"/>
            <p:cNvSpPr/>
            <p:nvPr/>
          </p:nvSpPr>
          <p:spPr>
            <a:xfrm>
              <a:off x="755093" y="4002854"/>
              <a:ext cx="144797" cy="111655"/>
            </a:xfrm>
            <a:custGeom>
              <a:rect b="b" l="l" r="r" t="t"/>
              <a:pathLst>
                <a:path extrusionOk="0" h="913" w="1184">
                  <a:moveTo>
                    <a:pt x="184" y="0"/>
                  </a:moveTo>
                  <a:cubicBezTo>
                    <a:pt x="117" y="17"/>
                    <a:pt x="84" y="50"/>
                    <a:pt x="51" y="100"/>
                  </a:cubicBezTo>
                  <a:cubicBezTo>
                    <a:pt x="1" y="200"/>
                    <a:pt x="34" y="333"/>
                    <a:pt x="134" y="382"/>
                  </a:cubicBezTo>
                  <a:cubicBezTo>
                    <a:pt x="250" y="432"/>
                    <a:pt x="383" y="466"/>
                    <a:pt x="516" y="482"/>
                  </a:cubicBezTo>
                  <a:cubicBezTo>
                    <a:pt x="568" y="482"/>
                    <a:pt x="620" y="479"/>
                    <a:pt x="672" y="471"/>
                  </a:cubicBezTo>
                  <a:lnTo>
                    <a:pt x="672" y="471"/>
                  </a:lnTo>
                  <a:cubicBezTo>
                    <a:pt x="703" y="574"/>
                    <a:pt x="734" y="678"/>
                    <a:pt x="765" y="781"/>
                  </a:cubicBezTo>
                  <a:cubicBezTo>
                    <a:pt x="798" y="872"/>
                    <a:pt x="871" y="913"/>
                    <a:pt x="946" y="913"/>
                  </a:cubicBezTo>
                  <a:cubicBezTo>
                    <a:pt x="1063" y="913"/>
                    <a:pt x="1184" y="816"/>
                    <a:pt x="1164" y="665"/>
                  </a:cubicBezTo>
                  <a:lnTo>
                    <a:pt x="1147" y="665"/>
                  </a:lnTo>
                  <a:lnTo>
                    <a:pt x="998" y="166"/>
                  </a:lnTo>
                  <a:cubicBezTo>
                    <a:pt x="971" y="74"/>
                    <a:pt x="903" y="23"/>
                    <a:pt x="817" y="23"/>
                  </a:cubicBezTo>
                  <a:cubicBezTo>
                    <a:pt x="795" y="23"/>
                    <a:pt x="772" y="27"/>
                    <a:pt x="748" y="34"/>
                  </a:cubicBezTo>
                  <a:cubicBezTo>
                    <a:pt x="699" y="50"/>
                    <a:pt x="632" y="67"/>
                    <a:pt x="582" y="67"/>
                  </a:cubicBezTo>
                  <a:lnTo>
                    <a:pt x="632" y="67"/>
                  </a:lnTo>
                  <a:cubicBezTo>
                    <a:pt x="599" y="75"/>
                    <a:pt x="566" y="79"/>
                    <a:pt x="532" y="79"/>
                  </a:cubicBezTo>
                  <a:cubicBezTo>
                    <a:pt x="499" y="79"/>
                    <a:pt x="466" y="75"/>
                    <a:pt x="433" y="67"/>
                  </a:cubicBezTo>
                  <a:lnTo>
                    <a:pt x="483" y="67"/>
                  </a:lnTo>
                  <a:cubicBezTo>
                    <a:pt x="449" y="67"/>
                    <a:pt x="416" y="50"/>
                    <a:pt x="383" y="50"/>
                  </a:cubicBezTo>
                  <a:lnTo>
                    <a:pt x="333" y="34"/>
                  </a:lnTo>
                  <a:cubicBezTo>
                    <a:pt x="322" y="34"/>
                    <a:pt x="296" y="19"/>
                    <a:pt x="300" y="19"/>
                  </a:cubicBezTo>
                  <a:cubicBezTo>
                    <a:pt x="302" y="19"/>
                    <a:pt x="311" y="22"/>
                    <a:pt x="333" y="34"/>
                  </a:cubicBezTo>
                  <a:cubicBezTo>
                    <a:pt x="283" y="0"/>
                    <a:pt x="23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60"/>
            <p:cNvSpPr/>
            <p:nvPr/>
          </p:nvSpPr>
          <p:spPr>
            <a:xfrm>
              <a:off x="1005063" y="3910400"/>
              <a:ext cx="101749" cy="206679"/>
            </a:xfrm>
            <a:custGeom>
              <a:rect b="b" l="l" r="r" t="t"/>
              <a:pathLst>
                <a:path extrusionOk="0" h="1690" w="832">
                  <a:moveTo>
                    <a:pt x="227" y="0"/>
                  </a:moveTo>
                  <a:cubicBezTo>
                    <a:pt x="207" y="0"/>
                    <a:pt x="187" y="3"/>
                    <a:pt x="166" y="9"/>
                  </a:cubicBezTo>
                  <a:cubicBezTo>
                    <a:pt x="67" y="42"/>
                    <a:pt x="0" y="158"/>
                    <a:pt x="34" y="275"/>
                  </a:cubicBezTo>
                  <a:lnTo>
                    <a:pt x="34" y="258"/>
                  </a:lnTo>
                  <a:cubicBezTo>
                    <a:pt x="117" y="690"/>
                    <a:pt x="233" y="1122"/>
                    <a:pt x="399" y="1537"/>
                  </a:cubicBezTo>
                  <a:cubicBezTo>
                    <a:pt x="429" y="1627"/>
                    <a:pt x="525" y="1689"/>
                    <a:pt x="629" y="1689"/>
                  </a:cubicBezTo>
                  <a:cubicBezTo>
                    <a:pt x="641" y="1689"/>
                    <a:pt x="653" y="1688"/>
                    <a:pt x="665" y="1687"/>
                  </a:cubicBezTo>
                  <a:cubicBezTo>
                    <a:pt x="765" y="1653"/>
                    <a:pt x="831" y="1537"/>
                    <a:pt x="798" y="1421"/>
                  </a:cubicBezTo>
                  <a:cubicBezTo>
                    <a:pt x="632" y="1022"/>
                    <a:pt x="515" y="590"/>
                    <a:pt x="432" y="158"/>
                  </a:cubicBezTo>
                  <a:cubicBezTo>
                    <a:pt x="405" y="62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60"/>
            <p:cNvSpPr/>
            <p:nvPr/>
          </p:nvSpPr>
          <p:spPr>
            <a:xfrm>
              <a:off x="982683" y="3981453"/>
              <a:ext cx="158372" cy="111655"/>
            </a:xfrm>
            <a:custGeom>
              <a:rect b="b" l="l" r="r" t="t"/>
              <a:pathLst>
                <a:path extrusionOk="0" h="913" w="1295">
                  <a:moveTo>
                    <a:pt x="295" y="292"/>
                  </a:moveTo>
                  <a:cubicBezTo>
                    <a:pt x="293" y="296"/>
                    <a:pt x="289" y="302"/>
                    <a:pt x="283" y="308"/>
                  </a:cubicBezTo>
                  <a:lnTo>
                    <a:pt x="283" y="308"/>
                  </a:lnTo>
                  <a:cubicBezTo>
                    <a:pt x="283" y="308"/>
                    <a:pt x="290" y="302"/>
                    <a:pt x="295" y="292"/>
                  </a:cubicBezTo>
                  <a:close/>
                  <a:moveTo>
                    <a:pt x="528" y="1"/>
                  </a:moveTo>
                  <a:cubicBezTo>
                    <a:pt x="444" y="1"/>
                    <a:pt x="360" y="60"/>
                    <a:pt x="333" y="142"/>
                  </a:cubicBezTo>
                  <a:cubicBezTo>
                    <a:pt x="333" y="192"/>
                    <a:pt x="316" y="242"/>
                    <a:pt x="300" y="275"/>
                  </a:cubicBezTo>
                  <a:cubicBezTo>
                    <a:pt x="300" y="281"/>
                    <a:pt x="297" y="287"/>
                    <a:pt x="295" y="292"/>
                  </a:cubicBezTo>
                  <a:lnTo>
                    <a:pt x="295" y="292"/>
                  </a:lnTo>
                  <a:cubicBezTo>
                    <a:pt x="296" y="290"/>
                    <a:pt x="296" y="289"/>
                    <a:pt x="295" y="289"/>
                  </a:cubicBezTo>
                  <a:lnTo>
                    <a:pt x="295" y="289"/>
                  </a:lnTo>
                  <a:cubicBezTo>
                    <a:pt x="294" y="289"/>
                    <a:pt x="290" y="294"/>
                    <a:pt x="283" y="308"/>
                  </a:cubicBezTo>
                  <a:lnTo>
                    <a:pt x="250" y="375"/>
                  </a:lnTo>
                  <a:cubicBezTo>
                    <a:pt x="235" y="390"/>
                    <a:pt x="233" y="405"/>
                    <a:pt x="221" y="432"/>
                  </a:cubicBezTo>
                  <a:lnTo>
                    <a:pt x="221" y="432"/>
                  </a:lnTo>
                  <a:cubicBezTo>
                    <a:pt x="223" y="430"/>
                    <a:pt x="225" y="429"/>
                    <a:pt x="226" y="429"/>
                  </a:cubicBezTo>
                  <a:lnTo>
                    <a:pt x="226" y="429"/>
                  </a:lnTo>
                  <a:cubicBezTo>
                    <a:pt x="227" y="429"/>
                    <a:pt x="225" y="432"/>
                    <a:pt x="217" y="441"/>
                  </a:cubicBezTo>
                  <a:cubicBezTo>
                    <a:pt x="218" y="438"/>
                    <a:pt x="220" y="435"/>
                    <a:pt x="221" y="432"/>
                  </a:cubicBezTo>
                  <a:lnTo>
                    <a:pt x="221" y="432"/>
                  </a:lnTo>
                  <a:cubicBezTo>
                    <a:pt x="214" y="436"/>
                    <a:pt x="204" y="445"/>
                    <a:pt x="208" y="445"/>
                  </a:cubicBezTo>
                  <a:cubicBezTo>
                    <a:pt x="209" y="445"/>
                    <a:pt x="212" y="444"/>
                    <a:pt x="217" y="441"/>
                  </a:cubicBezTo>
                  <a:lnTo>
                    <a:pt x="217" y="441"/>
                  </a:lnTo>
                  <a:lnTo>
                    <a:pt x="183" y="458"/>
                  </a:lnTo>
                  <a:lnTo>
                    <a:pt x="150" y="508"/>
                  </a:lnTo>
                  <a:lnTo>
                    <a:pt x="117" y="524"/>
                  </a:lnTo>
                  <a:cubicBezTo>
                    <a:pt x="67" y="557"/>
                    <a:pt x="34" y="607"/>
                    <a:pt x="17" y="657"/>
                  </a:cubicBezTo>
                  <a:cubicBezTo>
                    <a:pt x="1" y="707"/>
                    <a:pt x="17" y="757"/>
                    <a:pt x="34" y="807"/>
                  </a:cubicBezTo>
                  <a:cubicBezTo>
                    <a:pt x="80" y="875"/>
                    <a:pt x="157" y="913"/>
                    <a:pt x="228" y="913"/>
                  </a:cubicBezTo>
                  <a:cubicBezTo>
                    <a:pt x="260" y="913"/>
                    <a:pt x="291" y="905"/>
                    <a:pt x="316" y="890"/>
                  </a:cubicBezTo>
                  <a:cubicBezTo>
                    <a:pt x="472" y="782"/>
                    <a:pt x="593" y="631"/>
                    <a:pt x="667" y="462"/>
                  </a:cubicBezTo>
                  <a:lnTo>
                    <a:pt x="667" y="462"/>
                  </a:lnTo>
                  <a:lnTo>
                    <a:pt x="964" y="541"/>
                  </a:lnTo>
                  <a:cubicBezTo>
                    <a:pt x="982" y="548"/>
                    <a:pt x="999" y="551"/>
                    <a:pt x="1015" y="551"/>
                  </a:cubicBezTo>
                  <a:cubicBezTo>
                    <a:pt x="1199" y="551"/>
                    <a:pt x="1294" y="157"/>
                    <a:pt x="1080" y="142"/>
                  </a:cubicBezTo>
                  <a:lnTo>
                    <a:pt x="1097" y="125"/>
                  </a:lnTo>
                  <a:lnTo>
                    <a:pt x="582" y="9"/>
                  </a:lnTo>
                  <a:cubicBezTo>
                    <a:pt x="564" y="3"/>
                    <a:pt x="54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60"/>
            <p:cNvSpPr/>
            <p:nvPr/>
          </p:nvSpPr>
          <p:spPr>
            <a:xfrm>
              <a:off x="1013134" y="4065469"/>
              <a:ext cx="155926" cy="112389"/>
            </a:xfrm>
            <a:custGeom>
              <a:rect b="b" l="l" r="r" t="t"/>
              <a:pathLst>
                <a:path extrusionOk="0" h="919" w="1275">
                  <a:moveTo>
                    <a:pt x="528" y="0"/>
                  </a:moveTo>
                  <a:cubicBezTo>
                    <a:pt x="438" y="0"/>
                    <a:pt x="346" y="51"/>
                    <a:pt x="316" y="153"/>
                  </a:cubicBezTo>
                  <a:cubicBezTo>
                    <a:pt x="300" y="203"/>
                    <a:pt x="300" y="236"/>
                    <a:pt x="283" y="286"/>
                  </a:cubicBezTo>
                  <a:cubicBezTo>
                    <a:pt x="283" y="302"/>
                    <a:pt x="267" y="302"/>
                    <a:pt x="267" y="319"/>
                  </a:cubicBezTo>
                  <a:cubicBezTo>
                    <a:pt x="267" y="336"/>
                    <a:pt x="250" y="369"/>
                    <a:pt x="233" y="385"/>
                  </a:cubicBezTo>
                  <a:lnTo>
                    <a:pt x="200" y="435"/>
                  </a:lnTo>
                  <a:lnTo>
                    <a:pt x="184" y="469"/>
                  </a:lnTo>
                  <a:lnTo>
                    <a:pt x="134" y="518"/>
                  </a:lnTo>
                  <a:lnTo>
                    <a:pt x="100" y="535"/>
                  </a:lnTo>
                  <a:cubicBezTo>
                    <a:pt x="51" y="568"/>
                    <a:pt x="17" y="601"/>
                    <a:pt x="1" y="651"/>
                  </a:cubicBezTo>
                  <a:cubicBezTo>
                    <a:pt x="1" y="718"/>
                    <a:pt x="1" y="768"/>
                    <a:pt x="34" y="817"/>
                  </a:cubicBezTo>
                  <a:cubicBezTo>
                    <a:pt x="66" y="882"/>
                    <a:pt x="133" y="918"/>
                    <a:pt x="203" y="918"/>
                  </a:cubicBezTo>
                  <a:cubicBezTo>
                    <a:pt x="242" y="918"/>
                    <a:pt x="281" y="907"/>
                    <a:pt x="316" y="884"/>
                  </a:cubicBezTo>
                  <a:cubicBezTo>
                    <a:pt x="462" y="775"/>
                    <a:pt x="581" y="630"/>
                    <a:pt x="654" y="463"/>
                  </a:cubicBezTo>
                  <a:lnTo>
                    <a:pt x="654" y="463"/>
                  </a:lnTo>
                  <a:lnTo>
                    <a:pt x="964" y="535"/>
                  </a:lnTo>
                  <a:cubicBezTo>
                    <a:pt x="985" y="545"/>
                    <a:pt x="1005" y="549"/>
                    <a:pt x="1024" y="549"/>
                  </a:cubicBezTo>
                  <a:cubicBezTo>
                    <a:pt x="1200" y="549"/>
                    <a:pt x="1274" y="166"/>
                    <a:pt x="1064" y="136"/>
                  </a:cubicBezTo>
                  <a:lnTo>
                    <a:pt x="1081" y="136"/>
                  </a:lnTo>
                  <a:lnTo>
                    <a:pt x="566" y="3"/>
                  </a:lnTo>
                  <a:cubicBezTo>
                    <a:pt x="553" y="1"/>
                    <a:pt x="540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60"/>
            <p:cNvSpPr/>
            <p:nvPr/>
          </p:nvSpPr>
          <p:spPr>
            <a:xfrm>
              <a:off x="1055815" y="3862216"/>
              <a:ext cx="211448" cy="87930"/>
            </a:xfrm>
            <a:custGeom>
              <a:rect b="b" l="l" r="r" t="t"/>
              <a:pathLst>
                <a:path extrusionOk="0" h="719" w="1729">
                  <a:moveTo>
                    <a:pt x="245" y="1"/>
                  </a:moveTo>
                  <a:cubicBezTo>
                    <a:pt x="156" y="1"/>
                    <a:pt x="63" y="52"/>
                    <a:pt x="34" y="154"/>
                  </a:cubicBezTo>
                  <a:cubicBezTo>
                    <a:pt x="1" y="270"/>
                    <a:pt x="67" y="369"/>
                    <a:pt x="183" y="403"/>
                  </a:cubicBezTo>
                  <a:lnTo>
                    <a:pt x="167" y="403"/>
                  </a:lnTo>
                  <a:cubicBezTo>
                    <a:pt x="615" y="552"/>
                    <a:pt x="1064" y="669"/>
                    <a:pt x="1529" y="718"/>
                  </a:cubicBezTo>
                  <a:cubicBezTo>
                    <a:pt x="1629" y="718"/>
                    <a:pt x="1728" y="635"/>
                    <a:pt x="1728" y="519"/>
                  </a:cubicBezTo>
                  <a:cubicBezTo>
                    <a:pt x="1728" y="403"/>
                    <a:pt x="1629" y="303"/>
                    <a:pt x="1529" y="303"/>
                  </a:cubicBezTo>
                  <a:lnTo>
                    <a:pt x="1380" y="303"/>
                  </a:lnTo>
                  <a:cubicBezTo>
                    <a:pt x="1330" y="286"/>
                    <a:pt x="1280" y="286"/>
                    <a:pt x="1213" y="270"/>
                  </a:cubicBezTo>
                  <a:cubicBezTo>
                    <a:pt x="1114" y="253"/>
                    <a:pt x="1014" y="220"/>
                    <a:pt x="914" y="203"/>
                  </a:cubicBezTo>
                  <a:cubicBezTo>
                    <a:pt x="698" y="154"/>
                    <a:pt x="499" y="87"/>
                    <a:pt x="283" y="4"/>
                  </a:cubicBezTo>
                  <a:cubicBezTo>
                    <a:pt x="271" y="2"/>
                    <a:pt x="25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60"/>
            <p:cNvSpPr/>
            <p:nvPr/>
          </p:nvSpPr>
          <p:spPr>
            <a:xfrm>
              <a:off x="1124911" y="3840814"/>
              <a:ext cx="97591" cy="158494"/>
            </a:xfrm>
            <a:custGeom>
              <a:rect b="b" l="l" r="r" t="t"/>
              <a:pathLst>
                <a:path extrusionOk="0" h="1296" w="798">
                  <a:moveTo>
                    <a:pt x="261" y="964"/>
                  </a:moveTo>
                  <a:cubicBezTo>
                    <a:pt x="262" y="972"/>
                    <a:pt x="265" y="979"/>
                    <a:pt x="266" y="979"/>
                  </a:cubicBezTo>
                  <a:cubicBezTo>
                    <a:pt x="266" y="979"/>
                    <a:pt x="266" y="978"/>
                    <a:pt x="266" y="976"/>
                  </a:cubicBezTo>
                  <a:cubicBezTo>
                    <a:pt x="264" y="972"/>
                    <a:pt x="262" y="968"/>
                    <a:pt x="261" y="964"/>
                  </a:cubicBezTo>
                  <a:close/>
                  <a:moveTo>
                    <a:pt x="582" y="0"/>
                  </a:moveTo>
                  <a:cubicBezTo>
                    <a:pt x="528" y="0"/>
                    <a:pt x="474" y="21"/>
                    <a:pt x="432" y="63"/>
                  </a:cubicBezTo>
                  <a:lnTo>
                    <a:pt x="67" y="428"/>
                  </a:lnTo>
                  <a:cubicBezTo>
                    <a:pt x="1" y="511"/>
                    <a:pt x="1" y="644"/>
                    <a:pt x="67" y="727"/>
                  </a:cubicBezTo>
                  <a:cubicBezTo>
                    <a:pt x="117" y="744"/>
                    <a:pt x="150" y="777"/>
                    <a:pt x="167" y="810"/>
                  </a:cubicBezTo>
                  <a:lnTo>
                    <a:pt x="200" y="844"/>
                  </a:lnTo>
                  <a:cubicBezTo>
                    <a:pt x="200" y="860"/>
                    <a:pt x="217" y="877"/>
                    <a:pt x="233" y="910"/>
                  </a:cubicBezTo>
                  <a:cubicBezTo>
                    <a:pt x="248" y="924"/>
                    <a:pt x="249" y="939"/>
                    <a:pt x="261" y="964"/>
                  </a:cubicBezTo>
                  <a:lnTo>
                    <a:pt x="261" y="964"/>
                  </a:lnTo>
                  <a:cubicBezTo>
                    <a:pt x="259" y="957"/>
                    <a:pt x="258" y="950"/>
                    <a:pt x="260" y="950"/>
                  </a:cubicBezTo>
                  <a:lnTo>
                    <a:pt x="260" y="950"/>
                  </a:lnTo>
                  <a:cubicBezTo>
                    <a:pt x="261" y="950"/>
                    <a:pt x="263" y="953"/>
                    <a:pt x="266" y="960"/>
                  </a:cubicBezTo>
                  <a:lnTo>
                    <a:pt x="266" y="993"/>
                  </a:lnTo>
                  <a:cubicBezTo>
                    <a:pt x="266" y="1010"/>
                    <a:pt x="283" y="1043"/>
                    <a:pt x="283" y="1060"/>
                  </a:cubicBezTo>
                  <a:cubicBezTo>
                    <a:pt x="283" y="1076"/>
                    <a:pt x="283" y="1076"/>
                    <a:pt x="283" y="1093"/>
                  </a:cubicBezTo>
                  <a:cubicBezTo>
                    <a:pt x="283" y="1143"/>
                    <a:pt x="316" y="1192"/>
                    <a:pt x="349" y="1242"/>
                  </a:cubicBezTo>
                  <a:cubicBezTo>
                    <a:pt x="392" y="1279"/>
                    <a:pt x="442" y="1296"/>
                    <a:pt x="491" y="1296"/>
                  </a:cubicBezTo>
                  <a:cubicBezTo>
                    <a:pt x="597" y="1296"/>
                    <a:pt x="698" y="1218"/>
                    <a:pt x="698" y="1093"/>
                  </a:cubicBezTo>
                  <a:cubicBezTo>
                    <a:pt x="686" y="911"/>
                    <a:pt x="621" y="729"/>
                    <a:pt x="509" y="579"/>
                  </a:cubicBezTo>
                  <a:lnTo>
                    <a:pt x="509" y="579"/>
                  </a:lnTo>
                  <a:cubicBezTo>
                    <a:pt x="580" y="506"/>
                    <a:pt x="653" y="431"/>
                    <a:pt x="732" y="362"/>
                  </a:cubicBezTo>
                  <a:cubicBezTo>
                    <a:pt x="798" y="279"/>
                    <a:pt x="798" y="146"/>
                    <a:pt x="732" y="63"/>
                  </a:cubicBezTo>
                  <a:cubicBezTo>
                    <a:pt x="690" y="21"/>
                    <a:pt x="636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60"/>
            <p:cNvSpPr/>
            <p:nvPr/>
          </p:nvSpPr>
          <p:spPr>
            <a:xfrm>
              <a:off x="1212229" y="3859892"/>
              <a:ext cx="102483" cy="156660"/>
            </a:xfrm>
            <a:custGeom>
              <a:rect b="b" l="l" r="r" t="t"/>
              <a:pathLst>
                <a:path extrusionOk="0" h="1281" w="838">
                  <a:moveTo>
                    <a:pt x="261" y="930"/>
                  </a:moveTo>
                  <a:cubicBezTo>
                    <a:pt x="262" y="935"/>
                    <a:pt x="264" y="940"/>
                    <a:pt x="266" y="940"/>
                  </a:cubicBezTo>
                  <a:cubicBezTo>
                    <a:pt x="266" y="940"/>
                    <a:pt x="267" y="939"/>
                    <a:pt x="267" y="937"/>
                  </a:cubicBezTo>
                  <a:cubicBezTo>
                    <a:pt x="265" y="935"/>
                    <a:pt x="263" y="933"/>
                    <a:pt x="261" y="930"/>
                  </a:cubicBezTo>
                  <a:close/>
                  <a:moveTo>
                    <a:pt x="556" y="1"/>
                  </a:moveTo>
                  <a:cubicBezTo>
                    <a:pt x="516" y="1"/>
                    <a:pt x="474" y="12"/>
                    <a:pt x="433" y="40"/>
                  </a:cubicBezTo>
                  <a:lnTo>
                    <a:pt x="67" y="405"/>
                  </a:lnTo>
                  <a:cubicBezTo>
                    <a:pt x="1" y="488"/>
                    <a:pt x="1" y="621"/>
                    <a:pt x="67" y="704"/>
                  </a:cubicBezTo>
                  <a:cubicBezTo>
                    <a:pt x="117" y="721"/>
                    <a:pt x="150" y="754"/>
                    <a:pt x="167" y="787"/>
                  </a:cubicBezTo>
                  <a:lnTo>
                    <a:pt x="200" y="820"/>
                  </a:lnTo>
                  <a:cubicBezTo>
                    <a:pt x="200" y="837"/>
                    <a:pt x="217" y="854"/>
                    <a:pt x="234" y="887"/>
                  </a:cubicBezTo>
                  <a:cubicBezTo>
                    <a:pt x="234" y="901"/>
                    <a:pt x="246" y="916"/>
                    <a:pt x="261" y="930"/>
                  </a:cubicBezTo>
                  <a:lnTo>
                    <a:pt x="261" y="930"/>
                  </a:lnTo>
                  <a:cubicBezTo>
                    <a:pt x="260" y="928"/>
                    <a:pt x="259" y="925"/>
                    <a:pt x="260" y="925"/>
                  </a:cubicBezTo>
                  <a:lnTo>
                    <a:pt x="260" y="925"/>
                  </a:lnTo>
                  <a:cubicBezTo>
                    <a:pt x="260" y="925"/>
                    <a:pt x="262" y="928"/>
                    <a:pt x="267" y="937"/>
                  </a:cubicBezTo>
                  <a:cubicBezTo>
                    <a:pt x="267" y="953"/>
                    <a:pt x="267" y="970"/>
                    <a:pt x="267" y="970"/>
                  </a:cubicBezTo>
                  <a:cubicBezTo>
                    <a:pt x="283" y="1003"/>
                    <a:pt x="283" y="1020"/>
                    <a:pt x="283" y="1036"/>
                  </a:cubicBezTo>
                  <a:lnTo>
                    <a:pt x="283" y="1086"/>
                  </a:lnTo>
                  <a:cubicBezTo>
                    <a:pt x="283" y="1136"/>
                    <a:pt x="317" y="1186"/>
                    <a:pt x="350" y="1219"/>
                  </a:cubicBezTo>
                  <a:cubicBezTo>
                    <a:pt x="393" y="1262"/>
                    <a:pt x="444" y="1281"/>
                    <a:pt x="495" y="1281"/>
                  </a:cubicBezTo>
                  <a:cubicBezTo>
                    <a:pt x="600" y="1281"/>
                    <a:pt x="699" y="1199"/>
                    <a:pt x="699" y="1086"/>
                  </a:cubicBezTo>
                  <a:cubicBezTo>
                    <a:pt x="687" y="892"/>
                    <a:pt x="612" y="715"/>
                    <a:pt x="501" y="569"/>
                  </a:cubicBezTo>
                  <a:lnTo>
                    <a:pt x="501" y="569"/>
                  </a:lnTo>
                  <a:lnTo>
                    <a:pt x="732" y="339"/>
                  </a:lnTo>
                  <a:cubicBezTo>
                    <a:pt x="838" y="180"/>
                    <a:pt x="712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60"/>
            <p:cNvSpPr/>
            <p:nvPr/>
          </p:nvSpPr>
          <p:spPr>
            <a:xfrm>
              <a:off x="1039550" y="3675594"/>
              <a:ext cx="166810" cy="170357"/>
            </a:xfrm>
            <a:custGeom>
              <a:rect b="b" l="l" r="r" t="t"/>
              <a:pathLst>
                <a:path extrusionOk="0" h="1393" w="1364">
                  <a:moveTo>
                    <a:pt x="1138" y="0"/>
                  </a:moveTo>
                  <a:cubicBezTo>
                    <a:pt x="1071" y="0"/>
                    <a:pt x="1007" y="37"/>
                    <a:pt x="964" y="101"/>
                  </a:cubicBezTo>
                  <a:lnTo>
                    <a:pt x="948" y="134"/>
                  </a:lnTo>
                  <a:lnTo>
                    <a:pt x="898" y="201"/>
                  </a:lnTo>
                  <a:cubicBezTo>
                    <a:pt x="865" y="251"/>
                    <a:pt x="815" y="284"/>
                    <a:pt x="782" y="334"/>
                  </a:cubicBezTo>
                  <a:cubicBezTo>
                    <a:pt x="715" y="417"/>
                    <a:pt x="649" y="500"/>
                    <a:pt x="566" y="566"/>
                  </a:cubicBezTo>
                  <a:cubicBezTo>
                    <a:pt x="416" y="733"/>
                    <a:pt x="250" y="899"/>
                    <a:pt x="84" y="1048"/>
                  </a:cubicBezTo>
                  <a:cubicBezTo>
                    <a:pt x="1" y="1115"/>
                    <a:pt x="1" y="1248"/>
                    <a:pt x="84" y="1331"/>
                  </a:cubicBezTo>
                  <a:cubicBezTo>
                    <a:pt x="125" y="1372"/>
                    <a:pt x="175" y="1393"/>
                    <a:pt x="225" y="1393"/>
                  </a:cubicBezTo>
                  <a:cubicBezTo>
                    <a:pt x="275" y="1393"/>
                    <a:pt x="325" y="1372"/>
                    <a:pt x="366" y="1331"/>
                  </a:cubicBezTo>
                  <a:lnTo>
                    <a:pt x="366" y="1314"/>
                  </a:lnTo>
                  <a:cubicBezTo>
                    <a:pt x="732" y="1015"/>
                    <a:pt x="1047" y="683"/>
                    <a:pt x="1330" y="317"/>
                  </a:cubicBezTo>
                  <a:cubicBezTo>
                    <a:pt x="1346" y="267"/>
                    <a:pt x="1363" y="201"/>
                    <a:pt x="1346" y="151"/>
                  </a:cubicBezTo>
                  <a:cubicBezTo>
                    <a:pt x="1330" y="101"/>
                    <a:pt x="1297" y="51"/>
                    <a:pt x="1247" y="35"/>
                  </a:cubicBezTo>
                  <a:cubicBezTo>
                    <a:pt x="1211" y="11"/>
                    <a:pt x="1174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60"/>
            <p:cNvSpPr/>
            <p:nvPr/>
          </p:nvSpPr>
          <p:spPr>
            <a:xfrm>
              <a:off x="1071835" y="3689169"/>
              <a:ext cx="150667" cy="109943"/>
            </a:xfrm>
            <a:custGeom>
              <a:rect b="b" l="l" r="r" t="t"/>
              <a:pathLst>
                <a:path extrusionOk="0" h="899" w="1232">
                  <a:moveTo>
                    <a:pt x="291" y="1"/>
                  </a:moveTo>
                  <a:cubicBezTo>
                    <a:pt x="158" y="1"/>
                    <a:pt x="0" y="104"/>
                    <a:pt x="52" y="239"/>
                  </a:cubicBezTo>
                  <a:lnTo>
                    <a:pt x="69" y="239"/>
                  </a:lnTo>
                  <a:cubicBezTo>
                    <a:pt x="119" y="406"/>
                    <a:pt x="169" y="572"/>
                    <a:pt x="219" y="738"/>
                  </a:cubicBezTo>
                  <a:cubicBezTo>
                    <a:pt x="232" y="820"/>
                    <a:pt x="313" y="879"/>
                    <a:pt x="407" y="879"/>
                  </a:cubicBezTo>
                  <a:cubicBezTo>
                    <a:pt x="427" y="879"/>
                    <a:pt x="447" y="877"/>
                    <a:pt x="468" y="871"/>
                  </a:cubicBezTo>
                  <a:cubicBezTo>
                    <a:pt x="518" y="854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1" y="825"/>
                    <a:pt x="684" y="825"/>
                  </a:cubicBezTo>
                  <a:cubicBezTo>
                    <a:pt x="717" y="825"/>
                    <a:pt x="750" y="829"/>
                    <a:pt x="783" y="837"/>
                  </a:cubicBezTo>
                  <a:lnTo>
                    <a:pt x="734" y="837"/>
                  </a:lnTo>
                  <a:cubicBezTo>
                    <a:pt x="767" y="837"/>
                    <a:pt x="800" y="854"/>
                    <a:pt x="833" y="854"/>
                  </a:cubicBezTo>
                  <a:lnTo>
                    <a:pt x="883" y="871"/>
                  </a:lnTo>
                  <a:cubicBezTo>
                    <a:pt x="912" y="890"/>
                    <a:pt x="942" y="898"/>
                    <a:pt x="971" y="898"/>
                  </a:cubicBezTo>
                  <a:cubicBezTo>
                    <a:pt x="991" y="898"/>
                    <a:pt x="1012" y="894"/>
                    <a:pt x="1033" y="887"/>
                  </a:cubicBezTo>
                  <a:cubicBezTo>
                    <a:pt x="1215" y="837"/>
                    <a:pt x="1232" y="605"/>
                    <a:pt x="1082" y="522"/>
                  </a:cubicBezTo>
                  <a:cubicBezTo>
                    <a:pt x="966" y="455"/>
                    <a:pt x="833" y="422"/>
                    <a:pt x="700" y="422"/>
                  </a:cubicBezTo>
                  <a:cubicBezTo>
                    <a:pt x="650" y="422"/>
                    <a:pt x="597" y="425"/>
                    <a:pt x="544" y="431"/>
                  </a:cubicBezTo>
                  <a:lnTo>
                    <a:pt x="544" y="431"/>
                  </a:lnTo>
                  <a:lnTo>
                    <a:pt x="451" y="123"/>
                  </a:lnTo>
                  <a:cubicBezTo>
                    <a:pt x="439" y="37"/>
                    <a:pt x="369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60"/>
            <p:cNvSpPr/>
            <p:nvPr/>
          </p:nvSpPr>
          <p:spPr>
            <a:xfrm>
              <a:off x="1128702" y="3614814"/>
              <a:ext cx="150790" cy="116669"/>
            </a:xfrm>
            <a:custGeom>
              <a:rect b="b" l="l" r="r" t="t"/>
              <a:pathLst>
                <a:path extrusionOk="0" h="954" w="1233">
                  <a:moveTo>
                    <a:pt x="268" y="0"/>
                  </a:moveTo>
                  <a:cubicBezTo>
                    <a:pt x="136" y="0"/>
                    <a:pt x="0" y="115"/>
                    <a:pt x="69" y="283"/>
                  </a:cubicBezTo>
                  <a:lnTo>
                    <a:pt x="69" y="299"/>
                  </a:lnTo>
                  <a:lnTo>
                    <a:pt x="219" y="798"/>
                  </a:lnTo>
                  <a:cubicBezTo>
                    <a:pt x="246" y="880"/>
                    <a:pt x="330" y="939"/>
                    <a:pt x="414" y="939"/>
                  </a:cubicBezTo>
                  <a:cubicBezTo>
                    <a:pt x="432" y="939"/>
                    <a:pt x="450" y="936"/>
                    <a:pt x="468" y="930"/>
                  </a:cubicBezTo>
                  <a:cubicBezTo>
                    <a:pt x="534" y="914"/>
                    <a:pt x="584" y="897"/>
                    <a:pt x="651" y="897"/>
                  </a:cubicBezTo>
                  <a:lnTo>
                    <a:pt x="584" y="897"/>
                  </a:lnTo>
                  <a:cubicBezTo>
                    <a:pt x="617" y="889"/>
                    <a:pt x="651" y="885"/>
                    <a:pt x="686" y="885"/>
                  </a:cubicBezTo>
                  <a:cubicBezTo>
                    <a:pt x="721" y="885"/>
                    <a:pt x="759" y="889"/>
                    <a:pt x="800" y="897"/>
                  </a:cubicBezTo>
                  <a:lnTo>
                    <a:pt x="734" y="897"/>
                  </a:lnTo>
                  <a:lnTo>
                    <a:pt x="833" y="914"/>
                  </a:lnTo>
                  <a:lnTo>
                    <a:pt x="883" y="930"/>
                  </a:lnTo>
                  <a:cubicBezTo>
                    <a:pt x="889" y="930"/>
                    <a:pt x="897" y="934"/>
                    <a:pt x="905" y="938"/>
                  </a:cubicBezTo>
                  <a:lnTo>
                    <a:pt x="905" y="938"/>
                  </a:lnTo>
                  <a:cubicBezTo>
                    <a:pt x="898" y="935"/>
                    <a:pt x="890" y="933"/>
                    <a:pt x="883" y="930"/>
                  </a:cubicBezTo>
                  <a:lnTo>
                    <a:pt x="883" y="930"/>
                  </a:lnTo>
                  <a:cubicBezTo>
                    <a:pt x="905" y="942"/>
                    <a:pt x="915" y="945"/>
                    <a:pt x="917" y="945"/>
                  </a:cubicBezTo>
                  <a:cubicBezTo>
                    <a:pt x="918" y="945"/>
                    <a:pt x="912" y="941"/>
                    <a:pt x="905" y="938"/>
                  </a:cubicBezTo>
                  <a:lnTo>
                    <a:pt x="905" y="938"/>
                  </a:lnTo>
                  <a:cubicBezTo>
                    <a:pt x="933" y="946"/>
                    <a:pt x="962" y="954"/>
                    <a:pt x="995" y="954"/>
                  </a:cubicBezTo>
                  <a:cubicBezTo>
                    <a:pt x="1012" y="954"/>
                    <a:pt x="1030" y="952"/>
                    <a:pt x="1049" y="947"/>
                  </a:cubicBezTo>
                  <a:cubicBezTo>
                    <a:pt x="1099" y="930"/>
                    <a:pt x="1132" y="897"/>
                    <a:pt x="1166" y="847"/>
                  </a:cubicBezTo>
                  <a:cubicBezTo>
                    <a:pt x="1232" y="748"/>
                    <a:pt x="1199" y="631"/>
                    <a:pt x="1099" y="565"/>
                  </a:cubicBezTo>
                  <a:cubicBezTo>
                    <a:pt x="966" y="515"/>
                    <a:pt x="833" y="482"/>
                    <a:pt x="701" y="482"/>
                  </a:cubicBezTo>
                  <a:cubicBezTo>
                    <a:pt x="679" y="479"/>
                    <a:pt x="658" y="477"/>
                    <a:pt x="637" y="477"/>
                  </a:cubicBezTo>
                  <a:cubicBezTo>
                    <a:pt x="607" y="477"/>
                    <a:pt x="578" y="480"/>
                    <a:pt x="548" y="484"/>
                  </a:cubicBezTo>
                  <a:lnTo>
                    <a:pt x="548" y="484"/>
                  </a:lnTo>
                  <a:lnTo>
                    <a:pt x="468" y="183"/>
                  </a:lnTo>
                  <a:cubicBezTo>
                    <a:pt x="448" y="54"/>
                    <a:pt x="35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2" name="Google Shape;2992;p60"/>
          <p:cNvSpPr/>
          <p:nvPr/>
        </p:nvSpPr>
        <p:spPr>
          <a:xfrm>
            <a:off x="7424208" y="4242762"/>
            <a:ext cx="129877" cy="119727"/>
          </a:xfrm>
          <a:custGeom>
            <a:rect b="b" l="l" r="r" t="t"/>
            <a:pathLst>
              <a:path extrusionOk="0" h="979" w="1062">
                <a:moveTo>
                  <a:pt x="546" y="0"/>
                </a:moveTo>
                <a:cubicBezTo>
                  <a:pt x="444" y="0"/>
                  <a:pt x="340" y="33"/>
                  <a:pt x="250" y="103"/>
                </a:cubicBezTo>
                <a:cubicBezTo>
                  <a:pt x="67" y="253"/>
                  <a:pt x="1" y="502"/>
                  <a:pt x="117" y="718"/>
                </a:cubicBezTo>
                <a:cubicBezTo>
                  <a:pt x="207" y="898"/>
                  <a:pt x="372" y="978"/>
                  <a:pt x="537" y="978"/>
                </a:cubicBezTo>
                <a:cubicBezTo>
                  <a:pt x="799" y="978"/>
                  <a:pt x="1061" y="778"/>
                  <a:pt x="1031" y="452"/>
                </a:cubicBezTo>
                <a:cubicBezTo>
                  <a:pt x="1007" y="174"/>
                  <a:pt x="782" y="0"/>
                  <a:pt x="5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3" name="Google Shape;2993;p60"/>
          <p:cNvSpPr/>
          <p:nvPr/>
        </p:nvSpPr>
        <p:spPr>
          <a:xfrm>
            <a:off x="4895102" y="1253965"/>
            <a:ext cx="129877" cy="120583"/>
          </a:xfrm>
          <a:custGeom>
            <a:rect b="b" l="l" r="r" t="t"/>
            <a:pathLst>
              <a:path extrusionOk="0" h="986" w="1062">
                <a:moveTo>
                  <a:pt x="540" y="0"/>
                </a:moveTo>
                <a:cubicBezTo>
                  <a:pt x="436" y="0"/>
                  <a:pt x="329" y="33"/>
                  <a:pt x="233" y="103"/>
                </a:cubicBezTo>
                <a:cubicBezTo>
                  <a:pt x="51" y="253"/>
                  <a:pt x="1" y="502"/>
                  <a:pt x="100" y="718"/>
                </a:cubicBezTo>
                <a:cubicBezTo>
                  <a:pt x="196" y="903"/>
                  <a:pt x="363" y="985"/>
                  <a:pt x="529" y="985"/>
                </a:cubicBezTo>
                <a:cubicBezTo>
                  <a:pt x="796" y="985"/>
                  <a:pt x="1062" y="773"/>
                  <a:pt x="1031" y="436"/>
                </a:cubicBezTo>
                <a:cubicBezTo>
                  <a:pt x="996" y="170"/>
                  <a:pt x="776" y="0"/>
                  <a:pt x="5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4" name="Google Shape;2994;p60"/>
          <p:cNvSpPr/>
          <p:nvPr/>
        </p:nvSpPr>
        <p:spPr>
          <a:xfrm>
            <a:off x="2995951" y="801477"/>
            <a:ext cx="214995" cy="136604"/>
          </a:xfrm>
          <a:custGeom>
            <a:rect b="b" l="l" r="r" t="t"/>
            <a:pathLst>
              <a:path extrusionOk="0" h="1117" w="1758">
                <a:moveTo>
                  <a:pt x="893" y="0"/>
                </a:moveTo>
                <a:cubicBezTo>
                  <a:pt x="805" y="0"/>
                  <a:pt x="716" y="13"/>
                  <a:pt x="631" y="36"/>
                </a:cubicBezTo>
                <a:cubicBezTo>
                  <a:pt x="0" y="185"/>
                  <a:pt x="349" y="783"/>
                  <a:pt x="731" y="999"/>
                </a:cubicBezTo>
                <a:cubicBezTo>
                  <a:pt x="847" y="1082"/>
                  <a:pt x="997" y="1116"/>
                  <a:pt x="1146" y="1116"/>
                </a:cubicBezTo>
                <a:cubicBezTo>
                  <a:pt x="1154" y="1116"/>
                  <a:pt x="1162" y="1116"/>
                  <a:pt x="1169" y="1116"/>
                </a:cubicBezTo>
                <a:cubicBezTo>
                  <a:pt x="1522" y="1116"/>
                  <a:pt x="1758" y="743"/>
                  <a:pt x="1612" y="418"/>
                </a:cubicBezTo>
                <a:cubicBezTo>
                  <a:pt x="1529" y="235"/>
                  <a:pt x="1379" y="102"/>
                  <a:pt x="1196" y="52"/>
                </a:cubicBezTo>
                <a:cubicBezTo>
                  <a:pt x="1098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5" name="Google Shape;2995;p60"/>
          <p:cNvSpPr/>
          <p:nvPr/>
        </p:nvSpPr>
        <p:spPr>
          <a:xfrm>
            <a:off x="2220247" y="3596754"/>
            <a:ext cx="205333" cy="136481"/>
          </a:xfrm>
          <a:custGeom>
            <a:rect b="b" l="l" r="r" t="t"/>
            <a:pathLst>
              <a:path extrusionOk="0" h="1116" w="1679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6" name="Google Shape;2996;p60"/>
          <p:cNvSpPr/>
          <p:nvPr/>
        </p:nvSpPr>
        <p:spPr>
          <a:xfrm>
            <a:off x="6916616" y="938070"/>
            <a:ext cx="205333" cy="136604"/>
          </a:xfrm>
          <a:custGeom>
            <a:rect b="b" l="l" r="r" t="t"/>
            <a:pathLst>
              <a:path extrusionOk="0" h="1117" w="1679">
                <a:moveTo>
                  <a:pt x="877" y="1"/>
                </a:moveTo>
                <a:cubicBezTo>
                  <a:pt x="789" y="1"/>
                  <a:pt x="700" y="13"/>
                  <a:pt x="616" y="36"/>
                </a:cubicBezTo>
                <a:cubicBezTo>
                  <a:pt x="1" y="186"/>
                  <a:pt x="350" y="784"/>
                  <a:pt x="715" y="1000"/>
                </a:cubicBezTo>
                <a:cubicBezTo>
                  <a:pt x="848" y="1083"/>
                  <a:pt x="998" y="1116"/>
                  <a:pt x="1131" y="1116"/>
                </a:cubicBezTo>
                <a:cubicBezTo>
                  <a:pt x="1280" y="1116"/>
                  <a:pt x="1413" y="1050"/>
                  <a:pt x="1513" y="950"/>
                </a:cubicBezTo>
                <a:cubicBezTo>
                  <a:pt x="1646" y="800"/>
                  <a:pt x="1679" y="601"/>
                  <a:pt x="1596" y="418"/>
                </a:cubicBezTo>
                <a:cubicBezTo>
                  <a:pt x="1513" y="235"/>
                  <a:pt x="1363" y="103"/>
                  <a:pt x="1180" y="53"/>
                </a:cubicBezTo>
                <a:cubicBezTo>
                  <a:pt x="1083" y="17"/>
                  <a:pt x="980" y="1"/>
                  <a:pt x="8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60"/>
          <p:cNvSpPr/>
          <p:nvPr/>
        </p:nvSpPr>
        <p:spPr>
          <a:xfrm>
            <a:off x="5972638" y="4872643"/>
            <a:ext cx="60658" cy="45249"/>
          </a:xfrm>
          <a:custGeom>
            <a:rect b="b" l="l" r="r" t="t"/>
            <a:pathLst>
              <a:path extrusionOk="0" h="370" w="496">
                <a:moveTo>
                  <a:pt x="339" y="0"/>
                </a:moveTo>
                <a:cubicBezTo>
                  <a:pt x="188" y="0"/>
                  <a:pt x="1" y="152"/>
                  <a:pt x="130" y="303"/>
                </a:cubicBezTo>
                <a:cubicBezTo>
                  <a:pt x="175" y="347"/>
                  <a:pt x="234" y="369"/>
                  <a:pt x="288" y="369"/>
                </a:cubicBezTo>
                <a:cubicBezTo>
                  <a:pt x="315" y="369"/>
                  <a:pt x="341" y="364"/>
                  <a:pt x="363" y="353"/>
                </a:cubicBezTo>
                <a:cubicBezTo>
                  <a:pt x="446" y="320"/>
                  <a:pt x="496" y="237"/>
                  <a:pt x="496" y="153"/>
                </a:cubicBezTo>
                <a:cubicBezTo>
                  <a:pt x="490" y="43"/>
                  <a:pt x="420" y="0"/>
                  <a:pt x="3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60"/>
          <p:cNvSpPr/>
          <p:nvPr/>
        </p:nvSpPr>
        <p:spPr>
          <a:xfrm>
            <a:off x="1501905" y="3357713"/>
            <a:ext cx="58702" cy="46105"/>
          </a:xfrm>
          <a:custGeom>
            <a:rect b="b" l="l" r="r" t="t"/>
            <a:pathLst>
              <a:path extrusionOk="0" h="377" w="480">
                <a:moveTo>
                  <a:pt x="328" y="0"/>
                </a:moveTo>
                <a:cubicBezTo>
                  <a:pt x="182" y="0"/>
                  <a:pt x="1" y="159"/>
                  <a:pt x="131" y="310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6" y="371"/>
                  <a:pt x="363" y="360"/>
                </a:cubicBezTo>
                <a:cubicBezTo>
                  <a:pt x="430" y="327"/>
                  <a:pt x="480" y="244"/>
                  <a:pt x="480" y="161"/>
                </a:cubicBezTo>
                <a:cubicBezTo>
                  <a:pt x="474" y="45"/>
                  <a:pt x="406" y="0"/>
                  <a:pt x="3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60"/>
          <p:cNvSpPr/>
          <p:nvPr/>
        </p:nvSpPr>
        <p:spPr>
          <a:xfrm>
            <a:off x="4519944" y="4585386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0" name="Google Shape;3000;p60"/>
          <p:cNvGrpSpPr/>
          <p:nvPr/>
        </p:nvGrpSpPr>
        <p:grpSpPr>
          <a:xfrm rot="-535140">
            <a:off x="-832976" y="-537338"/>
            <a:ext cx="4619560" cy="2398179"/>
            <a:chOff x="4666075" y="3825750"/>
            <a:chExt cx="2868269" cy="1489021"/>
          </a:xfrm>
        </p:grpSpPr>
        <p:sp>
          <p:nvSpPr>
            <p:cNvPr id="3001" name="Google Shape;3001;p60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60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60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60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60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60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60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60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60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60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60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60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60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60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60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60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60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60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60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60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60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60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60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60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60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60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60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8" name="Google Shape;3028;p60"/>
          <p:cNvGrpSpPr/>
          <p:nvPr/>
        </p:nvGrpSpPr>
        <p:grpSpPr>
          <a:xfrm>
            <a:off x="5796771" y="3596749"/>
            <a:ext cx="496004" cy="532932"/>
            <a:chOff x="8351296" y="3218312"/>
            <a:chExt cx="496004" cy="532932"/>
          </a:xfrm>
        </p:grpSpPr>
        <p:sp>
          <p:nvSpPr>
            <p:cNvPr id="3029" name="Google Shape;3029;p60"/>
            <p:cNvSpPr/>
            <p:nvPr/>
          </p:nvSpPr>
          <p:spPr>
            <a:xfrm>
              <a:off x="8351296" y="3325112"/>
              <a:ext cx="496004" cy="322321"/>
            </a:xfrm>
            <a:custGeom>
              <a:rect b="b" l="l" r="r" t="t"/>
              <a:pathLst>
                <a:path extrusionOk="0" h="4530" w="6971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60"/>
            <p:cNvSpPr/>
            <p:nvPr/>
          </p:nvSpPr>
          <p:spPr>
            <a:xfrm>
              <a:off x="8520070" y="3218312"/>
              <a:ext cx="156037" cy="532932"/>
            </a:xfrm>
            <a:custGeom>
              <a:rect b="b" l="l" r="r" t="t"/>
              <a:pathLst>
                <a:path extrusionOk="0" h="7490" w="2193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60"/>
            <p:cNvSpPr/>
            <p:nvPr/>
          </p:nvSpPr>
          <p:spPr>
            <a:xfrm>
              <a:off x="8365669" y="3297433"/>
              <a:ext cx="461637" cy="369708"/>
            </a:xfrm>
            <a:custGeom>
              <a:rect b="b" l="l" r="r" t="t"/>
              <a:pathLst>
                <a:path extrusionOk="0" h="5196" w="6488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2" name="Google Shape;3032;p60"/>
          <p:cNvSpPr/>
          <p:nvPr/>
        </p:nvSpPr>
        <p:spPr>
          <a:xfrm>
            <a:off x="8664909" y="2386491"/>
            <a:ext cx="205333" cy="136481"/>
          </a:xfrm>
          <a:custGeom>
            <a:rect b="b" l="l" r="r" t="t"/>
            <a:pathLst>
              <a:path extrusionOk="0" h="1116" w="1679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60"/>
          <p:cNvSpPr/>
          <p:nvPr/>
        </p:nvSpPr>
        <p:spPr>
          <a:xfrm>
            <a:off x="4629769" y="293486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60"/>
          <p:cNvSpPr/>
          <p:nvPr/>
        </p:nvSpPr>
        <p:spPr>
          <a:xfrm>
            <a:off x="337869" y="3357661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60"/>
          <p:cNvSpPr/>
          <p:nvPr/>
        </p:nvSpPr>
        <p:spPr>
          <a:xfrm>
            <a:off x="2293557" y="4428211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61"/>
          <p:cNvSpPr txBox="1"/>
          <p:nvPr/>
        </p:nvSpPr>
        <p:spPr>
          <a:xfrm>
            <a:off x="897050" y="1164550"/>
            <a:ext cx="6541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accent3"/>
                </a:solidFill>
              </a:rPr>
              <a:t>Expand</a:t>
            </a:r>
            <a:r>
              <a:rPr b="1" lang="en" sz="2000">
                <a:solidFill>
                  <a:schemeClr val="accent3"/>
                </a:solidFill>
              </a:rPr>
              <a:t> weather app coverage to all U.S. states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accent3"/>
                </a:solidFill>
              </a:rPr>
              <a:t>Integrate additional data sources and features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accent3"/>
                </a:solidFill>
              </a:rPr>
              <a:t>Enable data retrieval via user’s current location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accent3"/>
                </a:solidFill>
              </a:rPr>
              <a:t>Host the website on the cloud 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accent3"/>
                </a:solidFill>
              </a:rPr>
              <a:t>Integrate email subscription for weather alerts</a:t>
            </a:r>
            <a:endParaRPr b="1" sz="20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</p:txBody>
      </p:sp>
      <p:sp>
        <p:nvSpPr>
          <p:cNvPr id="3041" name="Google Shape;3041;p61"/>
          <p:cNvSpPr txBox="1"/>
          <p:nvPr/>
        </p:nvSpPr>
        <p:spPr>
          <a:xfrm>
            <a:off x="940325" y="7672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</a:rPr>
              <a:t>Future Work </a:t>
            </a:r>
            <a:endParaRPr/>
          </a:p>
        </p:txBody>
      </p:sp>
      <p:grpSp>
        <p:nvGrpSpPr>
          <p:cNvPr id="3042" name="Google Shape;3042;p61"/>
          <p:cNvGrpSpPr/>
          <p:nvPr/>
        </p:nvGrpSpPr>
        <p:grpSpPr>
          <a:xfrm>
            <a:off x="7438155" y="3721804"/>
            <a:ext cx="1419230" cy="1086410"/>
            <a:chOff x="2594541" y="1721054"/>
            <a:chExt cx="1419230" cy="1086410"/>
          </a:xfrm>
        </p:grpSpPr>
        <p:grpSp>
          <p:nvGrpSpPr>
            <p:cNvPr id="3043" name="Google Shape;3043;p61"/>
            <p:cNvGrpSpPr/>
            <p:nvPr/>
          </p:nvGrpSpPr>
          <p:grpSpPr>
            <a:xfrm>
              <a:off x="2594541" y="1721054"/>
              <a:ext cx="1419230" cy="1086410"/>
              <a:chOff x="2594541" y="1721054"/>
              <a:chExt cx="1419230" cy="1086410"/>
            </a:xfrm>
          </p:grpSpPr>
          <p:sp>
            <p:nvSpPr>
              <p:cNvPr id="3044" name="Google Shape;3044;p61"/>
              <p:cNvSpPr/>
              <p:nvPr/>
            </p:nvSpPr>
            <p:spPr>
              <a:xfrm>
                <a:off x="2594541" y="1721054"/>
                <a:ext cx="892701" cy="844139"/>
              </a:xfrm>
              <a:custGeom>
                <a:rect b="b" l="l" r="r" t="t"/>
                <a:pathLst>
                  <a:path extrusionOk="0" h="17313" w="18309">
                    <a:moveTo>
                      <a:pt x="10550" y="0"/>
                    </a:moveTo>
                    <a:cubicBezTo>
                      <a:pt x="10334" y="964"/>
                      <a:pt x="9520" y="1678"/>
                      <a:pt x="8523" y="1795"/>
                    </a:cubicBezTo>
                    <a:cubicBezTo>
                      <a:pt x="8481" y="1798"/>
                      <a:pt x="8438" y="1799"/>
                      <a:pt x="8396" y="1799"/>
                    </a:cubicBezTo>
                    <a:cubicBezTo>
                      <a:pt x="7501" y="1799"/>
                      <a:pt x="6713" y="1139"/>
                      <a:pt x="6380" y="266"/>
                    </a:cubicBezTo>
                    <a:cubicBezTo>
                      <a:pt x="5770" y="1659"/>
                      <a:pt x="4408" y="2536"/>
                      <a:pt x="2919" y="2536"/>
                    </a:cubicBezTo>
                    <a:cubicBezTo>
                      <a:pt x="2827" y="2536"/>
                      <a:pt x="2735" y="2533"/>
                      <a:pt x="2642" y="2526"/>
                    </a:cubicBezTo>
                    <a:lnTo>
                      <a:pt x="2642" y="2526"/>
                    </a:lnTo>
                    <a:cubicBezTo>
                      <a:pt x="2858" y="3157"/>
                      <a:pt x="2792" y="3838"/>
                      <a:pt x="2426" y="4403"/>
                    </a:cubicBezTo>
                    <a:cubicBezTo>
                      <a:pt x="2061" y="4935"/>
                      <a:pt x="1462" y="5267"/>
                      <a:pt x="798" y="5284"/>
                    </a:cubicBezTo>
                    <a:cubicBezTo>
                      <a:pt x="1097" y="5649"/>
                      <a:pt x="1213" y="6131"/>
                      <a:pt x="1080" y="6580"/>
                    </a:cubicBezTo>
                    <a:cubicBezTo>
                      <a:pt x="964" y="7028"/>
                      <a:pt x="615" y="7394"/>
                      <a:pt x="183" y="7543"/>
                    </a:cubicBezTo>
                    <a:cubicBezTo>
                      <a:pt x="781" y="8125"/>
                      <a:pt x="1114" y="8939"/>
                      <a:pt x="1080" y="9786"/>
                    </a:cubicBezTo>
                    <a:cubicBezTo>
                      <a:pt x="1047" y="10617"/>
                      <a:pt x="648" y="11398"/>
                      <a:pt x="0" y="11913"/>
                    </a:cubicBezTo>
                    <a:cubicBezTo>
                      <a:pt x="698" y="12045"/>
                      <a:pt x="1330" y="12444"/>
                      <a:pt x="1728" y="13042"/>
                    </a:cubicBezTo>
                    <a:cubicBezTo>
                      <a:pt x="2127" y="13640"/>
                      <a:pt x="2277" y="14388"/>
                      <a:pt x="2144" y="15119"/>
                    </a:cubicBezTo>
                    <a:cubicBezTo>
                      <a:pt x="2484" y="14953"/>
                      <a:pt x="2850" y="14870"/>
                      <a:pt x="3215" y="14870"/>
                    </a:cubicBezTo>
                    <a:cubicBezTo>
                      <a:pt x="3581" y="14870"/>
                      <a:pt x="3946" y="14953"/>
                      <a:pt x="4287" y="15119"/>
                    </a:cubicBezTo>
                    <a:cubicBezTo>
                      <a:pt x="4951" y="15451"/>
                      <a:pt x="5450" y="16066"/>
                      <a:pt x="5632" y="16797"/>
                    </a:cubicBezTo>
                    <a:cubicBezTo>
                      <a:pt x="5906" y="16411"/>
                      <a:pt x="6351" y="16165"/>
                      <a:pt x="6847" y="16165"/>
                    </a:cubicBezTo>
                    <a:cubicBezTo>
                      <a:pt x="6863" y="16165"/>
                      <a:pt x="6879" y="16165"/>
                      <a:pt x="6895" y="16166"/>
                    </a:cubicBezTo>
                    <a:cubicBezTo>
                      <a:pt x="7394" y="16182"/>
                      <a:pt x="7859" y="16465"/>
                      <a:pt x="8141" y="16897"/>
                    </a:cubicBezTo>
                    <a:cubicBezTo>
                      <a:pt x="8570" y="16240"/>
                      <a:pt x="9366" y="15930"/>
                      <a:pt x="10154" y="15930"/>
                    </a:cubicBezTo>
                    <a:cubicBezTo>
                      <a:pt x="10344" y="15930"/>
                      <a:pt x="10533" y="15948"/>
                      <a:pt x="10716" y="15983"/>
                    </a:cubicBezTo>
                    <a:cubicBezTo>
                      <a:pt x="11663" y="16166"/>
                      <a:pt x="12494" y="16731"/>
                      <a:pt x="13291" y="17312"/>
                    </a:cubicBezTo>
                    <a:cubicBezTo>
                      <a:pt x="13208" y="16681"/>
                      <a:pt x="13424" y="16049"/>
                      <a:pt x="13890" y="15601"/>
                    </a:cubicBezTo>
                    <a:cubicBezTo>
                      <a:pt x="14281" y="15237"/>
                      <a:pt x="14793" y="15037"/>
                      <a:pt x="15318" y="15037"/>
                    </a:cubicBezTo>
                    <a:cubicBezTo>
                      <a:pt x="15440" y="15037"/>
                      <a:pt x="15562" y="15047"/>
                      <a:pt x="15684" y="15069"/>
                    </a:cubicBezTo>
                    <a:cubicBezTo>
                      <a:pt x="15335" y="14886"/>
                      <a:pt x="15169" y="14504"/>
                      <a:pt x="15285" y="14139"/>
                    </a:cubicBezTo>
                    <a:cubicBezTo>
                      <a:pt x="15401" y="13820"/>
                      <a:pt x="15694" y="13628"/>
                      <a:pt x="16009" y="13628"/>
                    </a:cubicBezTo>
                    <a:cubicBezTo>
                      <a:pt x="16055" y="13628"/>
                      <a:pt x="16102" y="13632"/>
                      <a:pt x="16149" y="13640"/>
                    </a:cubicBezTo>
                    <a:cubicBezTo>
                      <a:pt x="15900" y="12843"/>
                      <a:pt x="15999" y="11979"/>
                      <a:pt x="16398" y="11248"/>
                    </a:cubicBezTo>
                    <a:cubicBezTo>
                      <a:pt x="16814" y="10534"/>
                      <a:pt x="17495" y="10035"/>
                      <a:pt x="18309" y="9852"/>
                    </a:cubicBezTo>
                    <a:cubicBezTo>
                      <a:pt x="16897" y="9205"/>
                      <a:pt x="16515" y="7377"/>
                      <a:pt x="17528" y="6214"/>
                    </a:cubicBezTo>
                    <a:lnTo>
                      <a:pt x="17528" y="6214"/>
                    </a:lnTo>
                    <a:cubicBezTo>
                      <a:pt x="17383" y="6302"/>
                      <a:pt x="17223" y="6345"/>
                      <a:pt x="17066" y="6345"/>
                    </a:cubicBezTo>
                    <a:cubicBezTo>
                      <a:pt x="16809" y="6345"/>
                      <a:pt x="16557" y="6231"/>
                      <a:pt x="16382" y="6015"/>
                    </a:cubicBezTo>
                    <a:cubicBezTo>
                      <a:pt x="16132" y="5666"/>
                      <a:pt x="16166" y="5167"/>
                      <a:pt x="16465" y="4852"/>
                    </a:cubicBezTo>
                    <a:lnTo>
                      <a:pt x="16465" y="4852"/>
                    </a:lnTo>
                    <a:cubicBezTo>
                      <a:pt x="16371" y="4865"/>
                      <a:pt x="16277" y="4872"/>
                      <a:pt x="16183" y="4872"/>
                    </a:cubicBezTo>
                    <a:cubicBezTo>
                      <a:pt x="15468" y="4872"/>
                      <a:pt x="14789" y="4487"/>
                      <a:pt x="14421" y="3855"/>
                    </a:cubicBezTo>
                    <a:cubicBezTo>
                      <a:pt x="14006" y="3107"/>
                      <a:pt x="14089" y="2193"/>
                      <a:pt x="14604" y="1529"/>
                    </a:cubicBezTo>
                    <a:lnTo>
                      <a:pt x="14604" y="1529"/>
                    </a:lnTo>
                    <a:cubicBezTo>
                      <a:pt x="14160" y="1829"/>
                      <a:pt x="13644" y="1980"/>
                      <a:pt x="13127" y="1980"/>
                    </a:cubicBezTo>
                    <a:cubicBezTo>
                      <a:pt x="12812" y="1980"/>
                      <a:pt x="12496" y="1924"/>
                      <a:pt x="12195" y="1811"/>
                    </a:cubicBezTo>
                    <a:cubicBezTo>
                      <a:pt x="11397" y="1496"/>
                      <a:pt x="10783" y="831"/>
                      <a:pt x="10550" y="0"/>
                    </a:cubicBezTo>
                    <a:close/>
                  </a:path>
                </a:pathLst>
              </a:custGeom>
              <a:solidFill>
                <a:srgbClr val="F794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61"/>
              <p:cNvSpPr/>
              <p:nvPr/>
            </p:nvSpPr>
            <p:spPr>
              <a:xfrm>
                <a:off x="2692542" y="1846846"/>
                <a:ext cx="666710" cy="606787"/>
              </a:xfrm>
              <a:custGeom>
                <a:rect b="b" l="l" r="r" t="t"/>
                <a:pathLst>
                  <a:path extrusionOk="0" h="12445" w="13674">
                    <a:moveTo>
                      <a:pt x="6608" y="0"/>
                    </a:moveTo>
                    <a:cubicBezTo>
                      <a:pt x="4563" y="0"/>
                      <a:pt x="2521" y="909"/>
                      <a:pt x="1313" y="2587"/>
                    </a:cubicBezTo>
                    <a:cubicBezTo>
                      <a:pt x="566" y="3584"/>
                      <a:pt x="117" y="4780"/>
                      <a:pt x="17" y="6026"/>
                    </a:cubicBezTo>
                    <a:cubicBezTo>
                      <a:pt x="1" y="6226"/>
                      <a:pt x="1" y="6425"/>
                      <a:pt x="1" y="6641"/>
                    </a:cubicBezTo>
                    <a:cubicBezTo>
                      <a:pt x="17" y="9133"/>
                      <a:pt x="1429" y="11094"/>
                      <a:pt x="3789" y="11908"/>
                    </a:cubicBezTo>
                    <a:cubicBezTo>
                      <a:pt x="4789" y="12249"/>
                      <a:pt x="5880" y="12445"/>
                      <a:pt x="6965" y="12445"/>
                    </a:cubicBezTo>
                    <a:cubicBezTo>
                      <a:pt x="8256" y="12445"/>
                      <a:pt x="9539" y="12167"/>
                      <a:pt x="10650" y="11526"/>
                    </a:cubicBezTo>
                    <a:cubicBezTo>
                      <a:pt x="12444" y="10496"/>
                      <a:pt x="13674" y="8668"/>
                      <a:pt x="13657" y="6558"/>
                    </a:cubicBezTo>
                    <a:cubicBezTo>
                      <a:pt x="13624" y="5246"/>
                      <a:pt x="13209" y="3966"/>
                      <a:pt x="12428" y="2903"/>
                    </a:cubicBezTo>
                    <a:cubicBezTo>
                      <a:pt x="11830" y="2056"/>
                      <a:pt x="11032" y="1375"/>
                      <a:pt x="10118" y="893"/>
                    </a:cubicBezTo>
                    <a:cubicBezTo>
                      <a:pt x="9936" y="793"/>
                      <a:pt x="9753" y="693"/>
                      <a:pt x="9570" y="627"/>
                    </a:cubicBezTo>
                    <a:cubicBezTo>
                      <a:pt x="8872" y="328"/>
                      <a:pt x="8141" y="129"/>
                      <a:pt x="7394" y="45"/>
                    </a:cubicBezTo>
                    <a:cubicBezTo>
                      <a:pt x="7133" y="15"/>
                      <a:pt x="6870" y="0"/>
                      <a:pt x="6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61"/>
              <p:cNvSpPr/>
              <p:nvPr/>
            </p:nvSpPr>
            <p:spPr>
              <a:xfrm>
                <a:off x="2715213" y="1923393"/>
                <a:ext cx="1298558" cy="884071"/>
              </a:xfrm>
              <a:custGeom>
                <a:rect b="b" l="l" r="r" t="t"/>
                <a:pathLst>
                  <a:path extrusionOk="0" h="18132" w="26633">
                    <a:moveTo>
                      <a:pt x="19875" y="0"/>
                    </a:moveTo>
                    <a:cubicBezTo>
                      <a:pt x="18777" y="0"/>
                      <a:pt x="17711" y="532"/>
                      <a:pt x="17047" y="1483"/>
                    </a:cubicBezTo>
                    <a:cubicBezTo>
                      <a:pt x="16754" y="711"/>
                      <a:pt x="15907" y="227"/>
                      <a:pt x="15078" y="227"/>
                    </a:cubicBezTo>
                    <a:cubicBezTo>
                      <a:pt x="14872" y="227"/>
                      <a:pt x="14667" y="257"/>
                      <a:pt x="14471" y="320"/>
                    </a:cubicBezTo>
                    <a:cubicBezTo>
                      <a:pt x="13475" y="619"/>
                      <a:pt x="12793" y="1665"/>
                      <a:pt x="12777" y="2695"/>
                    </a:cubicBezTo>
                    <a:cubicBezTo>
                      <a:pt x="12777" y="3210"/>
                      <a:pt x="12926" y="3709"/>
                      <a:pt x="13176" y="4157"/>
                    </a:cubicBezTo>
                    <a:cubicBezTo>
                      <a:pt x="13508" y="4755"/>
                      <a:pt x="13956" y="5254"/>
                      <a:pt x="14638" y="5437"/>
                    </a:cubicBezTo>
                    <a:cubicBezTo>
                      <a:pt x="14545" y="5412"/>
                      <a:pt x="14455" y="5401"/>
                      <a:pt x="14368" y="5401"/>
                    </a:cubicBezTo>
                    <a:cubicBezTo>
                      <a:pt x="13622" y="5401"/>
                      <a:pt x="13079" y="6236"/>
                      <a:pt x="13109" y="6965"/>
                    </a:cubicBezTo>
                    <a:cubicBezTo>
                      <a:pt x="13093" y="6633"/>
                      <a:pt x="12644" y="6251"/>
                      <a:pt x="12395" y="6101"/>
                    </a:cubicBezTo>
                    <a:cubicBezTo>
                      <a:pt x="12062" y="5918"/>
                      <a:pt x="11697" y="5786"/>
                      <a:pt x="11315" y="5752"/>
                    </a:cubicBezTo>
                    <a:cubicBezTo>
                      <a:pt x="11136" y="5731"/>
                      <a:pt x="10956" y="5720"/>
                      <a:pt x="10776" y="5720"/>
                    </a:cubicBezTo>
                    <a:cubicBezTo>
                      <a:pt x="9992" y="5720"/>
                      <a:pt x="9217" y="5925"/>
                      <a:pt x="8540" y="6317"/>
                    </a:cubicBezTo>
                    <a:cubicBezTo>
                      <a:pt x="6945" y="7264"/>
                      <a:pt x="6065" y="9058"/>
                      <a:pt x="6297" y="10903"/>
                    </a:cubicBezTo>
                    <a:cubicBezTo>
                      <a:pt x="5960" y="10671"/>
                      <a:pt x="5587" y="10566"/>
                      <a:pt x="5223" y="10566"/>
                    </a:cubicBezTo>
                    <a:cubicBezTo>
                      <a:pt x="4278" y="10566"/>
                      <a:pt x="3386" y="11272"/>
                      <a:pt x="3290" y="12315"/>
                    </a:cubicBezTo>
                    <a:cubicBezTo>
                      <a:pt x="3035" y="12178"/>
                      <a:pt x="2754" y="12116"/>
                      <a:pt x="2470" y="12116"/>
                    </a:cubicBezTo>
                    <a:cubicBezTo>
                      <a:pt x="1925" y="12116"/>
                      <a:pt x="1369" y="12347"/>
                      <a:pt x="964" y="12730"/>
                    </a:cubicBezTo>
                    <a:cubicBezTo>
                      <a:pt x="699" y="12963"/>
                      <a:pt x="483" y="13262"/>
                      <a:pt x="383" y="13594"/>
                    </a:cubicBezTo>
                    <a:cubicBezTo>
                      <a:pt x="1" y="14757"/>
                      <a:pt x="649" y="16103"/>
                      <a:pt x="1729" y="16651"/>
                    </a:cubicBezTo>
                    <a:cubicBezTo>
                      <a:pt x="2159" y="16869"/>
                      <a:pt x="2634" y="16972"/>
                      <a:pt x="3113" y="16972"/>
                    </a:cubicBezTo>
                    <a:cubicBezTo>
                      <a:pt x="3836" y="16972"/>
                      <a:pt x="4568" y="16738"/>
                      <a:pt x="5168" y="16319"/>
                    </a:cubicBezTo>
                    <a:lnTo>
                      <a:pt x="5168" y="16319"/>
                    </a:lnTo>
                    <a:cubicBezTo>
                      <a:pt x="5151" y="17316"/>
                      <a:pt x="6231" y="17963"/>
                      <a:pt x="7211" y="18096"/>
                    </a:cubicBezTo>
                    <a:cubicBezTo>
                      <a:pt x="7406" y="18120"/>
                      <a:pt x="7600" y="18132"/>
                      <a:pt x="7793" y="18132"/>
                    </a:cubicBezTo>
                    <a:cubicBezTo>
                      <a:pt x="9213" y="18132"/>
                      <a:pt x="10560" y="17497"/>
                      <a:pt x="11481" y="16385"/>
                    </a:cubicBezTo>
                    <a:cubicBezTo>
                      <a:pt x="12814" y="17508"/>
                      <a:pt x="14475" y="18082"/>
                      <a:pt x="16145" y="18082"/>
                    </a:cubicBezTo>
                    <a:cubicBezTo>
                      <a:pt x="17368" y="18082"/>
                      <a:pt x="18596" y="17774"/>
                      <a:pt x="19705" y="17149"/>
                    </a:cubicBezTo>
                    <a:cubicBezTo>
                      <a:pt x="20569" y="16634"/>
                      <a:pt x="21350" y="15903"/>
                      <a:pt x="21682" y="14956"/>
                    </a:cubicBezTo>
                    <a:cubicBezTo>
                      <a:pt x="21998" y="13993"/>
                      <a:pt x="21782" y="12813"/>
                      <a:pt x="20967" y="12232"/>
                    </a:cubicBezTo>
                    <a:cubicBezTo>
                      <a:pt x="21582" y="12099"/>
                      <a:pt x="21964" y="11451"/>
                      <a:pt x="21748" y="10853"/>
                    </a:cubicBezTo>
                    <a:lnTo>
                      <a:pt x="21748" y="10853"/>
                    </a:lnTo>
                    <a:cubicBezTo>
                      <a:pt x="22160" y="11020"/>
                      <a:pt x="22593" y="11101"/>
                      <a:pt x="23025" y="11101"/>
                    </a:cubicBezTo>
                    <a:cubicBezTo>
                      <a:pt x="23884" y="11101"/>
                      <a:pt x="24734" y="10780"/>
                      <a:pt x="25387" y="10172"/>
                    </a:cubicBezTo>
                    <a:cubicBezTo>
                      <a:pt x="26334" y="9208"/>
                      <a:pt x="26633" y="7796"/>
                      <a:pt x="26168" y="6550"/>
                    </a:cubicBezTo>
                    <a:cubicBezTo>
                      <a:pt x="26001" y="6134"/>
                      <a:pt x="25769" y="5752"/>
                      <a:pt x="25453" y="5437"/>
                    </a:cubicBezTo>
                    <a:cubicBezTo>
                      <a:pt x="24855" y="4822"/>
                      <a:pt x="24024" y="4440"/>
                      <a:pt x="23160" y="4407"/>
                    </a:cubicBezTo>
                    <a:cubicBezTo>
                      <a:pt x="23642" y="2778"/>
                      <a:pt x="22861" y="1067"/>
                      <a:pt x="21350" y="336"/>
                    </a:cubicBezTo>
                    <a:cubicBezTo>
                      <a:pt x="20874" y="109"/>
                      <a:pt x="20371" y="0"/>
                      <a:pt x="19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61"/>
              <p:cNvSpPr/>
              <p:nvPr/>
            </p:nvSpPr>
            <p:spPr>
              <a:xfrm>
                <a:off x="3272547" y="2279948"/>
                <a:ext cx="105316" cy="211803"/>
              </a:xfrm>
              <a:custGeom>
                <a:rect b="b" l="l" r="r" t="t"/>
                <a:pathLst>
                  <a:path extrusionOk="0" h="4344" w="2160">
                    <a:moveTo>
                      <a:pt x="1662" y="1"/>
                    </a:moveTo>
                    <a:cubicBezTo>
                      <a:pt x="2160" y="1264"/>
                      <a:pt x="1562" y="2709"/>
                      <a:pt x="316" y="3257"/>
                    </a:cubicBezTo>
                    <a:cubicBezTo>
                      <a:pt x="432" y="3423"/>
                      <a:pt x="465" y="3639"/>
                      <a:pt x="415" y="3855"/>
                    </a:cubicBezTo>
                    <a:cubicBezTo>
                      <a:pt x="349" y="4055"/>
                      <a:pt x="200" y="4238"/>
                      <a:pt x="0" y="4321"/>
                    </a:cubicBezTo>
                    <a:cubicBezTo>
                      <a:pt x="53" y="4336"/>
                      <a:pt x="108" y="4343"/>
                      <a:pt x="163" y="4343"/>
                    </a:cubicBezTo>
                    <a:cubicBezTo>
                      <a:pt x="349" y="4343"/>
                      <a:pt x="536" y="4259"/>
                      <a:pt x="665" y="4105"/>
                    </a:cubicBezTo>
                    <a:cubicBezTo>
                      <a:pt x="831" y="3922"/>
                      <a:pt x="881" y="3639"/>
                      <a:pt x="781" y="3407"/>
                    </a:cubicBezTo>
                    <a:cubicBezTo>
                      <a:pt x="1030" y="3357"/>
                      <a:pt x="1246" y="3224"/>
                      <a:pt x="1412" y="3041"/>
                    </a:cubicBezTo>
                    <a:cubicBezTo>
                      <a:pt x="1778" y="2643"/>
                      <a:pt x="2010" y="2128"/>
                      <a:pt x="2044" y="1579"/>
                    </a:cubicBezTo>
                    <a:cubicBezTo>
                      <a:pt x="2093" y="1014"/>
                      <a:pt x="1961" y="466"/>
                      <a:pt x="16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61"/>
              <p:cNvSpPr/>
              <p:nvPr/>
            </p:nvSpPr>
            <p:spPr>
              <a:xfrm>
                <a:off x="3514720" y="2027244"/>
                <a:ext cx="152367" cy="168798"/>
              </a:xfrm>
              <a:custGeom>
                <a:rect b="b" l="l" r="r" t="t"/>
                <a:pathLst>
                  <a:path extrusionOk="0" h="3462" w="3125">
                    <a:moveTo>
                      <a:pt x="482" y="0"/>
                    </a:moveTo>
                    <a:lnTo>
                      <a:pt x="482" y="0"/>
                    </a:lnTo>
                    <a:cubicBezTo>
                      <a:pt x="1" y="1080"/>
                      <a:pt x="732" y="2310"/>
                      <a:pt x="1911" y="2376"/>
                    </a:cubicBezTo>
                    <a:cubicBezTo>
                      <a:pt x="1812" y="2709"/>
                      <a:pt x="1928" y="3057"/>
                      <a:pt x="2177" y="3273"/>
                    </a:cubicBezTo>
                    <a:cubicBezTo>
                      <a:pt x="2340" y="3398"/>
                      <a:pt x="2530" y="3462"/>
                      <a:pt x="2719" y="3462"/>
                    </a:cubicBezTo>
                    <a:cubicBezTo>
                      <a:pt x="2858" y="3462"/>
                      <a:pt x="2997" y="3427"/>
                      <a:pt x="3124" y="3356"/>
                    </a:cubicBezTo>
                    <a:lnTo>
                      <a:pt x="3124" y="3356"/>
                    </a:lnTo>
                    <a:cubicBezTo>
                      <a:pt x="3082" y="3363"/>
                      <a:pt x="3041" y="3367"/>
                      <a:pt x="2999" y="3367"/>
                    </a:cubicBezTo>
                    <a:cubicBezTo>
                      <a:pt x="2740" y="3367"/>
                      <a:pt x="2484" y="3236"/>
                      <a:pt x="2327" y="3008"/>
                    </a:cubicBezTo>
                    <a:cubicBezTo>
                      <a:pt x="2160" y="2742"/>
                      <a:pt x="2144" y="2409"/>
                      <a:pt x="2310" y="2127"/>
                    </a:cubicBezTo>
                    <a:cubicBezTo>
                      <a:pt x="1778" y="2110"/>
                      <a:pt x="1280" y="1878"/>
                      <a:pt x="914" y="1479"/>
                    </a:cubicBezTo>
                    <a:cubicBezTo>
                      <a:pt x="582" y="1064"/>
                      <a:pt x="416" y="532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9" name="Google Shape;3049;p61"/>
            <p:cNvGrpSpPr/>
            <p:nvPr/>
          </p:nvGrpSpPr>
          <p:grpSpPr>
            <a:xfrm rot="-464811">
              <a:off x="2929970" y="2014217"/>
              <a:ext cx="168203" cy="238155"/>
              <a:chOff x="2082859" y="1901957"/>
              <a:chExt cx="168198" cy="238149"/>
            </a:xfrm>
          </p:grpSpPr>
          <p:grpSp>
            <p:nvGrpSpPr>
              <p:cNvPr id="3050" name="Google Shape;3050;p61"/>
              <p:cNvGrpSpPr/>
              <p:nvPr/>
            </p:nvGrpSpPr>
            <p:grpSpPr>
              <a:xfrm>
                <a:off x="2082859" y="1901957"/>
                <a:ext cx="168198" cy="238149"/>
                <a:chOff x="6083334" y="4589382"/>
                <a:chExt cx="168198" cy="238149"/>
              </a:xfrm>
            </p:grpSpPr>
            <p:sp>
              <p:nvSpPr>
                <p:cNvPr id="3051" name="Google Shape;3051;p61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2" name="Google Shape;3052;p61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3" name="Google Shape;3053;p61"/>
                <p:cNvSpPr/>
                <p:nvPr/>
              </p:nvSpPr>
              <p:spPr>
                <a:xfrm>
                  <a:off x="6219354" y="4626696"/>
                  <a:ext cx="0" cy="114"/>
                </a:xfrm>
                <a:custGeom>
                  <a:rect b="b" l="l" r="r" t="t"/>
                  <a:pathLst>
                    <a:path extrusionOk="0" h="1" w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54" name="Google Shape;3054;p61"/>
              <p:cNvSpPr/>
              <p:nvPr/>
            </p:nvSpPr>
            <p:spPr>
              <a:xfrm>
                <a:off x="2199770" y="1909782"/>
                <a:ext cx="34804" cy="48269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44"/>
          <p:cNvSpPr/>
          <p:nvPr/>
        </p:nvSpPr>
        <p:spPr>
          <a:xfrm>
            <a:off x="4227300" y="1210827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9" name="Google Shape;2269;p44"/>
          <p:cNvSpPr/>
          <p:nvPr/>
        </p:nvSpPr>
        <p:spPr>
          <a:xfrm>
            <a:off x="1543500" y="1210827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0" name="Google Shape;2270;p44"/>
          <p:cNvSpPr/>
          <p:nvPr/>
        </p:nvSpPr>
        <p:spPr>
          <a:xfrm>
            <a:off x="6911100" y="1210827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1" name="Google Shape;2271;p44"/>
          <p:cNvSpPr/>
          <p:nvPr/>
        </p:nvSpPr>
        <p:spPr>
          <a:xfrm>
            <a:off x="4227300" y="2929676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2" name="Google Shape;2272;p44"/>
          <p:cNvSpPr/>
          <p:nvPr/>
        </p:nvSpPr>
        <p:spPr>
          <a:xfrm>
            <a:off x="1543500" y="2929676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3" name="Google Shape;2273;p44"/>
          <p:cNvSpPr/>
          <p:nvPr/>
        </p:nvSpPr>
        <p:spPr>
          <a:xfrm>
            <a:off x="6911100" y="2929676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4" name="Google Shape;2274;p44"/>
          <p:cNvSpPr txBox="1"/>
          <p:nvPr>
            <p:ph type="title"/>
          </p:nvPr>
        </p:nvSpPr>
        <p:spPr>
          <a:xfrm>
            <a:off x="720000" y="2005500"/>
            <a:ext cx="23364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5" name="Google Shape;2275;p44"/>
          <p:cNvSpPr txBox="1"/>
          <p:nvPr>
            <p:ph idx="2" type="title"/>
          </p:nvPr>
        </p:nvSpPr>
        <p:spPr>
          <a:xfrm>
            <a:off x="1250550" y="1325877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6" name="Google Shape;2276;p44"/>
          <p:cNvSpPr txBox="1"/>
          <p:nvPr>
            <p:ph idx="3" type="title"/>
          </p:nvPr>
        </p:nvSpPr>
        <p:spPr>
          <a:xfrm>
            <a:off x="3403800" y="2005500"/>
            <a:ext cx="23364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7" name="Google Shape;2277;p44"/>
          <p:cNvSpPr txBox="1"/>
          <p:nvPr>
            <p:ph idx="4" type="title"/>
          </p:nvPr>
        </p:nvSpPr>
        <p:spPr>
          <a:xfrm>
            <a:off x="3934350" y="1325877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8" name="Google Shape;2278;p44"/>
          <p:cNvSpPr txBox="1"/>
          <p:nvPr>
            <p:ph idx="6" type="title"/>
          </p:nvPr>
        </p:nvSpPr>
        <p:spPr>
          <a:xfrm>
            <a:off x="6087600" y="2005500"/>
            <a:ext cx="23364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9" name="Google Shape;2279;p44"/>
          <p:cNvSpPr txBox="1"/>
          <p:nvPr>
            <p:ph idx="7" type="title"/>
          </p:nvPr>
        </p:nvSpPr>
        <p:spPr>
          <a:xfrm>
            <a:off x="6618150" y="1325877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0" name="Google Shape;2280;p44"/>
          <p:cNvSpPr txBox="1"/>
          <p:nvPr>
            <p:ph idx="9" type="title"/>
          </p:nvPr>
        </p:nvSpPr>
        <p:spPr>
          <a:xfrm>
            <a:off x="720000" y="3718675"/>
            <a:ext cx="23364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 &amp;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1" name="Google Shape;2281;p44"/>
          <p:cNvSpPr txBox="1"/>
          <p:nvPr>
            <p:ph idx="13" type="title"/>
          </p:nvPr>
        </p:nvSpPr>
        <p:spPr>
          <a:xfrm>
            <a:off x="1250550" y="3044726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2" name="Google Shape;2282;p44"/>
          <p:cNvSpPr txBox="1"/>
          <p:nvPr>
            <p:ph idx="15" type="title"/>
          </p:nvPr>
        </p:nvSpPr>
        <p:spPr>
          <a:xfrm>
            <a:off x="3403800" y="3718675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3" name="Google Shape;2283;p44"/>
          <p:cNvSpPr txBox="1"/>
          <p:nvPr>
            <p:ph idx="16" type="title"/>
          </p:nvPr>
        </p:nvSpPr>
        <p:spPr>
          <a:xfrm>
            <a:off x="3934350" y="3044726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4" name="Google Shape;2284;p44"/>
          <p:cNvSpPr txBox="1"/>
          <p:nvPr>
            <p:ph idx="18" type="title"/>
          </p:nvPr>
        </p:nvSpPr>
        <p:spPr>
          <a:xfrm>
            <a:off x="6087600" y="3718675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5" name="Google Shape;2285;p44"/>
          <p:cNvSpPr txBox="1"/>
          <p:nvPr>
            <p:ph idx="19" type="title"/>
          </p:nvPr>
        </p:nvSpPr>
        <p:spPr>
          <a:xfrm>
            <a:off x="6618150" y="3044726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6" name="Google Shape;2286;p44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62"/>
          <p:cNvSpPr/>
          <p:nvPr/>
        </p:nvSpPr>
        <p:spPr>
          <a:xfrm>
            <a:off x="4249770" y="1061488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0" name="Google Shape;3060;p62"/>
          <p:cNvSpPr txBox="1"/>
          <p:nvPr>
            <p:ph type="title"/>
          </p:nvPr>
        </p:nvSpPr>
        <p:spPr>
          <a:xfrm>
            <a:off x="4141725" y="2467500"/>
            <a:ext cx="45861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1" name="Google Shape;3061;p62"/>
          <p:cNvSpPr txBox="1"/>
          <p:nvPr>
            <p:ph idx="1" type="subTitle"/>
          </p:nvPr>
        </p:nvSpPr>
        <p:spPr>
          <a:xfrm>
            <a:off x="4141725" y="3064400"/>
            <a:ext cx="43602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Sources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p62"/>
          <p:cNvSpPr txBox="1"/>
          <p:nvPr>
            <p:ph idx="2" type="title"/>
          </p:nvPr>
        </p:nvSpPr>
        <p:spPr>
          <a:xfrm>
            <a:off x="4430557" y="1285150"/>
            <a:ext cx="11811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63" name="Google Shape;3063;p62"/>
          <p:cNvGrpSpPr/>
          <p:nvPr/>
        </p:nvGrpSpPr>
        <p:grpSpPr>
          <a:xfrm>
            <a:off x="273350" y="3384301"/>
            <a:ext cx="168361" cy="263393"/>
            <a:chOff x="541375" y="1934701"/>
            <a:chExt cx="168361" cy="263393"/>
          </a:xfrm>
        </p:grpSpPr>
        <p:sp>
          <p:nvSpPr>
            <p:cNvPr id="3064" name="Google Shape;3064;p62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5" name="Google Shape;3065;p62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66" name="Google Shape;3066;p62"/>
          <p:cNvGrpSpPr/>
          <p:nvPr/>
        </p:nvGrpSpPr>
        <p:grpSpPr>
          <a:xfrm>
            <a:off x="7788900" y="403303"/>
            <a:ext cx="170170" cy="263393"/>
            <a:chOff x="1223537" y="2032528"/>
            <a:chExt cx="170170" cy="263393"/>
          </a:xfrm>
        </p:grpSpPr>
        <p:sp>
          <p:nvSpPr>
            <p:cNvPr id="3067" name="Google Shape;3067;p62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8" name="Google Shape;3068;p62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69" name="Google Shape;3069;p62"/>
          <p:cNvGrpSpPr/>
          <p:nvPr/>
        </p:nvGrpSpPr>
        <p:grpSpPr>
          <a:xfrm>
            <a:off x="8876038" y="1763475"/>
            <a:ext cx="168361" cy="261749"/>
            <a:chOff x="1877913" y="1847725"/>
            <a:chExt cx="168361" cy="261749"/>
          </a:xfrm>
        </p:grpSpPr>
        <p:sp>
          <p:nvSpPr>
            <p:cNvPr id="3070" name="Google Shape;3070;p62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1" name="Google Shape;3071;p62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72" name="Google Shape;3072;p62"/>
          <p:cNvGrpSpPr/>
          <p:nvPr/>
        </p:nvGrpSpPr>
        <p:grpSpPr>
          <a:xfrm>
            <a:off x="4843312" y="4844686"/>
            <a:ext cx="168361" cy="263393"/>
            <a:chOff x="1637537" y="2448498"/>
            <a:chExt cx="168361" cy="263393"/>
          </a:xfrm>
        </p:grpSpPr>
        <p:sp>
          <p:nvSpPr>
            <p:cNvPr id="3073" name="Google Shape;3073;p62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4" name="Google Shape;3074;p62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75" name="Google Shape;3075;p62"/>
          <p:cNvGrpSpPr/>
          <p:nvPr/>
        </p:nvGrpSpPr>
        <p:grpSpPr>
          <a:xfrm>
            <a:off x="630923" y="453186"/>
            <a:ext cx="168361" cy="263393"/>
            <a:chOff x="883360" y="2474311"/>
            <a:chExt cx="168361" cy="263393"/>
          </a:xfrm>
        </p:grpSpPr>
        <p:sp>
          <p:nvSpPr>
            <p:cNvPr id="3076" name="Google Shape;3076;p62"/>
            <p:cNvSpPr/>
            <p:nvPr/>
          </p:nvSpPr>
          <p:spPr>
            <a:xfrm>
              <a:off x="883360" y="247431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7" name="Google Shape;3077;p62"/>
            <p:cNvSpPr/>
            <p:nvPr/>
          </p:nvSpPr>
          <p:spPr>
            <a:xfrm>
              <a:off x="931370" y="2570494"/>
              <a:ext cx="50147" cy="113940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78" name="Google Shape;3078;p62"/>
          <p:cNvGrpSpPr/>
          <p:nvPr/>
        </p:nvGrpSpPr>
        <p:grpSpPr>
          <a:xfrm>
            <a:off x="4936031" y="403959"/>
            <a:ext cx="170170" cy="262078"/>
            <a:chOff x="1240143" y="2855097"/>
            <a:chExt cx="170170" cy="262078"/>
          </a:xfrm>
        </p:grpSpPr>
        <p:sp>
          <p:nvSpPr>
            <p:cNvPr id="3079" name="Google Shape;3079;p62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0" name="Google Shape;3080;p62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81" name="Google Shape;3081;p62"/>
          <p:cNvGrpSpPr/>
          <p:nvPr/>
        </p:nvGrpSpPr>
        <p:grpSpPr>
          <a:xfrm>
            <a:off x="1553513" y="4787163"/>
            <a:ext cx="168361" cy="261749"/>
            <a:chOff x="1877913" y="1847725"/>
            <a:chExt cx="168361" cy="261749"/>
          </a:xfrm>
        </p:grpSpPr>
        <p:sp>
          <p:nvSpPr>
            <p:cNvPr id="3082" name="Google Shape;3082;p62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3" name="Google Shape;3083;p62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84" name="Google Shape;3084;p62"/>
          <p:cNvGrpSpPr/>
          <p:nvPr/>
        </p:nvGrpSpPr>
        <p:grpSpPr>
          <a:xfrm>
            <a:off x="642081" y="981533"/>
            <a:ext cx="3150894" cy="3180434"/>
            <a:chOff x="-4257137" y="276283"/>
            <a:chExt cx="3150894" cy="3180434"/>
          </a:xfrm>
        </p:grpSpPr>
        <p:grpSp>
          <p:nvGrpSpPr>
            <p:cNvPr id="3085" name="Google Shape;3085;p62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3086" name="Google Shape;3086;p62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87" name="Google Shape;3087;p62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88" name="Google Shape;3088;p62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89" name="Google Shape;3089;p62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0" name="Google Shape;3090;p62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1" name="Google Shape;3091;p62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2" name="Google Shape;3092;p62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3" name="Google Shape;3093;p62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4" name="Google Shape;3094;p62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5" name="Google Shape;3095;p62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6" name="Google Shape;3096;p62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7" name="Google Shape;3097;p62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8" name="Google Shape;3098;p62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9" name="Google Shape;3099;p62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0" name="Google Shape;3100;p62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1" name="Google Shape;3101;p62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2" name="Google Shape;3102;p62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3" name="Google Shape;3103;p62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4" name="Google Shape;3104;p62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5" name="Google Shape;3105;p62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6" name="Google Shape;3106;p62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7" name="Google Shape;3107;p62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8" name="Google Shape;3108;p62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9" name="Google Shape;3109;p62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0" name="Google Shape;3110;p62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1" name="Google Shape;3111;p62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2" name="Google Shape;3112;p62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3" name="Google Shape;3113;p62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4" name="Google Shape;3114;p62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5" name="Google Shape;3115;p62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6" name="Google Shape;3116;p62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7" name="Google Shape;3117;p62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8" name="Google Shape;3118;p62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9" name="Google Shape;3119;p62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0" name="Google Shape;3120;p62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1" name="Google Shape;3121;p62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2" name="Google Shape;3122;p62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123" name="Google Shape;3123;p62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24" name="Google Shape;3124;p62"/>
          <p:cNvGrpSpPr/>
          <p:nvPr/>
        </p:nvGrpSpPr>
        <p:grpSpPr>
          <a:xfrm>
            <a:off x="7121921" y="3534013"/>
            <a:ext cx="3320595" cy="1723840"/>
            <a:chOff x="4666075" y="3825750"/>
            <a:chExt cx="2868269" cy="1489021"/>
          </a:xfrm>
        </p:grpSpPr>
        <p:sp>
          <p:nvSpPr>
            <p:cNvPr id="3125" name="Google Shape;3125;p62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6" name="Google Shape;3126;p62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7" name="Google Shape;3127;p62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8" name="Google Shape;3128;p62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9" name="Google Shape;3129;p62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0" name="Google Shape;3130;p62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1" name="Google Shape;3131;p62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2" name="Google Shape;3132;p62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3" name="Google Shape;3133;p62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4" name="Google Shape;3134;p62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5" name="Google Shape;3135;p62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6" name="Google Shape;3136;p62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7" name="Google Shape;3137;p62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8" name="Google Shape;3138;p62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9" name="Google Shape;3139;p62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0" name="Google Shape;3140;p62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1" name="Google Shape;3141;p62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2" name="Google Shape;3142;p62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3" name="Google Shape;3143;p62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4" name="Google Shape;3144;p62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5" name="Google Shape;3145;p62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6" name="Google Shape;3146;p62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7" name="Google Shape;3147;p62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8" name="Google Shape;3148;p62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9" name="Google Shape;3149;p62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0" name="Google Shape;3150;p62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1" name="Google Shape;3151;p62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52" name="Google Shape;3152;p62"/>
          <p:cNvGrpSpPr/>
          <p:nvPr/>
        </p:nvGrpSpPr>
        <p:grpSpPr>
          <a:xfrm>
            <a:off x="5768138" y="3647700"/>
            <a:ext cx="168361" cy="261749"/>
            <a:chOff x="1877913" y="1847725"/>
            <a:chExt cx="168361" cy="261749"/>
          </a:xfrm>
        </p:grpSpPr>
        <p:sp>
          <p:nvSpPr>
            <p:cNvPr id="3153" name="Google Shape;3153;p62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4" name="Google Shape;3154;p62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55" name="Google Shape;3155;p62"/>
          <p:cNvSpPr/>
          <p:nvPr/>
        </p:nvSpPr>
        <p:spPr>
          <a:xfrm flipH="1">
            <a:off x="3792975" y="379496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6" name="Google Shape;3156;p62"/>
          <p:cNvSpPr/>
          <p:nvPr/>
        </p:nvSpPr>
        <p:spPr>
          <a:xfrm flipH="1">
            <a:off x="6744717" y="13451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1" name="Google Shape;3161;p63"/>
          <p:cNvGrpSpPr/>
          <p:nvPr/>
        </p:nvGrpSpPr>
        <p:grpSpPr>
          <a:xfrm>
            <a:off x="6893775" y="3600256"/>
            <a:ext cx="1944170" cy="1085852"/>
            <a:chOff x="-167550" y="-6"/>
            <a:chExt cx="1944170" cy="1085852"/>
          </a:xfrm>
        </p:grpSpPr>
        <p:sp>
          <p:nvSpPr>
            <p:cNvPr id="3162" name="Google Shape;3162;p63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63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63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63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63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63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63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63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63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63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63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63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63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63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63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63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63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63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63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1" name="Google Shape;3181;p63"/>
          <p:cNvSpPr/>
          <p:nvPr/>
        </p:nvSpPr>
        <p:spPr>
          <a:xfrm flipH="1">
            <a:off x="4517138" y="11660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63"/>
          <p:cNvSpPr/>
          <p:nvPr/>
        </p:nvSpPr>
        <p:spPr>
          <a:xfrm flipH="1">
            <a:off x="7685830" y="3331091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63"/>
          <p:cNvSpPr/>
          <p:nvPr/>
        </p:nvSpPr>
        <p:spPr>
          <a:xfrm flipH="1">
            <a:off x="887559" y="25277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63"/>
          <p:cNvSpPr/>
          <p:nvPr/>
        </p:nvSpPr>
        <p:spPr>
          <a:xfrm flipH="1">
            <a:off x="5526130" y="44735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63"/>
          <p:cNvSpPr/>
          <p:nvPr/>
        </p:nvSpPr>
        <p:spPr>
          <a:xfrm flipH="1">
            <a:off x="8394577" y="21486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63"/>
          <p:cNvSpPr txBox="1"/>
          <p:nvPr>
            <p:ph type="title"/>
          </p:nvPr>
        </p:nvSpPr>
        <p:spPr>
          <a:xfrm>
            <a:off x="2068275" y="897900"/>
            <a:ext cx="46680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Sources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7" name="Google Shape;3187;p63"/>
          <p:cNvSpPr txBox="1"/>
          <p:nvPr>
            <p:ph idx="1" type="subTitle"/>
          </p:nvPr>
        </p:nvSpPr>
        <p:spPr>
          <a:xfrm>
            <a:off x="1219850" y="1950188"/>
            <a:ext cx="6458400" cy="18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Open-Meteo API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MassGIS shapefiles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NOAA (2023). Weather Data API Documentation.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OpenWeatherMap (2024). Historical Data Overview.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2" name="Google Shape;3192;p64"/>
          <p:cNvGrpSpPr/>
          <p:nvPr/>
        </p:nvGrpSpPr>
        <p:grpSpPr>
          <a:xfrm>
            <a:off x="6407649" y="-12"/>
            <a:ext cx="2005335" cy="1725055"/>
            <a:chOff x="6808836" y="380900"/>
            <a:chExt cx="2005335" cy="1725055"/>
          </a:xfrm>
        </p:grpSpPr>
        <p:sp>
          <p:nvSpPr>
            <p:cNvPr id="3193" name="Google Shape;3193;p64"/>
            <p:cNvSpPr/>
            <p:nvPr/>
          </p:nvSpPr>
          <p:spPr>
            <a:xfrm>
              <a:off x="7236434" y="1233266"/>
              <a:ext cx="985475" cy="872689"/>
            </a:xfrm>
            <a:custGeom>
              <a:rect b="b" l="l" r="r" t="t"/>
              <a:pathLst>
                <a:path extrusionOk="0" h="7388" w="8343">
                  <a:moveTo>
                    <a:pt x="4173" y="0"/>
                  </a:moveTo>
                  <a:cubicBezTo>
                    <a:pt x="2673" y="0"/>
                    <a:pt x="1261" y="923"/>
                    <a:pt x="709" y="2412"/>
                  </a:cubicBezTo>
                  <a:cubicBezTo>
                    <a:pt x="1" y="4323"/>
                    <a:pt x="979" y="6448"/>
                    <a:pt x="2890" y="7156"/>
                  </a:cubicBezTo>
                  <a:cubicBezTo>
                    <a:pt x="3312" y="7313"/>
                    <a:pt x="3744" y="7387"/>
                    <a:pt x="4169" y="7387"/>
                  </a:cubicBezTo>
                  <a:cubicBezTo>
                    <a:pt x="5667" y="7387"/>
                    <a:pt x="7074" y="6464"/>
                    <a:pt x="7634" y="4975"/>
                  </a:cubicBezTo>
                  <a:cubicBezTo>
                    <a:pt x="8343" y="3064"/>
                    <a:pt x="7365" y="939"/>
                    <a:pt x="5453" y="231"/>
                  </a:cubicBezTo>
                  <a:cubicBezTo>
                    <a:pt x="5031" y="75"/>
                    <a:pt x="4599" y="0"/>
                    <a:pt x="4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4" name="Google Shape;3194;p64"/>
            <p:cNvGrpSpPr/>
            <p:nvPr/>
          </p:nvGrpSpPr>
          <p:grpSpPr>
            <a:xfrm>
              <a:off x="6808836" y="380900"/>
              <a:ext cx="2005335" cy="1679927"/>
              <a:chOff x="6808836" y="380900"/>
              <a:chExt cx="2005335" cy="1679927"/>
            </a:xfrm>
          </p:grpSpPr>
          <p:sp>
            <p:nvSpPr>
              <p:cNvPr id="3195" name="Google Shape;3195;p64"/>
              <p:cNvSpPr/>
              <p:nvPr/>
            </p:nvSpPr>
            <p:spPr>
              <a:xfrm>
                <a:off x="8334722" y="1767766"/>
                <a:ext cx="479449" cy="119658"/>
              </a:xfrm>
              <a:custGeom>
                <a:rect b="b" l="l" r="r" t="t"/>
                <a:pathLst>
                  <a:path extrusionOk="0" h="1013" w="4059">
                    <a:moveTo>
                      <a:pt x="158" y="1"/>
                    </a:moveTo>
                    <a:cubicBezTo>
                      <a:pt x="124" y="1"/>
                      <a:pt x="79" y="23"/>
                      <a:pt x="68" y="57"/>
                    </a:cubicBezTo>
                    <a:cubicBezTo>
                      <a:pt x="12" y="102"/>
                      <a:pt x="0" y="192"/>
                      <a:pt x="90" y="237"/>
                    </a:cubicBezTo>
                    <a:lnTo>
                      <a:pt x="113" y="248"/>
                    </a:lnTo>
                    <a:lnTo>
                      <a:pt x="124" y="248"/>
                    </a:lnTo>
                    <a:cubicBezTo>
                      <a:pt x="191" y="271"/>
                      <a:pt x="248" y="293"/>
                      <a:pt x="315" y="304"/>
                    </a:cubicBezTo>
                    <a:cubicBezTo>
                      <a:pt x="326" y="327"/>
                      <a:pt x="349" y="349"/>
                      <a:pt x="383" y="349"/>
                    </a:cubicBezTo>
                    <a:cubicBezTo>
                      <a:pt x="1394" y="585"/>
                      <a:pt x="2429" y="788"/>
                      <a:pt x="3474" y="945"/>
                    </a:cubicBezTo>
                    <a:lnTo>
                      <a:pt x="3508" y="956"/>
                    </a:lnTo>
                    <a:cubicBezTo>
                      <a:pt x="3519" y="962"/>
                      <a:pt x="3528" y="965"/>
                      <a:pt x="3536" y="965"/>
                    </a:cubicBezTo>
                    <a:cubicBezTo>
                      <a:pt x="3544" y="965"/>
                      <a:pt x="3553" y="962"/>
                      <a:pt x="3564" y="956"/>
                    </a:cubicBezTo>
                    <a:lnTo>
                      <a:pt x="3901" y="1013"/>
                    </a:lnTo>
                    <a:cubicBezTo>
                      <a:pt x="4014" y="1013"/>
                      <a:pt x="4059" y="844"/>
                      <a:pt x="3946" y="788"/>
                    </a:cubicBezTo>
                    <a:cubicBezTo>
                      <a:pt x="2732" y="327"/>
                      <a:pt x="1451" y="57"/>
                      <a:pt x="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64"/>
              <p:cNvSpPr/>
              <p:nvPr/>
            </p:nvSpPr>
            <p:spPr>
              <a:xfrm>
                <a:off x="8196639" y="1916718"/>
                <a:ext cx="241792" cy="144109"/>
              </a:xfrm>
              <a:custGeom>
                <a:rect b="b" l="l" r="r" t="t"/>
                <a:pathLst>
                  <a:path extrusionOk="0" h="1220" w="2047">
                    <a:moveTo>
                      <a:pt x="179" y="1"/>
                    </a:moveTo>
                    <a:cubicBezTo>
                      <a:pt x="89" y="1"/>
                      <a:pt x="0" y="102"/>
                      <a:pt x="68" y="179"/>
                    </a:cubicBezTo>
                    <a:cubicBezTo>
                      <a:pt x="304" y="471"/>
                      <a:pt x="596" y="707"/>
                      <a:pt x="933" y="887"/>
                    </a:cubicBezTo>
                    <a:cubicBezTo>
                      <a:pt x="1091" y="977"/>
                      <a:pt x="1248" y="1067"/>
                      <a:pt x="1417" y="1134"/>
                    </a:cubicBezTo>
                    <a:cubicBezTo>
                      <a:pt x="1512" y="1191"/>
                      <a:pt x="1621" y="1220"/>
                      <a:pt x="1730" y="1220"/>
                    </a:cubicBezTo>
                    <a:cubicBezTo>
                      <a:pt x="1815" y="1220"/>
                      <a:pt x="1900" y="1202"/>
                      <a:pt x="1979" y="1168"/>
                    </a:cubicBezTo>
                    <a:cubicBezTo>
                      <a:pt x="2035" y="1123"/>
                      <a:pt x="2046" y="1056"/>
                      <a:pt x="2012" y="999"/>
                    </a:cubicBezTo>
                    <a:cubicBezTo>
                      <a:pt x="1923" y="876"/>
                      <a:pt x="1799" y="786"/>
                      <a:pt x="1664" y="718"/>
                    </a:cubicBezTo>
                    <a:cubicBezTo>
                      <a:pt x="1518" y="628"/>
                      <a:pt x="1383" y="538"/>
                      <a:pt x="1248" y="460"/>
                    </a:cubicBezTo>
                    <a:cubicBezTo>
                      <a:pt x="978" y="280"/>
                      <a:pt x="686" y="134"/>
                      <a:pt x="382" y="21"/>
                    </a:cubicBezTo>
                    <a:cubicBezTo>
                      <a:pt x="373" y="18"/>
                      <a:pt x="363" y="17"/>
                      <a:pt x="353" y="17"/>
                    </a:cubicBezTo>
                    <a:cubicBezTo>
                      <a:pt x="326" y="17"/>
                      <a:pt x="298" y="27"/>
                      <a:pt x="281" y="44"/>
                    </a:cubicBezTo>
                    <a:lnTo>
                      <a:pt x="225" y="10"/>
                    </a:lnTo>
                    <a:cubicBezTo>
                      <a:pt x="210" y="4"/>
                      <a:pt x="195" y="1"/>
                      <a:pt x="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64"/>
              <p:cNvSpPr/>
              <p:nvPr/>
            </p:nvSpPr>
            <p:spPr>
              <a:xfrm>
                <a:off x="8280268" y="1567078"/>
                <a:ext cx="203285" cy="57408"/>
              </a:xfrm>
              <a:custGeom>
                <a:rect b="b" l="l" r="r" t="t"/>
                <a:pathLst>
                  <a:path extrusionOk="0" h="486" w="1721">
                    <a:moveTo>
                      <a:pt x="1321" y="1"/>
                    </a:moveTo>
                    <a:cubicBezTo>
                      <a:pt x="945" y="1"/>
                      <a:pt x="574" y="82"/>
                      <a:pt x="225" y="238"/>
                    </a:cubicBezTo>
                    <a:lnTo>
                      <a:pt x="158" y="238"/>
                    </a:lnTo>
                    <a:cubicBezTo>
                      <a:pt x="0" y="238"/>
                      <a:pt x="0" y="486"/>
                      <a:pt x="158" y="486"/>
                    </a:cubicBezTo>
                    <a:lnTo>
                      <a:pt x="1068" y="452"/>
                    </a:lnTo>
                    <a:cubicBezTo>
                      <a:pt x="1293" y="452"/>
                      <a:pt x="1552" y="407"/>
                      <a:pt x="1675" y="193"/>
                    </a:cubicBezTo>
                    <a:cubicBezTo>
                      <a:pt x="1720" y="103"/>
                      <a:pt x="1664" y="13"/>
                      <a:pt x="1574" y="13"/>
                    </a:cubicBezTo>
                    <a:cubicBezTo>
                      <a:pt x="1490" y="5"/>
                      <a:pt x="1405" y="1"/>
                      <a:pt x="13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64"/>
              <p:cNvSpPr/>
              <p:nvPr/>
            </p:nvSpPr>
            <p:spPr>
              <a:xfrm>
                <a:off x="8202663" y="1258308"/>
                <a:ext cx="461495" cy="147299"/>
              </a:xfrm>
              <a:custGeom>
                <a:rect b="b" l="l" r="r" t="t"/>
                <a:pathLst>
                  <a:path extrusionOk="0" h="1247" w="3907">
                    <a:moveTo>
                      <a:pt x="3515" y="0"/>
                    </a:moveTo>
                    <a:cubicBezTo>
                      <a:pt x="3474" y="0"/>
                      <a:pt x="3431" y="6"/>
                      <a:pt x="3389" y="19"/>
                    </a:cubicBezTo>
                    <a:cubicBezTo>
                      <a:pt x="3232" y="42"/>
                      <a:pt x="3074" y="75"/>
                      <a:pt x="2928" y="120"/>
                    </a:cubicBezTo>
                    <a:cubicBezTo>
                      <a:pt x="2872" y="131"/>
                      <a:pt x="2827" y="154"/>
                      <a:pt x="2771" y="165"/>
                    </a:cubicBezTo>
                    <a:cubicBezTo>
                      <a:pt x="2445" y="233"/>
                      <a:pt x="2108" y="334"/>
                      <a:pt x="1793" y="424"/>
                    </a:cubicBezTo>
                    <a:cubicBezTo>
                      <a:pt x="1219" y="581"/>
                      <a:pt x="657" y="772"/>
                      <a:pt x="118" y="1020"/>
                    </a:cubicBezTo>
                    <a:cubicBezTo>
                      <a:pt x="1" y="1078"/>
                      <a:pt x="78" y="1246"/>
                      <a:pt x="189" y="1246"/>
                    </a:cubicBezTo>
                    <a:cubicBezTo>
                      <a:pt x="206" y="1246"/>
                      <a:pt x="223" y="1242"/>
                      <a:pt x="241" y="1233"/>
                    </a:cubicBezTo>
                    <a:lnTo>
                      <a:pt x="264" y="1222"/>
                    </a:lnTo>
                    <a:lnTo>
                      <a:pt x="309" y="1222"/>
                    </a:lnTo>
                    <a:lnTo>
                      <a:pt x="3513" y="559"/>
                    </a:lnTo>
                    <a:cubicBezTo>
                      <a:pt x="3659" y="525"/>
                      <a:pt x="3906" y="458"/>
                      <a:pt x="3817" y="244"/>
                    </a:cubicBezTo>
                    <a:cubicBezTo>
                      <a:pt x="3805" y="221"/>
                      <a:pt x="3794" y="210"/>
                      <a:pt x="3783" y="199"/>
                    </a:cubicBezTo>
                    <a:cubicBezTo>
                      <a:pt x="3783" y="143"/>
                      <a:pt x="3749" y="87"/>
                      <a:pt x="3715" y="53"/>
                    </a:cubicBezTo>
                    <a:cubicBezTo>
                      <a:pt x="3652" y="18"/>
                      <a:pt x="3584" y="0"/>
                      <a:pt x="3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64"/>
              <p:cNvSpPr/>
              <p:nvPr/>
            </p:nvSpPr>
            <p:spPr>
              <a:xfrm>
                <a:off x="8089031" y="1168299"/>
                <a:ext cx="134184" cy="113516"/>
              </a:xfrm>
              <a:custGeom>
                <a:rect b="b" l="l" r="r" t="t"/>
                <a:pathLst>
                  <a:path extrusionOk="0" h="961" w="1136">
                    <a:moveTo>
                      <a:pt x="953" y="1"/>
                    </a:moveTo>
                    <a:cubicBezTo>
                      <a:pt x="932" y="1"/>
                      <a:pt x="910" y="6"/>
                      <a:pt x="889" y="17"/>
                    </a:cubicBezTo>
                    <a:cubicBezTo>
                      <a:pt x="563" y="185"/>
                      <a:pt x="282" y="444"/>
                      <a:pt x="68" y="759"/>
                    </a:cubicBezTo>
                    <a:cubicBezTo>
                      <a:pt x="0" y="804"/>
                      <a:pt x="12" y="916"/>
                      <a:pt x="90" y="950"/>
                    </a:cubicBezTo>
                    <a:cubicBezTo>
                      <a:pt x="102" y="950"/>
                      <a:pt x="113" y="961"/>
                      <a:pt x="124" y="961"/>
                    </a:cubicBezTo>
                    <a:lnTo>
                      <a:pt x="147" y="950"/>
                    </a:lnTo>
                    <a:lnTo>
                      <a:pt x="180" y="950"/>
                    </a:lnTo>
                    <a:cubicBezTo>
                      <a:pt x="192" y="950"/>
                      <a:pt x="192" y="938"/>
                      <a:pt x="203" y="938"/>
                    </a:cubicBezTo>
                    <a:cubicBezTo>
                      <a:pt x="214" y="938"/>
                      <a:pt x="214" y="927"/>
                      <a:pt x="225" y="927"/>
                    </a:cubicBezTo>
                    <a:cubicBezTo>
                      <a:pt x="293" y="882"/>
                      <a:pt x="349" y="837"/>
                      <a:pt x="416" y="781"/>
                    </a:cubicBezTo>
                    <a:cubicBezTo>
                      <a:pt x="641" y="646"/>
                      <a:pt x="855" y="489"/>
                      <a:pt x="1057" y="331"/>
                    </a:cubicBezTo>
                    <a:lnTo>
                      <a:pt x="1068" y="331"/>
                    </a:lnTo>
                    <a:lnTo>
                      <a:pt x="1091" y="309"/>
                    </a:lnTo>
                    <a:cubicBezTo>
                      <a:pt x="1136" y="264"/>
                      <a:pt x="1136" y="196"/>
                      <a:pt x="1091" y="151"/>
                    </a:cubicBezTo>
                    <a:cubicBezTo>
                      <a:pt x="1091" y="151"/>
                      <a:pt x="1080" y="140"/>
                      <a:pt x="1080" y="140"/>
                    </a:cubicBezTo>
                    <a:lnTo>
                      <a:pt x="1080" y="118"/>
                    </a:lnTo>
                    <a:cubicBezTo>
                      <a:pt x="1071" y="50"/>
                      <a:pt x="1017" y="1"/>
                      <a:pt x="9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64"/>
              <p:cNvSpPr/>
              <p:nvPr/>
            </p:nvSpPr>
            <p:spPr>
              <a:xfrm>
                <a:off x="7899919" y="621750"/>
                <a:ext cx="341957" cy="518203"/>
              </a:xfrm>
              <a:custGeom>
                <a:rect b="b" l="l" r="r" t="t"/>
                <a:pathLst>
                  <a:path extrusionOk="0" h="4387" w="2895">
                    <a:moveTo>
                      <a:pt x="2647" y="0"/>
                    </a:moveTo>
                    <a:cubicBezTo>
                      <a:pt x="2231" y="12"/>
                      <a:pt x="2029" y="495"/>
                      <a:pt x="1838" y="787"/>
                    </a:cubicBezTo>
                    <a:lnTo>
                      <a:pt x="1051" y="2013"/>
                    </a:lnTo>
                    <a:cubicBezTo>
                      <a:pt x="612" y="2699"/>
                      <a:pt x="162" y="3407"/>
                      <a:pt x="16" y="4228"/>
                    </a:cubicBezTo>
                    <a:cubicBezTo>
                      <a:pt x="0" y="4307"/>
                      <a:pt x="69" y="4387"/>
                      <a:pt x="138" y="4387"/>
                    </a:cubicBezTo>
                    <a:cubicBezTo>
                      <a:pt x="167" y="4387"/>
                      <a:pt x="196" y="4373"/>
                      <a:pt x="219" y="4340"/>
                    </a:cubicBezTo>
                    <a:lnTo>
                      <a:pt x="241" y="4306"/>
                    </a:lnTo>
                    <a:cubicBezTo>
                      <a:pt x="259" y="4317"/>
                      <a:pt x="278" y="4322"/>
                      <a:pt x="297" y="4322"/>
                    </a:cubicBezTo>
                    <a:cubicBezTo>
                      <a:pt x="337" y="4322"/>
                      <a:pt x="376" y="4300"/>
                      <a:pt x="399" y="4261"/>
                    </a:cubicBezTo>
                    <a:cubicBezTo>
                      <a:pt x="781" y="3497"/>
                      <a:pt x="1242" y="2766"/>
                      <a:pt x="1781" y="2092"/>
                    </a:cubicBezTo>
                    <a:cubicBezTo>
                      <a:pt x="2242" y="1507"/>
                      <a:pt x="2894" y="911"/>
                      <a:pt x="2759" y="90"/>
                    </a:cubicBezTo>
                    <a:cubicBezTo>
                      <a:pt x="2748" y="34"/>
                      <a:pt x="2703" y="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64"/>
              <p:cNvSpPr/>
              <p:nvPr/>
            </p:nvSpPr>
            <p:spPr>
              <a:xfrm>
                <a:off x="7753095" y="801413"/>
                <a:ext cx="75715" cy="282667"/>
              </a:xfrm>
              <a:custGeom>
                <a:rect b="b" l="l" r="r" t="t"/>
                <a:pathLst>
                  <a:path extrusionOk="0" h="2393" w="641">
                    <a:moveTo>
                      <a:pt x="351" y="1"/>
                    </a:moveTo>
                    <a:cubicBezTo>
                      <a:pt x="285" y="1"/>
                      <a:pt x="218" y="26"/>
                      <a:pt x="169" y="76"/>
                    </a:cubicBezTo>
                    <a:cubicBezTo>
                      <a:pt x="68" y="177"/>
                      <a:pt x="79" y="346"/>
                      <a:pt x="79" y="481"/>
                    </a:cubicBezTo>
                    <a:lnTo>
                      <a:pt x="79" y="694"/>
                    </a:lnTo>
                    <a:cubicBezTo>
                      <a:pt x="56" y="885"/>
                      <a:pt x="56" y="1076"/>
                      <a:pt x="45" y="1268"/>
                    </a:cubicBezTo>
                    <a:lnTo>
                      <a:pt x="23" y="1931"/>
                    </a:lnTo>
                    <a:cubicBezTo>
                      <a:pt x="23" y="2055"/>
                      <a:pt x="0" y="2246"/>
                      <a:pt x="124" y="2302"/>
                    </a:cubicBezTo>
                    <a:cubicBezTo>
                      <a:pt x="134" y="2364"/>
                      <a:pt x="185" y="2393"/>
                      <a:pt x="236" y="2393"/>
                    </a:cubicBezTo>
                    <a:cubicBezTo>
                      <a:pt x="297" y="2393"/>
                      <a:pt x="360" y="2352"/>
                      <a:pt x="360" y="2279"/>
                    </a:cubicBezTo>
                    <a:cubicBezTo>
                      <a:pt x="360" y="1953"/>
                      <a:pt x="394" y="1627"/>
                      <a:pt x="461" y="1313"/>
                    </a:cubicBezTo>
                    <a:cubicBezTo>
                      <a:pt x="517" y="1009"/>
                      <a:pt x="641" y="717"/>
                      <a:pt x="618" y="413"/>
                    </a:cubicBezTo>
                    <a:cubicBezTo>
                      <a:pt x="630" y="278"/>
                      <a:pt x="585" y="155"/>
                      <a:pt x="506" y="53"/>
                    </a:cubicBezTo>
                    <a:cubicBezTo>
                      <a:pt x="460" y="18"/>
                      <a:pt x="406" y="1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64"/>
              <p:cNvSpPr/>
              <p:nvPr/>
            </p:nvSpPr>
            <p:spPr>
              <a:xfrm>
                <a:off x="7328096" y="380900"/>
                <a:ext cx="317507" cy="777128"/>
              </a:xfrm>
              <a:custGeom>
                <a:rect b="b" l="l" r="r" t="t"/>
                <a:pathLst>
                  <a:path extrusionOk="0" h="6579" w="2688">
                    <a:moveTo>
                      <a:pt x="1777" y="4614"/>
                    </a:moveTo>
                    <a:lnTo>
                      <a:pt x="1957" y="5064"/>
                    </a:lnTo>
                    <a:cubicBezTo>
                      <a:pt x="2047" y="5277"/>
                      <a:pt x="2125" y="5491"/>
                      <a:pt x="2193" y="5716"/>
                    </a:cubicBezTo>
                    <a:cubicBezTo>
                      <a:pt x="2058" y="5401"/>
                      <a:pt x="1934" y="5075"/>
                      <a:pt x="1822" y="4749"/>
                    </a:cubicBezTo>
                    <a:cubicBezTo>
                      <a:pt x="1811" y="4704"/>
                      <a:pt x="1788" y="4648"/>
                      <a:pt x="1777" y="4614"/>
                    </a:cubicBezTo>
                    <a:close/>
                    <a:moveTo>
                      <a:pt x="276" y="1"/>
                    </a:moveTo>
                    <a:cubicBezTo>
                      <a:pt x="213" y="1"/>
                      <a:pt x="143" y="62"/>
                      <a:pt x="135" y="128"/>
                    </a:cubicBezTo>
                    <a:cubicBezTo>
                      <a:pt x="1" y="1252"/>
                      <a:pt x="653" y="2231"/>
                      <a:pt x="1057" y="3231"/>
                    </a:cubicBezTo>
                    <a:cubicBezTo>
                      <a:pt x="1282" y="3771"/>
                      <a:pt x="1428" y="4333"/>
                      <a:pt x="1608" y="4873"/>
                    </a:cubicBezTo>
                    <a:cubicBezTo>
                      <a:pt x="1799" y="5423"/>
                      <a:pt x="2024" y="5963"/>
                      <a:pt x="2260" y="6491"/>
                    </a:cubicBezTo>
                    <a:cubicBezTo>
                      <a:pt x="2287" y="6532"/>
                      <a:pt x="2326" y="6552"/>
                      <a:pt x="2365" y="6552"/>
                    </a:cubicBezTo>
                    <a:cubicBezTo>
                      <a:pt x="2392" y="6552"/>
                      <a:pt x="2418" y="6543"/>
                      <a:pt x="2440" y="6525"/>
                    </a:cubicBezTo>
                    <a:cubicBezTo>
                      <a:pt x="2466" y="6563"/>
                      <a:pt x="2504" y="6579"/>
                      <a:pt x="2541" y="6579"/>
                    </a:cubicBezTo>
                    <a:cubicBezTo>
                      <a:pt x="2615" y="6579"/>
                      <a:pt x="2687" y="6514"/>
                      <a:pt x="2665" y="6424"/>
                    </a:cubicBezTo>
                    <a:cubicBezTo>
                      <a:pt x="2058" y="4254"/>
                      <a:pt x="1293" y="2118"/>
                      <a:pt x="360" y="61"/>
                    </a:cubicBezTo>
                    <a:cubicBezTo>
                      <a:pt x="341" y="18"/>
                      <a:pt x="309" y="1"/>
                      <a:pt x="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64"/>
              <p:cNvSpPr/>
              <p:nvPr/>
            </p:nvSpPr>
            <p:spPr>
              <a:xfrm>
                <a:off x="7374517" y="1070140"/>
                <a:ext cx="126388" cy="163127"/>
              </a:xfrm>
              <a:custGeom>
                <a:rect b="b" l="l" r="r" t="t"/>
                <a:pathLst>
                  <a:path extrusionOk="0" h="1381" w="1070">
                    <a:moveTo>
                      <a:pt x="233" y="1"/>
                    </a:moveTo>
                    <a:cubicBezTo>
                      <a:pt x="193" y="1"/>
                      <a:pt x="152" y="10"/>
                      <a:pt x="113" y="27"/>
                    </a:cubicBezTo>
                    <a:cubicBezTo>
                      <a:pt x="23" y="106"/>
                      <a:pt x="1" y="229"/>
                      <a:pt x="57" y="330"/>
                    </a:cubicBezTo>
                    <a:cubicBezTo>
                      <a:pt x="136" y="533"/>
                      <a:pt x="248" y="735"/>
                      <a:pt x="372" y="926"/>
                    </a:cubicBezTo>
                    <a:cubicBezTo>
                      <a:pt x="473" y="1129"/>
                      <a:pt x="642" y="1286"/>
                      <a:pt x="844" y="1376"/>
                    </a:cubicBezTo>
                    <a:cubicBezTo>
                      <a:pt x="855" y="1379"/>
                      <a:pt x="866" y="1380"/>
                      <a:pt x="877" y="1380"/>
                    </a:cubicBezTo>
                    <a:cubicBezTo>
                      <a:pt x="914" y="1380"/>
                      <a:pt x="951" y="1365"/>
                      <a:pt x="968" y="1331"/>
                    </a:cubicBezTo>
                    <a:cubicBezTo>
                      <a:pt x="979" y="1320"/>
                      <a:pt x="979" y="1309"/>
                      <a:pt x="979" y="1297"/>
                    </a:cubicBezTo>
                    <a:cubicBezTo>
                      <a:pt x="1035" y="1286"/>
                      <a:pt x="1069" y="1241"/>
                      <a:pt x="1069" y="1185"/>
                    </a:cubicBezTo>
                    <a:cubicBezTo>
                      <a:pt x="1047" y="960"/>
                      <a:pt x="957" y="746"/>
                      <a:pt x="822" y="567"/>
                    </a:cubicBezTo>
                    <a:cubicBezTo>
                      <a:pt x="765" y="477"/>
                      <a:pt x="698" y="387"/>
                      <a:pt x="631" y="308"/>
                    </a:cubicBezTo>
                    <a:cubicBezTo>
                      <a:pt x="563" y="218"/>
                      <a:pt x="484" y="139"/>
                      <a:pt x="406" y="72"/>
                    </a:cubicBezTo>
                    <a:cubicBezTo>
                      <a:pt x="357" y="23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64"/>
              <p:cNvSpPr/>
              <p:nvPr/>
            </p:nvSpPr>
            <p:spPr>
              <a:xfrm>
                <a:off x="6808836" y="1001511"/>
                <a:ext cx="518783" cy="309835"/>
              </a:xfrm>
              <a:custGeom>
                <a:rect b="b" l="l" r="r" t="t"/>
                <a:pathLst>
                  <a:path extrusionOk="0" h="2623" w="4392">
                    <a:moveTo>
                      <a:pt x="124" y="1"/>
                    </a:moveTo>
                    <a:cubicBezTo>
                      <a:pt x="46" y="1"/>
                      <a:pt x="1" y="91"/>
                      <a:pt x="12" y="158"/>
                    </a:cubicBezTo>
                    <a:cubicBezTo>
                      <a:pt x="57" y="316"/>
                      <a:pt x="169" y="439"/>
                      <a:pt x="304" y="507"/>
                    </a:cubicBezTo>
                    <a:cubicBezTo>
                      <a:pt x="473" y="619"/>
                      <a:pt x="642" y="732"/>
                      <a:pt x="821" y="844"/>
                    </a:cubicBezTo>
                    <a:cubicBezTo>
                      <a:pt x="1159" y="1058"/>
                      <a:pt x="1518" y="1271"/>
                      <a:pt x="1878" y="1474"/>
                    </a:cubicBezTo>
                    <a:cubicBezTo>
                      <a:pt x="2598" y="1867"/>
                      <a:pt x="3328" y="2227"/>
                      <a:pt x="4082" y="2542"/>
                    </a:cubicBezTo>
                    <a:lnTo>
                      <a:pt x="4104" y="2542"/>
                    </a:lnTo>
                    <a:cubicBezTo>
                      <a:pt x="4104" y="2542"/>
                      <a:pt x="4115" y="2564"/>
                      <a:pt x="4115" y="2564"/>
                    </a:cubicBezTo>
                    <a:cubicBezTo>
                      <a:pt x="4143" y="2606"/>
                      <a:pt x="4183" y="2623"/>
                      <a:pt x="4221" y="2623"/>
                    </a:cubicBezTo>
                    <a:cubicBezTo>
                      <a:pt x="4308" y="2623"/>
                      <a:pt x="4391" y="2537"/>
                      <a:pt x="4329" y="2452"/>
                    </a:cubicBezTo>
                    <a:cubicBezTo>
                      <a:pt x="3834" y="1766"/>
                      <a:pt x="3036" y="1462"/>
                      <a:pt x="2328" y="1069"/>
                    </a:cubicBezTo>
                    <a:cubicBezTo>
                      <a:pt x="1620" y="675"/>
                      <a:pt x="968" y="102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64"/>
              <p:cNvSpPr/>
              <p:nvPr/>
            </p:nvSpPr>
            <p:spPr>
              <a:xfrm>
                <a:off x="7567172" y="1278507"/>
                <a:ext cx="272857" cy="53628"/>
              </a:xfrm>
              <a:custGeom>
                <a:rect b="b" l="l" r="r" t="t"/>
                <a:pathLst>
                  <a:path extrusionOk="0" h="454" w="2310">
                    <a:moveTo>
                      <a:pt x="1492" y="0"/>
                    </a:moveTo>
                    <a:cubicBezTo>
                      <a:pt x="1002" y="0"/>
                      <a:pt x="517" y="110"/>
                      <a:pt x="68" y="320"/>
                    </a:cubicBezTo>
                    <a:cubicBezTo>
                      <a:pt x="1" y="358"/>
                      <a:pt x="39" y="454"/>
                      <a:pt x="101" y="454"/>
                    </a:cubicBezTo>
                    <a:cubicBezTo>
                      <a:pt x="112" y="454"/>
                      <a:pt x="123" y="451"/>
                      <a:pt x="135" y="444"/>
                    </a:cubicBezTo>
                    <a:cubicBezTo>
                      <a:pt x="561" y="242"/>
                      <a:pt x="1021" y="140"/>
                      <a:pt x="1486" y="140"/>
                    </a:cubicBezTo>
                    <a:cubicBezTo>
                      <a:pt x="1721" y="140"/>
                      <a:pt x="1958" y="166"/>
                      <a:pt x="2192" y="219"/>
                    </a:cubicBezTo>
                    <a:cubicBezTo>
                      <a:pt x="2199" y="221"/>
                      <a:pt x="2206" y="222"/>
                      <a:pt x="2212" y="222"/>
                    </a:cubicBezTo>
                    <a:cubicBezTo>
                      <a:pt x="2287" y="222"/>
                      <a:pt x="2309" y="105"/>
                      <a:pt x="2226" y="84"/>
                    </a:cubicBezTo>
                    <a:cubicBezTo>
                      <a:pt x="1983" y="28"/>
                      <a:pt x="173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64"/>
              <p:cNvSpPr/>
              <p:nvPr/>
            </p:nvSpPr>
            <p:spPr>
              <a:xfrm>
                <a:off x="7956026" y="1379264"/>
                <a:ext cx="130641" cy="147889"/>
              </a:xfrm>
              <a:custGeom>
                <a:rect b="b" l="l" r="r" t="t"/>
                <a:pathLst>
                  <a:path extrusionOk="0" h="1252" w="1106">
                    <a:moveTo>
                      <a:pt x="108" y="1"/>
                    </a:moveTo>
                    <a:cubicBezTo>
                      <a:pt x="44" y="1"/>
                      <a:pt x="1" y="91"/>
                      <a:pt x="70" y="131"/>
                    </a:cubicBezTo>
                    <a:cubicBezTo>
                      <a:pt x="508" y="344"/>
                      <a:pt x="823" y="738"/>
                      <a:pt x="958" y="1199"/>
                    </a:cubicBezTo>
                    <a:cubicBezTo>
                      <a:pt x="967" y="1235"/>
                      <a:pt x="995" y="1252"/>
                      <a:pt x="1023" y="1252"/>
                    </a:cubicBezTo>
                    <a:cubicBezTo>
                      <a:pt x="1064" y="1252"/>
                      <a:pt x="1106" y="1218"/>
                      <a:pt x="1093" y="1165"/>
                    </a:cubicBezTo>
                    <a:cubicBezTo>
                      <a:pt x="958" y="659"/>
                      <a:pt x="609" y="243"/>
                      <a:pt x="137" y="7"/>
                    </a:cubicBezTo>
                    <a:cubicBezTo>
                      <a:pt x="127" y="3"/>
                      <a:pt x="117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64"/>
              <p:cNvSpPr/>
              <p:nvPr/>
            </p:nvSpPr>
            <p:spPr>
              <a:xfrm>
                <a:off x="8087731" y="1634880"/>
                <a:ext cx="32011" cy="64849"/>
              </a:xfrm>
              <a:custGeom>
                <a:rect b="b" l="l" r="r" t="t"/>
                <a:pathLst>
                  <a:path extrusionOk="0" h="549" w="271">
                    <a:moveTo>
                      <a:pt x="84" y="1"/>
                    </a:moveTo>
                    <a:cubicBezTo>
                      <a:pt x="70" y="1"/>
                      <a:pt x="57" y="5"/>
                      <a:pt x="45" y="13"/>
                    </a:cubicBezTo>
                    <a:cubicBezTo>
                      <a:pt x="11" y="24"/>
                      <a:pt x="0" y="69"/>
                      <a:pt x="23" y="103"/>
                    </a:cubicBezTo>
                    <a:cubicBezTo>
                      <a:pt x="45" y="125"/>
                      <a:pt x="56" y="159"/>
                      <a:pt x="79" y="193"/>
                    </a:cubicBezTo>
                    <a:lnTo>
                      <a:pt x="79" y="215"/>
                    </a:lnTo>
                    <a:cubicBezTo>
                      <a:pt x="90" y="226"/>
                      <a:pt x="90" y="249"/>
                      <a:pt x="101" y="260"/>
                    </a:cubicBezTo>
                    <a:lnTo>
                      <a:pt x="101" y="283"/>
                    </a:lnTo>
                    <a:lnTo>
                      <a:pt x="101" y="316"/>
                    </a:lnTo>
                    <a:lnTo>
                      <a:pt x="101" y="361"/>
                    </a:lnTo>
                    <a:cubicBezTo>
                      <a:pt x="90" y="372"/>
                      <a:pt x="90" y="384"/>
                      <a:pt x="101" y="395"/>
                    </a:cubicBezTo>
                    <a:lnTo>
                      <a:pt x="101" y="406"/>
                    </a:lnTo>
                    <a:lnTo>
                      <a:pt x="101" y="417"/>
                    </a:lnTo>
                    <a:cubicBezTo>
                      <a:pt x="101" y="417"/>
                      <a:pt x="101" y="429"/>
                      <a:pt x="101" y="429"/>
                    </a:cubicBezTo>
                    <a:cubicBezTo>
                      <a:pt x="101" y="440"/>
                      <a:pt x="101" y="451"/>
                      <a:pt x="101" y="451"/>
                    </a:cubicBezTo>
                    <a:cubicBezTo>
                      <a:pt x="81" y="512"/>
                      <a:pt x="126" y="548"/>
                      <a:pt x="169" y="548"/>
                    </a:cubicBezTo>
                    <a:cubicBezTo>
                      <a:pt x="199" y="548"/>
                      <a:pt x="227" y="532"/>
                      <a:pt x="236" y="496"/>
                    </a:cubicBezTo>
                    <a:lnTo>
                      <a:pt x="236" y="485"/>
                    </a:lnTo>
                    <a:cubicBezTo>
                      <a:pt x="270" y="327"/>
                      <a:pt x="236" y="159"/>
                      <a:pt x="146" y="35"/>
                    </a:cubicBezTo>
                    <a:cubicBezTo>
                      <a:pt x="132" y="13"/>
                      <a:pt x="108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64"/>
              <p:cNvSpPr/>
              <p:nvPr/>
            </p:nvSpPr>
            <p:spPr>
              <a:xfrm>
                <a:off x="7351956" y="1384225"/>
                <a:ext cx="134184" cy="137376"/>
              </a:xfrm>
              <a:custGeom>
                <a:rect b="b" l="l" r="r" t="t"/>
                <a:pathLst>
                  <a:path extrusionOk="0" h="1163" w="1136">
                    <a:moveTo>
                      <a:pt x="1036" y="0"/>
                    </a:moveTo>
                    <a:cubicBezTo>
                      <a:pt x="1025" y="0"/>
                      <a:pt x="1013" y="3"/>
                      <a:pt x="1001" y="10"/>
                    </a:cubicBezTo>
                    <a:cubicBezTo>
                      <a:pt x="563" y="246"/>
                      <a:pt x="226" y="606"/>
                      <a:pt x="23" y="1055"/>
                    </a:cubicBezTo>
                    <a:cubicBezTo>
                      <a:pt x="0" y="1109"/>
                      <a:pt x="51" y="1163"/>
                      <a:pt x="96" y="1163"/>
                    </a:cubicBezTo>
                    <a:cubicBezTo>
                      <a:pt x="117" y="1163"/>
                      <a:pt x="136" y="1151"/>
                      <a:pt x="147" y="1123"/>
                    </a:cubicBezTo>
                    <a:cubicBezTo>
                      <a:pt x="214" y="988"/>
                      <a:pt x="293" y="853"/>
                      <a:pt x="383" y="741"/>
                    </a:cubicBezTo>
                    <a:cubicBezTo>
                      <a:pt x="394" y="729"/>
                      <a:pt x="406" y="718"/>
                      <a:pt x="417" y="707"/>
                    </a:cubicBezTo>
                    <a:cubicBezTo>
                      <a:pt x="552" y="527"/>
                      <a:pt x="720" y="381"/>
                      <a:pt x="923" y="280"/>
                    </a:cubicBezTo>
                    <a:cubicBezTo>
                      <a:pt x="945" y="257"/>
                      <a:pt x="956" y="235"/>
                      <a:pt x="956" y="201"/>
                    </a:cubicBezTo>
                    <a:cubicBezTo>
                      <a:pt x="990" y="178"/>
                      <a:pt x="1024" y="156"/>
                      <a:pt x="1069" y="134"/>
                    </a:cubicBezTo>
                    <a:cubicBezTo>
                      <a:pt x="1136" y="95"/>
                      <a:pt x="1097" y="0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64"/>
              <p:cNvSpPr/>
              <p:nvPr/>
            </p:nvSpPr>
            <p:spPr>
              <a:xfrm>
                <a:off x="7675017" y="1475061"/>
                <a:ext cx="71463" cy="48548"/>
              </a:xfrm>
              <a:custGeom>
                <a:rect b="b" l="l" r="r" t="t"/>
                <a:pathLst>
                  <a:path extrusionOk="0" h="411" w="605">
                    <a:moveTo>
                      <a:pt x="232" y="1"/>
                    </a:moveTo>
                    <a:cubicBezTo>
                      <a:pt x="153" y="1"/>
                      <a:pt x="77" y="38"/>
                      <a:pt x="32" y="107"/>
                    </a:cubicBezTo>
                    <a:cubicBezTo>
                      <a:pt x="1" y="160"/>
                      <a:pt x="44" y="209"/>
                      <a:pt x="92" y="209"/>
                    </a:cubicBezTo>
                    <a:cubicBezTo>
                      <a:pt x="114" y="209"/>
                      <a:pt x="137" y="199"/>
                      <a:pt x="155" y="174"/>
                    </a:cubicBezTo>
                    <a:lnTo>
                      <a:pt x="166" y="163"/>
                    </a:lnTo>
                    <a:lnTo>
                      <a:pt x="290" y="163"/>
                    </a:lnTo>
                    <a:lnTo>
                      <a:pt x="313" y="185"/>
                    </a:lnTo>
                    <a:lnTo>
                      <a:pt x="324" y="196"/>
                    </a:lnTo>
                    <a:lnTo>
                      <a:pt x="346" y="219"/>
                    </a:lnTo>
                    <a:lnTo>
                      <a:pt x="358" y="230"/>
                    </a:lnTo>
                    <a:lnTo>
                      <a:pt x="369" y="241"/>
                    </a:lnTo>
                    <a:cubicBezTo>
                      <a:pt x="403" y="286"/>
                      <a:pt x="425" y="331"/>
                      <a:pt x="447" y="376"/>
                    </a:cubicBezTo>
                    <a:cubicBezTo>
                      <a:pt x="462" y="398"/>
                      <a:pt x="481" y="411"/>
                      <a:pt x="502" y="411"/>
                    </a:cubicBezTo>
                    <a:cubicBezTo>
                      <a:pt x="514" y="411"/>
                      <a:pt x="525" y="407"/>
                      <a:pt x="537" y="399"/>
                    </a:cubicBezTo>
                    <a:cubicBezTo>
                      <a:pt x="582" y="388"/>
                      <a:pt x="605" y="343"/>
                      <a:pt x="594" y="309"/>
                    </a:cubicBezTo>
                    <a:cubicBezTo>
                      <a:pt x="549" y="185"/>
                      <a:pt x="459" y="84"/>
                      <a:pt x="346" y="28"/>
                    </a:cubicBezTo>
                    <a:cubicBezTo>
                      <a:pt x="310" y="10"/>
                      <a:pt x="271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64"/>
              <p:cNvSpPr/>
              <p:nvPr/>
            </p:nvSpPr>
            <p:spPr>
              <a:xfrm>
                <a:off x="7834008" y="1518175"/>
                <a:ext cx="66620" cy="35082"/>
              </a:xfrm>
              <a:custGeom>
                <a:rect b="b" l="l" r="r" t="t"/>
                <a:pathLst>
                  <a:path extrusionOk="0" h="297" w="564">
                    <a:moveTo>
                      <a:pt x="257" y="0"/>
                    </a:moveTo>
                    <a:cubicBezTo>
                      <a:pt x="173" y="0"/>
                      <a:pt x="91" y="30"/>
                      <a:pt x="23" y="90"/>
                    </a:cubicBezTo>
                    <a:cubicBezTo>
                      <a:pt x="1" y="113"/>
                      <a:pt x="1" y="158"/>
                      <a:pt x="23" y="180"/>
                    </a:cubicBezTo>
                    <a:cubicBezTo>
                      <a:pt x="40" y="197"/>
                      <a:pt x="57" y="205"/>
                      <a:pt x="74" y="205"/>
                    </a:cubicBezTo>
                    <a:cubicBezTo>
                      <a:pt x="91" y="205"/>
                      <a:pt x="108" y="197"/>
                      <a:pt x="125" y="180"/>
                    </a:cubicBezTo>
                    <a:lnTo>
                      <a:pt x="136" y="180"/>
                    </a:lnTo>
                    <a:lnTo>
                      <a:pt x="158" y="158"/>
                    </a:lnTo>
                    <a:lnTo>
                      <a:pt x="282" y="158"/>
                    </a:lnTo>
                    <a:cubicBezTo>
                      <a:pt x="304" y="158"/>
                      <a:pt x="316" y="158"/>
                      <a:pt x="338" y="169"/>
                    </a:cubicBezTo>
                    <a:lnTo>
                      <a:pt x="349" y="169"/>
                    </a:lnTo>
                    <a:lnTo>
                      <a:pt x="372" y="180"/>
                    </a:lnTo>
                    <a:lnTo>
                      <a:pt x="383" y="191"/>
                    </a:lnTo>
                    <a:lnTo>
                      <a:pt x="394" y="202"/>
                    </a:lnTo>
                    <a:cubicBezTo>
                      <a:pt x="383" y="214"/>
                      <a:pt x="383" y="236"/>
                      <a:pt x="394" y="259"/>
                    </a:cubicBezTo>
                    <a:cubicBezTo>
                      <a:pt x="411" y="284"/>
                      <a:pt x="434" y="297"/>
                      <a:pt x="459" y="297"/>
                    </a:cubicBezTo>
                    <a:cubicBezTo>
                      <a:pt x="467" y="297"/>
                      <a:pt x="476" y="295"/>
                      <a:pt x="484" y="292"/>
                    </a:cubicBezTo>
                    <a:cubicBezTo>
                      <a:pt x="507" y="292"/>
                      <a:pt x="518" y="270"/>
                      <a:pt x="529" y="259"/>
                    </a:cubicBezTo>
                    <a:cubicBezTo>
                      <a:pt x="563" y="214"/>
                      <a:pt x="552" y="169"/>
                      <a:pt x="529" y="124"/>
                    </a:cubicBezTo>
                    <a:cubicBezTo>
                      <a:pt x="484" y="79"/>
                      <a:pt x="439" y="45"/>
                      <a:pt x="383" y="23"/>
                    </a:cubicBezTo>
                    <a:cubicBezTo>
                      <a:pt x="342" y="8"/>
                      <a:pt x="299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64"/>
              <p:cNvSpPr/>
              <p:nvPr/>
            </p:nvSpPr>
            <p:spPr>
              <a:xfrm>
                <a:off x="7644778" y="1584560"/>
                <a:ext cx="249942" cy="110445"/>
              </a:xfrm>
              <a:custGeom>
                <a:rect b="b" l="l" r="r" t="t"/>
                <a:pathLst>
                  <a:path extrusionOk="0" h="935" w="2116">
                    <a:moveTo>
                      <a:pt x="70" y="0"/>
                    </a:moveTo>
                    <a:cubicBezTo>
                      <a:pt x="35" y="0"/>
                      <a:pt x="1" y="23"/>
                      <a:pt x="6" y="68"/>
                    </a:cubicBezTo>
                    <a:cubicBezTo>
                      <a:pt x="51" y="484"/>
                      <a:pt x="400" y="753"/>
                      <a:pt x="782" y="855"/>
                    </a:cubicBezTo>
                    <a:cubicBezTo>
                      <a:pt x="1007" y="911"/>
                      <a:pt x="1232" y="933"/>
                      <a:pt x="1457" y="933"/>
                    </a:cubicBezTo>
                    <a:cubicBezTo>
                      <a:pt x="1472" y="934"/>
                      <a:pt x="1487" y="935"/>
                      <a:pt x="1503" y="935"/>
                    </a:cubicBezTo>
                    <a:cubicBezTo>
                      <a:pt x="1701" y="935"/>
                      <a:pt x="1896" y="867"/>
                      <a:pt x="2053" y="742"/>
                    </a:cubicBezTo>
                    <a:cubicBezTo>
                      <a:pt x="2115" y="698"/>
                      <a:pt x="2064" y="625"/>
                      <a:pt x="2007" y="625"/>
                    </a:cubicBezTo>
                    <a:cubicBezTo>
                      <a:pt x="1992" y="625"/>
                      <a:pt x="1977" y="629"/>
                      <a:pt x="1963" y="641"/>
                    </a:cubicBezTo>
                    <a:cubicBezTo>
                      <a:pt x="1818" y="744"/>
                      <a:pt x="1646" y="800"/>
                      <a:pt x="1471" y="800"/>
                    </a:cubicBezTo>
                    <a:cubicBezTo>
                      <a:pt x="1455" y="800"/>
                      <a:pt x="1439" y="799"/>
                      <a:pt x="1423" y="798"/>
                    </a:cubicBezTo>
                    <a:cubicBezTo>
                      <a:pt x="1232" y="787"/>
                      <a:pt x="1041" y="765"/>
                      <a:pt x="850" y="720"/>
                    </a:cubicBezTo>
                    <a:cubicBezTo>
                      <a:pt x="524" y="641"/>
                      <a:pt x="186" y="427"/>
                      <a:pt x="141" y="68"/>
                    </a:cubicBezTo>
                    <a:cubicBezTo>
                      <a:pt x="141" y="23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12" name="Google Shape;3212;p64"/>
          <p:cNvSpPr txBox="1"/>
          <p:nvPr>
            <p:ph type="ctrTitle"/>
          </p:nvPr>
        </p:nvSpPr>
        <p:spPr>
          <a:xfrm>
            <a:off x="766275" y="1856237"/>
            <a:ext cx="6974100" cy="17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r>
              <a:rPr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listening!</a:t>
            </a:r>
            <a:endParaRPr sz="4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 i="1" sz="4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13" name="Google Shape;3213;p64"/>
          <p:cNvGrpSpPr/>
          <p:nvPr/>
        </p:nvGrpSpPr>
        <p:grpSpPr>
          <a:xfrm>
            <a:off x="5676008" y="888971"/>
            <a:ext cx="2307592" cy="1146024"/>
            <a:chOff x="6077195" y="1269884"/>
            <a:chExt cx="2307592" cy="1146024"/>
          </a:xfrm>
        </p:grpSpPr>
        <p:sp>
          <p:nvSpPr>
            <p:cNvPr id="3214" name="Google Shape;3214;p64"/>
            <p:cNvSpPr/>
            <p:nvPr/>
          </p:nvSpPr>
          <p:spPr>
            <a:xfrm>
              <a:off x="7091736" y="1406550"/>
              <a:ext cx="126270" cy="67920"/>
            </a:xfrm>
            <a:custGeom>
              <a:rect b="b" l="l" r="r" t="t"/>
              <a:pathLst>
                <a:path extrusionOk="0" h="575" w="1069">
                  <a:moveTo>
                    <a:pt x="147" y="1"/>
                  </a:moveTo>
                  <a:cubicBezTo>
                    <a:pt x="57" y="1"/>
                    <a:pt x="0" y="102"/>
                    <a:pt x="45" y="181"/>
                  </a:cubicBezTo>
                  <a:cubicBezTo>
                    <a:pt x="229" y="432"/>
                    <a:pt x="520" y="575"/>
                    <a:pt x="826" y="575"/>
                  </a:cubicBezTo>
                  <a:cubicBezTo>
                    <a:pt x="877" y="575"/>
                    <a:pt x="927" y="571"/>
                    <a:pt x="978" y="563"/>
                  </a:cubicBezTo>
                  <a:cubicBezTo>
                    <a:pt x="1023" y="552"/>
                    <a:pt x="1057" y="507"/>
                    <a:pt x="1068" y="462"/>
                  </a:cubicBezTo>
                  <a:cubicBezTo>
                    <a:pt x="1068" y="428"/>
                    <a:pt x="1057" y="394"/>
                    <a:pt x="1035" y="372"/>
                  </a:cubicBezTo>
                  <a:cubicBezTo>
                    <a:pt x="1046" y="360"/>
                    <a:pt x="1046" y="360"/>
                    <a:pt x="1046" y="349"/>
                  </a:cubicBezTo>
                  <a:cubicBezTo>
                    <a:pt x="1057" y="293"/>
                    <a:pt x="1023" y="226"/>
                    <a:pt x="967" y="214"/>
                  </a:cubicBezTo>
                  <a:cubicBezTo>
                    <a:pt x="697" y="102"/>
                    <a:pt x="428" y="34"/>
                    <a:pt x="147" y="1"/>
                  </a:cubicBezTo>
                  <a:close/>
                </a:path>
              </a:pathLst>
            </a:custGeom>
            <a:solidFill>
              <a:srgbClr val="F9C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64"/>
            <p:cNvSpPr/>
            <p:nvPr/>
          </p:nvSpPr>
          <p:spPr>
            <a:xfrm>
              <a:off x="6077195" y="1269884"/>
              <a:ext cx="2307592" cy="1146024"/>
            </a:xfrm>
            <a:custGeom>
              <a:rect b="b" l="l" r="r" t="t"/>
              <a:pathLst>
                <a:path extrusionOk="0" h="9702" w="19536">
                  <a:moveTo>
                    <a:pt x="8292" y="0"/>
                  </a:moveTo>
                  <a:cubicBezTo>
                    <a:pt x="6578" y="0"/>
                    <a:pt x="5689" y="1225"/>
                    <a:pt x="5689" y="1225"/>
                  </a:cubicBezTo>
                  <a:cubicBezTo>
                    <a:pt x="5689" y="1225"/>
                    <a:pt x="5114" y="928"/>
                    <a:pt x="4331" y="928"/>
                  </a:cubicBezTo>
                  <a:cubicBezTo>
                    <a:pt x="3777" y="928"/>
                    <a:pt x="3118" y="1077"/>
                    <a:pt x="2485" y="1585"/>
                  </a:cubicBezTo>
                  <a:cubicBezTo>
                    <a:pt x="944" y="2799"/>
                    <a:pt x="1405" y="4677"/>
                    <a:pt x="1405" y="4677"/>
                  </a:cubicBezTo>
                  <a:cubicBezTo>
                    <a:pt x="382" y="4901"/>
                    <a:pt x="0" y="8173"/>
                    <a:pt x="3283" y="8893"/>
                  </a:cubicBezTo>
                  <a:cubicBezTo>
                    <a:pt x="3957" y="9038"/>
                    <a:pt x="4579" y="9096"/>
                    <a:pt x="5142" y="9096"/>
                  </a:cubicBezTo>
                  <a:cubicBezTo>
                    <a:pt x="7323" y="9096"/>
                    <a:pt x="8623" y="8229"/>
                    <a:pt x="8623" y="8229"/>
                  </a:cubicBezTo>
                  <a:cubicBezTo>
                    <a:pt x="8623" y="8229"/>
                    <a:pt x="8972" y="9533"/>
                    <a:pt x="11962" y="9691"/>
                  </a:cubicBezTo>
                  <a:cubicBezTo>
                    <a:pt x="12118" y="9698"/>
                    <a:pt x="12268" y="9702"/>
                    <a:pt x="12413" y="9702"/>
                  </a:cubicBezTo>
                  <a:cubicBezTo>
                    <a:pt x="15068" y="9702"/>
                    <a:pt x="15998" y="8499"/>
                    <a:pt x="15998" y="8499"/>
                  </a:cubicBezTo>
                  <a:cubicBezTo>
                    <a:pt x="16375" y="8647"/>
                    <a:pt x="17048" y="8781"/>
                    <a:pt x="17687" y="8781"/>
                  </a:cubicBezTo>
                  <a:cubicBezTo>
                    <a:pt x="18649" y="8781"/>
                    <a:pt x="19535" y="8478"/>
                    <a:pt x="19225" y="7465"/>
                  </a:cubicBezTo>
                  <a:cubicBezTo>
                    <a:pt x="18868" y="6294"/>
                    <a:pt x="17459" y="6113"/>
                    <a:pt x="16618" y="6113"/>
                  </a:cubicBezTo>
                  <a:cubicBezTo>
                    <a:pt x="16239" y="6113"/>
                    <a:pt x="15976" y="6149"/>
                    <a:pt x="15976" y="6149"/>
                  </a:cubicBezTo>
                  <a:cubicBezTo>
                    <a:pt x="15976" y="6149"/>
                    <a:pt x="15987" y="4890"/>
                    <a:pt x="14514" y="3901"/>
                  </a:cubicBezTo>
                  <a:cubicBezTo>
                    <a:pt x="14000" y="3552"/>
                    <a:pt x="13446" y="3438"/>
                    <a:pt x="12943" y="3438"/>
                  </a:cubicBezTo>
                  <a:cubicBezTo>
                    <a:pt x="12005" y="3438"/>
                    <a:pt x="11243" y="3833"/>
                    <a:pt x="11243" y="3833"/>
                  </a:cubicBezTo>
                  <a:cubicBezTo>
                    <a:pt x="11243" y="3833"/>
                    <a:pt x="11445" y="629"/>
                    <a:pt x="9163" y="101"/>
                  </a:cubicBezTo>
                  <a:cubicBezTo>
                    <a:pt x="8852" y="31"/>
                    <a:pt x="8562" y="0"/>
                    <a:pt x="8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64"/>
            <p:cNvSpPr/>
            <p:nvPr/>
          </p:nvSpPr>
          <p:spPr>
            <a:xfrm>
              <a:off x="6276347" y="1485574"/>
              <a:ext cx="170447" cy="331097"/>
            </a:xfrm>
            <a:custGeom>
              <a:rect b="b" l="l" r="r" t="t"/>
              <a:pathLst>
                <a:path extrusionOk="0" h="2803" w="1443">
                  <a:moveTo>
                    <a:pt x="1362" y="1"/>
                  </a:moveTo>
                  <a:cubicBezTo>
                    <a:pt x="1355" y="1"/>
                    <a:pt x="1347" y="3"/>
                    <a:pt x="1338" y="6"/>
                  </a:cubicBezTo>
                  <a:cubicBezTo>
                    <a:pt x="1091" y="119"/>
                    <a:pt x="877" y="299"/>
                    <a:pt x="720" y="512"/>
                  </a:cubicBezTo>
                  <a:cubicBezTo>
                    <a:pt x="214" y="1142"/>
                    <a:pt x="0" y="1951"/>
                    <a:pt x="124" y="2749"/>
                  </a:cubicBezTo>
                  <a:cubicBezTo>
                    <a:pt x="129" y="2786"/>
                    <a:pt x="154" y="2802"/>
                    <a:pt x="182" y="2802"/>
                  </a:cubicBezTo>
                  <a:cubicBezTo>
                    <a:pt x="221" y="2802"/>
                    <a:pt x="266" y="2769"/>
                    <a:pt x="259" y="2716"/>
                  </a:cubicBezTo>
                  <a:cubicBezTo>
                    <a:pt x="192" y="2232"/>
                    <a:pt x="248" y="1738"/>
                    <a:pt x="428" y="1277"/>
                  </a:cubicBezTo>
                  <a:cubicBezTo>
                    <a:pt x="518" y="1052"/>
                    <a:pt x="641" y="838"/>
                    <a:pt x="787" y="647"/>
                  </a:cubicBezTo>
                  <a:cubicBezTo>
                    <a:pt x="934" y="434"/>
                    <a:pt x="1136" y="254"/>
                    <a:pt x="1372" y="141"/>
                  </a:cubicBezTo>
                  <a:cubicBezTo>
                    <a:pt x="1442" y="111"/>
                    <a:pt x="1423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64"/>
            <p:cNvSpPr/>
            <p:nvPr/>
          </p:nvSpPr>
          <p:spPr>
            <a:xfrm>
              <a:off x="6532669" y="1423206"/>
              <a:ext cx="190528" cy="32956"/>
            </a:xfrm>
            <a:custGeom>
              <a:rect b="b" l="l" r="r" t="t"/>
              <a:pathLst>
                <a:path extrusionOk="0" h="279" w="1613">
                  <a:moveTo>
                    <a:pt x="671" y="1"/>
                  </a:moveTo>
                  <a:cubicBezTo>
                    <a:pt x="468" y="1"/>
                    <a:pt x="261" y="55"/>
                    <a:pt x="79" y="141"/>
                  </a:cubicBezTo>
                  <a:cubicBezTo>
                    <a:pt x="0" y="180"/>
                    <a:pt x="50" y="271"/>
                    <a:pt x="117" y="271"/>
                  </a:cubicBezTo>
                  <a:cubicBezTo>
                    <a:pt x="126" y="271"/>
                    <a:pt x="136" y="269"/>
                    <a:pt x="146" y="264"/>
                  </a:cubicBezTo>
                  <a:cubicBezTo>
                    <a:pt x="331" y="174"/>
                    <a:pt x="520" y="140"/>
                    <a:pt x="711" y="140"/>
                  </a:cubicBezTo>
                  <a:cubicBezTo>
                    <a:pt x="972" y="140"/>
                    <a:pt x="1236" y="204"/>
                    <a:pt x="1496" y="276"/>
                  </a:cubicBezTo>
                  <a:cubicBezTo>
                    <a:pt x="1502" y="277"/>
                    <a:pt x="1509" y="278"/>
                    <a:pt x="1515" y="278"/>
                  </a:cubicBezTo>
                  <a:cubicBezTo>
                    <a:pt x="1590" y="278"/>
                    <a:pt x="1612" y="162"/>
                    <a:pt x="1529" y="141"/>
                  </a:cubicBezTo>
                  <a:cubicBezTo>
                    <a:pt x="1282" y="62"/>
                    <a:pt x="1035" y="17"/>
                    <a:pt x="776" y="6"/>
                  </a:cubicBezTo>
                  <a:cubicBezTo>
                    <a:pt x="741" y="3"/>
                    <a:pt x="706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64"/>
            <p:cNvSpPr/>
            <p:nvPr/>
          </p:nvSpPr>
          <p:spPr>
            <a:xfrm>
              <a:off x="6793599" y="1329299"/>
              <a:ext cx="339595" cy="105956"/>
            </a:xfrm>
            <a:custGeom>
              <a:rect b="b" l="l" r="r" t="t"/>
              <a:pathLst>
                <a:path extrusionOk="0" h="897" w="2875">
                  <a:moveTo>
                    <a:pt x="2228" y="1"/>
                  </a:moveTo>
                  <a:cubicBezTo>
                    <a:pt x="2158" y="1"/>
                    <a:pt x="2088" y="5"/>
                    <a:pt x="2018" y="14"/>
                  </a:cubicBezTo>
                  <a:cubicBezTo>
                    <a:pt x="1737" y="14"/>
                    <a:pt x="1468" y="36"/>
                    <a:pt x="1198" y="93"/>
                  </a:cubicBezTo>
                  <a:cubicBezTo>
                    <a:pt x="737" y="171"/>
                    <a:pt x="321" y="430"/>
                    <a:pt x="40" y="801"/>
                  </a:cubicBezTo>
                  <a:cubicBezTo>
                    <a:pt x="0" y="849"/>
                    <a:pt x="50" y="896"/>
                    <a:pt x="103" y="896"/>
                  </a:cubicBezTo>
                  <a:cubicBezTo>
                    <a:pt x="125" y="896"/>
                    <a:pt x="147" y="888"/>
                    <a:pt x="163" y="868"/>
                  </a:cubicBezTo>
                  <a:cubicBezTo>
                    <a:pt x="433" y="520"/>
                    <a:pt x="827" y="284"/>
                    <a:pt x="1265" y="216"/>
                  </a:cubicBezTo>
                  <a:cubicBezTo>
                    <a:pt x="1524" y="171"/>
                    <a:pt x="1771" y="149"/>
                    <a:pt x="2030" y="149"/>
                  </a:cubicBezTo>
                  <a:cubicBezTo>
                    <a:pt x="2092" y="143"/>
                    <a:pt x="2153" y="140"/>
                    <a:pt x="2215" y="140"/>
                  </a:cubicBezTo>
                  <a:cubicBezTo>
                    <a:pt x="2400" y="140"/>
                    <a:pt x="2583" y="166"/>
                    <a:pt x="2760" y="216"/>
                  </a:cubicBezTo>
                  <a:cubicBezTo>
                    <a:pt x="2770" y="220"/>
                    <a:pt x="2779" y="222"/>
                    <a:pt x="2788" y="222"/>
                  </a:cubicBezTo>
                  <a:cubicBezTo>
                    <a:pt x="2856" y="222"/>
                    <a:pt x="2874" y="111"/>
                    <a:pt x="2794" y="81"/>
                  </a:cubicBezTo>
                  <a:cubicBezTo>
                    <a:pt x="2613" y="32"/>
                    <a:pt x="2420" y="1"/>
                    <a:pt x="22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64"/>
            <p:cNvSpPr/>
            <p:nvPr/>
          </p:nvSpPr>
          <p:spPr>
            <a:xfrm>
              <a:off x="7228402" y="1395329"/>
              <a:ext cx="134302" cy="284911"/>
            </a:xfrm>
            <a:custGeom>
              <a:rect b="b" l="l" r="r" t="t"/>
              <a:pathLst>
                <a:path extrusionOk="0" h="2412" w="1137">
                  <a:moveTo>
                    <a:pt x="120" y="0"/>
                  </a:moveTo>
                  <a:cubicBezTo>
                    <a:pt x="53" y="0"/>
                    <a:pt x="1" y="100"/>
                    <a:pt x="80" y="129"/>
                  </a:cubicBezTo>
                  <a:cubicBezTo>
                    <a:pt x="429" y="298"/>
                    <a:pt x="698" y="590"/>
                    <a:pt x="822" y="961"/>
                  </a:cubicBezTo>
                  <a:cubicBezTo>
                    <a:pt x="991" y="1400"/>
                    <a:pt x="991" y="1883"/>
                    <a:pt x="979" y="2344"/>
                  </a:cubicBezTo>
                  <a:cubicBezTo>
                    <a:pt x="979" y="2389"/>
                    <a:pt x="1016" y="2412"/>
                    <a:pt x="1052" y="2412"/>
                  </a:cubicBezTo>
                  <a:cubicBezTo>
                    <a:pt x="1089" y="2412"/>
                    <a:pt x="1126" y="2389"/>
                    <a:pt x="1126" y="2344"/>
                  </a:cubicBezTo>
                  <a:cubicBezTo>
                    <a:pt x="1137" y="1850"/>
                    <a:pt x="1126" y="1332"/>
                    <a:pt x="946" y="871"/>
                  </a:cubicBezTo>
                  <a:cubicBezTo>
                    <a:pt x="800" y="489"/>
                    <a:pt x="518" y="186"/>
                    <a:pt x="147" y="6"/>
                  </a:cubicBezTo>
                  <a:cubicBezTo>
                    <a:pt x="138" y="2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64"/>
            <p:cNvSpPr/>
            <p:nvPr/>
          </p:nvSpPr>
          <p:spPr>
            <a:xfrm>
              <a:off x="6204648" y="1897110"/>
              <a:ext cx="150131" cy="298259"/>
            </a:xfrm>
            <a:custGeom>
              <a:rect b="b" l="l" r="r" t="t"/>
              <a:pathLst>
                <a:path extrusionOk="0" h="2525" w="1271">
                  <a:moveTo>
                    <a:pt x="436" y="1"/>
                  </a:moveTo>
                  <a:cubicBezTo>
                    <a:pt x="419" y="1"/>
                    <a:pt x="400" y="6"/>
                    <a:pt x="383" y="19"/>
                  </a:cubicBezTo>
                  <a:cubicBezTo>
                    <a:pt x="0" y="333"/>
                    <a:pt x="34" y="986"/>
                    <a:pt x="180" y="1424"/>
                  </a:cubicBezTo>
                  <a:cubicBezTo>
                    <a:pt x="349" y="1896"/>
                    <a:pt x="686" y="2290"/>
                    <a:pt x="1136" y="2515"/>
                  </a:cubicBezTo>
                  <a:cubicBezTo>
                    <a:pt x="1148" y="2521"/>
                    <a:pt x="1159" y="2524"/>
                    <a:pt x="1170" y="2524"/>
                  </a:cubicBezTo>
                  <a:cubicBezTo>
                    <a:pt x="1231" y="2524"/>
                    <a:pt x="1270" y="2429"/>
                    <a:pt x="1203" y="2391"/>
                  </a:cubicBezTo>
                  <a:cubicBezTo>
                    <a:pt x="799" y="2188"/>
                    <a:pt x="484" y="1840"/>
                    <a:pt x="326" y="1413"/>
                  </a:cubicBezTo>
                  <a:cubicBezTo>
                    <a:pt x="191" y="1019"/>
                    <a:pt x="124" y="412"/>
                    <a:pt x="484" y="109"/>
                  </a:cubicBezTo>
                  <a:cubicBezTo>
                    <a:pt x="545" y="65"/>
                    <a:pt x="497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64"/>
            <p:cNvSpPr/>
            <p:nvPr/>
          </p:nvSpPr>
          <p:spPr>
            <a:xfrm>
              <a:off x="7381486" y="1721227"/>
              <a:ext cx="441769" cy="125682"/>
            </a:xfrm>
            <a:custGeom>
              <a:rect b="b" l="l" r="r" t="t"/>
              <a:pathLst>
                <a:path extrusionOk="0" h="1064" w="3740">
                  <a:moveTo>
                    <a:pt x="1932" y="0"/>
                  </a:moveTo>
                  <a:cubicBezTo>
                    <a:pt x="1493" y="0"/>
                    <a:pt x="1065" y="126"/>
                    <a:pt x="695" y="361"/>
                  </a:cubicBezTo>
                  <a:cubicBezTo>
                    <a:pt x="437" y="518"/>
                    <a:pt x="212" y="721"/>
                    <a:pt x="32" y="968"/>
                  </a:cubicBezTo>
                  <a:cubicBezTo>
                    <a:pt x="0" y="1016"/>
                    <a:pt x="53" y="1063"/>
                    <a:pt x="102" y="1063"/>
                  </a:cubicBezTo>
                  <a:cubicBezTo>
                    <a:pt x="123" y="1063"/>
                    <a:pt x="142" y="1055"/>
                    <a:pt x="156" y="1036"/>
                  </a:cubicBezTo>
                  <a:cubicBezTo>
                    <a:pt x="470" y="631"/>
                    <a:pt x="898" y="338"/>
                    <a:pt x="1392" y="204"/>
                  </a:cubicBezTo>
                  <a:cubicBezTo>
                    <a:pt x="1568" y="161"/>
                    <a:pt x="1747" y="139"/>
                    <a:pt x="1925" y="139"/>
                  </a:cubicBezTo>
                  <a:cubicBezTo>
                    <a:pt x="2259" y="139"/>
                    <a:pt x="2591" y="214"/>
                    <a:pt x="2899" y="361"/>
                  </a:cubicBezTo>
                  <a:cubicBezTo>
                    <a:pt x="3157" y="485"/>
                    <a:pt x="3393" y="665"/>
                    <a:pt x="3596" y="878"/>
                  </a:cubicBezTo>
                  <a:cubicBezTo>
                    <a:pt x="3612" y="895"/>
                    <a:pt x="3630" y="902"/>
                    <a:pt x="3647" y="902"/>
                  </a:cubicBezTo>
                  <a:cubicBezTo>
                    <a:pt x="3699" y="902"/>
                    <a:pt x="3739" y="836"/>
                    <a:pt x="3697" y="777"/>
                  </a:cubicBezTo>
                  <a:cubicBezTo>
                    <a:pt x="3315" y="361"/>
                    <a:pt x="2809" y="102"/>
                    <a:pt x="2258" y="24"/>
                  </a:cubicBezTo>
                  <a:cubicBezTo>
                    <a:pt x="2149" y="8"/>
                    <a:pt x="2040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64"/>
            <p:cNvSpPr/>
            <p:nvPr/>
          </p:nvSpPr>
          <p:spPr>
            <a:xfrm>
              <a:off x="8016032" y="2035312"/>
              <a:ext cx="269904" cy="151787"/>
            </a:xfrm>
            <a:custGeom>
              <a:rect b="b" l="l" r="r" t="t"/>
              <a:pathLst>
                <a:path extrusionOk="0" h="1285" w="2285">
                  <a:moveTo>
                    <a:pt x="670" y="0"/>
                  </a:moveTo>
                  <a:cubicBezTo>
                    <a:pt x="456" y="0"/>
                    <a:pt x="245" y="55"/>
                    <a:pt x="56" y="187"/>
                  </a:cubicBezTo>
                  <a:cubicBezTo>
                    <a:pt x="1" y="223"/>
                    <a:pt x="36" y="313"/>
                    <a:pt x="94" y="313"/>
                  </a:cubicBezTo>
                  <a:cubicBezTo>
                    <a:pt x="107" y="313"/>
                    <a:pt x="121" y="309"/>
                    <a:pt x="135" y="299"/>
                  </a:cubicBezTo>
                  <a:cubicBezTo>
                    <a:pt x="302" y="187"/>
                    <a:pt x="490" y="140"/>
                    <a:pt x="680" y="140"/>
                  </a:cubicBezTo>
                  <a:cubicBezTo>
                    <a:pt x="911" y="140"/>
                    <a:pt x="1146" y="210"/>
                    <a:pt x="1349" y="321"/>
                  </a:cubicBezTo>
                  <a:cubicBezTo>
                    <a:pt x="1720" y="513"/>
                    <a:pt x="2057" y="794"/>
                    <a:pt x="2136" y="1232"/>
                  </a:cubicBezTo>
                  <a:cubicBezTo>
                    <a:pt x="2145" y="1269"/>
                    <a:pt x="2173" y="1285"/>
                    <a:pt x="2202" y="1285"/>
                  </a:cubicBezTo>
                  <a:cubicBezTo>
                    <a:pt x="2243" y="1285"/>
                    <a:pt x="2284" y="1251"/>
                    <a:pt x="2271" y="1198"/>
                  </a:cubicBezTo>
                  <a:cubicBezTo>
                    <a:pt x="2181" y="715"/>
                    <a:pt x="1821" y="389"/>
                    <a:pt x="1394" y="187"/>
                  </a:cubicBezTo>
                  <a:cubicBezTo>
                    <a:pt x="1166" y="73"/>
                    <a:pt x="916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64"/>
            <p:cNvSpPr/>
            <p:nvPr/>
          </p:nvSpPr>
          <p:spPr>
            <a:xfrm>
              <a:off x="7181271" y="2221354"/>
              <a:ext cx="362038" cy="150724"/>
            </a:xfrm>
            <a:custGeom>
              <a:rect b="b" l="l" r="r" t="t"/>
              <a:pathLst>
                <a:path extrusionOk="0" h="1276" w="3065">
                  <a:moveTo>
                    <a:pt x="104" y="0"/>
                  </a:moveTo>
                  <a:cubicBezTo>
                    <a:pt x="51" y="0"/>
                    <a:pt x="1" y="48"/>
                    <a:pt x="41" y="96"/>
                  </a:cubicBezTo>
                  <a:cubicBezTo>
                    <a:pt x="355" y="489"/>
                    <a:pt x="783" y="770"/>
                    <a:pt x="1255" y="927"/>
                  </a:cubicBezTo>
                  <a:cubicBezTo>
                    <a:pt x="1806" y="1130"/>
                    <a:pt x="2390" y="1242"/>
                    <a:pt x="2975" y="1276"/>
                  </a:cubicBezTo>
                  <a:cubicBezTo>
                    <a:pt x="3065" y="1276"/>
                    <a:pt x="3065" y="1141"/>
                    <a:pt x="2975" y="1130"/>
                  </a:cubicBezTo>
                  <a:cubicBezTo>
                    <a:pt x="2424" y="1107"/>
                    <a:pt x="1873" y="995"/>
                    <a:pt x="1345" y="804"/>
                  </a:cubicBezTo>
                  <a:cubicBezTo>
                    <a:pt x="884" y="669"/>
                    <a:pt x="468" y="399"/>
                    <a:pt x="164" y="28"/>
                  </a:cubicBez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64"/>
            <p:cNvSpPr/>
            <p:nvPr/>
          </p:nvSpPr>
          <p:spPr>
            <a:xfrm>
              <a:off x="7688010" y="2281123"/>
              <a:ext cx="183086" cy="93671"/>
            </a:xfrm>
            <a:custGeom>
              <a:rect b="b" l="l" r="r" t="t"/>
              <a:pathLst>
                <a:path extrusionOk="0" h="793" w="1550">
                  <a:moveTo>
                    <a:pt x="1444" y="0"/>
                  </a:moveTo>
                  <a:cubicBezTo>
                    <a:pt x="1430" y="0"/>
                    <a:pt x="1417" y="5"/>
                    <a:pt x="1406" y="17"/>
                  </a:cubicBezTo>
                  <a:cubicBezTo>
                    <a:pt x="1035" y="365"/>
                    <a:pt x="585" y="590"/>
                    <a:pt x="90" y="658"/>
                  </a:cubicBezTo>
                  <a:cubicBezTo>
                    <a:pt x="0" y="669"/>
                    <a:pt x="34" y="792"/>
                    <a:pt x="124" y="792"/>
                  </a:cubicBezTo>
                  <a:cubicBezTo>
                    <a:pt x="641" y="725"/>
                    <a:pt x="1124" y="489"/>
                    <a:pt x="1495" y="129"/>
                  </a:cubicBezTo>
                  <a:cubicBezTo>
                    <a:pt x="1549" y="75"/>
                    <a:pt x="1496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64"/>
            <p:cNvSpPr/>
            <p:nvPr/>
          </p:nvSpPr>
          <p:spPr>
            <a:xfrm>
              <a:off x="7020036" y="1933491"/>
              <a:ext cx="132885" cy="109972"/>
            </a:xfrm>
            <a:custGeom>
              <a:rect b="b" l="l" r="r" t="t"/>
              <a:pathLst>
                <a:path extrusionOk="0" h="931" w="1125">
                  <a:moveTo>
                    <a:pt x="105" y="0"/>
                  </a:moveTo>
                  <a:cubicBezTo>
                    <a:pt x="75" y="0"/>
                    <a:pt x="43" y="20"/>
                    <a:pt x="34" y="48"/>
                  </a:cubicBezTo>
                  <a:cubicBezTo>
                    <a:pt x="0" y="329"/>
                    <a:pt x="23" y="655"/>
                    <a:pt x="270" y="835"/>
                  </a:cubicBezTo>
                  <a:cubicBezTo>
                    <a:pt x="353" y="890"/>
                    <a:pt x="452" y="931"/>
                    <a:pt x="553" y="931"/>
                  </a:cubicBezTo>
                  <a:cubicBezTo>
                    <a:pt x="575" y="931"/>
                    <a:pt x="597" y="929"/>
                    <a:pt x="619" y="925"/>
                  </a:cubicBezTo>
                  <a:cubicBezTo>
                    <a:pt x="754" y="914"/>
                    <a:pt x="877" y="824"/>
                    <a:pt x="945" y="711"/>
                  </a:cubicBezTo>
                  <a:cubicBezTo>
                    <a:pt x="1035" y="554"/>
                    <a:pt x="1091" y="374"/>
                    <a:pt x="1113" y="194"/>
                  </a:cubicBezTo>
                  <a:cubicBezTo>
                    <a:pt x="1125" y="160"/>
                    <a:pt x="1102" y="127"/>
                    <a:pt x="1068" y="115"/>
                  </a:cubicBezTo>
                  <a:cubicBezTo>
                    <a:pt x="1062" y="113"/>
                    <a:pt x="1056" y="112"/>
                    <a:pt x="1050" y="112"/>
                  </a:cubicBezTo>
                  <a:cubicBezTo>
                    <a:pt x="1020" y="112"/>
                    <a:pt x="988" y="133"/>
                    <a:pt x="978" y="160"/>
                  </a:cubicBezTo>
                  <a:cubicBezTo>
                    <a:pt x="956" y="340"/>
                    <a:pt x="900" y="498"/>
                    <a:pt x="821" y="655"/>
                  </a:cubicBezTo>
                  <a:cubicBezTo>
                    <a:pt x="767" y="746"/>
                    <a:pt x="676" y="800"/>
                    <a:pt x="578" y="800"/>
                  </a:cubicBezTo>
                  <a:cubicBezTo>
                    <a:pt x="554" y="800"/>
                    <a:pt x="530" y="797"/>
                    <a:pt x="506" y="790"/>
                  </a:cubicBezTo>
                  <a:cubicBezTo>
                    <a:pt x="191" y="723"/>
                    <a:pt x="135" y="374"/>
                    <a:pt x="169" y="93"/>
                  </a:cubicBezTo>
                  <a:cubicBezTo>
                    <a:pt x="180" y="48"/>
                    <a:pt x="158" y="14"/>
                    <a:pt x="124" y="3"/>
                  </a:cubicBezTo>
                  <a:cubicBezTo>
                    <a:pt x="118" y="1"/>
                    <a:pt x="112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64"/>
            <p:cNvSpPr/>
            <p:nvPr/>
          </p:nvSpPr>
          <p:spPr>
            <a:xfrm>
              <a:off x="7059843" y="1817850"/>
              <a:ext cx="30711" cy="47131"/>
            </a:xfrm>
            <a:custGeom>
              <a:rect b="b" l="l" r="r" t="t"/>
              <a:pathLst>
                <a:path extrusionOk="0" h="399" w="260">
                  <a:moveTo>
                    <a:pt x="177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47" y="15"/>
                    <a:pt x="135" y="15"/>
                    <a:pt x="113" y="26"/>
                  </a:cubicBezTo>
                  <a:cubicBezTo>
                    <a:pt x="107" y="24"/>
                    <a:pt x="101" y="24"/>
                    <a:pt x="96" y="24"/>
                  </a:cubicBezTo>
                  <a:cubicBezTo>
                    <a:pt x="68" y="24"/>
                    <a:pt x="44" y="45"/>
                    <a:pt x="34" y="83"/>
                  </a:cubicBezTo>
                  <a:cubicBezTo>
                    <a:pt x="23" y="128"/>
                    <a:pt x="12" y="173"/>
                    <a:pt x="12" y="218"/>
                  </a:cubicBezTo>
                  <a:cubicBezTo>
                    <a:pt x="1" y="274"/>
                    <a:pt x="12" y="330"/>
                    <a:pt x="45" y="375"/>
                  </a:cubicBezTo>
                  <a:cubicBezTo>
                    <a:pt x="66" y="391"/>
                    <a:pt x="92" y="399"/>
                    <a:pt x="117" y="399"/>
                  </a:cubicBezTo>
                  <a:cubicBezTo>
                    <a:pt x="146" y="399"/>
                    <a:pt x="174" y="388"/>
                    <a:pt x="192" y="364"/>
                  </a:cubicBezTo>
                  <a:cubicBezTo>
                    <a:pt x="225" y="319"/>
                    <a:pt x="248" y="274"/>
                    <a:pt x="248" y="229"/>
                  </a:cubicBezTo>
                  <a:cubicBezTo>
                    <a:pt x="259" y="173"/>
                    <a:pt x="259" y="116"/>
                    <a:pt x="248" y="49"/>
                  </a:cubicBezTo>
                  <a:cubicBezTo>
                    <a:pt x="239" y="21"/>
                    <a:pt x="207" y="1"/>
                    <a:pt x="177" y="1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64"/>
            <p:cNvSpPr/>
            <p:nvPr/>
          </p:nvSpPr>
          <p:spPr>
            <a:xfrm>
              <a:off x="7114297" y="1827890"/>
              <a:ext cx="34609" cy="43705"/>
            </a:xfrm>
            <a:custGeom>
              <a:rect b="b" l="l" r="r" t="t"/>
              <a:pathLst>
                <a:path extrusionOk="0" h="370" w="293">
                  <a:moveTo>
                    <a:pt x="141" y="0"/>
                  </a:moveTo>
                  <a:cubicBezTo>
                    <a:pt x="133" y="0"/>
                    <a:pt x="124" y="3"/>
                    <a:pt x="113" y="9"/>
                  </a:cubicBezTo>
                  <a:cubicBezTo>
                    <a:pt x="90" y="9"/>
                    <a:pt x="79" y="20"/>
                    <a:pt x="68" y="31"/>
                  </a:cubicBezTo>
                  <a:cubicBezTo>
                    <a:pt x="12" y="121"/>
                    <a:pt x="0" y="234"/>
                    <a:pt x="57" y="335"/>
                  </a:cubicBezTo>
                  <a:cubicBezTo>
                    <a:pt x="64" y="357"/>
                    <a:pt x="85" y="369"/>
                    <a:pt x="109" y="369"/>
                  </a:cubicBezTo>
                  <a:cubicBezTo>
                    <a:pt x="121" y="369"/>
                    <a:pt x="135" y="365"/>
                    <a:pt x="147" y="357"/>
                  </a:cubicBezTo>
                  <a:cubicBezTo>
                    <a:pt x="248" y="301"/>
                    <a:pt x="293" y="177"/>
                    <a:pt x="259" y="65"/>
                  </a:cubicBezTo>
                  <a:cubicBezTo>
                    <a:pt x="248" y="43"/>
                    <a:pt x="225" y="20"/>
                    <a:pt x="203" y="9"/>
                  </a:cubicBezTo>
                  <a:lnTo>
                    <a:pt x="169" y="9"/>
                  </a:ln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8" name="Google Shape;3228;p64"/>
          <p:cNvGrpSpPr/>
          <p:nvPr/>
        </p:nvGrpSpPr>
        <p:grpSpPr>
          <a:xfrm>
            <a:off x="1517279" y="190323"/>
            <a:ext cx="1523884" cy="689361"/>
            <a:chOff x="5935450" y="921661"/>
            <a:chExt cx="739786" cy="334641"/>
          </a:xfrm>
        </p:grpSpPr>
        <p:sp>
          <p:nvSpPr>
            <p:cNvPr id="3229" name="Google Shape;3229;p6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6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6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6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6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6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5" name="Google Shape;3235;p64"/>
          <p:cNvSpPr/>
          <p:nvPr/>
        </p:nvSpPr>
        <p:spPr>
          <a:xfrm>
            <a:off x="7252146" y="38632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64"/>
          <p:cNvSpPr/>
          <p:nvPr/>
        </p:nvSpPr>
        <p:spPr>
          <a:xfrm>
            <a:off x="2012434" y="445545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64"/>
          <p:cNvSpPr/>
          <p:nvPr/>
        </p:nvSpPr>
        <p:spPr>
          <a:xfrm>
            <a:off x="7983605" y="2926886"/>
            <a:ext cx="62649" cy="63934"/>
          </a:xfrm>
          <a:custGeom>
            <a:rect b="b" l="l" r="r" t="t"/>
            <a:pathLst>
              <a:path extrusionOk="0" h="597" w="585">
                <a:moveTo>
                  <a:pt x="326" y="1"/>
                </a:moveTo>
                <a:lnTo>
                  <a:pt x="203" y="181"/>
                </a:lnTo>
                <a:lnTo>
                  <a:pt x="0" y="169"/>
                </a:lnTo>
                <a:lnTo>
                  <a:pt x="124" y="338"/>
                </a:lnTo>
                <a:lnTo>
                  <a:pt x="45" y="540"/>
                </a:lnTo>
                <a:lnTo>
                  <a:pt x="247" y="473"/>
                </a:lnTo>
                <a:lnTo>
                  <a:pt x="416" y="597"/>
                </a:lnTo>
                <a:lnTo>
                  <a:pt x="416" y="383"/>
                </a:lnTo>
                <a:lnTo>
                  <a:pt x="585" y="270"/>
                </a:lnTo>
                <a:lnTo>
                  <a:pt x="382" y="203"/>
                </a:lnTo>
                <a:lnTo>
                  <a:pt x="3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45"/>
          <p:cNvSpPr/>
          <p:nvPr/>
        </p:nvSpPr>
        <p:spPr>
          <a:xfrm>
            <a:off x="3944550" y="946345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2" name="Google Shape;2292;p45"/>
          <p:cNvSpPr txBox="1"/>
          <p:nvPr>
            <p:ph type="title"/>
          </p:nvPr>
        </p:nvSpPr>
        <p:spPr>
          <a:xfrm>
            <a:off x="1399800" y="2346500"/>
            <a:ext cx="63444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3" name="Google Shape;2293;p45"/>
          <p:cNvSpPr txBox="1"/>
          <p:nvPr>
            <p:ph idx="2" type="title"/>
          </p:nvPr>
        </p:nvSpPr>
        <p:spPr>
          <a:xfrm>
            <a:off x="4045800" y="1169995"/>
            <a:ext cx="10524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4" name="Google Shape;2294;p45"/>
          <p:cNvSpPr txBox="1"/>
          <p:nvPr>
            <p:ph idx="1" type="subTitle"/>
          </p:nvPr>
        </p:nvSpPr>
        <p:spPr>
          <a:xfrm>
            <a:off x="2391900" y="2902923"/>
            <a:ext cx="43602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Objectives and 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95" name="Google Shape;2295;p45"/>
          <p:cNvGrpSpPr/>
          <p:nvPr/>
        </p:nvGrpSpPr>
        <p:grpSpPr>
          <a:xfrm>
            <a:off x="1134517" y="158889"/>
            <a:ext cx="1713102" cy="1156456"/>
            <a:chOff x="2251342" y="373064"/>
            <a:chExt cx="1713102" cy="1156456"/>
          </a:xfrm>
        </p:grpSpPr>
        <p:sp>
          <p:nvSpPr>
            <p:cNvPr id="2296" name="Google Shape;2296;p45"/>
            <p:cNvSpPr/>
            <p:nvPr/>
          </p:nvSpPr>
          <p:spPr>
            <a:xfrm>
              <a:off x="2251342" y="373064"/>
              <a:ext cx="1713102" cy="1156456"/>
            </a:xfrm>
            <a:custGeom>
              <a:rect b="b" l="l" r="r" t="t"/>
              <a:pathLst>
                <a:path extrusionOk="0" h="12432" w="18416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2394502" y="663011"/>
              <a:ext cx="169580" cy="101115"/>
            </a:xfrm>
            <a:custGeom>
              <a:rect b="b" l="l" r="r" t="t"/>
              <a:pathLst>
                <a:path extrusionOk="0" h="1087" w="1823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2599614" y="670918"/>
              <a:ext cx="53395" cy="27535"/>
            </a:xfrm>
            <a:custGeom>
              <a:rect b="b" l="l" r="r" t="t"/>
              <a:pathLst>
                <a:path extrusionOk="0" h="296" w="574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2342317" y="815846"/>
              <a:ext cx="40372" cy="99813"/>
            </a:xfrm>
            <a:custGeom>
              <a:rect b="b" l="l" r="r" t="t"/>
              <a:pathLst>
                <a:path extrusionOk="0" h="1073" w="434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2690031" y="455202"/>
              <a:ext cx="143255" cy="169487"/>
            </a:xfrm>
            <a:custGeom>
              <a:rect b="b" l="l" r="r" t="t"/>
              <a:pathLst>
                <a:path extrusionOk="0" h="1822" w="154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2895794" y="434272"/>
              <a:ext cx="68837" cy="29395"/>
            </a:xfrm>
            <a:custGeom>
              <a:rect b="b" l="l" r="r" t="t"/>
              <a:pathLst>
                <a:path extrusionOk="0" h="316" w="74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3094023" y="491015"/>
              <a:ext cx="107348" cy="66790"/>
            </a:xfrm>
            <a:custGeom>
              <a:rect b="b" l="l" r="r" t="t"/>
              <a:pathLst>
                <a:path extrusionOk="0" h="718" w="1154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3246950" y="506270"/>
              <a:ext cx="41860" cy="36093"/>
            </a:xfrm>
            <a:custGeom>
              <a:rect b="b" l="l" r="r" t="t"/>
              <a:pathLst>
                <a:path extrusionOk="0" h="388" w="45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3374762" y="505619"/>
              <a:ext cx="69953" cy="86604"/>
            </a:xfrm>
            <a:custGeom>
              <a:rect b="b" l="l" r="r" t="t"/>
              <a:pathLst>
                <a:path extrusionOk="0" h="931" w="752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3502108" y="449806"/>
              <a:ext cx="246882" cy="106883"/>
            </a:xfrm>
            <a:custGeom>
              <a:rect b="b" l="l" r="r" t="t"/>
              <a:pathLst>
                <a:path extrusionOk="0" h="1149" w="2654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3411319" y="1225512"/>
              <a:ext cx="82511" cy="178417"/>
            </a:xfrm>
            <a:custGeom>
              <a:rect b="b" l="l" r="r" t="t"/>
              <a:pathLst>
                <a:path extrusionOk="0" h="1918" w="887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3220811" y="1436392"/>
              <a:ext cx="123813" cy="20465"/>
            </a:xfrm>
            <a:custGeom>
              <a:rect b="b" l="l" r="r" t="t"/>
              <a:pathLst>
                <a:path extrusionOk="0" h="220" w="1331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8" name="Google Shape;2308;p45"/>
            <p:cNvSpPr/>
            <p:nvPr/>
          </p:nvSpPr>
          <p:spPr>
            <a:xfrm>
              <a:off x="2474128" y="1101794"/>
              <a:ext cx="56093" cy="223812"/>
            </a:xfrm>
            <a:custGeom>
              <a:rect b="b" l="l" r="r" t="t"/>
              <a:pathLst>
                <a:path extrusionOk="0" h="2406" w="603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9" name="Google Shape;2309;p45"/>
            <p:cNvSpPr/>
            <p:nvPr/>
          </p:nvSpPr>
          <p:spPr>
            <a:xfrm>
              <a:off x="2585940" y="1413137"/>
              <a:ext cx="89767" cy="53209"/>
            </a:xfrm>
            <a:custGeom>
              <a:rect b="b" l="l" r="r" t="t"/>
              <a:pathLst>
                <a:path extrusionOk="0" h="572" w="965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0" name="Google Shape;2310;p45"/>
            <p:cNvSpPr/>
            <p:nvPr/>
          </p:nvSpPr>
          <p:spPr>
            <a:xfrm>
              <a:off x="2782866" y="1466438"/>
              <a:ext cx="68837" cy="25488"/>
            </a:xfrm>
            <a:custGeom>
              <a:rect b="b" l="l" r="r" t="t"/>
              <a:pathLst>
                <a:path extrusionOk="0" h="274" w="74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3057652" y="981052"/>
              <a:ext cx="139255" cy="100092"/>
            </a:xfrm>
            <a:custGeom>
              <a:rect b="b" l="l" r="r" t="t"/>
              <a:pathLst>
                <a:path extrusionOk="0" h="1076" w="1497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2" name="Google Shape;2312;p45"/>
            <p:cNvSpPr/>
            <p:nvPr/>
          </p:nvSpPr>
          <p:spPr>
            <a:xfrm>
              <a:off x="3098395" y="848496"/>
              <a:ext cx="30418" cy="38139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3164347" y="854915"/>
              <a:ext cx="24093" cy="46232"/>
            </a:xfrm>
            <a:custGeom>
              <a:rect b="b" l="l" r="r" t="t"/>
              <a:pathLst>
                <a:path extrusionOk="0" h="497" w="259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14" name="Google Shape;2314;p45"/>
          <p:cNvGrpSpPr/>
          <p:nvPr/>
        </p:nvGrpSpPr>
        <p:grpSpPr>
          <a:xfrm>
            <a:off x="6222949" y="3221907"/>
            <a:ext cx="3701501" cy="1921582"/>
            <a:chOff x="4666075" y="3825750"/>
            <a:chExt cx="2868269" cy="1489021"/>
          </a:xfrm>
        </p:grpSpPr>
        <p:sp>
          <p:nvSpPr>
            <p:cNvPr id="2315" name="Google Shape;2315;p45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7" name="Google Shape;2317;p45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9" name="Google Shape;2319;p45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0" name="Google Shape;2320;p45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1" name="Google Shape;2321;p45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3" name="Google Shape;2323;p45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4" name="Google Shape;2324;p45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5" name="Google Shape;2325;p45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6" name="Google Shape;2326;p45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8" name="Google Shape;2328;p45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9" name="Google Shape;2329;p45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0" name="Google Shape;2330;p45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1" name="Google Shape;2331;p45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2" name="Google Shape;2332;p45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3" name="Google Shape;2333;p45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4" name="Google Shape;2334;p45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5" name="Google Shape;2335;p45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6" name="Google Shape;2336;p45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8" name="Google Shape;2338;p45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0" name="Google Shape;2340;p45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1" name="Google Shape;2341;p45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42" name="Google Shape;2342;p45"/>
          <p:cNvSpPr/>
          <p:nvPr/>
        </p:nvSpPr>
        <p:spPr>
          <a:xfrm flipH="1">
            <a:off x="7196851" y="1566697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3" name="Google Shape;2343;p45"/>
          <p:cNvSpPr/>
          <p:nvPr/>
        </p:nvSpPr>
        <p:spPr>
          <a:xfrm flipH="1">
            <a:off x="1506684" y="2346509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4" name="Google Shape;2344;p45"/>
          <p:cNvSpPr/>
          <p:nvPr/>
        </p:nvSpPr>
        <p:spPr>
          <a:xfrm flipH="1">
            <a:off x="4045792" y="39019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46"/>
          <p:cNvSpPr/>
          <p:nvPr/>
        </p:nvSpPr>
        <p:spPr>
          <a:xfrm>
            <a:off x="400512" y="173674"/>
            <a:ext cx="8342997" cy="5222114"/>
          </a:xfrm>
          <a:custGeom>
            <a:rect b="b" l="l" r="r" t="t"/>
            <a:pathLst>
              <a:path extrusionOk="0" h="12277" w="18756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46"/>
          <p:cNvSpPr txBox="1"/>
          <p:nvPr>
            <p:ph type="title"/>
          </p:nvPr>
        </p:nvSpPr>
        <p:spPr>
          <a:xfrm>
            <a:off x="2115050" y="505075"/>
            <a:ext cx="46680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Objectives &amp; Goals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1" name="Google Shape;2351;p46"/>
          <p:cNvSpPr txBox="1"/>
          <p:nvPr>
            <p:ph idx="1" type="subTitle"/>
          </p:nvPr>
        </p:nvSpPr>
        <p:spPr>
          <a:xfrm>
            <a:off x="2115050" y="1356525"/>
            <a:ext cx="51093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Develop data integration pipeline combining data from APIs, historical datasets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Create dashboard offering a comprehensive view of environmental trends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Ensure data is clean, accurate, and analysis ready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Deliver user-friendly visualizations for interpreting weather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46"/>
          <p:cNvSpPr/>
          <p:nvPr/>
        </p:nvSpPr>
        <p:spPr>
          <a:xfrm flipH="1">
            <a:off x="3786725" y="9035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46"/>
          <p:cNvSpPr/>
          <p:nvPr/>
        </p:nvSpPr>
        <p:spPr>
          <a:xfrm flipH="1">
            <a:off x="1328009" y="2343659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46"/>
          <p:cNvSpPr/>
          <p:nvPr/>
        </p:nvSpPr>
        <p:spPr>
          <a:xfrm flipH="1">
            <a:off x="7010342" y="1432038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" name="Google Shape;2359;p47"/>
          <p:cNvGrpSpPr/>
          <p:nvPr/>
        </p:nvGrpSpPr>
        <p:grpSpPr>
          <a:xfrm>
            <a:off x="6893775" y="3600256"/>
            <a:ext cx="1944170" cy="1085852"/>
            <a:chOff x="-167550" y="-6"/>
            <a:chExt cx="1944170" cy="1085852"/>
          </a:xfrm>
        </p:grpSpPr>
        <p:sp>
          <p:nvSpPr>
            <p:cNvPr id="2360" name="Google Shape;2360;p47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7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7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7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7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7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7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7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47"/>
          <p:cNvSpPr/>
          <p:nvPr/>
        </p:nvSpPr>
        <p:spPr>
          <a:xfrm flipH="1">
            <a:off x="4517138" y="11660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47"/>
          <p:cNvSpPr/>
          <p:nvPr/>
        </p:nvSpPr>
        <p:spPr>
          <a:xfrm flipH="1">
            <a:off x="7685830" y="3331091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47"/>
          <p:cNvSpPr/>
          <p:nvPr/>
        </p:nvSpPr>
        <p:spPr>
          <a:xfrm flipH="1">
            <a:off x="887559" y="25277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47"/>
          <p:cNvSpPr/>
          <p:nvPr/>
        </p:nvSpPr>
        <p:spPr>
          <a:xfrm flipH="1">
            <a:off x="5526130" y="44735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47"/>
          <p:cNvSpPr/>
          <p:nvPr/>
        </p:nvSpPr>
        <p:spPr>
          <a:xfrm flipH="1">
            <a:off x="8394577" y="21486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47"/>
          <p:cNvSpPr txBox="1"/>
          <p:nvPr>
            <p:ph type="title"/>
          </p:nvPr>
        </p:nvSpPr>
        <p:spPr>
          <a:xfrm>
            <a:off x="2115050" y="1412375"/>
            <a:ext cx="46680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5" name="Google Shape;2385;p47"/>
          <p:cNvSpPr txBox="1"/>
          <p:nvPr>
            <p:ph idx="1" type="subTitle"/>
          </p:nvPr>
        </p:nvSpPr>
        <p:spPr>
          <a:xfrm>
            <a:off x="960563" y="1898125"/>
            <a:ext cx="7222800" cy="18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Geographical focus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Massachusetts counties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Data range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Historical (January 1, 2022– Oct 30, 2024), real-time, and 7-day forecast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48"/>
          <p:cNvSpPr/>
          <p:nvPr/>
        </p:nvSpPr>
        <p:spPr>
          <a:xfrm>
            <a:off x="3813500" y="1070047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1" name="Google Shape;2391;p48"/>
          <p:cNvSpPr txBox="1"/>
          <p:nvPr>
            <p:ph type="title"/>
          </p:nvPr>
        </p:nvSpPr>
        <p:spPr>
          <a:xfrm>
            <a:off x="708200" y="2471326"/>
            <a:ext cx="4360200" cy="8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2" name="Google Shape;2392;p48"/>
          <p:cNvSpPr txBox="1"/>
          <p:nvPr>
            <p:ph idx="2" type="title"/>
          </p:nvPr>
        </p:nvSpPr>
        <p:spPr>
          <a:xfrm>
            <a:off x="3825800" y="1293697"/>
            <a:ext cx="12426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3" name="Google Shape;2393;p48"/>
          <p:cNvSpPr txBox="1"/>
          <p:nvPr>
            <p:ph idx="1" type="subTitle"/>
          </p:nvPr>
        </p:nvSpPr>
        <p:spPr>
          <a:xfrm>
            <a:off x="1465700" y="3500600"/>
            <a:ext cx="35673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Summary and Relation to Relevant Work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4" name="Google Shape;2394;p48"/>
          <p:cNvGrpSpPr/>
          <p:nvPr/>
        </p:nvGrpSpPr>
        <p:grpSpPr>
          <a:xfrm>
            <a:off x="5643736" y="1600064"/>
            <a:ext cx="2382435" cy="1477716"/>
            <a:chOff x="3764424" y="69889"/>
            <a:chExt cx="2382435" cy="1477716"/>
          </a:xfrm>
        </p:grpSpPr>
        <p:sp>
          <p:nvSpPr>
            <p:cNvPr id="2395" name="Google Shape;2395;p48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rect b="b" l="l" r="r" t="t"/>
              <a:pathLst>
                <a:path extrusionOk="0" h="3715" w="3018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3839892" y="696308"/>
              <a:ext cx="302342" cy="170057"/>
            </a:xfrm>
            <a:custGeom>
              <a:rect b="b" l="l" r="r" t="t"/>
              <a:pathLst>
                <a:path extrusionOk="0" h="2170" w="3858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3764424" y="877494"/>
              <a:ext cx="287295" cy="111752"/>
            </a:xfrm>
            <a:custGeom>
              <a:rect b="b" l="l" r="r" t="t"/>
              <a:pathLst>
                <a:path extrusionOk="0" h="1426" w="3666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8" name="Google Shape;2398;p48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rect b="b" l="l" r="r" t="t"/>
              <a:pathLst>
                <a:path extrusionOk="0" h="3464" w="1039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9" name="Google Shape;2399;p48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rect b="b" l="l" r="r" t="t"/>
              <a:pathLst>
                <a:path extrusionOk="0" h="2939" w="2946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00" name="Google Shape;2400;p48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2401" name="Google Shape;2401;p48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2402" name="Google Shape;2402;p48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rect b="b" l="l" r="r" t="t"/>
                  <a:pathLst>
                    <a:path extrusionOk="0" h="12432" w="18416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03" name="Google Shape;2403;p48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rect b="b" l="l" r="r" t="t"/>
                  <a:pathLst>
                    <a:path extrusionOk="0" h="1087" w="1823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04" name="Google Shape;2404;p48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rect b="b" l="l" r="r" t="t"/>
                  <a:pathLst>
                    <a:path extrusionOk="0" h="296" w="574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05" name="Google Shape;2405;p48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rect b="b" l="l" r="r" t="t"/>
                  <a:pathLst>
                    <a:path extrusionOk="0" h="1073" w="434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06" name="Google Shape;2406;p48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rect b="b" l="l" r="r" t="t"/>
                  <a:pathLst>
                    <a:path extrusionOk="0" h="1822" w="154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07" name="Google Shape;2407;p48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rect b="b" l="l" r="r" t="t"/>
                  <a:pathLst>
                    <a:path extrusionOk="0" h="316" w="74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08" name="Google Shape;2408;p48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rect b="b" l="l" r="r" t="t"/>
                  <a:pathLst>
                    <a:path extrusionOk="0" h="718" w="1154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09" name="Google Shape;2409;p48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rect b="b" l="l" r="r" t="t"/>
                  <a:pathLst>
                    <a:path extrusionOk="0" h="388" w="45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10" name="Google Shape;2410;p48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rect b="b" l="l" r="r" t="t"/>
                  <a:pathLst>
                    <a:path extrusionOk="0" h="931" w="752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11" name="Google Shape;2411;p48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rect b="b" l="l" r="r" t="t"/>
                  <a:pathLst>
                    <a:path extrusionOk="0" h="1149" w="2654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12" name="Google Shape;2412;p48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rect b="b" l="l" r="r" t="t"/>
                  <a:pathLst>
                    <a:path extrusionOk="0" h="1918" w="887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13" name="Google Shape;2413;p48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rect b="b" l="l" r="r" t="t"/>
                  <a:pathLst>
                    <a:path extrusionOk="0" h="220" w="1331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14" name="Google Shape;2414;p48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rect b="b" l="l" r="r" t="t"/>
                  <a:pathLst>
                    <a:path extrusionOk="0" h="2406" w="603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15" name="Google Shape;2415;p48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rect b="b" l="l" r="r" t="t"/>
                  <a:pathLst>
                    <a:path extrusionOk="0" h="572" w="965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16" name="Google Shape;2416;p48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rect b="b" l="l" r="r" t="t"/>
                  <a:pathLst>
                    <a:path extrusionOk="0" h="274" w="74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17" name="Google Shape;2417;p48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rect b="b" l="l" r="r" t="t"/>
                  <a:pathLst>
                    <a:path extrusionOk="0" h="410" w="327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18" name="Google Shape;2418;p48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rect b="b" l="l" r="r" t="t"/>
                  <a:pathLst>
                    <a:path extrusionOk="0" h="497" w="259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419" name="Google Shape;2419;p48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rect b="b" l="l" r="r" t="t"/>
                <a:pathLst>
                  <a:path extrusionOk="0" h="410" w="327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420" name="Google Shape;2420;p48"/>
          <p:cNvGrpSpPr/>
          <p:nvPr/>
        </p:nvGrpSpPr>
        <p:grpSpPr>
          <a:xfrm>
            <a:off x="453963" y="48306"/>
            <a:ext cx="2230118" cy="1149482"/>
            <a:chOff x="-52625" y="696244"/>
            <a:chExt cx="2230118" cy="1149482"/>
          </a:xfrm>
        </p:grpSpPr>
        <p:grpSp>
          <p:nvGrpSpPr>
            <p:cNvPr id="2421" name="Google Shape;2421;p48"/>
            <p:cNvGrpSpPr/>
            <p:nvPr/>
          </p:nvGrpSpPr>
          <p:grpSpPr>
            <a:xfrm>
              <a:off x="-52625" y="696244"/>
              <a:ext cx="1944170" cy="1085852"/>
              <a:chOff x="-167550" y="-6"/>
              <a:chExt cx="1944170" cy="1085852"/>
            </a:xfrm>
          </p:grpSpPr>
          <p:sp>
            <p:nvSpPr>
              <p:cNvPr id="2422" name="Google Shape;2422;p48"/>
              <p:cNvSpPr/>
              <p:nvPr/>
            </p:nvSpPr>
            <p:spPr>
              <a:xfrm>
                <a:off x="-167550" y="-6"/>
                <a:ext cx="1944170" cy="1085852"/>
              </a:xfrm>
              <a:custGeom>
                <a:rect b="b" l="l" r="r" t="t"/>
                <a:pathLst>
                  <a:path extrusionOk="0" h="11673" w="20900">
                    <a:moveTo>
                      <a:pt x="11993" y="0"/>
                    </a:moveTo>
                    <a:cubicBezTo>
                      <a:pt x="9503" y="0"/>
                      <a:pt x="7724" y="2512"/>
                      <a:pt x="7724" y="2512"/>
                    </a:cubicBezTo>
                    <a:cubicBezTo>
                      <a:pt x="7267" y="1937"/>
                      <a:pt x="6152" y="1212"/>
                      <a:pt x="4885" y="1212"/>
                    </a:cubicBezTo>
                    <a:cubicBezTo>
                      <a:pt x="4219" y="1212"/>
                      <a:pt x="3511" y="1412"/>
                      <a:pt x="2833" y="1938"/>
                    </a:cubicBezTo>
                    <a:cubicBezTo>
                      <a:pt x="877" y="3467"/>
                      <a:pt x="1923" y="6604"/>
                      <a:pt x="1923" y="6604"/>
                    </a:cubicBezTo>
                    <a:cubicBezTo>
                      <a:pt x="1923" y="6604"/>
                      <a:pt x="0" y="8313"/>
                      <a:pt x="1574" y="9966"/>
                    </a:cubicBezTo>
                    <a:cubicBezTo>
                      <a:pt x="1962" y="10374"/>
                      <a:pt x="2446" y="10515"/>
                      <a:pt x="2927" y="10515"/>
                    </a:cubicBezTo>
                    <a:cubicBezTo>
                      <a:pt x="3982" y="10515"/>
                      <a:pt x="5025" y="9842"/>
                      <a:pt x="5025" y="9842"/>
                    </a:cubicBezTo>
                    <a:cubicBezTo>
                      <a:pt x="5025" y="9842"/>
                      <a:pt x="6856" y="11673"/>
                      <a:pt x="9356" y="11673"/>
                    </a:cubicBezTo>
                    <a:cubicBezTo>
                      <a:pt x="9661" y="11673"/>
                      <a:pt x="9976" y="11646"/>
                      <a:pt x="10298" y="11584"/>
                    </a:cubicBezTo>
                    <a:cubicBezTo>
                      <a:pt x="13277" y="11011"/>
                      <a:pt x="13840" y="9887"/>
                      <a:pt x="13840" y="9887"/>
                    </a:cubicBezTo>
                    <a:cubicBezTo>
                      <a:pt x="14391" y="10830"/>
                      <a:pt x="15933" y="11503"/>
                      <a:pt x="17424" y="11503"/>
                    </a:cubicBezTo>
                    <a:cubicBezTo>
                      <a:pt x="19097" y="11503"/>
                      <a:pt x="20705" y="10656"/>
                      <a:pt x="20776" y="8392"/>
                    </a:cubicBezTo>
                    <a:cubicBezTo>
                      <a:pt x="20900" y="4119"/>
                      <a:pt x="16369" y="4074"/>
                      <a:pt x="16369" y="4074"/>
                    </a:cubicBezTo>
                    <a:cubicBezTo>
                      <a:pt x="16144" y="3029"/>
                      <a:pt x="15492" y="589"/>
                      <a:pt x="12659" y="61"/>
                    </a:cubicBezTo>
                    <a:cubicBezTo>
                      <a:pt x="12432" y="20"/>
                      <a:pt x="12210" y="0"/>
                      <a:pt x="119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3" name="Google Shape;2423;p48"/>
              <p:cNvSpPr/>
              <p:nvPr/>
            </p:nvSpPr>
            <p:spPr>
              <a:xfrm>
                <a:off x="21656" y="354684"/>
                <a:ext cx="33581" cy="170882"/>
              </a:xfrm>
              <a:custGeom>
                <a:rect b="b" l="l" r="r" t="t"/>
                <a:pathLst>
                  <a:path extrusionOk="0" h="1837" w="361">
                    <a:moveTo>
                      <a:pt x="280" y="0"/>
                    </a:moveTo>
                    <a:cubicBezTo>
                      <a:pt x="256" y="0"/>
                      <a:pt x="231" y="12"/>
                      <a:pt x="215" y="37"/>
                    </a:cubicBezTo>
                    <a:cubicBezTo>
                      <a:pt x="46" y="599"/>
                      <a:pt x="1" y="1195"/>
                      <a:pt x="80" y="1779"/>
                    </a:cubicBezTo>
                    <a:cubicBezTo>
                      <a:pt x="84" y="1819"/>
                      <a:pt x="109" y="1836"/>
                      <a:pt x="137" y="1836"/>
                    </a:cubicBezTo>
                    <a:cubicBezTo>
                      <a:pt x="180" y="1836"/>
                      <a:pt x="228" y="1796"/>
                      <a:pt x="215" y="1734"/>
                    </a:cubicBezTo>
                    <a:cubicBezTo>
                      <a:pt x="147" y="1183"/>
                      <a:pt x="192" y="610"/>
                      <a:pt x="361" y="82"/>
                    </a:cubicBezTo>
                    <a:cubicBezTo>
                      <a:pt x="361" y="32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4" name="Google Shape;2424;p48"/>
              <p:cNvSpPr/>
              <p:nvPr/>
            </p:nvSpPr>
            <p:spPr>
              <a:xfrm>
                <a:off x="71794" y="218036"/>
                <a:ext cx="68092" cy="66976"/>
              </a:xfrm>
              <a:custGeom>
                <a:rect b="b" l="l" r="r" t="t"/>
                <a:pathLst>
                  <a:path extrusionOk="0" h="720" w="732">
                    <a:moveTo>
                      <a:pt x="624" y="1"/>
                    </a:moveTo>
                    <a:cubicBezTo>
                      <a:pt x="612" y="1"/>
                      <a:pt x="600" y="4"/>
                      <a:pt x="586" y="10"/>
                    </a:cubicBezTo>
                    <a:cubicBezTo>
                      <a:pt x="350" y="157"/>
                      <a:pt x="159" y="359"/>
                      <a:pt x="24" y="606"/>
                    </a:cubicBezTo>
                    <a:cubicBezTo>
                      <a:pt x="1" y="668"/>
                      <a:pt x="47" y="720"/>
                      <a:pt x="97" y="720"/>
                    </a:cubicBezTo>
                    <a:cubicBezTo>
                      <a:pt x="119" y="720"/>
                      <a:pt x="142" y="709"/>
                      <a:pt x="159" y="685"/>
                    </a:cubicBezTo>
                    <a:cubicBezTo>
                      <a:pt x="283" y="460"/>
                      <a:pt x="451" y="269"/>
                      <a:pt x="665" y="145"/>
                    </a:cubicBezTo>
                    <a:cubicBezTo>
                      <a:pt x="732" y="97"/>
                      <a:pt x="693" y="1"/>
                      <a:pt x="6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5" name="Google Shape;2425;p48"/>
              <p:cNvSpPr/>
              <p:nvPr/>
            </p:nvSpPr>
            <p:spPr>
              <a:xfrm>
                <a:off x="211326" y="169200"/>
                <a:ext cx="183626" cy="35069"/>
              </a:xfrm>
              <a:custGeom>
                <a:rect b="b" l="l" r="r" t="t"/>
                <a:pathLst>
                  <a:path extrusionOk="0" h="377" w="1974">
                    <a:moveTo>
                      <a:pt x="817" y="0"/>
                    </a:moveTo>
                    <a:cubicBezTo>
                      <a:pt x="568" y="0"/>
                      <a:pt x="318" y="36"/>
                      <a:pt x="76" y="108"/>
                    </a:cubicBezTo>
                    <a:cubicBezTo>
                      <a:pt x="1" y="140"/>
                      <a:pt x="28" y="244"/>
                      <a:pt x="98" y="244"/>
                    </a:cubicBezTo>
                    <a:cubicBezTo>
                      <a:pt x="102" y="244"/>
                      <a:pt x="106" y="244"/>
                      <a:pt x="109" y="243"/>
                    </a:cubicBezTo>
                    <a:cubicBezTo>
                      <a:pt x="338" y="176"/>
                      <a:pt x="572" y="143"/>
                      <a:pt x="804" y="143"/>
                    </a:cubicBezTo>
                    <a:cubicBezTo>
                      <a:pt x="1154" y="143"/>
                      <a:pt x="1501" y="218"/>
                      <a:pt x="1818" y="367"/>
                    </a:cubicBezTo>
                    <a:cubicBezTo>
                      <a:pt x="1832" y="374"/>
                      <a:pt x="1845" y="376"/>
                      <a:pt x="1857" y="376"/>
                    </a:cubicBezTo>
                    <a:cubicBezTo>
                      <a:pt x="1928" y="376"/>
                      <a:pt x="1973" y="281"/>
                      <a:pt x="1897" y="243"/>
                    </a:cubicBezTo>
                    <a:cubicBezTo>
                      <a:pt x="1560" y="81"/>
                      <a:pt x="1190" y="0"/>
                      <a:pt x="8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6" name="Google Shape;2426;p48"/>
              <p:cNvSpPr/>
              <p:nvPr/>
            </p:nvSpPr>
            <p:spPr>
              <a:xfrm>
                <a:off x="444159" y="226315"/>
                <a:ext cx="36372" cy="26139"/>
              </a:xfrm>
              <a:custGeom>
                <a:rect b="b" l="l" r="r" t="t"/>
                <a:pathLst>
                  <a:path extrusionOk="0" h="281" w="391">
                    <a:moveTo>
                      <a:pt x="102" y="0"/>
                    </a:moveTo>
                    <a:cubicBezTo>
                      <a:pt x="80" y="0"/>
                      <a:pt x="57" y="0"/>
                      <a:pt x="46" y="11"/>
                    </a:cubicBezTo>
                    <a:cubicBezTo>
                      <a:pt x="23" y="23"/>
                      <a:pt x="12" y="34"/>
                      <a:pt x="12" y="56"/>
                    </a:cubicBezTo>
                    <a:cubicBezTo>
                      <a:pt x="1" y="101"/>
                      <a:pt x="23" y="135"/>
                      <a:pt x="57" y="146"/>
                    </a:cubicBezTo>
                    <a:lnTo>
                      <a:pt x="80" y="157"/>
                    </a:lnTo>
                    <a:cubicBezTo>
                      <a:pt x="113" y="180"/>
                      <a:pt x="158" y="191"/>
                      <a:pt x="192" y="225"/>
                    </a:cubicBezTo>
                    <a:lnTo>
                      <a:pt x="226" y="259"/>
                    </a:lnTo>
                    <a:cubicBezTo>
                      <a:pt x="241" y="274"/>
                      <a:pt x="259" y="281"/>
                      <a:pt x="277" y="281"/>
                    </a:cubicBezTo>
                    <a:cubicBezTo>
                      <a:pt x="335" y="281"/>
                      <a:pt x="390" y="207"/>
                      <a:pt x="338" y="146"/>
                    </a:cubicBezTo>
                    <a:cubicBezTo>
                      <a:pt x="271" y="79"/>
                      <a:pt x="192" y="34"/>
                      <a:pt x="1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7" name="Google Shape;2427;p48"/>
              <p:cNvSpPr/>
              <p:nvPr/>
            </p:nvSpPr>
            <p:spPr>
              <a:xfrm>
                <a:off x="617086" y="168269"/>
                <a:ext cx="74883" cy="73674"/>
              </a:xfrm>
              <a:custGeom>
                <a:rect b="b" l="l" r="r" t="t"/>
                <a:pathLst>
                  <a:path extrusionOk="0" h="792" w="805">
                    <a:moveTo>
                      <a:pt x="682" y="1"/>
                    </a:moveTo>
                    <a:cubicBezTo>
                      <a:pt x="667" y="1"/>
                      <a:pt x="651" y="6"/>
                      <a:pt x="638" y="17"/>
                    </a:cubicBezTo>
                    <a:lnTo>
                      <a:pt x="53" y="658"/>
                    </a:lnTo>
                    <a:cubicBezTo>
                      <a:pt x="0" y="711"/>
                      <a:pt x="51" y="791"/>
                      <a:pt x="108" y="791"/>
                    </a:cubicBezTo>
                    <a:cubicBezTo>
                      <a:pt x="123" y="791"/>
                      <a:pt x="140" y="785"/>
                      <a:pt x="154" y="770"/>
                    </a:cubicBezTo>
                    <a:lnTo>
                      <a:pt x="750" y="141"/>
                    </a:lnTo>
                    <a:cubicBezTo>
                      <a:pt x="804" y="78"/>
                      <a:pt x="743" y="1"/>
                      <a:pt x="6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8" name="Google Shape;2428;p48"/>
              <p:cNvSpPr/>
              <p:nvPr/>
            </p:nvSpPr>
            <p:spPr>
              <a:xfrm>
                <a:off x="731037" y="47248"/>
                <a:ext cx="167534" cy="92185"/>
              </a:xfrm>
              <a:custGeom>
                <a:rect b="b" l="l" r="r" t="t"/>
                <a:pathLst>
                  <a:path extrusionOk="0" h="991" w="1801">
                    <a:moveTo>
                      <a:pt x="1691" y="0"/>
                    </a:moveTo>
                    <a:cubicBezTo>
                      <a:pt x="1685" y="0"/>
                      <a:pt x="1679" y="1"/>
                      <a:pt x="1672" y="3"/>
                    </a:cubicBezTo>
                    <a:cubicBezTo>
                      <a:pt x="1077" y="183"/>
                      <a:pt x="537" y="475"/>
                      <a:pt x="54" y="868"/>
                    </a:cubicBezTo>
                    <a:cubicBezTo>
                      <a:pt x="1" y="912"/>
                      <a:pt x="51" y="990"/>
                      <a:pt x="113" y="990"/>
                    </a:cubicBezTo>
                    <a:cubicBezTo>
                      <a:pt x="130" y="990"/>
                      <a:pt x="149" y="984"/>
                      <a:pt x="166" y="969"/>
                    </a:cubicBezTo>
                    <a:cubicBezTo>
                      <a:pt x="616" y="598"/>
                      <a:pt x="1144" y="317"/>
                      <a:pt x="1706" y="149"/>
                    </a:cubicBezTo>
                    <a:cubicBezTo>
                      <a:pt x="1800" y="128"/>
                      <a:pt x="1768" y="0"/>
                      <a:pt x="1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9" name="Google Shape;2429;p48"/>
              <p:cNvSpPr/>
              <p:nvPr/>
            </p:nvSpPr>
            <p:spPr>
              <a:xfrm>
                <a:off x="970196" y="44551"/>
                <a:ext cx="160557" cy="63906"/>
              </a:xfrm>
              <a:custGeom>
                <a:rect b="b" l="l" r="r" t="t"/>
                <a:pathLst>
                  <a:path extrusionOk="0" h="687" w="1726">
                    <a:moveTo>
                      <a:pt x="368" y="1"/>
                    </a:moveTo>
                    <a:cubicBezTo>
                      <a:pt x="267" y="1"/>
                      <a:pt x="166" y="14"/>
                      <a:pt x="68" y="43"/>
                    </a:cubicBezTo>
                    <a:cubicBezTo>
                      <a:pt x="1" y="77"/>
                      <a:pt x="23" y="178"/>
                      <a:pt x="102" y="178"/>
                    </a:cubicBezTo>
                    <a:cubicBezTo>
                      <a:pt x="192" y="155"/>
                      <a:pt x="283" y="144"/>
                      <a:pt x="374" y="144"/>
                    </a:cubicBezTo>
                    <a:cubicBezTo>
                      <a:pt x="556" y="144"/>
                      <a:pt x="735" y="189"/>
                      <a:pt x="900" y="279"/>
                    </a:cubicBezTo>
                    <a:cubicBezTo>
                      <a:pt x="1024" y="346"/>
                      <a:pt x="1136" y="425"/>
                      <a:pt x="1249" y="504"/>
                    </a:cubicBezTo>
                    <a:cubicBezTo>
                      <a:pt x="1350" y="594"/>
                      <a:pt x="1462" y="650"/>
                      <a:pt x="1597" y="684"/>
                    </a:cubicBezTo>
                    <a:cubicBezTo>
                      <a:pt x="1605" y="685"/>
                      <a:pt x="1611" y="686"/>
                      <a:pt x="1618" y="686"/>
                    </a:cubicBezTo>
                    <a:cubicBezTo>
                      <a:pt x="1703" y="686"/>
                      <a:pt x="1726" y="558"/>
                      <a:pt x="1642" y="538"/>
                    </a:cubicBezTo>
                    <a:cubicBezTo>
                      <a:pt x="1496" y="493"/>
                      <a:pt x="1372" y="425"/>
                      <a:pt x="1260" y="335"/>
                    </a:cubicBezTo>
                    <a:cubicBezTo>
                      <a:pt x="1148" y="245"/>
                      <a:pt x="1013" y="178"/>
                      <a:pt x="878" y="122"/>
                    </a:cubicBezTo>
                    <a:cubicBezTo>
                      <a:pt x="720" y="43"/>
                      <a:pt x="545" y="1"/>
                      <a:pt x="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0" name="Google Shape;2430;p48"/>
              <p:cNvSpPr/>
              <p:nvPr/>
            </p:nvSpPr>
            <p:spPr>
              <a:xfrm>
                <a:off x="1183029" y="163153"/>
                <a:ext cx="88278" cy="168464"/>
              </a:xfrm>
              <a:custGeom>
                <a:rect b="b" l="l" r="r" t="t"/>
                <a:pathLst>
                  <a:path extrusionOk="0" h="1811" w="949">
                    <a:moveTo>
                      <a:pt x="110" y="0"/>
                    </a:moveTo>
                    <a:cubicBezTo>
                      <a:pt x="52" y="0"/>
                      <a:pt x="0" y="77"/>
                      <a:pt x="51" y="128"/>
                    </a:cubicBezTo>
                    <a:cubicBezTo>
                      <a:pt x="265" y="353"/>
                      <a:pt x="434" y="600"/>
                      <a:pt x="557" y="881"/>
                    </a:cubicBezTo>
                    <a:cubicBezTo>
                      <a:pt x="613" y="1016"/>
                      <a:pt x="658" y="1151"/>
                      <a:pt x="692" y="1297"/>
                    </a:cubicBezTo>
                    <a:cubicBezTo>
                      <a:pt x="737" y="1455"/>
                      <a:pt x="737" y="1612"/>
                      <a:pt x="782" y="1758"/>
                    </a:cubicBezTo>
                    <a:cubicBezTo>
                      <a:pt x="796" y="1794"/>
                      <a:pt x="827" y="1811"/>
                      <a:pt x="858" y="1811"/>
                    </a:cubicBezTo>
                    <a:cubicBezTo>
                      <a:pt x="904" y="1811"/>
                      <a:pt x="948" y="1774"/>
                      <a:pt x="928" y="1713"/>
                    </a:cubicBezTo>
                    <a:cubicBezTo>
                      <a:pt x="883" y="1567"/>
                      <a:pt x="883" y="1399"/>
                      <a:pt x="838" y="1241"/>
                    </a:cubicBezTo>
                    <a:cubicBezTo>
                      <a:pt x="805" y="1095"/>
                      <a:pt x="748" y="949"/>
                      <a:pt x="681" y="803"/>
                    </a:cubicBezTo>
                    <a:cubicBezTo>
                      <a:pt x="557" y="510"/>
                      <a:pt x="377" y="252"/>
                      <a:pt x="164" y="27"/>
                    </a:cubicBezTo>
                    <a:cubicBezTo>
                      <a:pt x="147" y="8"/>
                      <a:pt x="128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1" name="Google Shape;2431;p48"/>
              <p:cNvSpPr/>
              <p:nvPr/>
            </p:nvSpPr>
            <p:spPr>
              <a:xfrm>
                <a:off x="-21134" y="685097"/>
                <a:ext cx="60744" cy="129859"/>
              </a:xfrm>
              <a:custGeom>
                <a:rect b="b" l="l" r="r" t="t"/>
                <a:pathLst>
                  <a:path extrusionOk="0" h="1396" w="653">
                    <a:moveTo>
                      <a:pt x="570" y="1"/>
                    </a:moveTo>
                    <a:cubicBezTo>
                      <a:pt x="563" y="1"/>
                      <a:pt x="557" y="2"/>
                      <a:pt x="551" y="4"/>
                    </a:cubicBezTo>
                    <a:cubicBezTo>
                      <a:pt x="292" y="127"/>
                      <a:pt x="112" y="375"/>
                      <a:pt x="67" y="667"/>
                    </a:cubicBezTo>
                    <a:cubicBezTo>
                      <a:pt x="34" y="802"/>
                      <a:pt x="11" y="948"/>
                      <a:pt x="11" y="1094"/>
                    </a:cubicBezTo>
                    <a:cubicBezTo>
                      <a:pt x="0" y="1206"/>
                      <a:pt x="56" y="1319"/>
                      <a:pt x="169" y="1386"/>
                    </a:cubicBezTo>
                    <a:cubicBezTo>
                      <a:pt x="180" y="1393"/>
                      <a:pt x="191" y="1395"/>
                      <a:pt x="201" y="1395"/>
                    </a:cubicBezTo>
                    <a:cubicBezTo>
                      <a:pt x="266" y="1395"/>
                      <a:pt x="313" y="1290"/>
                      <a:pt x="236" y="1251"/>
                    </a:cubicBezTo>
                    <a:cubicBezTo>
                      <a:pt x="157" y="1206"/>
                      <a:pt x="157" y="1117"/>
                      <a:pt x="157" y="1038"/>
                    </a:cubicBezTo>
                    <a:cubicBezTo>
                      <a:pt x="169" y="914"/>
                      <a:pt x="191" y="802"/>
                      <a:pt x="214" y="678"/>
                    </a:cubicBezTo>
                    <a:cubicBezTo>
                      <a:pt x="270" y="464"/>
                      <a:pt x="371" y="240"/>
                      <a:pt x="596" y="138"/>
                    </a:cubicBezTo>
                    <a:cubicBezTo>
                      <a:pt x="630" y="127"/>
                      <a:pt x="652" y="93"/>
                      <a:pt x="641" y="49"/>
                    </a:cubicBezTo>
                    <a:cubicBezTo>
                      <a:pt x="632" y="21"/>
                      <a:pt x="600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2" name="Google Shape;2432;p48"/>
              <p:cNvSpPr/>
              <p:nvPr/>
            </p:nvSpPr>
            <p:spPr>
              <a:xfrm>
                <a:off x="18586" y="874395"/>
                <a:ext cx="59441" cy="44465"/>
              </a:xfrm>
              <a:custGeom>
                <a:rect b="b" l="l" r="r" t="t"/>
                <a:pathLst>
                  <a:path extrusionOk="0" h="478" w="639">
                    <a:moveTo>
                      <a:pt x="79" y="1"/>
                    </a:moveTo>
                    <a:cubicBezTo>
                      <a:pt x="72" y="1"/>
                      <a:pt x="64" y="1"/>
                      <a:pt x="56" y="3"/>
                    </a:cubicBezTo>
                    <a:cubicBezTo>
                      <a:pt x="23" y="15"/>
                      <a:pt x="0" y="60"/>
                      <a:pt x="0" y="105"/>
                    </a:cubicBezTo>
                    <a:cubicBezTo>
                      <a:pt x="63" y="326"/>
                      <a:pt x="274" y="478"/>
                      <a:pt x="504" y="478"/>
                    </a:cubicBezTo>
                    <a:cubicBezTo>
                      <a:pt x="520" y="478"/>
                      <a:pt x="535" y="477"/>
                      <a:pt x="551" y="476"/>
                    </a:cubicBezTo>
                    <a:cubicBezTo>
                      <a:pt x="554" y="476"/>
                      <a:pt x="557" y="476"/>
                      <a:pt x="560" y="476"/>
                    </a:cubicBezTo>
                    <a:cubicBezTo>
                      <a:pt x="638" y="476"/>
                      <a:pt x="638" y="329"/>
                      <a:pt x="560" y="329"/>
                    </a:cubicBezTo>
                    <a:cubicBezTo>
                      <a:pt x="557" y="329"/>
                      <a:pt x="554" y="329"/>
                      <a:pt x="551" y="329"/>
                    </a:cubicBezTo>
                    <a:lnTo>
                      <a:pt x="529" y="307"/>
                    </a:lnTo>
                    <a:lnTo>
                      <a:pt x="405" y="307"/>
                    </a:lnTo>
                    <a:cubicBezTo>
                      <a:pt x="382" y="307"/>
                      <a:pt x="371" y="307"/>
                      <a:pt x="360" y="296"/>
                    </a:cubicBezTo>
                    <a:lnTo>
                      <a:pt x="349" y="296"/>
                    </a:lnTo>
                    <a:cubicBezTo>
                      <a:pt x="326" y="284"/>
                      <a:pt x="304" y="273"/>
                      <a:pt x="281" y="262"/>
                    </a:cubicBezTo>
                    <a:lnTo>
                      <a:pt x="270" y="251"/>
                    </a:lnTo>
                    <a:lnTo>
                      <a:pt x="236" y="217"/>
                    </a:lnTo>
                    <a:lnTo>
                      <a:pt x="214" y="195"/>
                    </a:lnTo>
                    <a:lnTo>
                      <a:pt x="203" y="183"/>
                    </a:lnTo>
                    <a:cubicBezTo>
                      <a:pt x="180" y="161"/>
                      <a:pt x="169" y="138"/>
                      <a:pt x="158" y="116"/>
                    </a:cubicBezTo>
                    <a:cubicBezTo>
                      <a:pt x="158" y="116"/>
                      <a:pt x="158" y="116"/>
                      <a:pt x="158" y="105"/>
                    </a:cubicBezTo>
                    <a:cubicBezTo>
                      <a:pt x="158" y="105"/>
                      <a:pt x="158" y="105"/>
                      <a:pt x="158" y="93"/>
                    </a:cubicBezTo>
                    <a:lnTo>
                      <a:pt x="146" y="60"/>
                    </a:lnTo>
                    <a:cubicBezTo>
                      <a:pt x="137" y="22"/>
                      <a:pt x="112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3" name="Google Shape;2433;p48"/>
              <p:cNvSpPr/>
              <p:nvPr/>
            </p:nvSpPr>
            <p:spPr>
              <a:xfrm>
                <a:off x="587691" y="1014951"/>
                <a:ext cx="217394" cy="34511"/>
              </a:xfrm>
              <a:custGeom>
                <a:rect b="b" l="l" r="r" t="t"/>
                <a:pathLst>
                  <a:path extrusionOk="0" h="371" w="2337">
                    <a:moveTo>
                      <a:pt x="116" y="0"/>
                    </a:moveTo>
                    <a:cubicBezTo>
                      <a:pt x="46" y="0"/>
                      <a:pt x="0" y="96"/>
                      <a:pt x="77" y="134"/>
                    </a:cubicBezTo>
                    <a:cubicBezTo>
                      <a:pt x="372" y="260"/>
                      <a:pt x="676" y="337"/>
                      <a:pt x="1000" y="337"/>
                    </a:cubicBezTo>
                    <a:cubicBezTo>
                      <a:pt x="1022" y="337"/>
                      <a:pt x="1044" y="337"/>
                      <a:pt x="1066" y="336"/>
                    </a:cubicBezTo>
                    <a:cubicBezTo>
                      <a:pt x="1460" y="347"/>
                      <a:pt x="1853" y="359"/>
                      <a:pt x="2247" y="370"/>
                    </a:cubicBezTo>
                    <a:cubicBezTo>
                      <a:pt x="2250" y="370"/>
                      <a:pt x="2253" y="370"/>
                      <a:pt x="2256" y="370"/>
                    </a:cubicBezTo>
                    <a:cubicBezTo>
                      <a:pt x="2336" y="370"/>
                      <a:pt x="2333" y="224"/>
                      <a:pt x="2235" y="224"/>
                    </a:cubicBezTo>
                    <a:lnTo>
                      <a:pt x="1122" y="190"/>
                    </a:lnTo>
                    <a:cubicBezTo>
                      <a:pt x="1098" y="191"/>
                      <a:pt x="1074" y="191"/>
                      <a:pt x="1050" y="191"/>
                    </a:cubicBezTo>
                    <a:cubicBezTo>
                      <a:pt x="738" y="191"/>
                      <a:pt x="437" y="125"/>
                      <a:pt x="156" y="10"/>
                    </a:cubicBezTo>
                    <a:cubicBezTo>
                      <a:pt x="142" y="3"/>
                      <a:pt x="129" y="0"/>
                      <a:pt x="1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4" name="Google Shape;2434;p48"/>
              <p:cNvSpPr/>
              <p:nvPr/>
            </p:nvSpPr>
            <p:spPr>
              <a:xfrm>
                <a:off x="892802" y="919139"/>
                <a:ext cx="198417" cy="104092"/>
              </a:xfrm>
              <a:custGeom>
                <a:rect b="b" l="l" r="r" t="t"/>
                <a:pathLst>
                  <a:path extrusionOk="0" h="1119" w="2133">
                    <a:moveTo>
                      <a:pt x="2018" y="1"/>
                    </a:moveTo>
                    <a:cubicBezTo>
                      <a:pt x="2002" y="1"/>
                      <a:pt x="1985" y="6"/>
                      <a:pt x="1968" y="17"/>
                    </a:cubicBezTo>
                    <a:cubicBezTo>
                      <a:pt x="1417" y="467"/>
                      <a:pt x="765" y="804"/>
                      <a:pt x="68" y="973"/>
                    </a:cubicBezTo>
                    <a:cubicBezTo>
                      <a:pt x="1" y="1018"/>
                      <a:pt x="23" y="1119"/>
                      <a:pt x="102" y="1119"/>
                    </a:cubicBezTo>
                    <a:cubicBezTo>
                      <a:pt x="822" y="928"/>
                      <a:pt x="1496" y="590"/>
                      <a:pt x="2070" y="118"/>
                    </a:cubicBezTo>
                    <a:cubicBezTo>
                      <a:pt x="2132" y="74"/>
                      <a:pt x="2081" y="1"/>
                      <a:pt x="20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5" name="Google Shape;2435;p48"/>
              <p:cNvSpPr/>
              <p:nvPr/>
            </p:nvSpPr>
            <p:spPr>
              <a:xfrm>
                <a:off x="1388885" y="418590"/>
                <a:ext cx="148185" cy="50232"/>
              </a:xfrm>
              <a:custGeom>
                <a:rect b="b" l="l" r="r" t="t"/>
                <a:pathLst>
                  <a:path extrusionOk="0" h="540" w="1593">
                    <a:moveTo>
                      <a:pt x="283" y="1"/>
                    </a:moveTo>
                    <a:cubicBezTo>
                      <a:pt x="222" y="1"/>
                      <a:pt x="160" y="5"/>
                      <a:pt x="98" y="13"/>
                    </a:cubicBezTo>
                    <a:cubicBezTo>
                      <a:pt x="1" y="35"/>
                      <a:pt x="38" y="160"/>
                      <a:pt x="121" y="160"/>
                    </a:cubicBezTo>
                    <a:cubicBezTo>
                      <a:pt x="125" y="160"/>
                      <a:pt x="128" y="160"/>
                      <a:pt x="132" y="159"/>
                    </a:cubicBezTo>
                    <a:cubicBezTo>
                      <a:pt x="188" y="151"/>
                      <a:pt x="244" y="147"/>
                      <a:pt x="299" y="147"/>
                    </a:cubicBezTo>
                    <a:cubicBezTo>
                      <a:pt x="708" y="147"/>
                      <a:pt x="1091" y="352"/>
                      <a:pt x="1447" y="530"/>
                    </a:cubicBezTo>
                    <a:cubicBezTo>
                      <a:pt x="1459" y="537"/>
                      <a:pt x="1471" y="540"/>
                      <a:pt x="1482" y="540"/>
                    </a:cubicBezTo>
                    <a:cubicBezTo>
                      <a:pt x="1546" y="540"/>
                      <a:pt x="1593" y="445"/>
                      <a:pt x="1526" y="406"/>
                    </a:cubicBezTo>
                    <a:cubicBezTo>
                      <a:pt x="1131" y="199"/>
                      <a:pt x="719" y="1"/>
                      <a:pt x="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6" name="Google Shape;2436;p48"/>
              <p:cNvSpPr/>
              <p:nvPr/>
            </p:nvSpPr>
            <p:spPr>
              <a:xfrm>
                <a:off x="1587207" y="500263"/>
                <a:ext cx="59720" cy="37209"/>
              </a:xfrm>
              <a:custGeom>
                <a:rect b="b" l="l" r="r" t="t"/>
                <a:pathLst>
                  <a:path extrusionOk="0" h="400" w="642">
                    <a:moveTo>
                      <a:pt x="68" y="1"/>
                    </a:moveTo>
                    <a:cubicBezTo>
                      <a:pt x="35" y="1"/>
                      <a:pt x="1" y="34"/>
                      <a:pt x="1" y="79"/>
                    </a:cubicBezTo>
                    <a:cubicBezTo>
                      <a:pt x="1" y="124"/>
                      <a:pt x="35" y="158"/>
                      <a:pt x="68" y="158"/>
                    </a:cubicBezTo>
                    <a:lnTo>
                      <a:pt x="125" y="158"/>
                    </a:lnTo>
                    <a:lnTo>
                      <a:pt x="192" y="169"/>
                    </a:lnTo>
                    <a:cubicBezTo>
                      <a:pt x="237" y="180"/>
                      <a:pt x="271" y="192"/>
                      <a:pt x="316" y="214"/>
                    </a:cubicBezTo>
                    <a:cubicBezTo>
                      <a:pt x="394" y="248"/>
                      <a:pt x="462" y="304"/>
                      <a:pt x="518" y="383"/>
                    </a:cubicBezTo>
                    <a:cubicBezTo>
                      <a:pt x="529" y="394"/>
                      <a:pt x="546" y="400"/>
                      <a:pt x="564" y="400"/>
                    </a:cubicBezTo>
                    <a:cubicBezTo>
                      <a:pt x="583" y="400"/>
                      <a:pt x="602" y="394"/>
                      <a:pt x="619" y="383"/>
                    </a:cubicBezTo>
                    <a:cubicBezTo>
                      <a:pt x="642" y="349"/>
                      <a:pt x="642" y="304"/>
                      <a:pt x="619" y="270"/>
                    </a:cubicBezTo>
                    <a:cubicBezTo>
                      <a:pt x="484" y="113"/>
                      <a:pt x="282" y="12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7" name="Google Shape;2437;p48"/>
              <p:cNvSpPr/>
              <p:nvPr/>
            </p:nvSpPr>
            <p:spPr>
              <a:xfrm>
                <a:off x="1251306" y="951510"/>
                <a:ext cx="224184" cy="71720"/>
              </a:xfrm>
              <a:custGeom>
                <a:rect b="b" l="l" r="r" t="t"/>
                <a:pathLst>
                  <a:path extrusionOk="0" h="771" w="2410">
                    <a:moveTo>
                      <a:pt x="109" y="0"/>
                    </a:moveTo>
                    <a:cubicBezTo>
                      <a:pt x="44" y="0"/>
                      <a:pt x="0" y="92"/>
                      <a:pt x="59" y="141"/>
                    </a:cubicBezTo>
                    <a:cubicBezTo>
                      <a:pt x="745" y="546"/>
                      <a:pt x="1532" y="760"/>
                      <a:pt x="2330" y="771"/>
                    </a:cubicBezTo>
                    <a:cubicBezTo>
                      <a:pt x="2409" y="760"/>
                      <a:pt x="2409" y="625"/>
                      <a:pt x="2330" y="613"/>
                    </a:cubicBezTo>
                    <a:cubicBezTo>
                      <a:pt x="1555" y="602"/>
                      <a:pt x="801" y="400"/>
                      <a:pt x="138" y="6"/>
                    </a:cubicBezTo>
                    <a:cubicBezTo>
                      <a:pt x="128" y="2"/>
                      <a:pt x="118" y="0"/>
                      <a:pt x="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8" name="Google Shape;2438;p48"/>
              <p:cNvSpPr/>
              <p:nvPr/>
            </p:nvSpPr>
            <p:spPr>
              <a:xfrm>
                <a:off x="717177" y="443241"/>
                <a:ext cx="36651" cy="50604"/>
              </a:xfrm>
              <a:custGeom>
                <a:rect b="b" l="l" r="r" t="t"/>
                <a:pathLst>
                  <a:path extrusionOk="0" h="544" w="394">
                    <a:moveTo>
                      <a:pt x="242" y="1"/>
                    </a:moveTo>
                    <a:cubicBezTo>
                      <a:pt x="217" y="1"/>
                      <a:pt x="191" y="7"/>
                      <a:pt x="169" y="18"/>
                    </a:cubicBezTo>
                    <a:lnTo>
                      <a:pt x="146" y="29"/>
                    </a:lnTo>
                    <a:lnTo>
                      <a:pt x="113" y="29"/>
                    </a:lnTo>
                    <a:cubicBezTo>
                      <a:pt x="68" y="29"/>
                      <a:pt x="34" y="63"/>
                      <a:pt x="34" y="96"/>
                    </a:cubicBezTo>
                    <a:cubicBezTo>
                      <a:pt x="23" y="153"/>
                      <a:pt x="23" y="220"/>
                      <a:pt x="11" y="276"/>
                    </a:cubicBezTo>
                    <a:cubicBezTo>
                      <a:pt x="0" y="321"/>
                      <a:pt x="0" y="366"/>
                      <a:pt x="11" y="411"/>
                    </a:cubicBezTo>
                    <a:cubicBezTo>
                      <a:pt x="23" y="467"/>
                      <a:pt x="56" y="524"/>
                      <a:pt x="113" y="535"/>
                    </a:cubicBezTo>
                    <a:cubicBezTo>
                      <a:pt x="128" y="541"/>
                      <a:pt x="145" y="544"/>
                      <a:pt x="162" y="544"/>
                    </a:cubicBezTo>
                    <a:cubicBezTo>
                      <a:pt x="205" y="544"/>
                      <a:pt x="249" y="526"/>
                      <a:pt x="281" y="501"/>
                    </a:cubicBezTo>
                    <a:cubicBezTo>
                      <a:pt x="326" y="456"/>
                      <a:pt x="349" y="411"/>
                      <a:pt x="360" y="355"/>
                    </a:cubicBezTo>
                    <a:cubicBezTo>
                      <a:pt x="360" y="299"/>
                      <a:pt x="371" y="243"/>
                      <a:pt x="371" y="186"/>
                    </a:cubicBezTo>
                    <a:cubicBezTo>
                      <a:pt x="394" y="119"/>
                      <a:pt x="360" y="63"/>
                      <a:pt x="315" y="18"/>
                    </a:cubicBezTo>
                    <a:cubicBezTo>
                      <a:pt x="293" y="7"/>
                      <a:pt x="267" y="1"/>
                      <a:pt x="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9" name="Google Shape;2439;p48"/>
              <p:cNvSpPr/>
              <p:nvPr/>
            </p:nvSpPr>
            <p:spPr>
              <a:xfrm>
                <a:off x="799780" y="446962"/>
                <a:ext cx="29395" cy="46790"/>
              </a:xfrm>
              <a:custGeom>
                <a:rect b="b" l="l" r="r" t="t"/>
                <a:pathLst>
                  <a:path extrusionOk="0" h="503" w="316">
                    <a:moveTo>
                      <a:pt x="135" y="0"/>
                    </a:moveTo>
                    <a:cubicBezTo>
                      <a:pt x="102" y="0"/>
                      <a:pt x="79" y="23"/>
                      <a:pt x="68" y="45"/>
                    </a:cubicBezTo>
                    <a:cubicBezTo>
                      <a:pt x="34" y="101"/>
                      <a:pt x="23" y="158"/>
                      <a:pt x="12" y="225"/>
                    </a:cubicBezTo>
                    <a:cubicBezTo>
                      <a:pt x="0" y="281"/>
                      <a:pt x="0" y="349"/>
                      <a:pt x="12" y="416"/>
                    </a:cubicBezTo>
                    <a:cubicBezTo>
                      <a:pt x="23" y="427"/>
                      <a:pt x="34" y="450"/>
                      <a:pt x="45" y="461"/>
                    </a:cubicBezTo>
                    <a:lnTo>
                      <a:pt x="57" y="461"/>
                    </a:lnTo>
                    <a:cubicBezTo>
                      <a:pt x="68" y="472"/>
                      <a:pt x="68" y="484"/>
                      <a:pt x="79" y="484"/>
                    </a:cubicBezTo>
                    <a:cubicBezTo>
                      <a:pt x="99" y="497"/>
                      <a:pt x="122" y="502"/>
                      <a:pt x="145" y="502"/>
                    </a:cubicBezTo>
                    <a:cubicBezTo>
                      <a:pt x="162" y="502"/>
                      <a:pt x="178" y="500"/>
                      <a:pt x="191" y="495"/>
                    </a:cubicBezTo>
                    <a:cubicBezTo>
                      <a:pt x="259" y="472"/>
                      <a:pt x="304" y="405"/>
                      <a:pt x="304" y="326"/>
                    </a:cubicBezTo>
                    <a:cubicBezTo>
                      <a:pt x="304" y="315"/>
                      <a:pt x="304" y="304"/>
                      <a:pt x="304" y="293"/>
                    </a:cubicBezTo>
                    <a:cubicBezTo>
                      <a:pt x="304" y="259"/>
                      <a:pt x="304" y="214"/>
                      <a:pt x="304" y="180"/>
                    </a:cubicBezTo>
                    <a:cubicBezTo>
                      <a:pt x="315" y="135"/>
                      <a:pt x="293" y="90"/>
                      <a:pt x="259" y="79"/>
                    </a:cubicBezTo>
                    <a:lnTo>
                      <a:pt x="225" y="79"/>
                    </a:lnTo>
                    <a:lnTo>
                      <a:pt x="214" y="68"/>
                    </a:lnTo>
                    <a:lnTo>
                      <a:pt x="191" y="56"/>
                    </a:lnTo>
                    <a:cubicBezTo>
                      <a:pt x="191" y="45"/>
                      <a:pt x="191" y="45"/>
                      <a:pt x="191" y="45"/>
                    </a:cubicBezTo>
                    <a:cubicBezTo>
                      <a:pt x="180" y="23"/>
                      <a:pt x="158" y="11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440" name="Google Shape;2440;p48"/>
            <p:cNvSpPr/>
            <p:nvPr/>
          </p:nvSpPr>
          <p:spPr>
            <a:xfrm>
              <a:off x="851967" y="1243078"/>
              <a:ext cx="81425" cy="102033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41" name="Google Shape;2441;p48"/>
            <p:cNvGrpSpPr/>
            <p:nvPr/>
          </p:nvGrpSpPr>
          <p:grpSpPr>
            <a:xfrm>
              <a:off x="823292" y="1077525"/>
              <a:ext cx="1354201" cy="768200"/>
              <a:chOff x="823283" y="1077534"/>
              <a:chExt cx="1172265" cy="768200"/>
            </a:xfrm>
          </p:grpSpPr>
          <p:sp>
            <p:nvSpPr>
              <p:cNvPr id="2442" name="Google Shape;2442;p48"/>
              <p:cNvSpPr/>
              <p:nvPr/>
            </p:nvSpPr>
            <p:spPr>
              <a:xfrm rot="1082506">
                <a:off x="894203" y="1215922"/>
                <a:ext cx="935469" cy="263341"/>
              </a:xfrm>
              <a:custGeom>
                <a:rect b="b" l="l" r="r" t="t"/>
                <a:pathLst>
                  <a:path extrusionOk="0" h="10534" w="37420">
                    <a:moveTo>
                      <a:pt x="31278" y="1"/>
                    </a:moveTo>
                    <a:cubicBezTo>
                      <a:pt x="30621" y="1"/>
                      <a:pt x="29968" y="116"/>
                      <a:pt x="29362" y="375"/>
                    </a:cubicBezTo>
                    <a:cubicBezTo>
                      <a:pt x="28614" y="690"/>
                      <a:pt x="28000" y="1272"/>
                      <a:pt x="27667" y="2003"/>
                    </a:cubicBezTo>
                    <a:cubicBezTo>
                      <a:pt x="27302" y="2850"/>
                      <a:pt x="27385" y="3830"/>
                      <a:pt x="27900" y="4595"/>
                    </a:cubicBezTo>
                    <a:cubicBezTo>
                      <a:pt x="28448" y="5442"/>
                      <a:pt x="29329" y="5990"/>
                      <a:pt x="30326" y="6140"/>
                    </a:cubicBezTo>
                    <a:cubicBezTo>
                      <a:pt x="30425" y="6152"/>
                      <a:pt x="30526" y="6158"/>
                      <a:pt x="30628" y="6158"/>
                    </a:cubicBezTo>
                    <a:cubicBezTo>
                      <a:pt x="31383" y="6158"/>
                      <a:pt x="32188" y="5832"/>
                      <a:pt x="32569" y="5159"/>
                    </a:cubicBezTo>
                    <a:cubicBezTo>
                      <a:pt x="32784" y="4794"/>
                      <a:pt x="32801" y="4362"/>
                      <a:pt x="32635" y="3996"/>
                    </a:cubicBezTo>
                    <a:cubicBezTo>
                      <a:pt x="32615" y="3929"/>
                      <a:pt x="32562" y="3900"/>
                      <a:pt x="32510" y="3900"/>
                    </a:cubicBezTo>
                    <a:cubicBezTo>
                      <a:pt x="32433" y="3900"/>
                      <a:pt x="32356" y="3964"/>
                      <a:pt x="32386" y="4063"/>
                    </a:cubicBezTo>
                    <a:cubicBezTo>
                      <a:pt x="32784" y="5027"/>
                      <a:pt x="31788" y="5807"/>
                      <a:pt x="30907" y="5890"/>
                    </a:cubicBezTo>
                    <a:cubicBezTo>
                      <a:pt x="30857" y="5893"/>
                      <a:pt x="30807" y="5894"/>
                      <a:pt x="30757" y="5894"/>
                    </a:cubicBezTo>
                    <a:cubicBezTo>
                      <a:pt x="29749" y="5894"/>
                      <a:pt x="28801" y="5418"/>
                      <a:pt x="28216" y="4611"/>
                    </a:cubicBezTo>
                    <a:cubicBezTo>
                      <a:pt x="27634" y="3847"/>
                      <a:pt x="27551" y="2817"/>
                      <a:pt x="27983" y="1953"/>
                    </a:cubicBezTo>
                    <a:cubicBezTo>
                      <a:pt x="28382" y="1239"/>
                      <a:pt x="29046" y="724"/>
                      <a:pt x="29827" y="491"/>
                    </a:cubicBezTo>
                    <a:cubicBezTo>
                      <a:pt x="30310" y="333"/>
                      <a:pt x="30817" y="260"/>
                      <a:pt x="31329" y="260"/>
                    </a:cubicBezTo>
                    <a:cubicBezTo>
                      <a:pt x="32544" y="260"/>
                      <a:pt x="33784" y="672"/>
                      <a:pt x="34778" y="1338"/>
                    </a:cubicBezTo>
                    <a:cubicBezTo>
                      <a:pt x="36423" y="2451"/>
                      <a:pt x="37403" y="4628"/>
                      <a:pt x="36739" y="6555"/>
                    </a:cubicBezTo>
                    <a:cubicBezTo>
                      <a:pt x="36157" y="8266"/>
                      <a:pt x="34446" y="9230"/>
                      <a:pt x="32834" y="9745"/>
                    </a:cubicBezTo>
                    <a:cubicBezTo>
                      <a:pt x="31573" y="10131"/>
                      <a:pt x="30269" y="10275"/>
                      <a:pt x="28963" y="10275"/>
                    </a:cubicBezTo>
                    <a:cubicBezTo>
                      <a:pt x="28135" y="10275"/>
                      <a:pt x="27306" y="10217"/>
                      <a:pt x="26488" y="10127"/>
                    </a:cubicBezTo>
                    <a:cubicBezTo>
                      <a:pt x="24145" y="9845"/>
                      <a:pt x="21836" y="9363"/>
                      <a:pt x="19577" y="8698"/>
                    </a:cubicBezTo>
                    <a:cubicBezTo>
                      <a:pt x="17334" y="8083"/>
                      <a:pt x="15107" y="7352"/>
                      <a:pt x="12831" y="6821"/>
                    </a:cubicBezTo>
                    <a:cubicBezTo>
                      <a:pt x="11248" y="6440"/>
                      <a:pt x="9600" y="6159"/>
                      <a:pt x="7957" y="6159"/>
                    </a:cubicBezTo>
                    <a:cubicBezTo>
                      <a:pt x="7376" y="6159"/>
                      <a:pt x="6796" y="6194"/>
                      <a:pt x="6219" y="6273"/>
                    </a:cubicBezTo>
                    <a:cubicBezTo>
                      <a:pt x="4408" y="6522"/>
                      <a:pt x="2481" y="7186"/>
                      <a:pt x="1036" y="8316"/>
                    </a:cubicBezTo>
                    <a:cubicBezTo>
                      <a:pt x="687" y="8582"/>
                      <a:pt x="354" y="8898"/>
                      <a:pt x="89" y="9246"/>
                    </a:cubicBezTo>
                    <a:cubicBezTo>
                      <a:pt x="1" y="9347"/>
                      <a:pt x="83" y="9475"/>
                      <a:pt x="179" y="9475"/>
                    </a:cubicBezTo>
                    <a:cubicBezTo>
                      <a:pt x="210" y="9475"/>
                      <a:pt x="243" y="9462"/>
                      <a:pt x="271" y="9429"/>
                    </a:cubicBezTo>
                    <a:cubicBezTo>
                      <a:pt x="1517" y="7834"/>
                      <a:pt x="3661" y="7020"/>
                      <a:pt x="5588" y="6638"/>
                    </a:cubicBezTo>
                    <a:cubicBezTo>
                      <a:pt x="6378" y="6477"/>
                      <a:pt x="7178" y="6408"/>
                      <a:pt x="7980" y="6408"/>
                    </a:cubicBezTo>
                    <a:cubicBezTo>
                      <a:pt x="9657" y="6408"/>
                      <a:pt x="11340" y="6710"/>
                      <a:pt x="12948" y="7103"/>
                    </a:cubicBezTo>
                    <a:cubicBezTo>
                      <a:pt x="17799" y="8283"/>
                      <a:pt x="22501" y="10127"/>
                      <a:pt x="27518" y="10476"/>
                    </a:cubicBezTo>
                    <a:cubicBezTo>
                      <a:pt x="27992" y="10513"/>
                      <a:pt x="28471" y="10534"/>
                      <a:pt x="28952" y="10534"/>
                    </a:cubicBezTo>
                    <a:cubicBezTo>
                      <a:pt x="30608" y="10534"/>
                      <a:pt x="32278" y="10289"/>
                      <a:pt x="33798" y="9645"/>
                    </a:cubicBezTo>
                    <a:cubicBezTo>
                      <a:pt x="35476" y="8947"/>
                      <a:pt x="36955" y="7651"/>
                      <a:pt x="37171" y="5758"/>
                    </a:cubicBezTo>
                    <a:cubicBezTo>
                      <a:pt x="37420" y="3714"/>
                      <a:pt x="36140" y="1737"/>
                      <a:pt x="34363" y="790"/>
                    </a:cubicBezTo>
                    <a:cubicBezTo>
                      <a:pt x="33436" y="306"/>
                      <a:pt x="32350" y="1"/>
                      <a:pt x="31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43" name="Google Shape;2443;p48"/>
              <p:cNvSpPr/>
              <p:nvPr/>
            </p:nvSpPr>
            <p:spPr>
              <a:xfrm rot="1082506">
                <a:off x="833822" y="1422816"/>
                <a:ext cx="1151187" cy="250817"/>
              </a:xfrm>
              <a:custGeom>
                <a:rect b="b" l="l" r="r" t="t"/>
                <a:pathLst>
                  <a:path extrusionOk="0" h="10033" w="46049">
                    <a:moveTo>
                      <a:pt x="7669" y="0"/>
                    </a:moveTo>
                    <a:cubicBezTo>
                      <a:pt x="5621" y="0"/>
                      <a:pt x="3599" y="387"/>
                      <a:pt x="1690" y="1139"/>
                    </a:cubicBezTo>
                    <a:cubicBezTo>
                      <a:pt x="1158" y="1355"/>
                      <a:pt x="627" y="1605"/>
                      <a:pt x="128" y="1887"/>
                    </a:cubicBezTo>
                    <a:cubicBezTo>
                      <a:pt x="1" y="1944"/>
                      <a:pt x="78" y="2121"/>
                      <a:pt x="197" y="2121"/>
                    </a:cubicBezTo>
                    <a:cubicBezTo>
                      <a:pt x="217" y="2121"/>
                      <a:pt x="239" y="2115"/>
                      <a:pt x="261" y="2103"/>
                    </a:cubicBezTo>
                    <a:cubicBezTo>
                      <a:pt x="2540" y="890"/>
                      <a:pt x="5062" y="275"/>
                      <a:pt x="7634" y="275"/>
                    </a:cubicBezTo>
                    <a:cubicBezTo>
                      <a:pt x="7669" y="275"/>
                      <a:pt x="7703" y="275"/>
                      <a:pt x="7737" y="275"/>
                    </a:cubicBezTo>
                    <a:cubicBezTo>
                      <a:pt x="10396" y="275"/>
                      <a:pt x="12921" y="940"/>
                      <a:pt x="15380" y="1953"/>
                    </a:cubicBezTo>
                    <a:cubicBezTo>
                      <a:pt x="16609" y="2452"/>
                      <a:pt x="17805" y="3033"/>
                      <a:pt x="19018" y="3598"/>
                    </a:cubicBezTo>
                    <a:cubicBezTo>
                      <a:pt x="20297" y="4230"/>
                      <a:pt x="21610" y="4811"/>
                      <a:pt x="22906" y="5426"/>
                    </a:cubicBezTo>
                    <a:lnTo>
                      <a:pt x="26843" y="7270"/>
                    </a:lnTo>
                    <a:cubicBezTo>
                      <a:pt x="28039" y="7818"/>
                      <a:pt x="29219" y="8383"/>
                      <a:pt x="30448" y="8865"/>
                    </a:cubicBezTo>
                    <a:cubicBezTo>
                      <a:pt x="32421" y="9640"/>
                      <a:pt x="34525" y="10032"/>
                      <a:pt x="36639" y="10032"/>
                    </a:cubicBezTo>
                    <a:cubicBezTo>
                      <a:pt x="37018" y="10032"/>
                      <a:pt x="37397" y="10020"/>
                      <a:pt x="37775" y="9995"/>
                    </a:cubicBezTo>
                    <a:cubicBezTo>
                      <a:pt x="38971" y="9928"/>
                      <a:pt x="40151" y="9695"/>
                      <a:pt x="41297" y="9330"/>
                    </a:cubicBezTo>
                    <a:cubicBezTo>
                      <a:pt x="42311" y="9031"/>
                      <a:pt x="43224" y="8499"/>
                      <a:pt x="43972" y="7785"/>
                    </a:cubicBezTo>
                    <a:cubicBezTo>
                      <a:pt x="45351" y="6406"/>
                      <a:pt x="46049" y="4263"/>
                      <a:pt x="45052" y="2468"/>
                    </a:cubicBezTo>
                    <a:cubicBezTo>
                      <a:pt x="44304" y="1139"/>
                      <a:pt x="42759" y="259"/>
                      <a:pt x="41281" y="93"/>
                    </a:cubicBezTo>
                    <a:cubicBezTo>
                      <a:pt x="41126" y="71"/>
                      <a:pt x="40971" y="60"/>
                      <a:pt x="40817" y="60"/>
                    </a:cubicBezTo>
                    <a:cubicBezTo>
                      <a:pt x="40255" y="60"/>
                      <a:pt x="39699" y="201"/>
                      <a:pt x="39204" y="475"/>
                    </a:cubicBezTo>
                    <a:cubicBezTo>
                      <a:pt x="38523" y="874"/>
                      <a:pt x="38041" y="1521"/>
                      <a:pt x="37858" y="2286"/>
                    </a:cubicBezTo>
                    <a:cubicBezTo>
                      <a:pt x="37642" y="3183"/>
                      <a:pt x="37941" y="4113"/>
                      <a:pt x="38656" y="4695"/>
                    </a:cubicBezTo>
                    <a:cubicBezTo>
                      <a:pt x="38978" y="4927"/>
                      <a:pt x="39352" y="5041"/>
                      <a:pt x="39724" y="5041"/>
                    </a:cubicBezTo>
                    <a:cubicBezTo>
                      <a:pt x="40176" y="5041"/>
                      <a:pt x="40626" y="4873"/>
                      <a:pt x="40981" y="4545"/>
                    </a:cubicBezTo>
                    <a:cubicBezTo>
                      <a:pt x="41281" y="4263"/>
                      <a:pt x="41463" y="3881"/>
                      <a:pt x="41496" y="3482"/>
                    </a:cubicBezTo>
                    <a:cubicBezTo>
                      <a:pt x="41505" y="3393"/>
                      <a:pt x="41445" y="3351"/>
                      <a:pt x="41381" y="3351"/>
                    </a:cubicBezTo>
                    <a:cubicBezTo>
                      <a:pt x="41313" y="3351"/>
                      <a:pt x="41239" y="3397"/>
                      <a:pt x="41231" y="3482"/>
                    </a:cubicBezTo>
                    <a:cubicBezTo>
                      <a:pt x="41175" y="4255"/>
                      <a:pt x="40409" y="4798"/>
                      <a:pt x="39656" y="4798"/>
                    </a:cubicBezTo>
                    <a:cubicBezTo>
                      <a:pt x="39503" y="4798"/>
                      <a:pt x="39350" y="4776"/>
                      <a:pt x="39204" y="4728"/>
                    </a:cubicBezTo>
                    <a:cubicBezTo>
                      <a:pt x="38290" y="4396"/>
                      <a:pt x="37891" y="3266"/>
                      <a:pt x="38107" y="2369"/>
                    </a:cubicBezTo>
                    <a:cubicBezTo>
                      <a:pt x="38273" y="1621"/>
                      <a:pt x="38772" y="990"/>
                      <a:pt x="39453" y="624"/>
                    </a:cubicBezTo>
                    <a:cubicBezTo>
                      <a:pt x="39901" y="423"/>
                      <a:pt x="40380" y="319"/>
                      <a:pt x="40864" y="319"/>
                    </a:cubicBezTo>
                    <a:cubicBezTo>
                      <a:pt x="41097" y="319"/>
                      <a:pt x="41331" y="343"/>
                      <a:pt x="41563" y="392"/>
                    </a:cubicBezTo>
                    <a:cubicBezTo>
                      <a:pt x="43042" y="674"/>
                      <a:pt x="44537" y="1688"/>
                      <a:pt x="45068" y="3150"/>
                    </a:cubicBezTo>
                    <a:cubicBezTo>
                      <a:pt x="45733" y="5010"/>
                      <a:pt x="44653" y="7070"/>
                      <a:pt x="43141" y="8167"/>
                    </a:cubicBezTo>
                    <a:cubicBezTo>
                      <a:pt x="42277" y="8798"/>
                      <a:pt x="41214" y="9131"/>
                      <a:pt x="40201" y="9380"/>
                    </a:cubicBezTo>
                    <a:cubicBezTo>
                      <a:pt x="39054" y="9646"/>
                      <a:pt x="37891" y="9779"/>
                      <a:pt x="36728" y="9779"/>
                    </a:cubicBezTo>
                    <a:cubicBezTo>
                      <a:pt x="36656" y="9780"/>
                      <a:pt x="36584" y="9780"/>
                      <a:pt x="36512" y="9780"/>
                    </a:cubicBezTo>
                    <a:cubicBezTo>
                      <a:pt x="35440" y="9780"/>
                      <a:pt x="34382" y="9665"/>
                      <a:pt x="33339" y="9463"/>
                    </a:cubicBezTo>
                    <a:cubicBezTo>
                      <a:pt x="32076" y="9180"/>
                      <a:pt x="30847" y="8782"/>
                      <a:pt x="29667" y="8267"/>
                    </a:cubicBezTo>
                    <a:cubicBezTo>
                      <a:pt x="27258" y="7237"/>
                      <a:pt x="24883" y="6057"/>
                      <a:pt x="22524" y="4961"/>
                    </a:cubicBezTo>
                    <a:cubicBezTo>
                      <a:pt x="20231" y="3881"/>
                      <a:pt x="17955" y="2734"/>
                      <a:pt x="15612" y="1771"/>
                    </a:cubicBezTo>
                    <a:cubicBezTo>
                      <a:pt x="13369" y="824"/>
                      <a:pt x="11027" y="159"/>
                      <a:pt x="8585" y="26"/>
                    </a:cubicBezTo>
                    <a:cubicBezTo>
                      <a:pt x="8279" y="9"/>
                      <a:pt x="7974" y="0"/>
                      <a:pt x="7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444" name="Google Shape;2444;p48"/>
          <p:cNvSpPr/>
          <p:nvPr/>
        </p:nvSpPr>
        <p:spPr>
          <a:xfrm flipH="1">
            <a:off x="8374063" y="5350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5" name="Google Shape;2445;p48"/>
          <p:cNvSpPr/>
          <p:nvPr/>
        </p:nvSpPr>
        <p:spPr>
          <a:xfrm flipH="1">
            <a:off x="7180405" y="355820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6" name="Google Shape;2446;p48"/>
          <p:cNvSpPr/>
          <p:nvPr/>
        </p:nvSpPr>
        <p:spPr>
          <a:xfrm flipH="1">
            <a:off x="2735049" y="1464544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7" name="Google Shape;2447;p48"/>
          <p:cNvSpPr/>
          <p:nvPr/>
        </p:nvSpPr>
        <p:spPr>
          <a:xfrm flipH="1">
            <a:off x="4407896" y="488081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8" name="Google Shape;2448;p48"/>
          <p:cNvSpPr/>
          <p:nvPr/>
        </p:nvSpPr>
        <p:spPr>
          <a:xfrm flipH="1">
            <a:off x="5751996" y="4112759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9" name="Google Shape;2449;p48"/>
          <p:cNvSpPr/>
          <p:nvPr/>
        </p:nvSpPr>
        <p:spPr>
          <a:xfrm flipH="1">
            <a:off x="5727955" y="8475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49"/>
          <p:cNvSpPr txBox="1"/>
          <p:nvPr>
            <p:ph type="title"/>
          </p:nvPr>
        </p:nvSpPr>
        <p:spPr>
          <a:xfrm>
            <a:off x="2818800" y="265475"/>
            <a:ext cx="34212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Arcgis Dashboard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5" name="Google Shape;2455;p49"/>
          <p:cNvSpPr txBox="1"/>
          <p:nvPr>
            <p:ph idx="1" type="subTitle"/>
          </p:nvPr>
        </p:nvSpPr>
        <p:spPr>
          <a:xfrm>
            <a:off x="1459950" y="3968275"/>
            <a:ext cx="62241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ArcGIS Weather Dashboard provides real-time U.S. weather alerts, including storms, heat waves, and hurricanes, through an interactive map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Google Shape;2456;p49"/>
          <p:cNvSpPr/>
          <p:nvPr/>
        </p:nvSpPr>
        <p:spPr>
          <a:xfrm flipH="1">
            <a:off x="3857000" y="32797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9"/>
          <p:cNvSpPr/>
          <p:nvPr/>
        </p:nvSpPr>
        <p:spPr>
          <a:xfrm flipH="1">
            <a:off x="5219505" y="33647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9"/>
          <p:cNvSpPr/>
          <p:nvPr/>
        </p:nvSpPr>
        <p:spPr>
          <a:xfrm flipH="1">
            <a:off x="4644609" y="154388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9" name="Google Shape;24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50" y="920124"/>
            <a:ext cx="6539275" cy="292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50"/>
          <p:cNvSpPr txBox="1"/>
          <p:nvPr>
            <p:ph type="title"/>
          </p:nvPr>
        </p:nvSpPr>
        <p:spPr>
          <a:xfrm>
            <a:off x="1929025" y="308075"/>
            <a:ext cx="5210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Ambient Weather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Dashboard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5" name="Google Shape;2465;p50"/>
          <p:cNvSpPr txBox="1"/>
          <p:nvPr>
            <p:ph idx="1" type="subTitle"/>
          </p:nvPr>
        </p:nvSpPr>
        <p:spPr>
          <a:xfrm>
            <a:off x="1459950" y="3846350"/>
            <a:ext cx="6224100" cy="11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Ambient Weather Dashboard delivers hyper-local, real-time weather data from personal weather stations, tracking metrics like temperature, humidity, wind speed, and rainfall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6" name="Google Shape;2466;p50"/>
          <p:cNvSpPr/>
          <p:nvPr/>
        </p:nvSpPr>
        <p:spPr>
          <a:xfrm flipH="1">
            <a:off x="3857000" y="32797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50"/>
          <p:cNvSpPr/>
          <p:nvPr/>
        </p:nvSpPr>
        <p:spPr>
          <a:xfrm flipH="1">
            <a:off x="5219505" y="33647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50"/>
          <p:cNvSpPr/>
          <p:nvPr/>
        </p:nvSpPr>
        <p:spPr>
          <a:xfrm flipH="1">
            <a:off x="4644609" y="154388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9" name="Google Shape;24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363" y="897975"/>
            <a:ext cx="5717734" cy="28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51"/>
          <p:cNvSpPr/>
          <p:nvPr/>
        </p:nvSpPr>
        <p:spPr>
          <a:xfrm>
            <a:off x="4249770" y="1061488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5" name="Google Shape;2475;p51"/>
          <p:cNvSpPr txBox="1"/>
          <p:nvPr>
            <p:ph type="title"/>
          </p:nvPr>
        </p:nvSpPr>
        <p:spPr>
          <a:xfrm>
            <a:off x="4141725" y="2467500"/>
            <a:ext cx="45861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6" name="Google Shape;2476;p51"/>
          <p:cNvSpPr txBox="1"/>
          <p:nvPr>
            <p:ph idx="1" type="subTitle"/>
          </p:nvPr>
        </p:nvSpPr>
        <p:spPr>
          <a:xfrm>
            <a:off x="4141725" y="3064400"/>
            <a:ext cx="43602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Methods and Techniques Used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7" name="Google Shape;2477;p51"/>
          <p:cNvSpPr txBox="1"/>
          <p:nvPr>
            <p:ph idx="2" type="title"/>
          </p:nvPr>
        </p:nvSpPr>
        <p:spPr>
          <a:xfrm>
            <a:off x="4430557" y="1285150"/>
            <a:ext cx="11811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78" name="Google Shape;2478;p51"/>
          <p:cNvGrpSpPr/>
          <p:nvPr/>
        </p:nvGrpSpPr>
        <p:grpSpPr>
          <a:xfrm>
            <a:off x="273350" y="3384301"/>
            <a:ext cx="168361" cy="263393"/>
            <a:chOff x="541375" y="1934701"/>
            <a:chExt cx="168361" cy="263393"/>
          </a:xfrm>
        </p:grpSpPr>
        <p:sp>
          <p:nvSpPr>
            <p:cNvPr id="2479" name="Google Shape;2479;p51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7788900" y="403303"/>
            <a:ext cx="170170" cy="263393"/>
            <a:chOff x="1223537" y="2032528"/>
            <a:chExt cx="170170" cy="263393"/>
          </a:xfrm>
        </p:grpSpPr>
        <p:sp>
          <p:nvSpPr>
            <p:cNvPr id="2482" name="Google Shape;2482;p51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84" name="Google Shape;2484;p51"/>
          <p:cNvGrpSpPr/>
          <p:nvPr/>
        </p:nvGrpSpPr>
        <p:grpSpPr>
          <a:xfrm>
            <a:off x="8876038" y="1763475"/>
            <a:ext cx="168361" cy="261749"/>
            <a:chOff x="1877913" y="1847725"/>
            <a:chExt cx="168361" cy="261749"/>
          </a:xfrm>
        </p:grpSpPr>
        <p:sp>
          <p:nvSpPr>
            <p:cNvPr id="2485" name="Google Shape;2485;p51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6" name="Google Shape;2486;p51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87" name="Google Shape;2487;p51"/>
          <p:cNvGrpSpPr/>
          <p:nvPr/>
        </p:nvGrpSpPr>
        <p:grpSpPr>
          <a:xfrm>
            <a:off x="4843312" y="4844686"/>
            <a:ext cx="168361" cy="263393"/>
            <a:chOff x="1637537" y="2448498"/>
            <a:chExt cx="168361" cy="263393"/>
          </a:xfrm>
        </p:grpSpPr>
        <p:sp>
          <p:nvSpPr>
            <p:cNvPr id="2488" name="Google Shape;2488;p51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90" name="Google Shape;2490;p51"/>
          <p:cNvGrpSpPr/>
          <p:nvPr/>
        </p:nvGrpSpPr>
        <p:grpSpPr>
          <a:xfrm>
            <a:off x="630923" y="453186"/>
            <a:ext cx="168361" cy="263393"/>
            <a:chOff x="883360" y="2474311"/>
            <a:chExt cx="168361" cy="263393"/>
          </a:xfrm>
        </p:grpSpPr>
        <p:sp>
          <p:nvSpPr>
            <p:cNvPr id="2491" name="Google Shape;2491;p51"/>
            <p:cNvSpPr/>
            <p:nvPr/>
          </p:nvSpPr>
          <p:spPr>
            <a:xfrm>
              <a:off x="883360" y="247431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931370" y="2570494"/>
              <a:ext cx="50147" cy="113940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93" name="Google Shape;2493;p51"/>
          <p:cNvGrpSpPr/>
          <p:nvPr/>
        </p:nvGrpSpPr>
        <p:grpSpPr>
          <a:xfrm>
            <a:off x="4936031" y="403959"/>
            <a:ext cx="170170" cy="262078"/>
            <a:chOff x="1240143" y="2855097"/>
            <a:chExt cx="170170" cy="262078"/>
          </a:xfrm>
        </p:grpSpPr>
        <p:sp>
          <p:nvSpPr>
            <p:cNvPr id="2494" name="Google Shape;2494;p51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96" name="Google Shape;2496;p51"/>
          <p:cNvGrpSpPr/>
          <p:nvPr/>
        </p:nvGrpSpPr>
        <p:grpSpPr>
          <a:xfrm>
            <a:off x="1553513" y="4787163"/>
            <a:ext cx="168361" cy="261749"/>
            <a:chOff x="1877913" y="1847725"/>
            <a:chExt cx="168361" cy="261749"/>
          </a:xfrm>
        </p:grpSpPr>
        <p:sp>
          <p:nvSpPr>
            <p:cNvPr id="2497" name="Google Shape;2497;p51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99" name="Google Shape;2499;p51"/>
          <p:cNvGrpSpPr/>
          <p:nvPr/>
        </p:nvGrpSpPr>
        <p:grpSpPr>
          <a:xfrm>
            <a:off x="642081" y="981533"/>
            <a:ext cx="3150894" cy="3180434"/>
            <a:chOff x="-4257137" y="276283"/>
            <a:chExt cx="3150894" cy="3180434"/>
          </a:xfrm>
        </p:grpSpPr>
        <p:grpSp>
          <p:nvGrpSpPr>
            <p:cNvPr id="2500" name="Google Shape;2500;p51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2501" name="Google Shape;2501;p51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2" name="Google Shape;2502;p51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3" name="Google Shape;2503;p51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4" name="Google Shape;2504;p51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5" name="Google Shape;2505;p51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6" name="Google Shape;2506;p51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7" name="Google Shape;2507;p51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8" name="Google Shape;2508;p51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9" name="Google Shape;2509;p51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0" name="Google Shape;2510;p51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1" name="Google Shape;2511;p51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2" name="Google Shape;2512;p51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3" name="Google Shape;2513;p51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4" name="Google Shape;2514;p51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5" name="Google Shape;2515;p51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6" name="Google Shape;2516;p51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7" name="Google Shape;2517;p51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8" name="Google Shape;2518;p51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9" name="Google Shape;2519;p51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0" name="Google Shape;2520;p51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1" name="Google Shape;2521;p51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2" name="Google Shape;2522;p51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3" name="Google Shape;2523;p51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4" name="Google Shape;2524;p51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5" name="Google Shape;2525;p51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6" name="Google Shape;2526;p51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7" name="Google Shape;2527;p51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8" name="Google Shape;2528;p51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9" name="Google Shape;2529;p51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0" name="Google Shape;2530;p51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1" name="Google Shape;2531;p51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2" name="Google Shape;2532;p51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3" name="Google Shape;2533;p51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4" name="Google Shape;2534;p51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5" name="Google Shape;2535;p51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6" name="Google Shape;2536;p51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7" name="Google Shape;2537;p51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538" name="Google Shape;2538;p51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39" name="Google Shape;2539;p51"/>
          <p:cNvGrpSpPr/>
          <p:nvPr/>
        </p:nvGrpSpPr>
        <p:grpSpPr>
          <a:xfrm>
            <a:off x="7121921" y="3534013"/>
            <a:ext cx="3320595" cy="1723840"/>
            <a:chOff x="4666075" y="3825750"/>
            <a:chExt cx="2868269" cy="1489021"/>
          </a:xfrm>
        </p:grpSpPr>
        <p:sp>
          <p:nvSpPr>
            <p:cNvPr id="2540" name="Google Shape;2540;p51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1" name="Google Shape;2541;p51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2" name="Google Shape;2542;p51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3" name="Google Shape;2543;p51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4" name="Google Shape;2544;p51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5" name="Google Shape;2545;p51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6" name="Google Shape;2546;p51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7" name="Google Shape;2547;p51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8" name="Google Shape;2548;p51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9" name="Google Shape;2549;p51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0" name="Google Shape;2550;p51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1" name="Google Shape;2551;p51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2" name="Google Shape;2552;p51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3" name="Google Shape;2553;p51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4" name="Google Shape;2554;p51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5" name="Google Shape;2555;p51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6" name="Google Shape;2556;p51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7" name="Google Shape;2557;p51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8" name="Google Shape;2558;p51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9" name="Google Shape;2559;p51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0" name="Google Shape;2560;p51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5" name="Google Shape;2565;p51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67" name="Google Shape;2567;p51"/>
          <p:cNvGrpSpPr/>
          <p:nvPr/>
        </p:nvGrpSpPr>
        <p:grpSpPr>
          <a:xfrm>
            <a:off x="5768138" y="3647700"/>
            <a:ext cx="168361" cy="261749"/>
            <a:chOff x="1877913" y="1847725"/>
            <a:chExt cx="168361" cy="261749"/>
          </a:xfrm>
        </p:grpSpPr>
        <p:sp>
          <p:nvSpPr>
            <p:cNvPr id="2568" name="Google Shape;2568;p51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70" name="Google Shape;2570;p51"/>
          <p:cNvSpPr/>
          <p:nvPr/>
        </p:nvSpPr>
        <p:spPr>
          <a:xfrm flipH="1">
            <a:off x="3792975" y="379496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1" name="Google Shape;2571;p51"/>
          <p:cNvSpPr/>
          <p:nvPr/>
        </p:nvSpPr>
        <p:spPr>
          <a:xfrm flipH="1">
            <a:off x="6744717" y="13451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Meteorological Day at School by Slidesgo">
  <a:themeElements>
    <a:clrScheme name="Simple Light">
      <a:dk1>
        <a:srgbClr val="CAEBED"/>
      </a:dk1>
      <a:lt1>
        <a:srgbClr val="FFFFFF"/>
      </a:lt1>
      <a:dk2>
        <a:srgbClr val="EE8EBF"/>
      </a:dk2>
      <a:lt2>
        <a:srgbClr val="D0AADF"/>
      </a:lt2>
      <a:accent1>
        <a:srgbClr val="5B98A0"/>
      </a:accent1>
      <a:accent2>
        <a:srgbClr val="BCE6E9"/>
      </a:accent2>
      <a:accent3>
        <a:srgbClr val="3D6D70"/>
      </a:accent3>
      <a:accent4>
        <a:srgbClr val="9AD7DF"/>
      </a:accent4>
      <a:accent5>
        <a:srgbClr val="36C834"/>
      </a:accent5>
      <a:accent6>
        <a:srgbClr val="FFD600"/>
      </a:accent6>
      <a:hlink>
        <a:srgbClr val="F794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