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14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602FE9-5F1C-420A-B696-5A811BE26A2D}" v="149" dt="2025-06-18T04:15:29.3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it kumar" userId="a3cbb26f44099229" providerId="LiveId" clId="{1F602FE9-5F1C-420A-B696-5A811BE26A2D}"/>
    <pc:docChg chg="undo redo custSel addSld modSld sldOrd">
      <pc:chgData name="Rohit kumar" userId="a3cbb26f44099229" providerId="LiveId" clId="{1F602FE9-5F1C-420A-B696-5A811BE26A2D}" dt="2025-06-18T04:18:26.653" v="2990" actId="1076"/>
      <pc:docMkLst>
        <pc:docMk/>
      </pc:docMkLst>
      <pc:sldChg chg="addSp modSp new mod">
        <pc:chgData name="Rohit kumar" userId="a3cbb26f44099229" providerId="LiveId" clId="{1F602FE9-5F1C-420A-B696-5A811BE26A2D}" dt="2025-06-17T12:34:41.857" v="308" actId="113"/>
        <pc:sldMkLst>
          <pc:docMk/>
          <pc:sldMk cId="4262701537" sldId="256"/>
        </pc:sldMkLst>
        <pc:spChg chg="mod">
          <ac:chgData name="Rohit kumar" userId="a3cbb26f44099229" providerId="LiveId" clId="{1F602FE9-5F1C-420A-B696-5A811BE26A2D}" dt="2025-06-17T12:23:12.852" v="88" actId="1076"/>
          <ac:spMkLst>
            <pc:docMk/>
            <pc:sldMk cId="4262701537" sldId="256"/>
            <ac:spMk id="2" creationId="{E5DC83D7-E6EC-A7DC-A8E2-9833E7243430}"/>
          </ac:spMkLst>
        </pc:spChg>
        <pc:spChg chg="mod">
          <ac:chgData name="Rohit kumar" userId="a3cbb26f44099229" providerId="LiveId" clId="{1F602FE9-5F1C-420A-B696-5A811BE26A2D}" dt="2025-06-17T12:34:41.857" v="308" actId="113"/>
          <ac:spMkLst>
            <pc:docMk/>
            <pc:sldMk cId="4262701537" sldId="256"/>
            <ac:spMk id="3" creationId="{21749727-A309-4220-17D2-B4D0AF82E4F1}"/>
          </ac:spMkLst>
        </pc:spChg>
        <pc:picChg chg="add mod">
          <ac:chgData name="Rohit kumar" userId="a3cbb26f44099229" providerId="LiveId" clId="{1F602FE9-5F1C-420A-B696-5A811BE26A2D}" dt="2025-06-17T12:24:35.488" v="95" actId="14100"/>
          <ac:picMkLst>
            <pc:docMk/>
            <pc:sldMk cId="4262701537" sldId="256"/>
            <ac:picMk id="5" creationId="{00D8ED65-4BD9-CF71-707A-14F18663ECA1}"/>
          </ac:picMkLst>
        </pc:picChg>
      </pc:sldChg>
      <pc:sldChg chg="addSp delSp modSp new mod">
        <pc:chgData name="Rohit kumar" userId="a3cbb26f44099229" providerId="LiveId" clId="{1F602FE9-5F1C-420A-B696-5A811BE26A2D}" dt="2025-06-18T04:18:26.653" v="2990" actId="1076"/>
        <pc:sldMkLst>
          <pc:docMk/>
          <pc:sldMk cId="2163135222" sldId="257"/>
        </pc:sldMkLst>
        <pc:spChg chg="mod">
          <ac:chgData name="Rohit kumar" userId="a3cbb26f44099229" providerId="LiveId" clId="{1F602FE9-5F1C-420A-B696-5A811BE26A2D}" dt="2025-06-18T04:16:09.493" v="2943" actId="1076"/>
          <ac:spMkLst>
            <pc:docMk/>
            <pc:sldMk cId="2163135222" sldId="257"/>
            <ac:spMk id="2" creationId="{7B6B5116-D75F-2EB4-EECD-9E135BDE34EB}"/>
          </ac:spMkLst>
        </pc:spChg>
        <pc:spChg chg="del mod">
          <ac:chgData name="Rohit kumar" userId="a3cbb26f44099229" providerId="LiveId" clId="{1F602FE9-5F1C-420A-B696-5A811BE26A2D}" dt="2025-06-17T12:28:02.611" v="192"/>
          <ac:spMkLst>
            <pc:docMk/>
            <pc:sldMk cId="2163135222" sldId="257"/>
            <ac:spMk id="3" creationId="{705D9BDF-0542-FB2C-8A99-9CFBCE7BD84B}"/>
          </ac:spMkLst>
        </pc:spChg>
        <pc:spChg chg="add mod">
          <ac:chgData name="Rohit kumar" userId="a3cbb26f44099229" providerId="LiveId" clId="{1F602FE9-5F1C-420A-B696-5A811BE26A2D}" dt="2025-06-18T04:18:26.653" v="2990" actId="1076"/>
          <ac:spMkLst>
            <pc:docMk/>
            <pc:sldMk cId="2163135222" sldId="257"/>
            <ac:spMk id="3" creationId="{CA9D993B-EF3E-39F7-E182-C7B012E04B94}"/>
          </ac:spMkLst>
        </pc:spChg>
        <pc:spChg chg="add">
          <ac:chgData name="Rohit kumar" userId="a3cbb26f44099229" providerId="LiveId" clId="{1F602FE9-5F1C-420A-B696-5A811BE26A2D}" dt="2025-06-17T12:20:24.969" v="22"/>
          <ac:spMkLst>
            <pc:docMk/>
            <pc:sldMk cId="2163135222" sldId="257"/>
            <ac:spMk id="6" creationId="{707CCB07-95B5-9F02-913C-CDC73D20E3C8}"/>
          </ac:spMkLst>
        </pc:spChg>
        <pc:spChg chg="add">
          <ac:chgData name="Rohit kumar" userId="a3cbb26f44099229" providerId="LiveId" clId="{1F602FE9-5F1C-420A-B696-5A811BE26A2D}" dt="2025-06-17T12:20:24.969" v="22"/>
          <ac:spMkLst>
            <pc:docMk/>
            <pc:sldMk cId="2163135222" sldId="257"/>
            <ac:spMk id="7" creationId="{4982D1E7-7DBA-1220-27B1-E43535926ED5}"/>
          </ac:spMkLst>
        </pc:spChg>
        <pc:spChg chg="add">
          <ac:chgData name="Rohit kumar" userId="a3cbb26f44099229" providerId="LiveId" clId="{1F602FE9-5F1C-420A-B696-5A811BE26A2D}" dt="2025-06-17T12:20:24.969" v="22"/>
          <ac:spMkLst>
            <pc:docMk/>
            <pc:sldMk cId="2163135222" sldId="257"/>
            <ac:spMk id="8" creationId="{15256CF1-1F11-76BB-0E13-23D470546A89}"/>
          </ac:spMkLst>
        </pc:spChg>
        <pc:spChg chg="add">
          <ac:chgData name="Rohit kumar" userId="a3cbb26f44099229" providerId="LiveId" clId="{1F602FE9-5F1C-420A-B696-5A811BE26A2D}" dt="2025-06-17T12:20:24.969" v="22"/>
          <ac:spMkLst>
            <pc:docMk/>
            <pc:sldMk cId="2163135222" sldId="257"/>
            <ac:spMk id="9" creationId="{ECC58CE9-9072-8953-BC8A-312D6C7EE5AD}"/>
          </ac:spMkLst>
        </pc:spChg>
        <pc:spChg chg="add">
          <ac:chgData name="Rohit kumar" userId="a3cbb26f44099229" providerId="LiveId" clId="{1F602FE9-5F1C-420A-B696-5A811BE26A2D}" dt="2025-06-17T12:20:24.969" v="22"/>
          <ac:spMkLst>
            <pc:docMk/>
            <pc:sldMk cId="2163135222" sldId="257"/>
            <ac:spMk id="10" creationId="{A5872F51-EA1D-46A5-318B-27B156456BC4}"/>
          </ac:spMkLst>
        </pc:spChg>
        <pc:spChg chg="add">
          <ac:chgData name="Rohit kumar" userId="a3cbb26f44099229" providerId="LiveId" clId="{1F602FE9-5F1C-420A-B696-5A811BE26A2D}" dt="2025-06-17T12:20:24.969" v="22"/>
          <ac:spMkLst>
            <pc:docMk/>
            <pc:sldMk cId="2163135222" sldId="257"/>
            <ac:spMk id="11" creationId="{6BF6F3D3-0925-B7DC-E52A-5892F5C86F98}"/>
          </ac:spMkLst>
        </pc:spChg>
        <pc:spChg chg="add">
          <ac:chgData name="Rohit kumar" userId="a3cbb26f44099229" providerId="LiveId" clId="{1F602FE9-5F1C-420A-B696-5A811BE26A2D}" dt="2025-06-17T12:20:24.969" v="22"/>
          <ac:spMkLst>
            <pc:docMk/>
            <pc:sldMk cId="2163135222" sldId="257"/>
            <ac:spMk id="12" creationId="{6FD090A4-794D-919F-09AC-AF072F421A00}"/>
          </ac:spMkLst>
        </pc:spChg>
        <pc:spChg chg="add">
          <ac:chgData name="Rohit kumar" userId="a3cbb26f44099229" providerId="LiveId" clId="{1F602FE9-5F1C-420A-B696-5A811BE26A2D}" dt="2025-06-17T12:20:24.969" v="22"/>
          <ac:spMkLst>
            <pc:docMk/>
            <pc:sldMk cId="2163135222" sldId="257"/>
            <ac:spMk id="14" creationId="{19AE53AD-46D2-F19D-9B0F-A5ABE4064D1C}"/>
          </ac:spMkLst>
        </pc:spChg>
        <pc:spChg chg="add">
          <ac:chgData name="Rohit kumar" userId="a3cbb26f44099229" providerId="LiveId" clId="{1F602FE9-5F1C-420A-B696-5A811BE26A2D}" dt="2025-06-17T12:20:24.969" v="22"/>
          <ac:spMkLst>
            <pc:docMk/>
            <pc:sldMk cId="2163135222" sldId="257"/>
            <ac:spMk id="16" creationId="{65D50137-D549-BD89-4DB3-7869A07F6AD7}"/>
          </ac:spMkLst>
        </pc:spChg>
        <pc:spChg chg="add">
          <ac:chgData name="Rohit kumar" userId="a3cbb26f44099229" providerId="LiveId" clId="{1F602FE9-5F1C-420A-B696-5A811BE26A2D}" dt="2025-06-17T12:20:24.969" v="22"/>
          <ac:spMkLst>
            <pc:docMk/>
            <pc:sldMk cId="2163135222" sldId="257"/>
            <ac:spMk id="17" creationId="{82F5A40E-B42E-CA8E-EB1A-25F4D7BE391D}"/>
          </ac:spMkLst>
        </pc:spChg>
        <pc:spChg chg="add mod">
          <ac:chgData name="Rohit kumar" userId="a3cbb26f44099229" providerId="LiveId" clId="{1F602FE9-5F1C-420A-B696-5A811BE26A2D}" dt="2025-06-17T13:30:24.055" v="1078" actId="1076"/>
          <ac:spMkLst>
            <pc:docMk/>
            <pc:sldMk cId="2163135222" sldId="257"/>
            <ac:spMk id="18" creationId="{6D0A3A3D-6FDD-DBAA-12FD-518DFC91E8A3}"/>
          </ac:spMkLst>
        </pc:spChg>
        <pc:spChg chg="add mod">
          <ac:chgData name="Rohit kumar" userId="a3cbb26f44099229" providerId="LiveId" clId="{1F602FE9-5F1C-420A-B696-5A811BE26A2D}" dt="2025-06-17T13:36:50.499" v="1116" actId="2711"/>
          <ac:spMkLst>
            <pc:docMk/>
            <pc:sldMk cId="2163135222" sldId="257"/>
            <ac:spMk id="19" creationId="{992C78E9-2F9E-4CDD-2DE6-82E9276152F4}"/>
          </ac:spMkLst>
        </pc:spChg>
        <pc:spChg chg="add">
          <ac:chgData name="Rohit kumar" userId="a3cbb26f44099229" providerId="LiveId" clId="{1F602FE9-5F1C-420A-B696-5A811BE26A2D}" dt="2025-06-17T12:29:45.325" v="201"/>
          <ac:spMkLst>
            <pc:docMk/>
            <pc:sldMk cId="2163135222" sldId="257"/>
            <ac:spMk id="20" creationId="{AFC43545-D212-4DBF-A0E7-1A6599F7D9E8}"/>
          </ac:spMkLst>
        </pc:spChg>
        <pc:spChg chg="add">
          <ac:chgData name="Rohit kumar" userId="a3cbb26f44099229" providerId="LiveId" clId="{1F602FE9-5F1C-420A-B696-5A811BE26A2D}" dt="2025-06-17T12:29:58.026" v="211"/>
          <ac:spMkLst>
            <pc:docMk/>
            <pc:sldMk cId="2163135222" sldId="257"/>
            <ac:spMk id="21" creationId="{3AEECE5B-0ACA-BF9D-7ADC-69719811CC4E}"/>
          </ac:spMkLst>
        </pc:spChg>
        <pc:spChg chg="add">
          <ac:chgData name="Rohit kumar" userId="a3cbb26f44099229" providerId="LiveId" clId="{1F602FE9-5F1C-420A-B696-5A811BE26A2D}" dt="2025-06-17T12:30:03.317" v="212"/>
          <ac:spMkLst>
            <pc:docMk/>
            <pc:sldMk cId="2163135222" sldId="257"/>
            <ac:spMk id="22" creationId="{C23CF542-8C2D-1674-02CF-1B6D4C94ABC3}"/>
          </ac:spMkLst>
        </pc:spChg>
        <pc:spChg chg="add mod">
          <ac:chgData name="Rohit kumar" userId="a3cbb26f44099229" providerId="LiveId" clId="{1F602FE9-5F1C-420A-B696-5A811BE26A2D}" dt="2025-06-17T12:30:12.586" v="216" actId="1076"/>
          <ac:spMkLst>
            <pc:docMk/>
            <pc:sldMk cId="2163135222" sldId="257"/>
            <ac:spMk id="23" creationId="{94931E08-0925-C2A1-A0C2-80B9F243522A}"/>
          </ac:spMkLst>
        </pc:spChg>
        <pc:spChg chg="add">
          <ac:chgData name="Rohit kumar" userId="a3cbb26f44099229" providerId="LiveId" clId="{1F602FE9-5F1C-420A-B696-5A811BE26A2D}" dt="2025-06-17T12:30:49.679" v="231"/>
          <ac:spMkLst>
            <pc:docMk/>
            <pc:sldMk cId="2163135222" sldId="257"/>
            <ac:spMk id="24" creationId="{2FB7D8BB-F447-1752-7E2D-E0CD8B08D2F0}"/>
          </ac:spMkLst>
        </pc:spChg>
        <pc:spChg chg="add">
          <ac:chgData name="Rohit kumar" userId="a3cbb26f44099229" providerId="LiveId" clId="{1F602FE9-5F1C-420A-B696-5A811BE26A2D}" dt="2025-06-17T12:30:54.022" v="233"/>
          <ac:spMkLst>
            <pc:docMk/>
            <pc:sldMk cId="2163135222" sldId="257"/>
            <ac:spMk id="25" creationId="{F6B75131-814E-05A2-24F6-ACDB3EFEFB49}"/>
          </ac:spMkLst>
        </pc:spChg>
        <pc:spChg chg="add mod">
          <ac:chgData name="Rohit kumar" userId="a3cbb26f44099229" providerId="LiveId" clId="{1F602FE9-5F1C-420A-B696-5A811BE26A2D}" dt="2025-06-17T12:30:55.426" v="235"/>
          <ac:spMkLst>
            <pc:docMk/>
            <pc:sldMk cId="2163135222" sldId="257"/>
            <ac:spMk id="26" creationId="{DB3339CB-A95D-795F-B0F0-8FD00E000CFB}"/>
          </ac:spMkLst>
        </pc:spChg>
        <pc:spChg chg="add mod">
          <ac:chgData name="Rohit kumar" userId="a3cbb26f44099229" providerId="LiveId" clId="{1F602FE9-5F1C-420A-B696-5A811BE26A2D}" dt="2025-06-17T13:31:47.798" v="1111" actId="20577"/>
          <ac:spMkLst>
            <pc:docMk/>
            <pc:sldMk cId="2163135222" sldId="257"/>
            <ac:spMk id="27" creationId="{44FBB172-2BBD-CA63-8AAF-9A95D3AF6954}"/>
          </ac:spMkLst>
        </pc:spChg>
        <pc:spChg chg="add">
          <ac:chgData name="Rohit kumar" userId="a3cbb26f44099229" providerId="LiveId" clId="{1F602FE9-5F1C-420A-B696-5A811BE26A2D}" dt="2025-06-17T12:31:41.636" v="242"/>
          <ac:spMkLst>
            <pc:docMk/>
            <pc:sldMk cId="2163135222" sldId="257"/>
            <ac:spMk id="28" creationId="{0C23353A-6FA2-B08F-E29F-5C1422B2F132}"/>
          </ac:spMkLst>
        </pc:spChg>
        <pc:spChg chg="add mod">
          <ac:chgData name="Rohit kumar" userId="a3cbb26f44099229" providerId="LiveId" clId="{1F602FE9-5F1C-420A-B696-5A811BE26A2D}" dt="2025-06-17T12:31:42.986" v="244"/>
          <ac:spMkLst>
            <pc:docMk/>
            <pc:sldMk cId="2163135222" sldId="257"/>
            <ac:spMk id="29" creationId="{7826103D-165F-BBCA-2C1A-1C29D8B6AD09}"/>
          </ac:spMkLst>
        </pc:spChg>
      </pc:sldChg>
      <pc:sldChg chg="modSp new mod">
        <pc:chgData name="Rohit kumar" userId="a3cbb26f44099229" providerId="LiveId" clId="{1F602FE9-5F1C-420A-B696-5A811BE26A2D}" dt="2025-06-18T02:39:39.608" v="1538" actId="20577"/>
        <pc:sldMkLst>
          <pc:docMk/>
          <pc:sldMk cId="1145079164" sldId="258"/>
        </pc:sldMkLst>
        <pc:spChg chg="mod">
          <ac:chgData name="Rohit kumar" userId="a3cbb26f44099229" providerId="LiveId" clId="{1F602FE9-5F1C-420A-B696-5A811BE26A2D}" dt="2025-06-17T13:37:28.509" v="1125" actId="1076"/>
          <ac:spMkLst>
            <pc:docMk/>
            <pc:sldMk cId="1145079164" sldId="258"/>
            <ac:spMk id="2" creationId="{ACD0AAAB-7F53-57DB-8E76-613D1DC4BCD3}"/>
          </ac:spMkLst>
        </pc:spChg>
        <pc:spChg chg="mod">
          <ac:chgData name="Rohit kumar" userId="a3cbb26f44099229" providerId="LiveId" clId="{1F602FE9-5F1C-420A-B696-5A811BE26A2D}" dt="2025-06-18T02:39:39.608" v="1538" actId="20577"/>
          <ac:spMkLst>
            <pc:docMk/>
            <pc:sldMk cId="1145079164" sldId="258"/>
            <ac:spMk id="3" creationId="{72521156-0829-3805-9BC6-11996527E085}"/>
          </ac:spMkLst>
        </pc:spChg>
      </pc:sldChg>
      <pc:sldChg chg="addSp delSp modSp new mod">
        <pc:chgData name="Rohit kumar" userId="a3cbb26f44099229" providerId="LiveId" clId="{1F602FE9-5F1C-420A-B696-5A811BE26A2D}" dt="2025-06-17T13:38:52.260" v="1137" actId="1076"/>
        <pc:sldMkLst>
          <pc:docMk/>
          <pc:sldMk cId="2624030871" sldId="259"/>
        </pc:sldMkLst>
        <pc:spChg chg="del">
          <ac:chgData name="Rohit kumar" userId="a3cbb26f44099229" providerId="LiveId" clId="{1F602FE9-5F1C-420A-B696-5A811BE26A2D}" dt="2025-06-17T13:13:13.646" v="712" actId="478"/>
          <ac:spMkLst>
            <pc:docMk/>
            <pc:sldMk cId="2624030871" sldId="259"/>
            <ac:spMk id="2" creationId="{EE75D207-01D5-14EA-BEAA-C05F6B188257}"/>
          </ac:spMkLst>
        </pc:spChg>
        <pc:spChg chg="mod">
          <ac:chgData name="Rohit kumar" userId="a3cbb26f44099229" providerId="LiveId" clId="{1F602FE9-5F1C-420A-B696-5A811BE26A2D}" dt="2025-06-17T13:38:52.260" v="1137" actId="1076"/>
          <ac:spMkLst>
            <pc:docMk/>
            <pc:sldMk cId="2624030871" sldId="259"/>
            <ac:spMk id="3" creationId="{61A934A5-BF3F-4773-5D3E-49AC157E75F2}"/>
          </ac:spMkLst>
        </pc:spChg>
        <pc:picChg chg="add mod">
          <ac:chgData name="Rohit kumar" userId="a3cbb26f44099229" providerId="LiveId" clId="{1F602FE9-5F1C-420A-B696-5A811BE26A2D}" dt="2025-06-17T13:28:52.662" v="1069" actId="1076"/>
          <ac:picMkLst>
            <pc:docMk/>
            <pc:sldMk cId="2624030871" sldId="259"/>
            <ac:picMk id="4" creationId="{A197F5D0-493D-8CDE-7103-7B77AE0E8EC5}"/>
          </ac:picMkLst>
        </pc:picChg>
      </pc:sldChg>
      <pc:sldChg chg="addSp delSp modSp new mod">
        <pc:chgData name="Rohit kumar" userId="a3cbb26f44099229" providerId="LiveId" clId="{1F602FE9-5F1C-420A-B696-5A811BE26A2D}" dt="2025-06-18T04:01:28.339" v="2926" actId="1076"/>
        <pc:sldMkLst>
          <pc:docMk/>
          <pc:sldMk cId="2537530969" sldId="260"/>
        </pc:sldMkLst>
        <pc:spChg chg="mod">
          <ac:chgData name="Rohit kumar" userId="a3cbb26f44099229" providerId="LiveId" clId="{1F602FE9-5F1C-420A-B696-5A811BE26A2D}" dt="2025-06-18T04:01:28.339" v="2926" actId="1076"/>
          <ac:spMkLst>
            <pc:docMk/>
            <pc:sldMk cId="2537530969" sldId="260"/>
            <ac:spMk id="2" creationId="{43BB3C76-D8CE-66EF-0776-44624D794D9E}"/>
          </ac:spMkLst>
        </pc:spChg>
        <pc:spChg chg="mod">
          <ac:chgData name="Rohit kumar" userId="a3cbb26f44099229" providerId="LiveId" clId="{1F602FE9-5F1C-420A-B696-5A811BE26A2D}" dt="2025-06-18T03:09:52.578" v="1929" actId="20577"/>
          <ac:spMkLst>
            <pc:docMk/>
            <pc:sldMk cId="2537530969" sldId="260"/>
            <ac:spMk id="3" creationId="{5B84F4EC-B207-F794-6F8B-ACB7591FDFFA}"/>
          </ac:spMkLst>
        </pc:spChg>
        <pc:picChg chg="add mod">
          <ac:chgData name="Rohit kumar" userId="a3cbb26f44099229" providerId="LiveId" clId="{1F602FE9-5F1C-420A-B696-5A811BE26A2D}" dt="2025-06-18T03:08:57.857" v="1891" actId="1076"/>
          <ac:picMkLst>
            <pc:docMk/>
            <pc:sldMk cId="2537530969" sldId="260"/>
            <ac:picMk id="4" creationId="{49501C7B-EDAE-9FB3-2C53-28234B0E2845}"/>
          </ac:picMkLst>
        </pc:picChg>
        <pc:picChg chg="add mod">
          <ac:chgData name="Rohit kumar" userId="a3cbb26f44099229" providerId="LiveId" clId="{1F602FE9-5F1C-420A-B696-5A811BE26A2D}" dt="2025-06-18T03:09:27.496" v="1911" actId="1076"/>
          <ac:picMkLst>
            <pc:docMk/>
            <pc:sldMk cId="2537530969" sldId="260"/>
            <ac:picMk id="5" creationId="{0D1BCE7E-6203-4AEB-AA46-97F063E8B243}"/>
          </ac:picMkLst>
        </pc:picChg>
        <pc:picChg chg="add del mod">
          <ac:chgData name="Rohit kumar" userId="a3cbb26f44099229" providerId="LiveId" clId="{1F602FE9-5F1C-420A-B696-5A811BE26A2D}" dt="2025-06-17T14:15:17.029" v="1443" actId="478"/>
          <ac:picMkLst>
            <pc:docMk/>
            <pc:sldMk cId="2537530969" sldId="260"/>
            <ac:picMk id="6" creationId="{A22B5392-DD2C-6015-8E0B-64F3907A1B10}"/>
          </ac:picMkLst>
        </pc:picChg>
        <pc:picChg chg="add mod">
          <ac:chgData name="Rohit kumar" userId="a3cbb26f44099229" providerId="LiveId" clId="{1F602FE9-5F1C-420A-B696-5A811BE26A2D}" dt="2025-06-18T03:09:56.865" v="1930" actId="1076"/>
          <ac:picMkLst>
            <pc:docMk/>
            <pc:sldMk cId="2537530969" sldId="260"/>
            <ac:picMk id="8" creationId="{FE6F005A-C628-6413-237D-AA11D0BE3A31}"/>
          </ac:picMkLst>
        </pc:picChg>
      </pc:sldChg>
      <pc:sldChg chg="addSp delSp modSp new mod">
        <pc:chgData name="Rohit kumar" userId="a3cbb26f44099229" providerId="LiveId" clId="{1F602FE9-5F1C-420A-B696-5A811BE26A2D}" dt="2025-06-18T03:33:29.707" v="2503" actId="313"/>
        <pc:sldMkLst>
          <pc:docMk/>
          <pc:sldMk cId="3270730642" sldId="261"/>
        </pc:sldMkLst>
        <pc:spChg chg="mod">
          <ac:chgData name="Rohit kumar" userId="a3cbb26f44099229" providerId="LiveId" clId="{1F602FE9-5F1C-420A-B696-5A811BE26A2D}" dt="2025-06-18T03:22:52.478" v="2247" actId="1076"/>
          <ac:spMkLst>
            <pc:docMk/>
            <pc:sldMk cId="3270730642" sldId="261"/>
            <ac:spMk id="2" creationId="{13EE7FC1-7041-5E03-8155-FD74346112B9}"/>
          </ac:spMkLst>
        </pc:spChg>
        <pc:spChg chg="del mod">
          <ac:chgData name="Rohit kumar" userId="a3cbb26f44099229" providerId="LiveId" clId="{1F602FE9-5F1C-420A-B696-5A811BE26A2D}" dt="2025-06-18T03:00:02.539" v="1774" actId="478"/>
          <ac:spMkLst>
            <pc:docMk/>
            <pc:sldMk cId="3270730642" sldId="261"/>
            <ac:spMk id="3" creationId="{B746E376-9D00-ACFE-1BAC-E462EEB75E92}"/>
          </ac:spMkLst>
        </pc:spChg>
        <pc:spChg chg="add del mod">
          <ac:chgData name="Rohit kumar" userId="a3cbb26f44099229" providerId="LiveId" clId="{1F602FE9-5F1C-420A-B696-5A811BE26A2D}" dt="2025-06-18T02:59:45.233" v="1771" actId="478"/>
          <ac:spMkLst>
            <pc:docMk/>
            <pc:sldMk cId="3270730642" sldId="261"/>
            <ac:spMk id="8" creationId="{089BB567-BA28-8F61-4AEF-1FE8E2225201}"/>
          </ac:spMkLst>
        </pc:spChg>
        <pc:spChg chg="add mod">
          <ac:chgData name="Rohit kumar" userId="a3cbb26f44099229" providerId="LiveId" clId="{1F602FE9-5F1C-420A-B696-5A811BE26A2D}" dt="2025-06-18T03:24:12.436" v="2271" actId="20577"/>
          <ac:spMkLst>
            <pc:docMk/>
            <pc:sldMk cId="3270730642" sldId="261"/>
            <ac:spMk id="11" creationId="{241D948B-CA04-E172-3E93-1677AA0BBB78}"/>
          </ac:spMkLst>
        </pc:spChg>
        <pc:spChg chg="add del mod">
          <ac:chgData name="Rohit kumar" userId="a3cbb26f44099229" providerId="LiveId" clId="{1F602FE9-5F1C-420A-B696-5A811BE26A2D}" dt="2025-06-18T03:00:14.759" v="1776" actId="478"/>
          <ac:spMkLst>
            <pc:docMk/>
            <pc:sldMk cId="3270730642" sldId="261"/>
            <ac:spMk id="13" creationId="{B89B6764-2E39-2E10-EA6E-2FBEFF356F5D}"/>
          </ac:spMkLst>
        </pc:spChg>
        <pc:spChg chg="add mod">
          <ac:chgData name="Rohit kumar" userId="a3cbb26f44099229" providerId="LiveId" clId="{1F602FE9-5F1C-420A-B696-5A811BE26A2D}" dt="2025-06-18T03:33:29.707" v="2503" actId="313"/>
          <ac:spMkLst>
            <pc:docMk/>
            <pc:sldMk cId="3270730642" sldId="261"/>
            <ac:spMk id="15" creationId="{AFB7757A-D0A1-E45B-5670-205A12D8F793}"/>
          </ac:spMkLst>
        </pc:spChg>
        <pc:picChg chg="add del mod">
          <ac:chgData name="Rohit kumar" userId="a3cbb26f44099229" providerId="LiveId" clId="{1F602FE9-5F1C-420A-B696-5A811BE26A2D}" dt="2025-06-18T02:53:02.703" v="1691" actId="478"/>
          <ac:picMkLst>
            <pc:docMk/>
            <pc:sldMk cId="3270730642" sldId="261"/>
            <ac:picMk id="4" creationId="{EA005A2E-F5C2-1CA4-96E8-FF43803C941D}"/>
          </ac:picMkLst>
        </pc:picChg>
        <pc:picChg chg="add del mod">
          <ac:chgData name="Rohit kumar" userId="a3cbb26f44099229" providerId="LiveId" clId="{1F602FE9-5F1C-420A-B696-5A811BE26A2D}" dt="2025-06-18T02:54:10.799" v="1705" actId="21"/>
          <ac:picMkLst>
            <pc:docMk/>
            <pc:sldMk cId="3270730642" sldId="261"/>
            <ac:picMk id="5" creationId="{E2799E3E-C75E-484D-B375-05A439D5424B}"/>
          </ac:picMkLst>
        </pc:picChg>
        <pc:picChg chg="add mod">
          <ac:chgData name="Rohit kumar" userId="a3cbb26f44099229" providerId="LiveId" clId="{1F602FE9-5F1C-420A-B696-5A811BE26A2D}" dt="2025-06-18T03:22:58.214" v="2250" actId="1076"/>
          <ac:picMkLst>
            <pc:docMk/>
            <pc:sldMk cId="3270730642" sldId="261"/>
            <ac:picMk id="6" creationId="{0E26A69F-E75D-0BA6-F214-47040E78ADC8}"/>
          </ac:picMkLst>
        </pc:picChg>
        <pc:picChg chg="add mod">
          <ac:chgData name="Rohit kumar" userId="a3cbb26f44099229" providerId="LiveId" clId="{1F602FE9-5F1C-420A-B696-5A811BE26A2D}" dt="2025-06-18T03:24:20.134" v="2272" actId="1076"/>
          <ac:picMkLst>
            <pc:docMk/>
            <pc:sldMk cId="3270730642" sldId="261"/>
            <ac:picMk id="9" creationId="{29EB734E-9FB3-3827-34FA-03234D868647}"/>
          </ac:picMkLst>
        </pc:picChg>
        <pc:picChg chg="add mod">
          <ac:chgData name="Rohit kumar" userId="a3cbb26f44099229" providerId="LiveId" clId="{1F602FE9-5F1C-420A-B696-5A811BE26A2D}" dt="2025-06-18T03:25:41.198" v="2334" actId="1076"/>
          <ac:picMkLst>
            <pc:docMk/>
            <pc:sldMk cId="3270730642" sldId="261"/>
            <ac:picMk id="17" creationId="{1D1D0CCE-7899-2AA6-4802-EE5EAED26B92}"/>
          </ac:picMkLst>
        </pc:picChg>
      </pc:sldChg>
      <pc:sldChg chg="addSp delSp modSp new mod">
        <pc:chgData name="Rohit kumar" userId="a3cbb26f44099229" providerId="LiveId" clId="{1F602FE9-5F1C-420A-B696-5A811BE26A2D}" dt="2025-06-18T03:34:59.163" v="2504" actId="1076"/>
        <pc:sldMkLst>
          <pc:docMk/>
          <pc:sldMk cId="3102734751" sldId="262"/>
        </pc:sldMkLst>
        <pc:spChg chg="mod">
          <ac:chgData name="Rohit kumar" userId="a3cbb26f44099229" providerId="LiveId" clId="{1F602FE9-5F1C-420A-B696-5A811BE26A2D}" dt="2025-06-18T03:31:19.071" v="2448" actId="20577"/>
          <ac:spMkLst>
            <pc:docMk/>
            <pc:sldMk cId="3102734751" sldId="262"/>
            <ac:spMk id="2" creationId="{D98A2D20-D3C1-166F-F5E9-09350C8593D3}"/>
          </ac:spMkLst>
        </pc:spChg>
        <pc:spChg chg="add del mod">
          <ac:chgData name="Rohit kumar" userId="a3cbb26f44099229" providerId="LiveId" clId="{1F602FE9-5F1C-420A-B696-5A811BE26A2D}" dt="2025-06-18T03:32:07.715" v="2498" actId="20577"/>
          <ac:spMkLst>
            <pc:docMk/>
            <pc:sldMk cId="3102734751" sldId="262"/>
            <ac:spMk id="3" creationId="{AEEC2037-6055-F499-A9B9-5B2F23CF23AF}"/>
          </ac:spMkLst>
        </pc:spChg>
        <pc:spChg chg="add del mod">
          <ac:chgData name="Rohit kumar" userId="a3cbb26f44099229" providerId="LiveId" clId="{1F602FE9-5F1C-420A-B696-5A811BE26A2D}" dt="2025-06-18T03:28:52.586" v="2371" actId="478"/>
          <ac:spMkLst>
            <pc:docMk/>
            <pc:sldMk cId="3102734751" sldId="262"/>
            <ac:spMk id="8" creationId="{13CA1C20-495D-FD23-6531-8ADD159A6FB1}"/>
          </ac:spMkLst>
        </pc:spChg>
        <pc:picChg chg="add del mod">
          <ac:chgData name="Rohit kumar" userId="a3cbb26f44099229" providerId="LiveId" clId="{1F602FE9-5F1C-420A-B696-5A811BE26A2D}" dt="2025-06-18T02:58:55.401" v="1759" actId="21"/>
          <ac:picMkLst>
            <pc:docMk/>
            <pc:sldMk cId="3102734751" sldId="262"/>
            <ac:picMk id="4" creationId="{29EB734E-9FB3-3827-34FA-03234D868647}"/>
          </ac:picMkLst>
        </pc:picChg>
        <pc:picChg chg="add mod">
          <ac:chgData name="Rohit kumar" userId="a3cbb26f44099229" providerId="LiveId" clId="{1F602FE9-5F1C-420A-B696-5A811BE26A2D}" dt="2025-06-18T03:31:23.980" v="2449" actId="1076"/>
          <ac:picMkLst>
            <pc:docMk/>
            <pc:sldMk cId="3102734751" sldId="262"/>
            <ac:picMk id="5" creationId="{182D4FFD-AED5-C536-0706-B9D436CE7838}"/>
          </ac:picMkLst>
        </pc:picChg>
        <pc:picChg chg="add mod">
          <ac:chgData name="Rohit kumar" userId="a3cbb26f44099229" providerId="LiveId" clId="{1F602FE9-5F1C-420A-B696-5A811BE26A2D}" dt="2025-06-18T03:34:59.163" v="2504" actId="1076"/>
          <ac:picMkLst>
            <pc:docMk/>
            <pc:sldMk cId="3102734751" sldId="262"/>
            <ac:picMk id="6" creationId="{23AA1776-C902-9A3F-6ED3-A8E802B01CB2}"/>
          </ac:picMkLst>
        </pc:picChg>
      </pc:sldChg>
      <pc:sldChg chg="addSp delSp modSp add mod">
        <pc:chgData name="Rohit kumar" userId="a3cbb26f44099229" providerId="LiveId" clId="{1F602FE9-5F1C-420A-B696-5A811BE26A2D}" dt="2025-06-18T03:14:57.873" v="1995" actId="14100"/>
        <pc:sldMkLst>
          <pc:docMk/>
          <pc:sldMk cId="2750377466" sldId="263"/>
        </pc:sldMkLst>
        <pc:spChg chg="del">
          <ac:chgData name="Rohit kumar" userId="a3cbb26f44099229" providerId="LiveId" clId="{1F602FE9-5F1C-420A-B696-5A811BE26A2D}" dt="2025-06-18T02:42:35.433" v="1571" actId="478"/>
          <ac:spMkLst>
            <pc:docMk/>
            <pc:sldMk cId="2750377466" sldId="263"/>
            <ac:spMk id="2" creationId="{203B12FD-E4E9-2F37-35CE-DF3765C201DC}"/>
          </ac:spMkLst>
        </pc:spChg>
        <pc:spChg chg="mod">
          <ac:chgData name="Rohit kumar" userId="a3cbb26f44099229" providerId="LiveId" clId="{1F602FE9-5F1C-420A-B696-5A811BE26A2D}" dt="2025-06-18T03:14:37.567" v="1993" actId="20577"/>
          <ac:spMkLst>
            <pc:docMk/>
            <pc:sldMk cId="2750377466" sldId="263"/>
            <ac:spMk id="3" creationId="{D1A4E8B9-CBA0-F2E6-4CD4-52AD24F58B64}"/>
          </ac:spMkLst>
        </pc:spChg>
        <pc:spChg chg="add mod">
          <ac:chgData name="Rohit kumar" userId="a3cbb26f44099229" providerId="LiveId" clId="{1F602FE9-5F1C-420A-B696-5A811BE26A2D}" dt="2025-06-18T03:14:24.755" v="1947" actId="20577"/>
          <ac:spMkLst>
            <pc:docMk/>
            <pc:sldMk cId="2750377466" sldId="263"/>
            <ac:spMk id="8" creationId="{0B1F8737-5122-1C3C-08D8-2122874EAD02}"/>
          </ac:spMkLst>
        </pc:spChg>
        <pc:picChg chg="add del">
          <ac:chgData name="Rohit kumar" userId="a3cbb26f44099229" providerId="LiveId" clId="{1F602FE9-5F1C-420A-B696-5A811BE26A2D}" dt="2025-06-17T14:16:14.195" v="1479" actId="478"/>
          <ac:picMkLst>
            <pc:docMk/>
            <pc:sldMk cId="2750377466" sldId="263"/>
            <ac:picMk id="4" creationId="{670AEC0B-0C10-38DD-8AEB-7AF266335697}"/>
          </ac:picMkLst>
        </pc:picChg>
        <pc:picChg chg="add del">
          <ac:chgData name="Rohit kumar" userId="a3cbb26f44099229" providerId="LiveId" clId="{1F602FE9-5F1C-420A-B696-5A811BE26A2D}" dt="2025-06-17T14:16:13.371" v="1478" actId="478"/>
          <ac:picMkLst>
            <pc:docMk/>
            <pc:sldMk cId="2750377466" sldId="263"/>
            <ac:picMk id="5" creationId="{E3E6F3C8-CDF3-A4F8-2B7A-89C0C8ED6F2D}"/>
          </ac:picMkLst>
        </pc:picChg>
        <pc:picChg chg="mod">
          <ac:chgData name="Rohit kumar" userId="a3cbb26f44099229" providerId="LiveId" clId="{1F602FE9-5F1C-420A-B696-5A811BE26A2D}" dt="2025-06-18T03:14:57.873" v="1995" actId="14100"/>
          <ac:picMkLst>
            <pc:docMk/>
            <pc:sldMk cId="2750377466" sldId="263"/>
            <ac:picMk id="6" creationId="{C7E99F63-1E7F-563E-BBCE-1B9B97B21600}"/>
          </ac:picMkLst>
        </pc:picChg>
        <pc:picChg chg="add del mod">
          <ac:chgData name="Rohit kumar" userId="a3cbb26f44099229" providerId="LiveId" clId="{1F602FE9-5F1C-420A-B696-5A811BE26A2D}" dt="2025-06-18T02:49:19.299" v="1658" actId="21"/>
          <ac:picMkLst>
            <pc:docMk/>
            <pc:sldMk cId="2750377466" sldId="263"/>
            <ac:picMk id="10" creationId="{4E48CE2A-66D3-4643-8682-9E11D59CA4E6}"/>
          </ac:picMkLst>
        </pc:picChg>
      </pc:sldChg>
      <pc:sldChg chg="addSp delSp modSp new mod ord">
        <pc:chgData name="Rohit kumar" userId="a3cbb26f44099229" providerId="LiveId" clId="{1F602FE9-5F1C-420A-B696-5A811BE26A2D}" dt="2025-06-18T03:17:20.791" v="2121" actId="1076"/>
        <pc:sldMkLst>
          <pc:docMk/>
          <pc:sldMk cId="3701698803" sldId="264"/>
        </pc:sldMkLst>
        <pc:spChg chg="mod">
          <ac:chgData name="Rohit kumar" userId="a3cbb26f44099229" providerId="LiveId" clId="{1F602FE9-5F1C-420A-B696-5A811BE26A2D}" dt="2025-06-18T03:15:30.457" v="1996" actId="12"/>
          <ac:spMkLst>
            <pc:docMk/>
            <pc:sldMk cId="3701698803" sldId="264"/>
            <ac:spMk id="2" creationId="{4A5429F2-3B04-9C89-BE17-CCA6AE84EC3E}"/>
          </ac:spMkLst>
        </pc:spChg>
        <pc:spChg chg="del">
          <ac:chgData name="Rohit kumar" userId="a3cbb26f44099229" providerId="LiveId" clId="{1F602FE9-5F1C-420A-B696-5A811BE26A2D}" dt="2025-06-18T02:49:21.024" v="1659"/>
          <ac:spMkLst>
            <pc:docMk/>
            <pc:sldMk cId="3701698803" sldId="264"/>
            <ac:spMk id="3" creationId="{DCA8CA30-4B14-ADF3-5EE9-6B4936A5A162}"/>
          </ac:spMkLst>
        </pc:spChg>
        <pc:spChg chg="add mod">
          <ac:chgData name="Rohit kumar" userId="a3cbb26f44099229" providerId="LiveId" clId="{1F602FE9-5F1C-420A-B696-5A811BE26A2D}" dt="2025-06-18T03:17:13.267" v="2117" actId="20577"/>
          <ac:spMkLst>
            <pc:docMk/>
            <pc:sldMk cId="3701698803" sldId="264"/>
            <ac:spMk id="5" creationId="{43BD5491-67A6-F197-E719-9A6C3936CA5A}"/>
          </ac:spMkLst>
        </pc:spChg>
        <pc:picChg chg="add mod">
          <ac:chgData name="Rohit kumar" userId="a3cbb26f44099229" providerId="LiveId" clId="{1F602FE9-5F1C-420A-B696-5A811BE26A2D}" dt="2025-06-18T03:17:20.791" v="2121" actId="1076"/>
          <ac:picMkLst>
            <pc:docMk/>
            <pc:sldMk cId="3701698803" sldId="264"/>
            <ac:picMk id="6" creationId="{E2799E3E-C75E-484D-B375-05A439D5424B}"/>
          </ac:picMkLst>
        </pc:picChg>
        <pc:picChg chg="add mod">
          <ac:chgData name="Rohit kumar" userId="a3cbb26f44099229" providerId="LiveId" clId="{1F602FE9-5F1C-420A-B696-5A811BE26A2D}" dt="2025-06-18T03:16:09.831" v="2004" actId="1076"/>
          <ac:picMkLst>
            <pc:docMk/>
            <pc:sldMk cId="3701698803" sldId="264"/>
            <ac:picMk id="10" creationId="{4E48CE2A-66D3-4643-8682-9E11D59CA4E6}"/>
          </ac:picMkLst>
        </pc:picChg>
      </pc:sldChg>
      <pc:sldChg chg="addSp delSp modSp new mod">
        <pc:chgData name="Rohit kumar" userId="a3cbb26f44099229" providerId="LiveId" clId="{1F602FE9-5F1C-420A-B696-5A811BE26A2D}" dt="2025-06-18T03:41:38.140" v="2585" actId="14100"/>
        <pc:sldMkLst>
          <pc:docMk/>
          <pc:sldMk cId="1295914370" sldId="265"/>
        </pc:sldMkLst>
        <pc:spChg chg="mod">
          <ac:chgData name="Rohit kumar" userId="a3cbb26f44099229" providerId="LiveId" clId="{1F602FE9-5F1C-420A-B696-5A811BE26A2D}" dt="2025-06-18T03:41:21.267" v="2580" actId="1076"/>
          <ac:spMkLst>
            <pc:docMk/>
            <pc:sldMk cId="1295914370" sldId="265"/>
            <ac:spMk id="2" creationId="{257F9886-4AFD-76CB-CCC1-EFD270ABABF6}"/>
          </ac:spMkLst>
        </pc:spChg>
        <pc:spChg chg="del">
          <ac:chgData name="Rohit kumar" userId="a3cbb26f44099229" providerId="LiveId" clId="{1F602FE9-5F1C-420A-B696-5A811BE26A2D}" dt="2025-06-18T03:38:55.083" v="2510"/>
          <ac:spMkLst>
            <pc:docMk/>
            <pc:sldMk cId="1295914370" sldId="265"/>
            <ac:spMk id="3" creationId="{C1A5C0A0-30C5-07C5-1D53-77ED187158F6}"/>
          </ac:spMkLst>
        </pc:spChg>
        <pc:picChg chg="add mod">
          <ac:chgData name="Rohit kumar" userId="a3cbb26f44099229" providerId="LiveId" clId="{1F602FE9-5F1C-420A-B696-5A811BE26A2D}" dt="2025-06-18T03:41:38.140" v="2585" actId="14100"/>
          <ac:picMkLst>
            <pc:docMk/>
            <pc:sldMk cId="1295914370" sldId="265"/>
            <ac:picMk id="4" creationId="{57009276-D845-5262-6804-99A9733029D3}"/>
          </ac:picMkLst>
        </pc:picChg>
      </pc:sldChg>
      <pc:sldChg chg="addSp delSp modSp new mod">
        <pc:chgData name="Rohit kumar" userId="a3cbb26f44099229" providerId="LiveId" clId="{1F602FE9-5F1C-420A-B696-5A811BE26A2D}" dt="2025-06-18T03:50:39.994" v="2915" actId="1076"/>
        <pc:sldMkLst>
          <pc:docMk/>
          <pc:sldMk cId="3052883090" sldId="266"/>
        </pc:sldMkLst>
        <pc:spChg chg="mod">
          <ac:chgData name="Rohit kumar" userId="a3cbb26f44099229" providerId="LiveId" clId="{1F602FE9-5F1C-420A-B696-5A811BE26A2D}" dt="2025-06-18T03:47:20.699" v="2696" actId="1076"/>
          <ac:spMkLst>
            <pc:docMk/>
            <pc:sldMk cId="3052883090" sldId="266"/>
            <ac:spMk id="2" creationId="{E43FA3E1-4BD7-CA64-02FC-C72E9C9DBB5B}"/>
          </ac:spMkLst>
        </pc:spChg>
        <pc:spChg chg="del">
          <ac:chgData name="Rohit kumar" userId="a3cbb26f44099229" providerId="LiveId" clId="{1F602FE9-5F1C-420A-B696-5A811BE26A2D}" dt="2025-06-18T03:39:28.061" v="2516"/>
          <ac:spMkLst>
            <pc:docMk/>
            <pc:sldMk cId="3052883090" sldId="266"/>
            <ac:spMk id="3" creationId="{6E0C454B-340B-5F15-881F-E944DCFB03BF}"/>
          </ac:spMkLst>
        </pc:spChg>
        <pc:spChg chg="add mod">
          <ac:chgData name="Rohit kumar" userId="a3cbb26f44099229" providerId="LiveId" clId="{1F602FE9-5F1C-420A-B696-5A811BE26A2D}" dt="2025-06-18T03:50:31.354" v="2913" actId="1076"/>
          <ac:spMkLst>
            <pc:docMk/>
            <pc:sldMk cId="3052883090" sldId="266"/>
            <ac:spMk id="6" creationId="{702E9A02-F58E-5973-A2AE-23D31ABE5E68}"/>
          </ac:spMkLst>
        </pc:spChg>
        <pc:picChg chg="add mod">
          <ac:chgData name="Rohit kumar" userId="a3cbb26f44099229" providerId="LiveId" clId="{1F602FE9-5F1C-420A-B696-5A811BE26A2D}" dt="2025-06-18T03:47:37.346" v="2702" actId="14100"/>
          <ac:picMkLst>
            <pc:docMk/>
            <pc:sldMk cId="3052883090" sldId="266"/>
            <ac:picMk id="4" creationId="{4F85307B-6CE3-846F-AE8D-B9CC84FC7E0A}"/>
          </ac:picMkLst>
        </pc:picChg>
        <pc:picChg chg="add mod">
          <ac:chgData name="Rohit kumar" userId="a3cbb26f44099229" providerId="LiveId" clId="{1F602FE9-5F1C-420A-B696-5A811BE26A2D}" dt="2025-06-18T03:50:39.994" v="2915" actId="1076"/>
          <ac:picMkLst>
            <pc:docMk/>
            <pc:sldMk cId="3052883090" sldId="266"/>
            <ac:picMk id="7" creationId="{12325DC4-CECB-BB8B-53B3-20CA15D03EE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C3072-6C25-4D3F-AC68-2FC7D2299792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21EC9-641C-4272-B7FB-106212CECA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998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21EC9-641C-4272-B7FB-106212CECAF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65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B0E5-A3CA-4567-95E4-3E7B71791C1A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9ECE-27AC-42DA-86FB-E7F37FAC3D8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003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B0E5-A3CA-4567-95E4-3E7B71791C1A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9ECE-27AC-42DA-86FB-E7F37FAC3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945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B0E5-A3CA-4567-95E4-3E7B71791C1A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9ECE-27AC-42DA-86FB-E7F37FAC3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172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B0E5-A3CA-4567-95E4-3E7B71791C1A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9ECE-27AC-42DA-86FB-E7F37FAC3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332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B0E5-A3CA-4567-95E4-3E7B71791C1A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9ECE-27AC-42DA-86FB-E7F37FAC3D8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95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B0E5-A3CA-4567-95E4-3E7B71791C1A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9ECE-27AC-42DA-86FB-E7F37FAC3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0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B0E5-A3CA-4567-95E4-3E7B71791C1A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9ECE-27AC-42DA-86FB-E7F37FAC3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238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B0E5-A3CA-4567-95E4-3E7B71791C1A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9ECE-27AC-42DA-86FB-E7F37FAC3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236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B0E5-A3CA-4567-95E4-3E7B71791C1A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9ECE-27AC-42DA-86FB-E7F37FAC3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935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28B0E5-A3CA-4567-95E4-3E7B71791C1A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B89ECE-27AC-42DA-86FB-E7F37FAC3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438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B0E5-A3CA-4567-95E4-3E7B71791C1A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9ECE-27AC-42DA-86FB-E7F37FAC3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371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28B0E5-A3CA-4567-95E4-3E7B71791C1A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4B89ECE-27AC-42DA-86FB-E7F37FAC3D8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788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C83D7-E6EC-A7DC-A8E2-9833E72434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2167" y="303084"/>
            <a:ext cx="10687665" cy="1573161"/>
          </a:xfrm>
        </p:spPr>
        <p:txBody>
          <a:bodyPr>
            <a:noAutofit/>
          </a:bodyPr>
          <a:lstStyle/>
          <a:p>
            <a:r>
              <a:rPr lang="en-IN" sz="7200" b="1" dirty="0">
                <a:solidFill>
                  <a:srgbClr val="002060"/>
                </a:solidFill>
              </a:rPr>
              <a:t>      Zomato Delivery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49727-A309-4220-17D2-B4D0AF82E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8425" y="5175199"/>
            <a:ext cx="3244646" cy="593136"/>
          </a:xfrm>
        </p:spPr>
        <p:txBody>
          <a:bodyPr/>
          <a:lstStyle/>
          <a:p>
            <a:r>
              <a:rPr lang="en-IN" i="1" dirty="0">
                <a:solidFill>
                  <a:srgbClr val="002060"/>
                </a:solidFill>
              </a:rPr>
              <a:t>-by Rohit kumar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D8ED65-4BD9-CF71-707A-14F18663E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418" y="1896420"/>
            <a:ext cx="5168298" cy="239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701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F9886-4AFD-76CB-CCC1-EFD270ABA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635" y="263633"/>
            <a:ext cx="7476449" cy="1450757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Q12. Total no of Restaurants per Area in a Specific City (e.g., Delhi NCR)</a:t>
            </a:r>
            <a:br>
              <a:rPr lang="en-IN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IN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</a:t>
            </a:r>
            <a:r>
              <a:rPr lang="en-IN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Area, Count(*) AS Restaurant_Count from Zomato_Food</a:t>
            </a:r>
            <a:br>
              <a:rPr lang="en-IN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IN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Where City = 'Delhi NCR’</a:t>
            </a:r>
            <a:br>
              <a:rPr lang="en-IN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IN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Group by area</a:t>
            </a:r>
            <a:br>
              <a:rPr lang="en-IN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IN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Order by  Restaurant_Count desc </a:t>
            </a:r>
            <a:endParaRPr lang="en-IN" sz="2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009276-D845-5262-6804-99A973302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8294" y="1806933"/>
            <a:ext cx="4254658" cy="436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914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FA3E1-4BD7-CA64-02FC-C72E9C9DB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27819"/>
            <a:ext cx="10058400" cy="1612490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Q13. The Most Popular Dish</a:t>
            </a:r>
            <a:br>
              <a:rPr lang="en-IN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IN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        SELECT Famous_food, Count(*) as Occurrences from Zomato_Food</a:t>
            </a:r>
            <a:br>
              <a:rPr lang="en-IN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IN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where Famous_Food IS NOT NULL</a:t>
            </a:r>
            <a:br>
              <a:rPr lang="en-IN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IN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Group by Famous_Food</a:t>
            </a:r>
            <a:br>
              <a:rPr lang="en-IN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IN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Order by Occurrences Desc</a:t>
            </a:r>
            <a:br>
              <a:rPr lang="en-IN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IN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Limit 1</a:t>
            </a:r>
            <a:endParaRPr lang="en-IN" sz="2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85307B-6CE3-846F-AE8D-B9CC84FC7E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0943" y="1740309"/>
            <a:ext cx="2964485" cy="6390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2E9A02-F58E-5973-A2AE-23D31ABE5E68}"/>
              </a:ext>
            </a:extLst>
          </p:cNvPr>
          <p:cNvSpPr txBox="1"/>
          <p:nvPr/>
        </p:nvSpPr>
        <p:spPr>
          <a:xfrm>
            <a:off x="1066800" y="2434522"/>
            <a:ext cx="8308258" cy="2683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endParaRPr lang="en-IN" sz="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285750" indent="-285750" defTabSz="914400">
              <a:lnSpc>
                <a:spcPct val="85000"/>
              </a:lnSpc>
              <a:spcBef>
                <a:spcPct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b="1" spc="-50" dirty="0"/>
              <a:t>Q14. Distribution of Restaurants Based on Cost for Two </a:t>
            </a:r>
            <a:br>
              <a:rPr lang="en-IN" b="1" spc="-50" dirty="0"/>
            </a:br>
            <a:r>
              <a:rPr lang="en-IN" b="1" spc="-50" dirty="0"/>
              <a:t>          </a:t>
            </a:r>
            <a:r>
              <a:rPr lang="en-IN" spc="-50" dirty="0"/>
              <a:t>Select </a:t>
            </a:r>
            <a:br>
              <a:rPr lang="en-IN" spc="-50" dirty="0"/>
            </a:br>
            <a:r>
              <a:rPr lang="en-IN" spc="-50" dirty="0"/>
              <a:t>            Case</a:t>
            </a:r>
            <a:br>
              <a:rPr lang="en-IN" spc="-50" dirty="0"/>
            </a:br>
            <a:r>
              <a:rPr lang="en-IN" spc="-50" dirty="0"/>
              <a:t>               WHEN Cost_for_two &lt;= 500 THEN 'Low (&lt;=500)’</a:t>
            </a:r>
            <a:br>
              <a:rPr lang="en-IN" spc="-50" dirty="0"/>
            </a:br>
            <a:r>
              <a:rPr lang="en-IN" spc="-50" dirty="0"/>
              <a:t>               WHEN Cost_for_two  BETWEEN 501 AND 1000 THEN 'Medium (501-1000)’</a:t>
            </a:r>
            <a:br>
              <a:rPr lang="en-IN" spc="-50" dirty="0"/>
            </a:br>
            <a:r>
              <a:rPr lang="en-IN" spc="-50" dirty="0"/>
              <a:t>               ELSE 'High (&gt;1000)’</a:t>
            </a:r>
            <a:br>
              <a:rPr lang="en-IN" spc="-50" dirty="0"/>
            </a:br>
            <a:r>
              <a:rPr lang="en-IN" spc="-50" dirty="0"/>
              <a:t>            END AS </a:t>
            </a:r>
            <a:r>
              <a:rPr lang="en-IN" spc="-50" dirty="0" err="1"/>
              <a:t>Cost_Category</a:t>
            </a:r>
            <a:r>
              <a:rPr lang="en-IN" spc="-50" dirty="0"/>
              <a:t>, </a:t>
            </a:r>
            <a:br>
              <a:rPr lang="en-IN" spc="-50" dirty="0"/>
            </a:br>
            <a:r>
              <a:rPr lang="en-IN" spc="-50" dirty="0"/>
              <a:t>            Count(*) AS Restaurant_Count from Zomato_Food </a:t>
            </a:r>
            <a:br>
              <a:rPr lang="en-IN" spc="-50" dirty="0"/>
            </a:br>
            <a:r>
              <a:rPr lang="en-IN" spc="-50" dirty="0"/>
              <a:t>            Group by </a:t>
            </a:r>
            <a:r>
              <a:rPr lang="en-IN" spc="-50" dirty="0" err="1"/>
              <a:t>Cost_Category</a:t>
            </a:r>
            <a:br>
              <a:rPr lang="en-IN" spc="-50" dirty="0"/>
            </a:br>
            <a:r>
              <a:rPr lang="en-IN" spc="-50" dirty="0"/>
              <a:t>            Order by Restaurant_Count DESC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325DC4-CECB-BB8B-53B3-20CA15D03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943" y="5117692"/>
            <a:ext cx="2979420" cy="11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883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B5116-D75F-2EB4-EECD-9E135BDE3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480" y="88770"/>
            <a:ext cx="3367892" cy="567998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Using  SQL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0A3A3D-6FDD-DBAA-12FD-518DFC91E8A3}"/>
              </a:ext>
            </a:extLst>
          </p:cNvPr>
          <p:cNvSpPr txBox="1"/>
          <p:nvPr/>
        </p:nvSpPr>
        <p:spPr>
          <a:xfrm>
            <a:off x="488172" y="1757771"/>
            <a:ext cx="4503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Key Insights &amp; Findings</a:t>
            </a:r>
          </a:p>
        </p:txBody>
      </p:sp>
      <p:sp>
        <p:nvSpPr>
          <p:cNvPr id="19" name="Rectangle 28">
            <a:extLst>
              <a:ext uri="{FF2B5EF4-FFF2-40B4-BE49-F238E27FC236}">
                <a16:creationId xmlns:a16="http://schemas.microsoft.com/office/drawing/2014/main" id="{992C78E9-2F9E-4CDD-2DE6-82E9276152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8172" y="2311774"/>
            <a:ext cx="5430847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Total Records: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65,535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restaurants.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Unique Restaurants: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56,617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some are duplicates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Cities Covered: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Only </a:t>
            </a:r>
            <a:r>
              <a:rPr lang="en-US" altLang="en-US" sz="1800" b="1" dirty="0">
                <a:solidFill>
                  <a:srgbClr val="00B0F0"/>
                </a:solidFill>
                <a:latin typeface="Arial" panose="020B0604020202020204" pitchFamily="34" charset="0"/>
              </a:rPr>
              <a:t>7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Delhi NCR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dominating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Cuisine Diversity: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8,917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 Rating: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3.5 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75% of Restaurants: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 ₹500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(Cost for Two)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8">
            <a:extLst>
              <a:ext uri="{FF2B5EF4-FFF2-40B4-BE49-F238E27FC236}">
                <a16:creationId xmlns:a16="http://schemas.microsoft.com/office/drawing/2014/main" id="{44FBB172-2BBD-CA63-8AAF-9A95D3AF6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9019" y="1757771"/>
            <a:ext cx="6007511" cy="4565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IN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Most Popular Cuisines</a:t>
            </a: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North Indian, Chinese, South Indian, Fast Food.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lang="en-IN" sz="1800" b="1" dirty="0">
                <a:solidFill>
                  <a:schemeClr val="tx1"/>
                </a:solidFill>
              </a:rPr>
              <a:t> </a:t>
            </a:r>
            <a:r>
              <a:rPr lang="en-IN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Reservations 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IN" sz="1800" b="1" dirty="0">
                <a:solidFill>
                  <a:schemeClr val="bg2">
                    <a:lumMod val="10000"/>
                  </a:schemeClr>
                </a:solidFill>
              </a:rPr>
              <a:t>       </a:t>
            </a:r>
            <a:r>
              <a:rPr lang="en-IN" sz="18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Yes:</a:t>
            </a:r>
            <a:r>
              <a:rPr lang="en-IN" sz="1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Reservation(5%)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IN" sz="18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No:</a:t>
            </a:r>
            <a:r>
              <a:rPr lang="en-IN" sz="1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 Reservation(95%)</a:t>
            </a:r>
            <a:endParaRPr lang="en-US" sz="18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Popular Areas &amp; Cities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Delhi NCR</a:t>
            </a:r>
            <a:r>
              <a:rPr lang="en-US" sz="1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 the highest concentration of restaurants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Areas like </a:t>
            </a:r>
            <a:r>
              <a:rPr lang="en-US" sz="1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Rohini</a:t>
            </a:r>
            <a:r>
              <a:rPr lang="en-US" sz="1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high density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876 restaurants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alibri" panose="020F0502020204030204" pitchFamily="34" charset="0"/>
              <a:buNone/>
            </a:pPr>
            <a:endParaRPr lang="en-US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9D993B-EF3E-39F7-E182-C7B012E04B94}"/>
              </a:ext>
            </a:extLst>
          </p:cNvPr>
          <p:cNvSpPr txBox="1"/>
          <p:nvPr/>
        </p:nvSpPr>
        <p:spPr>
          <a:xfrm>
            <a:off x="496358" y="629398"/>
            <a:ext cx="111992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Overview :  </a:t>
            </a:r>
            <a:r>
              <a:rPr lang="en-US" sz="1600" b="1" dirty="0">
                <a:solidFill>
                  <a:srgbClr val="002060"/>
                </a:solidFill>
              </a:rPr>
              <a:t>This project analyzes a Zomato dataset with details of over 65,000 restaurants across Indian cities. </a:t>
            </a:r>
          </a:p>
          <a:p>
            <a:r>
              <a:rPr lang="en-US" sz="1600" b="1" dirty="0">
                <a:solidFill>
                  <a:srgbClr val="002060"/>
                </a:solidFill>
              </a:rPr>
              <a:t>The data includes restaurant names, locations, ratings, cuisines, cost for two, order modes, table reservations, and famous dishes.</a:t>
            </a:r>
          </a:p>
          <a:p>
            <a:r>
              <a:rPr lang="en-US" sz="1600" b="1" dirty="0">
                <a:solidFill>
                  <a:srgbClr val="002060"/>
                </a:solidFill>
              </a:rPr>
              <a:t>The aim is to explore customer preferences, pricing trends, and service patterns.</a:t>
            </a:r>
          </a:p>
          <a:p>
            <a:r>
              <a:rPr lang="en-US" sz="1600" b="1" dirty="0">
                <a:solidFill>
                  <a:srgbClr val="002060"/>
                </a:solidFill>
              </a:rPr>
              <a:t>Insights from this analysis can help improve restaurant visibility, customer experience, and support Zomato’s growth strategies.</a:t>
            </a:r>
          </a:p>
        </p:txBody>
      </p:sp>
    </p:spTree>
    <p:extLst>
      <p:ext uri="{BB962C8B-B14F-4D97-AF65-F5344CB8AC3E}">
        <p14:creationId xmlns:p14="http://schemas.microsoft.com/office/powerpoint/2010/main" val="2163135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0AAAB-7F53-57DB-8E76-613D1DC4B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348" y="618090"/>
            <a:ext cx="9739834" cy="702303"/>
          </a:xfrm>
        </p:spPr>
        <p:txBody>
          <a:bodyPr>
            <a:noAutofit/>
          </a:bodyPr>
          <a:lstStyle/>
          <a:p>
            <a:r>
              <a:rPr lang="en-IN" sz="4400" b="1" dirty="0">
                <a:latin typeface="Arial" panose="020B0604020202020204" pitchFamily="34" charset="0"/>
                <a:cs typeface="Arial" panose="020B0604020202020204" pitchFamily="34" charset="0"/>
              </a:rPr>
              <a:t>         Strategic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21156-0829-3805-9BC6-11996527E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273" y="1865398"/>
            <a:ext cx="10058400" cy="4374512"/>
          </a:xfrm>
        </p:spPr>
        <p:txBody>
          <a:bodyPr>
            <a:normAutofit fontScale="92500"/>
          </a:bodyPr>
          <a:lstStyle/>
          <a:p>
            <a:pPr>
              <a:buClr>
                <a:srgbClr val="AC148B"/>
              </a:buClr>
              <a:buFont typeface="Wingdings" panose="05000000000000000000" pitchFamily="2" charset="2"/>
              <a:buChar char="q"/>
            </a:pPr>
            <a:r>
              <a:rPr lang="en-IN" sz="2200" b="1" dirty="0">
                <a:solidFill>
                  <a:srgbClr val="AC14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Optimize High-Cost, Low-Performing Restaurants :</a:t>
            </a:r>
          </a:p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Restaurant such as 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Gol Bungalow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Taj Falaknuma Palace , 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Nostalgia at 1911 Brasserie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The Imperial,   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Bombay High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ITC Maratha  have </a:t>
            </a:r>
            <a:r>
              <a:rPr lang="en-I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cost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</a:t>
            </a:r>
            <a:r>
              <a:rPr lang="en-I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performer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Improve their service and attract more customers </a:t>
            </a:r>
            <a:r>
              <a:rPr lang="en-IN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 marketing or consulting.</a:t>
            </a:r>
          </a:p>
          <a:p>
            <a:pPr>
              <a:lnSpc>
                <a:spcPct val="100000"/>
              </a:lnSpc>
              <a:buClr>
                <a:srgbClr val="AC148B"/>
              </a:buCl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AC14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City and </a:t>
            </a:r>
            <a:r>
              <a:rPr lang="en-US" sz="2200" b="1" dirty="0">
                <a:solidFill>
                  <a:srgbClr val="AC14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Area-Based</a:t>
            </a:r>
            <a:r>
              <a:rPr lang="en-US" b="1" dirty="0">
                <a:solidFill>
                  <a:srgbClr val="AC14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Campaigns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Delhi NCR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Mumbai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have high restaurant density. Focus marketing efforts in: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High-density areas for competition-based differentiation.</a:t>
            </a:r>
          </a:p>
          <a:p>
            <a:pPr marL="201168" lvl="1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Low-density but high-cost areas for early mover advantage.</a:t>
            </a:r>
          </a:p>
          <a:p>
            <a:pPr>
              <a:buClr>
                <a:srgbClr val="AC148B"/>
              </a:buClr>
              <a:buFont typeface="Wingdings" panose="05000000000000000000" pitchFamily="2" charset="2"/>
              <a:buChar char="q"/>
            </a:pPr>
            <a:r>
              <a:rPr lang="en-US" sz="2200" b="1" dirty="0">
                <a:solidFill>
                  <a:srgbClr val="AC14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Cuisine-Based Promotion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Promote top cuisines like 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North Indian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Chinese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South Indian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local languages and regional festivals.</a:t>
            </a:r>
          </a:p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079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934A5-BF3F-4773-5D3E-49AC157E7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488" y="1953888"/>
            <a:ext cx="11771024" cy="4024124"/>
          </a:xfrm>
        </p:spPr>
        <p:txBody>
          <a:bodyPr/>
          <a:lstStyle/>
          <a:p>
            <a:pPr>
              <a:buClr>
                <a:srgbClr val="AC148B"/>
              </a:buCl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AC14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Promote Online Orders in Offline-Dominant Regions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Use 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loyalty programs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first-order discounts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shift offline users to online.</a:t>
            </a:r>
          </a:p>
          <a:p>
            <a:pPr>
              <a:buClr>
                <a:srgbClr val="AC148B"/>
              </a:buCl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AC14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Partner with High-Performing Low-Visibility Restaurants</a:t>
            </a:r>
          </a:p>
          <a:p>
            <a:pPr marL="0" indent="0">
              <a:buClr>
                <a:srgbClr val="AC148B"/>
              </a:buClr>
              <a:buNone/>
            </a:pPr>
            <a:r>
              <a:rPr lang="en-US" b="1" dirty="0">
                <a:solidFill>
                  <a:srgbClr val="AC14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Restaurants have very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ratings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don’t get many orders because people can’t find  them easily.     We can help them by showing them more on the app using 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Zomato Gold, banners, or sponsored ads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   so more people notice and order from them.</a:t>
            </a:r>
          </a:p>
          <a:p>
            <a:pPr>
              <a:buClr>
                <a:srgbClr val="AC148B"/>
              </a:buClr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rgbClr val="AC14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Promote Best-Selling Dishes</a:t>
            </a:r>
            <a:endParaRPr lang="en-US" b="1" dirty="0">
              <a:solidFill>
                <a:srgbClr val="AC148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Popular dishes like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Biryani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can be shown in 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ads, special menus, or combo offers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attract more customers and increase orders."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97F5D0-493D-8CDE-7103-7B77AE0E8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348" y="311005"/>
            <a:ext cx="4253741" cy="135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030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B3C76-D8CE-66EF-0776-44624D794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4310" y="437455"/>
            <a:ext cx="5427406" cy="702303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AC14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SQL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4F4EC-B207-F794-6F8B-ACB7591FD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980" y="1776908"/>
            <a:ext cx="11838039" cy="442724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800" b="1" dirty="0">
                <a:solidFill>
                  <a:schemeClr val="tx1"/>
                </a:solidFill>
              </a:rPr>
              <a:t>Q1. Total no of restaurant</a:t>
            </a:r>
            <a:br>
              <a:rPr lang="en-IN" sz="1800" b="1" dirty="0">
                <a:solidFill>
                  <a:schemeClr val="tx1"/>
                </a:solidFill>
              </a:rPr>
            </a:br>
            <a:r>
              <a:rPr lang="en-IN" sz="1800" b="1" dirty="0">
                <a:solidFill>
                  <a:schemeClr val="tx1"/>
                </a:solidFill>
              </a:rPr>
              <a:t>         </a:t>
            </a:r>
            <a:r>
              <a:rPr lang="en-IN" sz="1800" dirty="0">
                <a:solidFill>
                  <a:schemeClr val="tx1"/>
                </a:solidFill>
              </a:rPr>
              <a:t>Select count (Distinct restaurant name) as total_restuarant from zomato_food</a:t>
            </a:r>
          </a:p>
          <a:p>
            <a:pPr marL="0" lvl="0" indent="0">
              <a:buNone/>
            </a:pPr>
            <a:endParaRPr lang="en-IN" dirty="0"/>
          </a:p>
          <a:p>
            <a:endParaRPr lang="en-IN" sz="1800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b="1" dirty="0">
                <a:solidFill>
                  <a:schemeClr val="tx1"/>
                </a:solidFill>
              </a:rPr>
              <a:t>Q2. Total no of cities</a:t>
            </a:r>
            <a:br>
              <a:rPr lang="en-IN" sz="1800" b="1" dirty="0">
                <a:solidFill>
                  <a:schemeClr val="tx1"/>
                </a:solidFill>
              </a:rPr>
            </a:br>
            <a:r>
              <a:rPr lang="en-IN" sz="1800" b="1" dirty="0">
                <a:solidFill>
                  <a:schemeClr val="tx1"/>
                </a:solidFill>
              </a:rPr>
              <a:t>         </a:t>
            </a:r>
            <a:r>
              <a:rPr lang="en-IN" sz="1800" dirty="0">
                <a:solidFill>
                  <a:schemeClr val="tx1"/>
                </a:solidFill>
              </a:rPr>
              <a:t>Select count(distinct city) as Cities  from zomato_food</a:t>
            </a:r>
          </a:p>
          <a:p>
            <a:pPr marL="0" lvl="0" indent="0">
              <a:buNone/>
            </a:pPr>
            <a:endParaRPr lang="en-IN" dirty="0"/>
          </a:p>
          <a:p>
            <a:pPr lvl="0"/>
            <a:endParaRPr lang="en-US" sz="1800" b="1" dirty="0">
              <a:solidFill>
                <a:schemeClr val="tx1"/>
              </a:solidFill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tx1"/>
                </a:solidFill>
              </a:rPr>
              <a:t>Q3. Total no of cusine</a:t>
            </a:r>
            <a:br>
              <a:rPr lang="en-US" sz="1800" b="1" dirty="0">
                <a:solidFill>
                  <a:schemeClr val="tx1"/>
                </a:solidFill>
              </a:rPr>
            </a:br>
            <a:r>
              <a:rPr lang="en-US" sz="1800" b="1" dirty="0">
                <a:solidFill>
                  <a:schemeClr val="tx1"/>
                </a:solidFill>
              </a:rPr>
              <a:t>         </a:t>
            </a:r>
            <a:r>
              <a:rPr lang="en-US" sz="1800" dirty="0">
                <a:solidFill>
                  <a:schemeClr val="tx1"/>
                </a:solidFill>
              </a:rPr>
              <a:t>Select count(distinct cusine) from zomato_food</a:t>
            </a:r>
          </a:p>
          <a:p>
            <a:pPr lvl="0">
              <a:buFont typeface="Wingdings" panose="05000000000000000000" pitchFamily="2" charset="2"/>
              <a:buChar char="Ø"/>
            </a:pPr>
            <a:endParaRPr lang="en-US" dirty="0"/>
          </a:p>
          <a:p>
            <a:pPr marL="0" lv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501C7B-EDAE-9FB3-2C53-28234B0E2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03" y="2366829"/>
            <a:ext cx="1424172" cy="6335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1BCE7E-6203-4AEB-AA46-97F063E8B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502" y="3968693"/>
            <a:ext cx="1424172" cy="6335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6F005A-C628-6413-237D-AA11D0BE3A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502" y="5463637"/>
            <a:ext cx="1322439" cy="5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30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A1E821-CB88-8CA6-6E1A-3F560C9FE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4E8B9-CBA0-F2E6-4CD4-52AD24F58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544" y="1757245"/>
            <a:ext cx="11513575" cy="4427247"/>
          </a:xfrm>
        </p:spPr>
        <p:txBody>
          <a:bodyPr>
            <a:normAutofit/>
          </a:bodyPr>
          <a:lstStyle/>
          <a:p>
            <a:pPr marL="0" indent="0" defTabSz="45720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tx1"/>
                </a:solidFill>
              </a:rPr>
              <a:t>             Select restaurant_name ,avg(rating) as avg_rating,count(RATING_COUNT)</a:t>
            </a:r>
          </a:p>
          <a:p>
            <a:pPr defTabSz="45720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chemeClr val="tx1"/>
                </a:solidFill>
              </a:rPr>
              <a:t>                       as rating_count  from zomato_food</a:t>
            </a:r>
          </a:p>
          <a:p>
            <a:pPr defTabSz="45720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chemeClr val="tx1"/>
                </a:solidFill>
              </a:rPr>
              <a:t>           Group by restaurant_name </a:t>
            </a:r>
          </a:p>
          <a:p>
            <a:pPr defTabSz="45720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chemeClr val="tx1"/>
                </a:solidFill>
              </a:rPr>
              <a:t>           Order by rating_count  desc</a:t>
            </a:r>
          </a:p>
          <a:p>
            <a:pPr defTabSz="45720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chemeClr val="tx1"/>
                </a:solidFill>
              </a:rPr>
              <a:t>           Limit 10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IN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E99F63-1E7F-563E-BBCE-1B9B97B21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501" y="3050686"/>
            <a:ext cx="4551284" cy="3232127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0B1F8737-5122-1C3C-08D8-2122874EA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544" y="306488"/>
            <a:ext cx="6178591" cy="1450757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Q4. Average rating of Restaurant as per no of rating count</a:t>
            </a:r>
            <a:br>
              <a:rPr lang="en-IN" sz="2000" b="1" dirty="0">
                <a:latin typeface="+mn-lt"/>
                <a:ea typeface="+mn-ea"/>
                <a:cs typeface="+mn-cs"/>
              </a:rPr>
            </a:br>
            <a:r>
              <a:rPr lang="en-IN" sz="2000" b="1" dirty="0">
                <a:latin typeface="+mn-lt"/>
                <a:ea typeface="+mn-ea"/>
                <a:cs typeface="+mn-cs"/>
              </a:rPr>
              <a:t> </a:t>
            </a:r>
            <a:br>
              <a:rPr lang="en-IN" sz="2000" dirty="0">
                <a:latin typeface="+mn-lt"/>
                <a:ea typeface="+mn-ea"/>
                <a:cs typeface="+mn-cs"/>
              </a:rPr>
            </a:br>
            <a:r>
              <a:rPr lang="en-IN" sz="2000" dirty="0">
                <a:latin typeface="+mn-lt"/>
                <a:ea typeface="+mn-ea"/>
                <a:cs typeface="+mn-cs"/>
              </a:rPr>
              <a:t> </a:t>
            </a:r>
            <a:r>
              <a:rPr lang="en-IN" sz="1800" dirty="0">
                <a:latin typeface="+mn-lt"/>
                <a:ea typeface="+mn-ea"/>
                <a:cs typeface="+mn-cs"/>
              </a:rPr>
              <a:t>      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Delete from zomato_food where rating is null</a:t>
            </a:r>
            <a:b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Delete from zomato_food where rating_count is null </a:t>
            </a:r>
            <a:br>
              <a:rPr lang="en-IN" sz="2000" dirty="0">
                <a:latin typeface="+mn-lt"/>
              </a:rPr>
            </a:br>
            <a:endParaRPr lang="en-IN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50377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429F2-3B04-9C89-BE17-CCA6AE84E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80" y="125720"/>
            <a:ext cx="7887439" cy="1304741"/>
          </a:xfrm>
        </p:spPr>
        <p:txBody>
          <a:bodyPr>
            <a:normAutofit/>
          </a:bodyPr>
          <a:lstStyle/>
          <a:p>
            <a:pPr marL="285750" indent="-285750" defTabSz="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Q5. Total no of Restaurant as per city </a:t>
            </a:r>
            <a:br>
              <a:rPr lang="en-US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city, count(restaurant_name) as total_restuarant from zomato_food</a:t>
            </a:r>
            <a:b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group by city</a:t>
            </a:r>
            <a:b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order by total_restuarant  desc</a:t>
            </a:r>
            <a:endParaRPr lang="en-IN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E48CE2A-66D3-4643-8682-9E11D59CA4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8611" y="216329"/>
            <a:ext cx="3557310" cy="14668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BD5491-67A6-F197-E719-9A6C3936CA5A}"/>
              </a:ext>
            </a:extLst>
          </p:cNvPr>
          <p:cNvSpPr txBox="1"/>
          <p:nvPr/>
        </p:nvSpPr>
        <p:spPr>
          <a:xfrm>
            <a:off x="176980" y="1683163"/>
            <a:ext cx="981259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Q6. Rating segment as per order_details </a:t>
            </a:r>
          </a:p>
          <a:p>
            <a:r>
              <a:rPr lang="en-IN" dirty="0"/>
              <a:t>             Select order_details,</a:t>
            </a:r>
            <a:br>
              <a:rPr lang="en-IN" dirty="0"/>
            </a:br>
            <a:r>
              <a:rPr lang="en-IN" dirty="0"/>
              <a:t>               sum(case when rating &gt;=4.0 then 1 else 0 end) as "rating&gt;=4",</a:t>
            </a:r>
            <a:br>
              <a:rPr lang="en-IN" dirty="0"/>
            </a:br>
            <a:r>
              <a:rPr lang="en-IN" dirty="0"/>
              <a:t>               sum(case when rating &gt;=3.0 and rating&lt;4 then 1 else 0 end) as "rating&gt;=3",</a:t>
            </a:r>
            <a:br>
              <a:rPr lang="en-IN" dirty="0"/>
            </a:br>
            <a:r>
              <a:rPr lang="en-IN" dirty="0"/>
              <a:t>               sum(case when rating &gt;=2.0 and rating&lt;3 then 1 else 0 end) as "rating&gt;=2",</a:t>
            </a:r>
            <a:br>
              <a:rPr lang="en-IN" dirty="0"/>
            </a:br>
            <a:r>
              <a:rPr lang="en-IN" dirty="0"/>
              <a:t>               sum(case when rating &gt;=1.0 and rating&lt;2 then 1 else 0 end) as "rating&gt;=1",</a:t>
            </a:r>
            <a:br>
              <a:rPr lang="en-IN" dirty="0"/>
            </a:br>
            <a:r>
              <a:rPr lang="en-IN" dirty="0"/>
              <a:t>               sum(case when rating &gt;=0.0 and rating&lt;1 then 1 else 0 end) as "rating&lt;1“</a:t>
            </a:r>
            <a:br>
              <a:rPr lang="en-IN" dirty="0"/>
            </a:br>
            <a:r>
              <a:rPr lang="en-IN" dirty="0"/>
              <a:t>             from zomato_food</a:t>
            </a:r>
            <a:br>
              <a:rPr lang="en-IN" dirty="0"/>
            </a:br>
            <a:r>
              <a:rPr lang="en-IN" dirty="0"/>
              <a:t>             Group by order_details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799E3E-C75E-484D-B375-05A439D54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773" y="4521188"/>
            <a:ext cx="6878838" cy="101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98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E7FC1-7041-5E03-8155-FD7434611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90" y="280507"/>
            <a:ext cx="7098890" cy="1450757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Q7.  Average cost as per city wise </a:t>
            </a:r>
            <a:br>
              <a:rPr lang="en-IN" sz="2000" dirty="0"/>
            </a:br>
            <a:r>
              <a:rPr lang="en-IN" sz="2000" dirty="0"/>
              <a:t>        </a:t>
            </a:r>
            <a:r>
              <a:rPr lang="en-IN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city, avg(cost_for_two) as avg_cost from zomato_food</a:t>
            </a:r>
            <a:br>
              <a:rPr lang="en-IN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IN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group by city</a:t>
            </a:r>
            <a:br>
              <a:rPr lang="en-IN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IN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order by avg_cost desc</a:t>
            </a:r>
            <a:endParaRPr lang="en-IN" sz="1800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26A69F-E75D-0BA6-F214-47040E78A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378036"/>
            <a:ext cx="3291840" cy="13532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EB734E-9FB3-3827-34FA-03234D868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967" y="3136151"/>
            <a:ext cx="5731510" cy="8616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1D948B-CA04-E172-3E93-1677AA0BBB78}"/>
              </a:ext>
            </a:extLst>
          </p:cNvPr>
          <p:cNvSpPr txBox="1"/>
          <p:nvPr/>
        </p:nvSpPr>
        <p:spPr>
          <a:xfrm>
            <a:off x="364489" y="1833543"/>
            <a:ext cx="92907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Q8.  Average average_rating, Average cost and Total Restaurants as per order_details  </a:t>
            </a:r>
            <a:br>
              <a:rPr lang="en-IN" dirty="0"/>
            </a:br>
            <a:r>
              <a:rPr lang="en-IN" dirty="0"/>
              <a:t>        Select order_details,avg(cost_for_two) as Average_cost,avg(rating) as         		        				Average_rating,count(*) as Total_no_of_restaurent from zomato_food</a:t>
            </a:r>
            <a:br>
              <a:rPr lang="en-IN" dirty="0"/>
            </a:br>
            <a:r>
              <a:rPr lang="en-IN" dirty="0"/>
              <a:t>        group by order_details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B7757A-D0A1-E45B-5670-205A12D8F793}"/>
              </a:ext>
            </a:extLst>
          </p:cNvPr>
          <p:cNvSpPr txBox="1"/>
          <p:nvPr/>
        </p:nvSpPr>
        <p:spPr>
          <a:xfrm>
            <a:off x="364489" y="4070913"/>
            <a:ext cx="72463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spc="-50" dirty="0"/>
              <a:t>Q9. Average rating , no of restaurant as per table_reservation   </a:t>
            </a:r>
          </a:p>
          <a:p>
            <a:r>
              <a:rPr lang="en-IN" b="1" spc="-50" dirty="0"/>
              <a:t>             </a:t>
            </a:r>
            <a:r>
              <a:rPr lang="en-IN" spc="-50" dirty="0"/>
              <a:t>Select table_reservation,count(*) as total_no_of_restuarnt,avg(rating) as       		avg_rating from zomato_food</a:t>
            </a:r>
          </a:p>
          <a:p>
            <a:r>
              <a:rPr lang="en-IN" spc="-50" dirty="0"/>
              <a:t>             Group by table_reservation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D1D0CCE-7899-2AA6-4802-EE5EAED26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967" y="5271242"/>
            <a:ext cx="4633367" cy="96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30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A2D20-D3C1-166F-F5E9-09350C859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316" y="176981"/>
            <a:ext cx="7958231" cy="1563328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Q10. Most prefered cusine </a:t>
            </a:r>
            <a:br>
              <a:rPr lang="en-IN" sz="2000" dirty="0"/>
            </a:br>
            <a:r>
              <a:rPr lang="en-IN" sz="2000" dirty="0"/>
              <a:t>         </a:t>
            </a:r>
            <a:r>
              <a:rPr lang="en-IN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Cusine,avg(rating) as avg_rating , Count(*) AS total_count FROM    		Zomato_Food</a:t>
            </a:r>
            <a:br>
              <a:rPr lang="en-IN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IN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Group by Cusine</a:t>
            </a:r>
            <a:br>
              <a:rPr lang="en-IN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IN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Order by total_count desc</a:t>
            </a:r>
            <a:br>
              <a:rPr lang="en-IN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IN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Limit 10</a:t>
            </a:r>
            <a:endParaRPr lang="en-IN" sz="20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C2037-6055-F499-A9B9-5B2F23CF2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425" y="2970608"/>
            <a:ext cx="7958231" cy="11717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800" b="1" spc="-50" dirty="0">
                <a:solidFill>
                  <a:schemeClr val="tx1"/>
                </a:solidFill>
              </a:rPr>
              <a:t>  Q11. Top 5 Most Expensive Restaurants (Based on Cost for Two)</a:t>
            </a:r>
            <a:br>
              <a:rPr lang="en-IN" sz="1800" b="1" spc="-50" dirty="0">
                <a:solidFill>
                  <a:schemeClr val="tx1"/>
                </a:solidFill>
              </a:rPr>
            </a:br>
            <a:r>
              <a:rPr lang="en-IN" sz="1800" b="1" spc="-50" dirty="0">
                <a:solidFill>
                  <a:schemeClr val="tx1"/>
                </a:solidFill>
              </a:rPr>
              <a:t>              </a:t>
            </a:r>
            <a:r>
              <a:rPr lang="en-IN" sz="1800" spc="-50" dirty="0">
                <a:solidFill>
                  <a:schemeClr val="tx1"/>
                </a:solidFill>
              </a:rPr>
              <a:t>Select restaurant_name, city, Cost_for_two from Zomato_Food</a:t>
            </a:r>
            <a:br>
              <a:rPr lang="en-IN" sz="1800" spc="-50" dirty="0">
                <a:solidFill>
                  <a:schemeClr val="tx1"/>
                </a:solidFill>
              </a:rPr>
            </a:br>
            <a:r>
              <a:rPr lang="en-IN" sz="1800" spc="-50" dirty="0">
                <a:solidFill>
                  <a:schemeClr val="tx1"/>
                </a:solidFill>
              </a:rPr>
              <a:t>              Order by Cost_for_two desc</a:t>
            </a:r>
            <a:br>
              <a:rPr lang="en-IN" sz="1800" spc="-50" dirty="0">
                <a:solidFill>
                  <a:schemeClr val="tx1"/>
                </a:solidFill>
              </a:rPr>
            </a:br>
            <a:r>
              <a:rPr lang="en-IN" sz="1800" spc="-50" dirty="0">
                <a:solidFill>
                  <a:schemeClr val="tx1"/>
                </a:solidFill>
              </a:rPr>
              <a:t>              Limit 5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2D4FFD-AED5-C536-0706-B9D436CE7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727" y="1740309"/>
            <a:ext cx="4701540" cy="9753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AA1776-C902-9A3F-6ED3-A8E802B01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27" y="4053842"/>
            <a:ext cx="5731510" cy="166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73475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950</TotalTime>
  <Words>1215</Words>
  <Application>Microsoft Office PowerPoint</Application>
  <PresentationFormat>Widescreen</PresentationFormat>
  <Paragraphs>72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Retrospect</vt:lpstr>
      <vt:lpstr>      Zomato Delivery Analysis </vt:lpstr>
      <vt:lpstr>               Using  SQL</vt:lpstr>
      <vt:lpstr>         Strategic Recommendations</vt:lpstr>
      <vt:lpstr>PowerPoint Presentation</vt:lpstr>
      <vt:lpstr>    SQL QUERIES</vt:lpstr>
      <vt:lpstr>Q4. Average rating of Restaurant as per no of rating count          Delete from zomato_food where rating is null        Delete from zomato_food where rating_count is null  </vt:lpstr>
      <vt:lpstr>Q5. Total no of Restaurant as per city          Select city, count(restaurant_name) as total_restuarant from zomato_food         group by city         order by total_restuarant  desc</vt:lpstr>
      <vt:lpstr>Q7.  Average cost as per city wise          select city, avg(cost_for_two) as avg_cost from zomato_food         group by city        order by avg_cost desc</vt:lpstr>
      <vt:lpstr>Q10. Most prefered cusine           SELECT Cusine,avg(rating) as avg_rating , Count(*) AS total_count FROM      Zomato_Food           Group by Cusine           Order by total_count desc           Limit 10</vt:lpstr>
      <vt:lpstr>Q12. Total no of Restaurants per Area in a Specific City (e.g., Delhi NCR)            Select Area, Count(*) AS Restaurant_Count from Zomato_Food                 Where City = 'Delhi NCR’            Group by area            Order by  Restaurant_Count desc </vt:lpstr>
      <vt:lpstr>Q13. The Most Popular Dish           SELECT Famous_food, Count(*) as Occurrences from Zomato_Food              where Famous_Food IS NOT NULL           Group by Famous_Food           Order by Occurrences Desc           Limit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Rohit kumar</dc:creator>
  <cp:lastModifiedBy>Rohit kumar</cp:lastModifiedBy>
  <cp:revision>1</cp:revision>
  <dcterms:created xsi:type="dcterms:W3CDTF">2025-06-17T12:19:50Z</dcterms:created>
  <dcterms:modified xsi:type="dcterms:W3CDTF">2025-06-18T04:18:32Z</dcterms:modified>
</cp:coreProperties>
</file>