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2C6B83"/>
    <a:srgbClr val="1CADE4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B9511-8ABE-4876-A654-ACDE415C25C3}" v="3" dt="2025-02-21T09:17:5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Rajput" userId="a5cd8616b879260b" providerId="LiveId" clId="{D82B9511-8ABE-4876-A654-ACDE415C25C3}"/>
    <pc:docChg chg="custSel addSld modSld">
      <pc:chgData name="Shubham Rajput" userId="a5cd8616b879260b" providerId="LiveId" clId="{D82B9511-8ABE-4876-A654-ACDE415C25C3}" dt="2025-02-21T09:35:55.744" v="95" actId="1076"/>
      <pc:docMkLst>
        <pc:docMk/>
      </pc:docMkLst>
      <pc:sldChg chg="modSp mod">
        <pc:chgData name="Shubham Rajput" userId="a5cd8616b879260b" providerId="LiveId" clId="{D82B9511-8ABE-4876-A654-ACDE415C25C3}" dt="2025-02-21T09:18:54.680" v="78" actId="12"/>
        <pc:sldMkLst>
          <pc:docMk/>
          <pc:sldMk cId="1186421160" sldId="262"/>
        </pc:sldMkLst>
        <pc:spChg chg="mod">
          <ac:chgData name="Shubham Rajput" userId="a5cd8616b879260b" providerId="LiveId" clId="{D82B9511-8ABE-4876-A654-ACDE415C25C3}" dt="2025-02-21T09:18:54.680" v="78" actId="12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Shubham Rajput" userId="a5cd8616b879260b" providerId="LiveId" clId="{D82B9511-8ABE-4876-A654-ACDE415C25C3}" dt="2025-02-21T09:19:13.298" v="80" actId="12"/>
        <pc:sldMkLst>
          <pc:docMk/>
          <pc:sldMk cId="3202024527" sldId="265"/>
        </pc:sldMkLst>
        <pc:spChg chg="mod">
          <ac:chgData name="Shubham Rajput" userId="a5cd8616b879260b" providerId="LiveId" clId="{D82B9511-8ABE-4876-A654-ACDE415C25C3}" dt="2025-02-21T09:19:13.298" v="80" actId="12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Shubham Rajput" userId="a5cd8616b879260b" providerId="LiveId" clId="{D82B9511-8ABE-4876-A654-ACDE415C25C3}" dt="2025-02-21T09:19:43.630" v="84" actId="5793"/>
        <pc:sldMkLst>
          <pc:docMk/>
          <pc:sldMk cId="2900153716" sldId="2146847054"/>
        </pc:sldMkLst>
        <pc:spChg chg="mod">
          <ac:chgData name="Shubham Rajput" userId="a5cd8616b879260b" providerId="LiveId" clId="{D82B9511-8ABE-4876-A654-ACDE415C25C3}" dt="2025-02-21T09:19:43.630" v="84" actId="5793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Shubham Rajput" userId="a5cd8616b879260b" providerId="LiveId" clId="{D82B9511-8ABE-4876-A654-ACDE415C25C3}" dt="2025-02-21T09:20:30.923" v="88" actId="12"/>
        <pc:sldMkLst>
          <pc:docMk/>
          <pc:sldMk cId="614882681" sldId="2146847055"/>
        </pc:sldMkLst>
        <pc:spChg chg="mod">
          <ac:chgData name="Shubham Rajput" userId="a5cd8616b879260b" providerId="LiveId" clId="{D82B9511-8ABE-4876-A654-ACDE415C25C3}" dt="2025-02-21T09:20:30.923" v="88" actId="12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Shubham Rajput" userId="a5cd8616b879260b" providerId="LiveId" clId="{D82B9511-8ABE-4876-A654-ACDE415C25C3}" dt="2025-02-21T09:19:24.871" v="81" actId="12"/>
        <pc:sldMkLst>
          <pc:docMk/>
          <pc:sldMk cId="3819043843" sldId="2146847057"/>
        </pc:sldMkLst>
        <pc:spChg chg="mod">
          <ac:chgData name="Shubham Rajput" userId="a5cd8616b879260b" providerId="LiveId" clId="{D82B9511-8ABE-4876-A654-ACDE415C25C3}" dt="2025-02-21T09:19:24.871" v="81" actId="12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Shubham Rajput" userId="a5cd8616b879260b" providerId="LiveId" clId="{D82B9511-8ABE-4876-A654-ACDE415C25C3}" dt="2025-02-21T08:19:48.293" v="56" actId="1038"/>
        <pc:sldMkLst>
          <pc:docMk/>
          <pc:sldMk cId="2083715239" sldId="2146847060"/>
        </pc:sldMkLst>
        <pc:spChg chg="del mod">
          <ac:chgData name="Shubham Rajput" userId="a5cd8616b879260b" providerId="LiveId" clId="{D82B9511-8ABE-4876-A654-ACDE415C25C3}" dt="2025-02-21T08:19:26.804" v="35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Shubham Rajput" userId="a5cd8616b879260b" providerId="LiveId" clId="{D82B9511-8ABE-4876-A654-ACDE415C25C3}" dt="2025-02-21T08:19:48.293" v="56" actId="1038"/>
          <ac:picMkLst>
            <pc:docMk/>
            <pc:sldMk cId="2083715239" sldId="2146847060"/>
            <ac:picMk id="5" creationId="{228349FC-8D22-6113-40A5-38060CA44BE8}"/>
          </ac:picMkLst>
        </pc:picChg>
      </pc:sldChg>
      <pc:sldChg chg="modSp mod">
        <pc:chgData name="Shubham Rajput" userId="a5cd8616b879260b" providerId="LiveId" clId="{D82B9511-8ABE-4876-A654-ACDE415C25C3}" dt="2025-02-21T09:35:55.744" v="95" actId="1076"/>
        <pc:sldMkLst>
          <pc:docMk/>
          <pc:sldMk cId="2230664768" sldId="2146847061"/>
        </pc:sldMkLst>
        <pc:spChg chg="mod">
          <ac:chgData name="Shubham Rajput" userId="a5cd8616b879260b" providerId="LiveId" clId="{D82B9511-8ABE-4876-A654-ACDE415C25C3}" dt="2025-02-21T09:35:55.744" v="95" actId="107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 modClrScheme chgLayout">
        <pc:chgData name="Shubham Rajput" userId="a5cd8616b879260b" providerId="LiveId" clId="{D82B9511-8ABE-4876-A654-ACDE415C25C3}" dt="2025-02-21T09:19:59.938" v="85" actId="12"/>
        <pc:sldMkLst>
          <pc:docMk/>
          <pc:sldMk cId="4233882376" sldId="2146847062"/>
        </pc:sldMkLst>
        <pc:spChg chg="mod ord">
          <ac:chgData name="Shubham Rajput" userId="a5cd8616b879260b" providerId="LiveId" clId="{D82B9511-8ABE-4876-A654-ACDE415C25C3}" dt="2025-02-21T08:21:09.528" v="58" actId="700"/>
          <ac:spMkLst>
            <pc:docMk/>
            <pc:sldMk cId="4233882376" sldId="2146847062"/>
            <ac:spMk id="2" creationId="{FA4C6B3D-1072-C2D2-EBFE-E33CABE394D1}"/>
          </ac:spMkLst>
        </pc:spChg>
        <pc:spChg chg="mod ord">
          <ac:chgData name="Shubham Rajput" userId="a5cd8616b879260b" providerId="LiveId" clId="{D82B9511-8ABE-4876-A654-ACDE415C25C3}" dt="2025-02-21T09:19:59.938" v="85" actId="12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Shubham Rajput" userId="a5cd8616b879260b" providerId="LiveId" clId="{D82B9511-8ABE-4876-A654-ACDE415C25C3}" dt="2025-02-21T08:24:03.817" v="74" actId="1076"/>
        <pc:sldMkLst>
          <pc:docMk/>
          <pc:sldMk cId="4244978830" sldId="2146847063"/>
        </pc:sldMkLst>
        <pc:spChg chg="mod">
          <ac:chgData name="Shubham Rajput" userId="a5cd8616b879260b" providerId="LiveId" clId="{D82B9511-8ABE-4876-A654-ACDE415C25C3}" dt="2025-02-21T08:22:29.431" v="67" actId="27636"/>
          <ac:spMkLst>
            <pc:docMk/>
            <pc:sldMk cId="4244978830" sldId="2146847063"/>
            <ac:spMk id="2" creationId="{6BD84DF1-A0F2-9996-9648-6624C9C498CF}"/>
          </ac:spMkLst>
        </pc:spChg>
        <pc:spChg chg="del">
          <ac:chgData name="Shubham Rajput" userId="a5cd8616b879260b" providerId="LiveId" clId="{D82B9511-8ABE-4876-A654-ACDE415C25C3}" dt="2025-02-21T08:21:46.376" v="60" actId="931"/>
          <ac:spMkLst>
            <pc:docMk/>
            <pc:sldMk cId="4244978830" sldId="2146847063"/>
            <ac:spMk id="3" creationId="{EC99E796-6D85-C169-2A2E-1A658CA414BC}"/>
          </ac:spMkLst>
        </pc:spChg>
        <pc:picChg chg="add mod">
          <ac:chgData name="Shubham Rajput" userId="a5cd8616b879260b" providerId="LiveId" clId="{D82B9511-8ABE-4876-A654-ACDE415C25C3}" dt="2025-02-21T08:23:54.941" v="73" actId="1076"/>
          <ac:picMkLst>
            <pc:docMk/>
            <pc:sldMk cId="4244978830" sldId="2146847063"/>
            <ac:picMk id="5" creationId="{6683D36F-1D5B-DAC1-195C-647EB53B0DF2}"/>
          </ac:picMkLst>
        </pc:picChg>
        <pc:picChg chg="add mod">
          <ac:chgData name="Shubham Rajput" userId="a5cd8616b879260b" providerId="LiveId" clId="{D82B9511-8ABE-4876-A654-ACDE415C25C3}" dt="2025-02-21T08:24:03.817" v="74" actId="1076"/>
          <ac:picMkLst>
            <pc:docMk/>
            <pc:sldMk cId="4244978830" sldId="2146847063"/>
            <ac:picMk id="7" creationId="{25DFD51D-8C33-B539-2B3F-52267EE0A7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-kyp/Data-hiding-using-Ste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1CADE4"/>
                </a:solidFill>
                <a:latin typeface="Arial "/>
              </a:rPr>
              <a:t>SECURE DATA HIDING IN IMAGES USING STEGANOGRAPHY</a:t>
            </a:r>
            <a:endParaRPr lang="en-US" b="1" dirty="0">
              <a:solidFill>
                <a:srgbClr val="1CADE4"/>
              </a:solidFill>
              <a:latin typeface="Arial 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698" y="4058588"/>
            <a:ext cx="9738604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I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Raj Kashyap</a:t>
            </a:r>
          </a:p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Institute of Research &amp; Technology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5704"/>
            <a:ext cx="11029616" cy="1983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README.md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https://github.com/Rohit-kyp/Data-hiding-using-Stenography.git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AI-based Steganalysis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Video &amp; Audio Steganography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Blockchain Integration for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Real-time Steganography in Messaging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0841239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With increasing cyber threats, secure communication is crucial. Steganography enables hidden data transmission within images, ensuring confidentiality without attracting attention.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dirty="0"/>
              <a:t>- Python</a:t>
            </a:r>
          </a:p>
          <a:p>
            <a:r>
              <a:rPr lang="en-IN" sz="3200" dirty="0"/>
              <a:t>- Libraries: OpenCV, PIL, NumPy, </a:t>
            </a:r>
            <a:r>
              <a:rPr lang="en-IN" sz="3200" dirty="0" err="1"/>
              <a:t>Stegano</a:t>
            </a:r>
            <a:endParaRPr lang="en-IN" sz="3200" dirty="0"/>
          </a:p>
          <a:p>
            <a:r>
              <a:rPr lang="en-IN" sz="3200" dirty="0"/>
              <a:t>- Techniques: LSB, DCT, DWT</a:t>
            </a:r>
          </a:p>
          <a:p>
            <a:r>
              <a:rPr lang="en-IN" sz="3200" dirty="0"/>
              <a:t>- Framework: Flask/Django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- Invisible Data Hiding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- High Security (Encryption &amp; Steganography)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- Supports LSB, DCT, DWT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- Robust Extraction Post Compression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- User-friendly GUI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Government &amp; Intelligence Agencies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Cybersecurity Experts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Journalists &amp; Activists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Corporate Sector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349FC-8D22-6113-40A5-38060CA44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91" y="1232452"/>
            <a:ext cx="9768530" cy="5494798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4DF1-A0F2-9996-9648-6624C9C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3D36F-1D5B-DAC1-195C-647EB53B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85" y="717416"/>
            <a:ext cx="7595602" cy="4877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FD51D-8C33-B539-2B3F-52267EE0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2802532"/>
            <a:ext cx="5934315" cy="33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Steganography enables secure communication by hiding data in images. The project ensures confidentiality, integrity, and undetectability of hidden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</TotalTime>
  <Words>215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 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Rajput</cp:lastModifiedBy>
  <cp:revision>26</cp:revision>
  <dcterms:created xsi:type="dcterms:W3CDTF">2021-05-26T16:50:10Z</dcterms:created>
  <dcterms:modified xsi:type="dcterms:W3CDTF">2025-02-21T09:35:55Z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