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9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E6B6BC-5989-4766-AA83-2F91A69CA7D1}" v="1" dt="2022-03-22T17:26:07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55A5808-3B61-48CC-92EF-85AC2E0DFA56}" type="datetime2">
              <a:rPr lang="en-US" smtClean="0"/>
              <a:t>Wednesday, April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Wednesday, April 27, 2022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163712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Wednesday, April 27, 2022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893862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Wednesday, April 27, 2022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374888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Wednesday, April 27, 2022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136451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Wednesday, April 27, 2022</a:t>
            </a:fld>
            <a:endParaRPr lang="en-US" cap="al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0494008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Wednesday, April 27, 2022</a:t>
            </a:fld>
            <a:endParaRPr lang="en-US" cap="al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8035862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35E98AF-4574-4509-BF7A-519ACD5BF826}" type="datetime2">
              <a:rPr lang="en-US" smtClean="0"/>
              <a:t>Wednesday, April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69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3DD97D4-9636-490F-85D0-E926C2B6F3B1}" type="datetime2">
              <a:rPr lang="en-US" smtClean="0"/>
              <a:t>Wednesday, April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April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5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April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4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April 27,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2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April 27,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8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April 27,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2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April 27,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4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April 27,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4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April 27,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7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April 27, 2022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7460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02E9-3B6E-483A-AD11-64B3703F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solidFill>
                  <a:srgbClr val="00B0F0"/>
                </a:solidFill>
              </a:rPr>
              <a:t>DEALS AND COUPONS FINDER APPLICATION</a:t>
            </a:r>
          </a:p>
        </p:txBody>
      </p:sp>
    </p:spTree>
    <p:extLst>
      <p:ext uri="{BB962C8B-B14F-4D97-AF65-F5344CB8AC3E}">
        <p14:creationId xmlns:p14="http://schemas.microsoft.com/office/powerpoint/2010/main" val="14721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3850A8-0E0D-4861-BA66-ED0B7375A6C9}"/>
              </a:ext>
            </a:extLst>
          </p:cNvPr>
          <p:cNvSpPr/>
          <p:nvPr/>
        </p:nvSpPr>
        <p:spPr>
          <a:xfrm>
            <a:off x="2800349" y="285749"/>
            <a:ext cx="8058151" cy="55816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D91D79-0070-4150-8EBE-C46215B3EC6E}"/>
              </a:ext>
            </a:extLst>
          </p:cNvPr>
          <p:cNvSpPr/>
          <p:nvPr/>
        </p:nvSpPr>
        <p:spPr>
          <a:xfrm>
            <a:off x="5019676" y="1"/>
            <a:ext cx="4152900" cy="6858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Eureka Service Registry(port 8761)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FAD081-AB99-4D50-8955-C554702CACD0}"/>
              </a:ext>
            </a:extLst>
          </p:cNvPr>
          <p:cNvSpPr/>
          <p:nvPr/>
        </p:nvSpPr>
        <p:spPr>
          <a:xfrm>
            <a:off x="8467725" y="1114425"/>
            <a:ext cx="1866900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 Service(port 8085)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E06A3-582F-4079-BCBD-722CCFD57AD1}"/>
              </a:ext>
            </a:extLst>
          </p:cNvPr>
          <p:cNvSpPr/>
          <p:nvPr/>
        </p:nvSpPr>
        <p:spPr>
          <a:xfrm>
            <a:off x="8467725" y="2247900"/>
            <a:ext cx="1866900" cy="828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Coupon Service(port 8083)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471508-584F-4A5D-8553-9D5079A4ABE6}"/>
              </a:ext>
            </a:extLst>
          </p:cNvPr>
          <p:cNvSpPr/>
          <p:nvPr/>
        </p:nvSpPr>
        <p:spPr>
          <a:xfrm>
            <a:off x="8467725" y="3429000"/>
            <a:ext cx="1866900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Customer Service(Port 9000)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2D65299A-6FAE-4788-9FDD-89292DB70657}"/>
              </a:ext>
            </a:extLst>
          </p:cNvPr>
          <p:cNvSpPr/>
          <p:nvPr/>
        </p:nvSpPr>
        <p:spPr>
          <a:xfrm>
            <a:off x="11077575" y="1185862"/>
            <a:ext cx="895350" cy="8334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MongoDB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A193463B-A045-4949-8A98-2BFA40C57596}"/>
              </a:ext>
            </a:extLst>
          </p:cNvPr>
          <p:cNvSpPr/>
          <p:nvPr/>
        </p:nvSpPr>
        <p:spPr>
          <a:xfrm>
            <a:off x="11077575" y="2262186"/>
            <a:ext cx="895350" cy="8334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MongoDB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953AD569-C902-4B91-8C54-FF2CECFD4D01}"/>
              </a:ext>
            </a:extLst>
          </p:cNvPr>
          <p:cNvSpPr/>
          <p:nvPr/>
        </p:nvSpPr>
        <p:spPr>
          <a:xfrm>
            <a:off x="11077575" y="3429000"/>
            <a:ext cx="895349" cy="8953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DB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D3465D-81D1-4E49-8DA0-69FA7A516135}"/>
              </a:ext>
            </a:extLst>
          </p:cNvPr>
          <p:cNvSpPr/>
          <p:nvPr/>
        </p:nvSpPr>
        <p:spPr>
          <a:xfrm>
            <a:off x="3810000" y="1297779"/>
            <a:ext cx="1657350" cy="411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Api</a:t>
            </a:r>
            <a:r>
              <a:rPr lang="en-IN" dirty="0"/>
              <a:t> Gateway(Port 8000)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E6342E-033B-4E20-A487-EAC755F0BB51}"/>
              </a:ext>
            </a:extLst>
          </p:cNvPr>
          <p:cNvSpPr/>
          <p:nvPr/>
        </p:nvSpPr>
        <p:spPr>
          <a:xfrm>
            <a:off x="6362700" y="1297779"/>
            <a:ext cx="1200150" cy="402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Spring Security</a:t>
            </a:r>
          </a:p>
          <a:p>
            <a:pPr algn="ctr"/>
            <a:r>
              <a:rPr lang="en-IN" dirty="0"/>
              <a:t>(JWT –Authentication)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EEFEB3-082F-4109-BA56-D53E9A96BD7C}"/>
              </a:ext>
            </a:extLst>
          </p:cNvPr>
          <p:cNvCxnSpPr>
            <a:endCxn id="15" idx="1"/>
          </p:cNvCxnSpPr>
          <p:nvPr/>
        </p:nvCxnSpPr>
        <p:spPr>
          <a:xfrm flipV="1">
            <a:off x="5467350" y="3311127"/>
            <a:ext cx="895350" cy="13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6B7CB7-D03E-4C2A-8BB9-97A247E01B25}"/>
              </a:ext>
            </a:extLst>
          </p:cNvPr>
          <p:cNvCxnSpPr/>
          <p:nvPr/>
        </p:nvCxnSpPr>
        <p:spPr>
          <a:xfrm flipH="1">
            <a:off x="6743700" y="3076574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090422-AA1C-49C1-95FE-CA935468B9ED}"/>
              </a:ext>
            </a:extLst>
          </p:cNvPr>
          <p:cNvCxnSpPr/>
          <p:nvPr/>
        </p:nvCxnSpPr>
        <p:spPr>
          <a:xfrm>
            <a:off x="7562850" y="3311127"/>
            <a:ext cx="2571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104C00-2896-404A-9E18-2F81B59A1631}"/>
              </a:ext>
            </a:extLst>
          </p:cNvPr>
          <p:cNvCxnSpPr>
            <a:cxnSpLocks/>
          </p:cNvCxnSpPr>
          <p:nvPr/>
        </p:nvCxnSpPr>
        <p:spPr>
          <a:xfrm>
            <a:off x="7820025" y="1609725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9CA264-354E-4184-A1B7-82D4015B7837}"/>
              </a:ext>
            </a:extLst>
          </p:cNvPr>
          <p:cNvCxnSpPr>
            <a:cxnSpLocks/>
          </p:cNvCxnSpPr>
          <p:nvPr/>
        </p:nvCxnSpPr>
        <p:spPr>
          <a:xfrm>
            <a:off x="7820025" y="2724150"/>
            <a:ext cx="647700" cy="14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95564D-7EE7-4272-A3E3-4D8F0AE5F5A2}"/>
              </a:ext>
            </a:extLst>
          </p:cNvPr>
          <p:cNvCxnSpPr/>
          <p:nvPr/>
        </p:nvCxnSpPr>
        <p:spPr>
          <a:xfrm>
            <a:off x="7820025" y="3781425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107F6C3-FF33-4CC2-A99B-DB5F03F5EE03}"/>
              </a:ext>
            </a:extLst>
          </p:cNvPr>
          <p:cNvCxnSpPr/>
          <p:nvPr/>
        </p:nvCxnSpPr>
        <p:spPr>
          <a:xfrm>
            <a:off x="10334625" y="1447800"/>
            <a:ext cx="742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FD1C9C-F528-4DB0-AE85-EC104F463A5F}"/>
              </a:ext>
            </a:extLst>
          </p:cNvPr>
          <p:cNvCxnSpPr>
            <a:cxnSpLocks/>
          </p:cNvCxnSpPr>
          <p:nvPr/>
        </p:nvCxnSpPr>
        <p:spPr>
          <a:xfrm flipH="1">
            <a:off x="10334625" y="1790700"/>
            <a:ext cx="742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A431B6-C4B8-439A-B2A1-C6DB5EC28880}"/>
              </a:ext>
            </a:extLst>
          </p:cNvPr>
          <p:cNvCxnSpPr/>
          <p:nvPr/>
        </p:nvCxnSpPr>
        <p:spPr>
          <a:xfrm>
            <a:off x="10334625" y="2514600"/>
            <a:ext cx="742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9788A3D-3E38-474D-A882-18D79636096C}"/>
              </a:ext>
            </a:extLst>
          </p:cNvPr>
          <p:cNvCxnSpPr/>
          <p:nvPr/>
        </p:nvCxnSpPr>
        <p:spPr>
          <a:xfrm flipH="1">
            <a:off x="10334625" y="2914650"/>
            <a:ext cx="742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06DE5DA-6D77-44C9-AD7C-CD58EB3DA25C}"/>
              </a:ext>
            </a:extLst>
          </p:cNvPr>
          <p:cNvCxnSpPr/>
          <p:nvPr/>
        </p:nvCxnSpPr>
        <p:spPr>
          <a:xfrm>
            <a:off x="10334625" y="3667125"/>
            <a:ext cx="742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90AAAE5-041F-41DC-B706-82E3CB66DAD9}"/>
              </a:ext>
            </a:extLst>
          </p:cNvPr>
          <p:cNvCxnSpPr/>
          <p:nvPr/>
        </p:nvCxnSpPr>
        <p:spPr>
          <a:xfrm flipH="1">
            <a:off x="10334625" y="4076700"/>
            <a:ext cx="742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788A3BD9-DC98-41CC-9F87-8D800CEECF43}"/>
              </a:ext>
            </a:extLst>
          </p:cNvPr>
          <p:cNvSpPr/>
          <p:nvPr/>
        </p:nvSpPr>
        <p:spPr>
          <a:xfrm>
            <a:off x="700087" y="3448051"/>
            <a:ext cx="1724025" cy="116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 Framework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274EA42-E860-43A7-8C8D-2177DB264700}"/>
              </a:ext>
            </a:extLst>
          </p:cNvPr>
          <p:cNvSpPr/>
          <p:nvPr/>
        </p:nvSpPr>
        <p:spPr>
          <a:xfrm>
            <a:off x="700087" y="1200148"/>
            <a:ext cx="1724024" cy="1047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Swagger API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221EA5D-509F-46F3-A9E2-AFE6B33EC3AE}"/>
              </a:ext>
            </a:extLst>
          </p:cNvPr>
          <p:cNvSpPr/>
          <p:nvPr/>
        </p:nvSpPr>
        <p:spPr>
          <a:xfrm>
            <a:off x="876300" y="5257799"/>
            <a:ext cx="1547811" cy="642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Angular Framework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EB6D011-E3D3-4A85-AE2E-F60E7E74B140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1562100" y="4610101"/>
            <a:ext cx="0" cy="6476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B5125EC-847B-4152-AF51-BC5AC9E1B650}"/>
              </a:ext>
            </a:extLst>
          </p:cNvPr>
          <p:cNvCxnSpPr>
            <a:stCxn id="68" idx="0"/>
            <a:endCxn id="69" idx="2"/>
          </p:cNvCxnSpPr>
          <p:nvPr/>
        </p:nvCxnSpPr>
        <p:spPr>
          <a:xfrm flipH="1" flipV="1">
            <a:off x="1562099" y="2247900"/>
            <a:ext cx="1" cy="12001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6138A5A-61BA-4AF0-9E06-AD105FFCE836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2424111" y="1724024"/>
            <a:ext cx="13858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DAFC977-F96E-455A-AD33-432926FB448E}"/>
              </a:ext>
            </a:extLst>
          </p:cNvPr>
          <p:cNvCxnSpPr>
            <a:cxnSpLocks/>
          </p:cNvCxnSpPr>
          <p:nvPr/>
        </p:nvCxnSpPr>
        <p:spPr>
          <a:xfrm flipV="1">
            <a:off x="2424111" y="1609725"/>
            <a:ext cx="6043613" cy="20574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498339C-504D-443C-B156-9008BF39D380}"/>
              </a:ext>
            </a:extLst>
          </p:cNvPr>
          <p:cNvCxnSpPr>
            <a:endCxn id="7" idx="1"/>
          </p:cNvCxnSpPr>
          <p:nvPr/>
        </p:nvCxnSpPr>
        <p:spPr>
          <a:xfrm flipV="1">
            <a:off x="2424111" y="2662237"/>
            <a:ext cx="6043614" cy="10620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76E2AA2-26D2-47F0-A898-9F2E11B724C0}"/>
              </a:ext>
            </a:extLst>
          </p:cNvPr>
          <p:cNvCxnSpPr/>
          <p:nvPr/>
        </p:nvCxnSpPr>
        <p:spPr>
          <a:xfrm>
            <a:off x="2424111" y="3781425"/>
            <a:ext cx="6129339" cy="2095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BE747D3-3073-4621-A5F5-985DB58E0DC9}"/>
              </a:ext>
            </a:extLst>
          </p:cNvPr>
          <p:cNvCxnSpPr/>
          <p:nvPr/>
        </p:nvCxnSpPr>
        <p:spPr>
          <a:xfrm>
            <a:off x="7820025" y="1609725"/>
            <a:ext cx="0" cy="2171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394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338</TotalTime>
  <Words>53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DEALS AND COUPONS FINDER APPLICATION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Deals And Coupons Finder App</dc:title>
  <dc:creator>Chapala, Lakshmi</dc:creator>
  <cp:lastModifiedBy>HP</cp:lastModifiedBy>
  <cp:revision>11</cp:revision>
  <dcterms:created xsi:type="dcterms:W3CDTF">2022-03-21T03:29:04Z</dcterms:created>
  <dcterms:modified xsi:type="dcterms:W3CDTF">2022-04-27T03:35:34Z</dcterms:modified>
</cp:coreProperties>
</file>