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-80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03/07/2022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03/07/2022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 dirty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hit1045-git" TargetMode="External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hyperlink" Target="https://drive.google.com/file/d/1R5nvvMkM-2lJjD8OJmqumQUOJ6FrJSrB/view?usp=sharing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3897195" cy="3720344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14000"/>
              </a:lnSpc>
            </a:pPr>
            <a:r>
              <a:rPr lang="en-US" alt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1. Deals and Coupons Finder App Web Application</a:t>
            </a:r>
          </a:p>
          <a:p>
            <a:pPr algn="just" eaLnBrk="1" hangingPunct="1">
              <a:lnSpc>
                <a:spcPct val="114000"/>
              </a:lnSpc>
            </a:pPr>
            <a:r>
              <a:rPr lang="en-IN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Completed end to end case study of Deals and Coupons Finder App along with JWT authentication, Swagger and payment testing using Spring Boot and MEAN Stack.</a:t>
            </a:r>
            <a:r>
              <a:rPr lang="en-US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Material-UI and Bootstrap used for user interface.</a:t>
            </a:r>
            <a:endParaRPr lang="en-US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14000"/>
              </a:lnSpc>
            </a:pPr>
            <a:r>
              <a:rPr lang="en-IN" altLang="nl-NL" sz="1050" b="1" dirty="0">
                <a:latin typeface="Arial" panose="020B0604020202020204" pitchFamily="34" charset="0"/>
                <a:cs typeface="Arial" panose="020B0604020202020204" pitchFamily="34" charset="0"/>
              </a:rPr>
              <a:t>2. Backend (MongoDB), Midware (Spring Boot) and Frontend (Angular) at Capgemini Degreed Platform</a:t>
            </a:r>
          </a:p>
          <a:p>
            <a:pPr algn="just" eaLnBrk="1" hangingPunct="1">
              <a:lnSpc>
                <a:spcPct val="114000"/>
              </a:lnSpc>
            </a:pPr>
            <a:r>
              <a:rPr lang="en-IN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Learned and recompiled all concepts of the backend, midware and frontend to polish my skills to work on real –time projects. 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r>
              <a:rPr lang="en-US" altLang="nl-NL" dirty="0">
                <a:solidFill>
                  <a:srgbClr val="0000FF"/>
                </a:solidFill>
              </a:rPr>
              <a:t> </a:t>
            </a:r>
            <a:endParaRPr lang="en-IN" altLang="en-US" dirty="0"/>
          </a:p>
          <a:p>
            <a:pPr eaLnBrk="1" hangingPunct="1">
              <a:lnSpc>
                <a:spcPct val="114000"/>
              </a:lnSpc>
            </a:pPr>
            <a:r>
              <a:rPr lang="en-US" altLang="nl-NL" dirty="0">
                <a:solidFill>
                  <a:srgbClr val="0000FF"/>
                </a:solidFill>
              </a:rPr>
              <a:t> </a:t>
            </a: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en-IN" sz="1600" b="0" i="0" dirty="0">
                <a:effectLst/>
                <a:latin typeface="Segoe UI" panose="020B0502040204020203" pitchFamily="34" charset="0"/>
              </a:rPr>
              <a:t>Analyst / Software Engineer</a:t>
            </a:r>
            <a:endParaRPr lang="nl-NL" altLang="nl-NL" sz="1600" dirty="0"/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53706" y="1363663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Mumbai</a:t>
            </a: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66956" y="1605434"/>
            <a:ext cx="2606551" cy="269876"/>
          </a:xfrm>
        </p:spPr>
        <p:txBody>
          <a:bodyPr/>
          <a:lstStyle/>
          <a:p>
            <a:pPr eaLnBrk="1" hangingPunct="1"/>
            <a:r>
              <a:rPr lang="nl-NL" altLang="nl-NL" dirty="0"/>
              <a:t>rohitmanapure007@gmail.com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15222" y="1847851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+91 7357589373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35360" y="3094870"/>
            <a:ext cx="3869932" cy="3621087"/>
          </a:xfrm>
        </p:spPr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Ready to learn new technologies and implement them to further improve my knowledge.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Has working knowledge on Angular Framework and Java Microservice Development using Spring framework on an intermediate level.</a:t>
            </a:r>
            <a:br>
              <a:rPr lang="en-US" altLang="nl-NL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nl-NL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1881" y="568324"/>
            <a:ext cx="2890120" cy="660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Bachelor of Engineering in  Computer Science : 2018 - 2022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Skills</a:t>
            </a:r>
            <a:b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Java 11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Spring Boot,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Spring Security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2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Technologies</a:t>
            </a: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HTML5 &amp; 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20" b="1" dirty="0">
              <a:solidFill>
                <a:srgbClr val="00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AddOns</a:t>
            </a: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20" b="1" dirty="0">
              <a:solidFill>
                <a:srgbClr val="00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Communication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</a:rPr>
              <a:t>Rohit Manapure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4035329" y="6279621"/>
            <a:ext cx="437805" cy="437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705" y="6279621"/>
            <a:ext cx="437805" cy="43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63975" y="1969294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D0990B5-96DE-41A4-9CD6-1BBC032CC973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>
          <a:xfrm>
            <a:off x="353565" y="305520"/>
            <a:ext cx="1637979" cy="1639320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2006/documentManagement/types"/>
    <ds:schemaRef ds:uri="fd33c62d-2c11-46e7-88a2-e90fa986d9d0"/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47da6acf-edf2-43bc-9595-f721a214a14e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41213</TotalTime>
  <Words>241</Words>
  <Application>Microsoft Office PowerPoint</Application>
  <PresentationFormat>Widescreen</PresentationFormat>
  <Paragraphs>53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Segoe UI</vt:lpstr>
      <vt:lpstr>Verdana</vt:lpstr>
      <vt:lpstr>Wingdings</vt:lpstr>
      <vt:lpstr>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Pramod Manapure, Rohit</cp:lastModifiedBy>
  <cp:revision>113</cp:revision>
  <dcterms:created xsi:type="dcterms:W3CDTF">2017-12-08T05:27:40Z</dcterms:created>
  <dcterms:modified xsi:type="dcterms:W3CDTF">2022-07-03T17:06:24Z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