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-7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27/04/2022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1045-git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drive.google.com/file/d/1R5nvvMkM-2lJjD8OJmqumQUOJ6FrJSrB/view?usp=shari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72034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Deals and Coupons Finder App Web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Deals and Coupons Finder App along with JWT authentication, Swagger and payment testing using Spring Boot and MEAN Stack.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midware and frontend to polish my skills to work on real –time projects.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Intern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66956" y="1605434"/>
            <a:ext cx="2606551" cy="269876"/>
          </a:xfrm>
        </p:spPr>
        <p:txBody>
          <a:bodyPr/>
          <a:lstStyle/>
          <a:p>
            <a:pPr eaLnBrk="1" hangingPunct="1"/>
            <a:r>
              <a:rPr lang="nl-NL" altLang="nl-NL" dirty="0"/>
              <a:t>rohitmanapure007@gmail.com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+91 7357589373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53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working knowledge on Angular Framework and Java Microservice Development using Spring framework on an intermediate level.</a:t>
            </a:r>
            <a:br>
              <a:rPr lang="en-US" altLang="nl-NL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Engineering in  Computer Science 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Rohit Manapure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035329" y="6279621"/>
            <a:ext cx="437805" cy="4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05" y="6279621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 sz="1100" dirty="0">
              <a:solidFill>
                <a:schemeClr val="bg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D0990B5-96DE-41A4-9CD6-1BBC032CC97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353565" y="305520"/>
            <a:ext cx="1637979" cy="163932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2006/documentManagement/types"/>
    <ds:schemaRef ds:uri="fd33c62d-2c11-46e7-88a2-e90fa986d9d0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7da6acf-edf2-43bc-9595-f721a214a14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41212</TotalTime>
  <Words>236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HP</cp:lastModifiedBy>
  <cp:revision>112</cp:revision>
  <dcterms:created xsi:type="dcterms:W3CDTF">2017-12-08T05:27:40Z</dcterms:created>
  <dcterms:modified xsi:type="dcterms:W3CDTF">2022-04-27T04:11:25Z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