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28"/>
  </p:notesMasterIdLst>
  <p:sldIdLst>
    <p:sldId id="259" r:id="rId2"/>
    <p:sldId id="322" r:id="rId3"/>
    <p:sldId id="325" r:id="rId4"/>
    <p:sldId id="328" r:id="rId5"/>
    <p:sldId id="331" r:id="rId6"/>
    <p:sldId id="334" r:id="rId7"/>
    <p:sldId id="337" r:id="rId8"/>
    <p:sldId id="343" r:id="rId9"/>
    <p:sldId id="340" r:id="rId10"/>
    <p:sldId id="262" r:id="rId11"/>
    <p:sldId id="265" r:id="rId12"/>
    <p:sldId id="268" r:id="rId13"/>
    <p:sldId id="271" r:id="rId14"/>
    <p:sldId id="280" r:id="rId15"/>
    <p:sldId id="283" r:id="rId16"/>
    <p:sldId id="286" r:id="rId17"/>
    <p:sldId id="289" r:id="rId18"/>
    <p:sldId id="292" r:id="rId19"/>
    <p:sldId id="295" r:id="rId20"/>
    <p:sldId id="298" r:id="rId21"/>
    <p:sldId id="301" r:id="rId22"/>
    <p:sldId id="304" r:id="rId23"/>
    <p:sldId id="307" r:id="rId24"/>
    <p:sldId id="310" r:id="rId25"/>
    <p:sldId id="313" r:id="rId26"/>
    <p:sldId id="316" r:id="rId27"/>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ADC8E9A-1402-4B38-90F1-F56E9A6C5762}">
          <p14:sldIdLst>
            <p14:sldId id="259"/>
            <p14:sldId id="322"/>
            <p14:sldId id="325"/>
            <p14:sldId id="328"/>
            <p14:sldId id="331"/>
            <p14:sldId id="334"/>
            <p14:sldId id="337"/>
            <p14:sldId id="343"/>
            <p14:sldId id="340"/>
            <p14:sldId id="262"/>
            <p14:sldId id="265"/>
            <p14:sldId id="268"/>
            <p14:sldId id="271"/>
            <p14:sldId id="280"/>
            <p14:sldId id="283"/>
            <p14:sldId id="286"/>
            <p14:sldId id="289"/>
            <p14:sldId id="292"/>
            <p14:sldId id="295"/>
            <p14:sldId id="298"/>
            <p14:sldId id="301"/>
            <p14:sldId id="304"/>
            <p14:sldId id="307"/>
            <p14:sldId id="310"/>
            <p14:sldId id="313"/>
            <p14:sldId id="31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7F2801-AA55-CA7E-42D7-B07B54156137}" v="191" dt="2023-10-08T17:02:11.1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p:scale>
          <a:sx n="73" d="100"/>
          <a:sy n="73" d="100"/>
        </p:scale>
        <p:origin x="0" y="0"/>
      </p:cViewPr>
      <p:guideLst/>
    </p:cSldViewPr>
  </p:slideViewPr>
  <p:notesViewPr>
    <p:cSldViewPr>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8.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8.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1ECEA1-A6FA-44AF-A984-5FD718DC2AAB}"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19831716-1149-40D4-9121-2B1118B2FCF1}" type="parTrans" cxnId="{3D462AC7-092D-4581-B9CD-3E68E42D54E5}">
      <dgm:prSet/>
      <dgm:spPr/>
      <dgm:t>
        <a:bodyPr/>
        <a:lstStyle/>
        <a:p>
          <a:endParaRPr lang="en-US"/>
        </a:p>
      </dgm:t>
    </dgm:pt>
    <dgm:pt modelId="{1157ECE1-1575-4D94-818F-AC853519DDED}">
      <dgm:prSet/>
      <dgm:spPr>
        <a:noFill/>
        <a:ln>
          <a:noFill/>
        </a:ln>
      </dgm:spPr>
      <dgm:t>
        <a:bodyPr/>
        <a:lstStyle/>
        <a:p>
          <a:r>
            <a:rPr lang="en-US" b="1"/>
            <a:t>Modularity:</a:t>
          </a:r>
          <a:r>
            <a:rPr lang="en-US"/>
            <a:t> Stored procedures allow you to encapsulate frequently used SQL statements or business logic into reusable modules.</a:t>
          </a:r>
        </a:p>
      </dgm:t>
    </dgm:pt>
    <dgm:pt modelId="{45402C27-08DB-43AA-A6B3-4EA42EADA42A}" type="sibTrans" cxnId="{3D462AC7-092D-4581-B9CD-3E68E42D54E5}">
      <dgm:prSet/>
      <dgm:spPr/>
      <dgm:t>
        <a:bodyPr/>
        <a:lstStyle/>
        <a:p>
          <a:endParaRPr lang="en-US"/>
        </a:p>
      </dgm:t>
    </dgm:pt>
    <dgm:pt modelId="{CC5D885C-7FC8-4A1B-A618-637547B31490}" type="parTrans" cxnId="{90D966A4-027C-4965-A5AF-8D48792085AB}">
      <dgm:prSet/>
      <dgm:spPr/>
      <dgm:t>
        <a:bodyPr/>
        <a:lstStyle/>
        <a:p>
          <a:endParaRPr lang="en-US"/>
        </a:p>
      </dgm:t>
    </dgm:pt>
    <dgm:pt modelId="{C9156568-415D-4C8F-8C2F-38B6F0C4268D}">
      <dgm:prSet/>
      <dgm:spPr>
        <a:noFill/>
        <a:ln>
          <a:noFill/>
        </a:ln>
      </dgm:spPr>
      <dgm:t>
        <a:bodyPr/>
        <a:lstStyle/>
        <a:p>
          <a:r>
            <a:rPr lang="en-US" b="1"/>
            <a:t>Performance:</a:t>
          </a:r>
          <a:r>
            <a:rPr lang="en-US"/>
            <a:t> Stored procedures are precompiled and stored in the database, which can lead to improved performance compared to executing individual SQL statements.</a:t>
          </a:r>
        </a:p>
      </dgm:t>
    </dgm:pt>
    <dgm:pt modelId="{BAC4F786-9FE5-4A22-BFEB-71B2B21F1F81}" type="sibTrans" cxnId="{90D966A4-027C-4965-A5AF-8D48792085AB}">
      <dgm:prSet/>
      <dgm:spPr/>
      <dgm:t>
        <a:bodyPr/>
        <a:lstStyle/>
        <a:p>
          <a:endParaRPr lang="en-US"/>
        </a:p>
      </dgm:t>
    </dgm:pt>
    <dgm:pt modelId="{240BB028-EDE3-4AD9-ABDE-3AEE3B7A4BD8}" type="parTrans" cxnId="{16F6CB21-51F2-4716-8B0B-1DB5AF434DD6}">
      <dgm:prSet/>
      <dgm:spPr/>
      <dgm:t>
        <a:bodyPr/>
        <a:lstStyle/>
        <a:p>
          <a:endParaRPr lang="en-US"/>
        </a:p>
      </dgm:t>
    </dgm:pt>
    <dgm:pt modelId="{9E1CF37B-486D-4DE6-A1D7-3891F564E6D3}">
      <dgm:prSet/>
      <dgm:spPr>
        <a:noFill/>
        <a:ln>
          <a:noFill/>
        </a:ln>
      </dgm:spPr>
      <dgm:t>
        <a:bodyPr/>
        <a:lstStyle/>
        <a:p>
          <a:r>
            <a:rPr lang="en-US" b="1"/>
            <a:t>Security:</a:t>
          </a:r>
          <a:r>
            <a:rPr lang="en-US"/>
            <a:t> By controlling access to stored procedures, you can enhance security by limiting direct access to database tables.</a:t>
          </a:r>
        </a:p>
      </dgm:t>
    </dgm:pt>
    <dgm:pt modelId="{EFAE3E92-F260-438C-9B35-86FD7011DEFD}" type="sibTrans" cxnId="{16F6CB21-51F2-4716-8B0B-1DB5AF434DD6}">
      <dgm:prSet/>
      <dgm:spPr/>
      <dgm:t>
        <a:bodyPr/>
        <a:lstStyle/>
        <a:p>
          <a:endParaRPr lang="en-US"/>
        </a:p>
      </dgm:t>
    </dgm:pt>
    <dgm:pt modelId="{55AC7FC6-2735-4EB5-9455-D370020390BC}" type="parTrans" cxnId="{593F5261-8B1B-450C-A9F9-A045A33BE565}">
      <dgm:prSet/>
      <dgm:spPr/>
      <dgm:t>
        <a:bodyPr/>
        <a:lstStyle/>
        <a:p>
          <a:endParaRPr lang="en-US"/>
        </a:p>
      </dgm:t>
    </dgm:pt>
    <dgm:pt modelId="{F5CD5D9D-34A4-4C5F-AF99-B8E894796B96}">
      <dgm:prSet/>
      <dgm:spPr>
        <a:noFill/>
        <a:ln>
          <a:noFill/>
        </a:ln>
      </dgm:spPr>
      <dgm:t>
        <a:bodyPr/>
        <a:lstStyle/>
        <a:p>
          <a:r>
            <a:rPr lang="en-US" b="1"/>
            <a:t>Transaction Management:</a:t>
          </a:r>
          <a:r>
            <a:rPr lang="en-US"/>
            <a:t> Stored procedures can participate in database transactions, ensuring data integrity.</a:t>
          </a:r>
        </a:p>
      </dgm:t>
    </dgm:pt>
    <dgm:pt modelId="{E7345936-FF3C-4E3F-AB41-3DE0B8504491}" type="sibTrans" cxnId="{593F5261-8B1B-450C-A9F9-A045A33BE565}">
      <dgm:prSet/>
      <dgm:spPr/>
      <dgm:t>
        <a:bodyPr/>
        <a:lstStyle/>
        <a:p>
          <a:endParaRPr lang="en-US"/>
        </a:p>
      </dgm:t>
    </dgm:pt>
    <dgm:pt modelId="{2F007F43-A506-443B-9DEC-CBC4E69ED0FC}" type="pres">
      <dgm:prSet presAssocID="{EC1ECEA1-A6FA-44AF-A984-5FD718DC2AAB}" presName="vert0" presStyleCnt="0">
        <dgm:presLayoutVars>
          <dgm:dir/>
          <dgm:animOne val="branch"/>
          <dgm:animLvl val="lvl"/>
        </dgm:presLayoutVars>
      </dgm:prSet>
      <dgm:spPr/>
    </dgm:pt>
    <dgm:pt modelId="{8FAA87BC-6C29-4B6A-A43C-80EB262E5ABC}" type="pres">
      <dgm:prSet presAssocID="{1157ECE1-1575-4D94-818F-AC853519DDED}" presName="thickLine" presStyleLbl="alignNode1" presStyleIdx="0" presStyleCnt="4"/>
      <dgm:spPr>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dgm:spPr>
    </dgm:pt>
    <dgm:pt modelId="{15ED1E6E-BECF-4485-8E7D-6D618C20F316}" type="pres">
      <dgm:prSet presAssocID="{1157ECE1-1575-4D94-818F-AC853519DDED}" presName="horz1" presStyleCnt="0"/>
      <dgm:spPr/>
    </dgm:pt>
    <dgm:pt modelId="{C6257CA0-AB20-416D-8A99-96DEB1C72C12}" type="pres">
      <dgm:prSet presAssocID="{1157ECE1-1575-4D94-818F-AC853519DDED}" presName="tx1" presStyleLbl="revTx" presStyleIdx="0" presStyleCnt="4"/>
      <dgm:spPr/>
    </dgm:pt>
    <dgm:pt modelId="{BAE40659-2393-437F-8DF8-41D9C5346368}" type="pres">
      <dgm:prSet presAssocID="{1157ECE1-1575-4D94-818F-AC853519DDED}" presName="vert1" presStyleCnt="0"/>
      <dgm:spPr/>
    </dgm:pt>
    <dgm:pt modelId="{9BA7DFCC-3D44-4BC4-9FF1-53E302D9A7F1}" type="pres">
      <dgm:prSet presAssocID="{C9156568-415D-4C8F-8C2F-38B6F0C4268D}" presName="thickLine" presStyleLbl="alignNode1" presStyleIdx="1" presStyleCnt="4"/>
      <dgm:spPr>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dgm:spPr>
    </dgm:pt>
    <dgm:pt modelId="{8A3293AA-33A9-4C65-9F9B-C68625EED2D2}" type="pres">
      <dgm:prSet presAssocID="{C9156568-415D-4C8F-8C2F-38B6F0C4268D}" presName="horz1" presStyleCnt="0"/>
      <dgm:spPr/>
    </dgm:pt>
    <dgm:pt modelId="{6E9D56AB-18C4-4B7C-BACA-B68F963D0E7A}" type="pres">
      <dgm:prSet presAssocID="{C9156568-415D-4C8F-8C2F-38B6F0C4268D}" presName="tx1" presStyleLbl="revTx" presStyleIdx="1" presStyleCnt="4"/>
      <dgm:spPr/>
    </dgm:pt>
    <dgm:pt modelId="{29D97434-2F4B-4112-A0F4-C9D3A7210C71}" type="pres">
      <dgm:prSet presAssocID="{C9156568-415D-4C8F-8C2F-38B6F0C4268D}" presName="vert1" presStyleCnt="0"/>
      <dgm:spPr/>
    </dgm:pt>
    <dgm:pt modelId="{EFC58D97-9F2B-4684-8053-24ADE0B1F657}" type="pres">
      <dgm:prSet presAssocID="{9E1CF37B-486D-4DE6-A1D7-3891F564E6D3}" presName="thickLine" presStyleLbl="alignNode1" presStyleIdx="2" presStyleCnt="4"/>
      <dgm:spPr>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dgm:spPr>
    </dgm:pt>
    <dgm:pt modelId="{49921456-F002-452B-81BD-782EFD31C20D}" type="pres">
      <dgm:prSet presAssocID="{9E1CF37B-486D-4DE6-A1D7-3891F564E6D3}" presName="horz1" presStyleCnt="0"/>
      <dgm:spPr/>
    </dgm:pt>
    <dgm:pt modelId="{D72D4017-49AA-47E5-B83B-EA13686AB849}" type="pres">
      <dgm:prSet presAssocID="{9E1CF37B-486D-4DE6-A1D7-3891F564E6D3}" presName="tx1" presStyleLbl="revTx" presStyleIdx="2" presStyleCnt="4"/>
      <dgm:spPr/>
    </dgm:pt>
    <dgm:pt modelId="{EE16B759-2409-4619-BE3F-4CAA06CAB43F}" type="pres">
      <dgm:prSet presAssocID="{9E1CF37B-486D-4DE6-A1D7-3891F564E6D3}" presName="vert1" presStyleCnt="0"/>
      <dgm:spPr/>
    </dgm:pt>
    <dgm:pt modelId="{D9B988C3-668D-4431-B78C-3A95F550055C}" type="pres">
      <dgm:prSet presAssocID="{F5CD5D9D-34A4-4C5F-AF99-B8E894796B96}" presName="thickLine" presStyleLbl="alignNode1" presStyleIdx="3" presStyleCnt="4"/>
      <dgm:spPr>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dgm:spPr>
    </dgm:pt>
    <dgm:pt modelId="{0A4C3819-1E23-428F-8508-B03E19DC5E12}" type="pres">
      <dgm:prSet presAssocID="{F5CD5D9D-34A4-4C5F-AF99-B8E894796B96}" presName="horz1" presStyleCnt="0"/>
      <dgm:spPr/>
    </dgm:pt>
    <dgm:pt modelId="{43E9B1CA-9ED3-4AF8-9937-A8F94935774C}" type="pres">
      <dgm:prSet presAssocID="{F5CD5D9D-34A4-4C5F-AF99-B8E894796B96}" presName="tx1" presStyleLbl="revTx" presStyleIdx="3" presStyleCnt="4"/>
      <dgm:spPr/>
    </dgm:pt>
    <dgm:pt modelId="{2DB8F700-1540-40C9-9138-A8BB7D4FBBEA}" type="pres">
      <dgm:prSet presAssocID="{F5CD5D9D-34A4-4C5F-AF99-B8E894796B96}" presName="vert1" presStyleCnt="0"/>
      <dgm:spPr/>
    </dgm:pt>
  </dgm:ptLst>
  <dgm:cxnLst>
    <dgm:cxn modelId="{16F6CB21-51F2-4716-8B0B-1DB5AF434DD6}" srcId="{EC1ECEA1-A6FA-44AF-A984-5FD718DC2AAB}" destId="{9E1CF37B-486D-4DE6-A1D7-3891F564E6D3}" srcOrd="2" destOrd="0" parTransId="{240BB028-EDE3-4AD9-ABDE-3AEE3B7A4BD8}" sibTransId="{EFAE3E92-F260-438C-9B35-86FD7011DEFD}"/>
    <dgm:cxn modelId="{8C52582A-3FC9-40D8-A6A9-6A51CD860B75}" type="presOf" srcId="{EC1ECEA1-A6FA-44AF-A984-5FD718DC2AAB}" destId="{2F007F43-A506-443B-9DEC-CBC4E69ED0FC}" srcOrd="0" destOrd="0" presId="urn:microsoft.com/office/officeart/2008/layout/LinedList"/>
    <dgm:cxn modelId="{593F5261-8B1B-450C-A9F9-A045A33BE565}" srcId="{EC1ECEA1-A6FA-44AF-A984-5FD718DC2AAB}" destId="{F5CD5D9D-34A4-4C5F-AF99-B8E894796B96}" srcOrd="3" destOrd="0" parTransId="{55AC7FC6-2735-4EB5-9455-D370020390BC}" sibTransId="{E7345936-FF3C-4E3F-AB41-3DE0B8504491}"/>
    <dgm:cxn modelId="{F13C4344-45C4-4CB8-B22E-64086E685143}" type="presOf" srcId="{C9156568-415D-4C8F-8C2F-38B6F0C4268D}" destId="{6E9D56AB-18C4-4B7C-BACA-B68F963D0E7A}" srcOrd="0" destOrd="0" presId="urn:microsoft.com/office/officeart/2008/layout/LinedList"/>
    <dgm:cxn modelId="{9079FD99-B46A-4F9B-8909-B6153E41031C}" type="presOf" srcId="{1157ECE1-1575-4D94-818F-AC853519DDED}" destId="{C6257CA0-AB20-416D-8A99-96DEB1C72C12}" srcOrd="0" destOrd="0" presId="urn:microsoft.com/office/officeart/2008/layout/LinedList"/>
    <dgm:cxn modelId="{90D966A4-027C-4965-A5AF-8D48792085AB}" srcId="{EC1ECEA1-A6FA-44AF-A984-5FD718DC2AAB}" destId="{C9156568-415D-4C8F-8C2F-38B6F0C4268D}" srcOrd="1" destOrd="0" parTransId="{CC5D885C-7FC8-4A1B-A618-637547B31490}" sibTransId="{BAC4F786-9FE5-4A22-BFEB-71B2B21F1F81}"/>
    <dgm:cxn modelId="{3D462AC7-092D-4581-B9CD-3E68E42D54E5}" srcId="{EC1ECEA1-A6FA-44AF-A984-5FD718DC2AAB}" destId="{1157ECE1-1575-4D94-818F-AC853519DDED}" srcOrd="0" destOrd="0" parTransId="{19831716-1149-40D4-9121-2B1118B2FCF1}" sibTransId="{45402C27-08DB-43AA-A6B3-4EA42EADA42A}"/>
    <dgm:cxn modelId="{23856CF9-9048-4C85-9309-86319C29BFB3}" type="presOf" srcId="{9E1CF37B-486D-4DE6-A1D7-3891F564E6D3}" destId="{D72D4017-49AA-47E5-B83B-EA13686AB849}" srcOrd="0" destOrd="0" presId="urn:microsoft.com/office/officeart/2008/layout/LinedList"/>
    <dgm:cxn modelId="{6091A1FA-F7E8-4481-9E8C-A9823AEC248C}" type="presOf" srcId="{F5CD5D9D-34A4-4C5F-AF99-B8E894796B96}" destId="{43E9B1CA-9ED3-4AF8-9937-A8F94935774C}" srcOrd="0" destOrd="0" presId="urn:microsoft.com/office/officeart/2008/layout/LinedList"/>
    <dgm:cxn modelId="{956573A2-6FE4-4313-B84E-751B00DEB98F}" type="presParOf" srcId="{2F007F43-A506-443B-9DEC-CBC4E69ED0FC}" destId="{8FAA87BC-6C29-4B6A-A43C-80EB262E5ABC}" srcOrd="0" destOrd="0" presId="urn:microsoft.com/office/officeart/2008/layout/LinedList"/>
    <dgm:cxn modelId="{36F7F2BC-6C1A-4E12-A60B-DDC106BB283C}" type="presParOf" srcId="{2F007F43-A506-443B-9DEC-CBC4E69ED0FC}" destId="{15ED1E6E-BECF-4485-8E7D-6D618C20F316}" srcOrd="1" destOrd="0" presId="urn:microsoft.com/office/officeart/2008/layout/LinedList"/>
    <dgm:cxn modelId="{DB96596A-E5A5-43B9-9DDC-1A986BA73E43}" type="presParOf" srcId="{15ED1E6E-BECF-4485-8E7D-6D618C20F316}" destId="{C6257CA0-AB20-416D-8A99-96DEB1C72C12}" srcOrd="0" destOrd="0" presId="urn:microsoft.com/office/officeart/2008/layout/LinedList"/>
    <dgm:cxn modelId="{173965F6-A0FD-4713-A91B-AE848073D43D}" type="presParOf" srcId="{15ED1E6E-BECF-4485-8E7D-6D618C20F316}" destId="{BAE40659-2393-437F-8DF8-41D9C5346368}" srcOrd="1" destOrd="0" presId="urn:microsoft.com/office/officeart/2008/layout/LinedList"/>
    <dgm:cxn modelId="{2AF2C642-18EB-4CEE-83E0-286AB47E02C9}" type="presParOf" srcId="{2F007F43-A506-443B-9DEC-CBC4E69ED0FC}" destId="{9BA7DFCC-3D44-4BC4-9FF1-53E302D9A7F1}" srcOrd="2" destOrd="0" presId="urn:microsoft.com/office/officeart/2008/layout/LinedList"/>
    <dgm:cxn modelId="{4B0D3906-FA60-411D-A0CC-662D83E487A5}" type="presParOf" srcId="{2F007F43-A506-443B-9DEC-CBC4E69ED0FC}" destId="{8A3293AA-33A9-4C65-9F9B-C68625EED2D2}" srcOrd="3" destOrd="0" presId="urn:microsoft.com/office/officeart/2008/layout/LinedList"/>
    <dgm:cxn modelId="{68B2526D-CD82-49F8-B754-68ABB3D87DC2}" type="presParOf" srcId="{8A3293AA-33A9-4C65-9F9B-C68625EED2D2}" destId="{6E9D56AB-18C4-4B7C-BACA-B68F963D0E7A}" srcOrd="0" destOrd="0" presId="urn:microsoft.com/office/officeart/2008/layout/LinedList"/>
    <dgm:cxn modelId="{48D408E5-77DC-420D-8053-378DAB6F15DD}" type="presParOf" srcId="{8A3293AA-33A9-4C65-9F9B-C68625EED2D2}" destId="{29D97434-2F4B-4112-A0F4-C9D3A7210C71}" srcOrd="1" destOrd="0" presId="urn:microsoft.com/office/officeart/2008/layout/LinedList"/>
    <dgm:cxn modelId="{EBD21C9B-F495-49C3-8FD5-B851E68BCD87}" type="presParOf" srcId="{2F007F43-A506-443B-9DEC-CBC4E69ED0FC}" destId="{EFC58D97-9F2B-4684-8053-24ADE0B1F657}" srcOrd="4" destOrd="0" presId="urn:microsoft.com/office/officeart/2008/layout/LinedList"/>
    <dgm:cxn modelId="{1A8BD201-9445-4670-A361-2213ED4B4F85}" type="presParOf" srcId="{2F007F43-A506-443B-9DEC-CBC4E69ED0FC}" destId="{49921456-F002-452B-81BD-782EFD31C20D}" srcOrd="5" destOrd="0" presId="urn:microsoft.com/office/officeart/2008/layout/LinedList"/>
    <dgm:cxn modelId="{52B8A9D8-8005-4C14-89AE-A46A8120CB76}" type="presParOf" srcId="{49921456-F002-452B-81BD-782EFD31C20D}" destId="{D72D4017-49AA-47E5-B83B-EA13686AB849}" srcOrd="0" destOrd="0" presId="urn:microsoft.com/office/officeart/2008/layout/LinedList"/>
    <dgm:cxn modelId="{46CC3784-97ED-4DD0-B498-151EC36C11F4}" type="presParOf" srcId="{49921456-F002-452B-81BD-782EFD31C20D}" destId="{EE16B759-2409-4619-BE3F-4CAA06CAB43F}" srcOrd="1" destOrd="0" presId="urn:microsoft.com/office/officeart/2008/layout/LinedList"/>
    <dgm:cxn modelId="{CA2F96B6-6108-4630-9D31-9393DF969F00}" type="presParOf" srcId="{2F007F43-A506-443B-9DEC-CBC4E69ED0FC}" destId="{D9B988C3-668D-4431-B78C-3A95F550055C}" srcOrd="6" destOrd="0" presId="urn:microsoft.com/office/officeart/2008/layout/LinedList"/>
    <dgm:cxn modelId="{809F9215-369F-4BD9-B074-8BCCE5EFCF7D}" type="presParOf" srcId="{2F007F43-A506-443B-9DEC-CBC4E69ED0FC}" destId="{0A4C3819-1E23-428F-8508-B03E19DC5E12}" srcOrd="7" destOrd="0" presId="urn:microsoft.com/office/officeart/2008/layout/LinedList"/>
    <dgm:cxn modelId="{3E3803A8-8858-4C40-9DEB-50B4FB706C2F}" type="presParOf" srcId="{0A4C3819-1E23-428F-8508-B03E19DC5E12}" destId="{43E9B1CA-9ED3-4AF8-9937-A8F94935774C}" srcOrd="0" destOrd="0" presId="urn:microsoft.com/office/officeart/2008/layout/LinedList"/>
    <dgm:cxn modelId="{1DB4A044-277C-4A80-AE1E-3CCEED15E2E2}" type="presParOf" srcId="{0A4C3819-1E23-428F-8508-B03E19DC5E12}" destId="{2DB8F700-1540-40C9-9138-A8BB7D4FBB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main"/>
    </a:ext>
  </dgm:extLst>
</dgm:dataModel>
</file>

<file path=ppt/diagrams/data2.xml><?xml version="1.0" encoding="utf-8"?>
<dgm:dataModel xmlns:dgm="http://schemas.openxmlformats.org/drawingml/2006/diagram" xmlns:a="http://schemas.openxmlformats.org/drawingml/2006/main">
  <dgm:ptLst>
    <dgm:pt modelId="{F1FB150E-7034-4D79-BA8F-BF3243D02AB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8409500B-B3C6-4CBF-95FE-8D6985812771}">
      <dgm:prSet/>
      <dgm:spPr/>
      <dgm:t>
        <a:bodyPr/>
        <a:lstStyle/>
        <a:p>
          <a:r>
            <a:rPr lang="en-US" b="1" i="0"/>
            <a:t>Agile Scrum is a dynamic and adaptable project management framework that has revolutionized the way teams develop products and deliver value to customers.</a:t>
          </a:r>
          <a:endParaRPr lang="en-US"/>
        </a:p>
      </dgm:t>
    </dgm:pt>
    <dgm:pt modelId="{F3BFB09F-879D-414C-9FF9-96F3B2565E82}" type="parTrans" cxnId="{A3834031-0113-457A-9911-C340F07BF991}">
      <dgm:prSet/>
      <dgm:spPr/>
      <dgm:t>
        <a:bodyPr/>
        <a:lstStyle/>
        <a:p>
          <a:endParaRPr lang="en-US"/>
        </a:p>
      </dgm:t>
    </dgm:pt>
    <dgm:pt modelId="{7A961371-E811-4F36-A763-374315042875}" type="sibTrans" cxnId="{A3834031-0113-457A-9911-C340F07BF991}">
      <dgm:prSet/>
      <dgm:spPr/>
      <dgm:t>
        <a:bodyPr/>
        <a:lstStyle/>
        <a:p>
          <a:endParaRPr lang="en-US"/>
        </a:p>
      </dgm:t>
    </dgm:pt>
    <dgm:pt modelId="{7D968D71-EDA6-4356-9602-39B13C31DDCF}">
      <dgm:prSet/>
      <dgm:spPr/>
      <dgm:t>
        <a:bodyPr/>
        <a:lstStyle/>
        <a:p>
          <a:r>
            <a:rPr lang="en-US" b="1" i="0"/>
            <a:t>It originated in the world of software development but has found widespread adoption in various industries due to its effectiveness in managing complex projects.</a:t>
          </a:r>
          <a:endParaRPr lang="en-US"/>
        </a:p>
      </dgm:t>
    </dgm:pt>
    <dgm:pt modelId="{69A2234E-C2B5-47D4-BFE6-FCBC83797623}" type="parTrans" cxnId="{A15AEB47-BBA4-485E-902D-0F04F78CA761}">
      <dgm:prSet/>
      <dgm:spPr/>
      <dgm:t>
        <a:bodyPr/>
        <a:lstStyle/>
        <a:p>
          <a:endParaRPr lang="en-US"/>
        </a:p>
      </dgm:t>
    </dgm:pt>
    <dgm:pt modelId="{C1DAEE8D-DAC9-434D-ABEA-DE567E59D5FC}" type="sibTrans" cxnId="{A15AEB47-BBA4-485E-902D-0F04F78CA761}">
      <dgm:prSet/>
      <dgm:spPr/>
      <dgm:t>
        <a:bodyPr/>
        <a:lstStyle/>
        <a:p>
          <a:endParaRPr lang="en-US"/>
        </a:p>
      </dgm:t>
    </dgm:pt>
    <dgm:pt modelId="{0F1C23A2-A2BC-4FFB-8756-DA5C0B6CFAE9}" type="pres">
      <dgm:prSet presAssocID="{F1FB150E-7034-4D79-BA8F-BF3243D02AB6}" presName="linear" presStyleCnt="0">
        <dgm:presLayoutVars>
          <dgm:animLvl val="lvl"/>
          <dgm:resizeHandles val="exact"/>
        </dgm:presLayoutVars>
      </dgm:prSet>
      <dgm:spPr/>
    </dgm:pt>
    <dgm:pt modelId="{3B662C89-D29C-4BC0-A289-643B01AC7FA1}" type="pres">
      <dgm:prSet presAssocID="{8409500B-B3C6-4CBF-95FE-8D6985812771}" presName="parentText" presStyleLbl="node1" presStyleIdx="0" presStyleCnt="2">
        <dgm:presLayoutVars>
          <dgm:chMax val="0"/>
          <dgm:bulletEnabled val="1"/>
        </dgm:presLayoutVars>
      </dgm:prSet>
      <dgm:spPr/>
    </dgm:pt>
    <dgm:pt modelId="{F8225BD7-D534-4C1E-9DF4-7D8ECBA7BCC0}" type="pres">
      <dgm:prSet presAssocID="{7A961371-E811-4F36-A763-374315042875}" presName="spacer" presStyleCnt="0"/>
      <dgm:spPr/>
    </dgm:pt>
    <dgm:pt modelId="{801B2D91-25E1-461D-86E3-E9EF753D3F01}" type="pres">
      <dgm:prSet presAssocID="{7D968D71-EDA6-4356-9602-39B13C31DDCF}" presName="parentText" presStyleLbl="node1" presStyleIdx="1" presStyleCnt="2">
        <dgm:presLayoutVars>
          <dgm:chMax val="0"/>
          <dgm:bulletEnabled val="1"/>
        </dgm:presLayoutVars>
      </dgm:prSet>
      <dgm:spPr/>
    </dgm:pt>
  </dgm:ptLst>
  <dgm:cxnLst>
    <dgm:cxn modelId="{88663809-B17A-4BD2-9848-53BE9458591E}" type="presOf" srcId="{8409500B-B3C6-4CBF-95FE-8D6985812771}" destId="{3B662C89-D29C-4BC0-A289-643B01AC7FA1}" srcOrd="0" destOrd="0" presId="urn:microsoft.com/office/officeart/2005/8/layout/vList2"/>
    <dgm:cxn modelId="{A3834031-0113-457A-9911-C340F07BF991}" srcId="{F1FB150E-7034-4D79-BA8F-BF3243D02AB6}" destId="{8409500B-B3C6-4CBF-95FE-8D6985812771}" srcOrd="0" destOrd="0" parTransId="{F3BFB09F-879D-414C-9FF9-96F3B2565E82}" sibTransId="{7A961371-E811-4F36-A763-374315042875}"/>
    <dgm:cxn modelId="{A15AEB47-BBA4-485E-902D-0F04F78CA761}" srcId="{F1FB150E-7034-4D79-BA8F-BF3243D02AB6}" destId="{7D968D71-EDA6-4356-9602-39B13C31DDCF}" srcOrd="1" destOrd="0" parTransId="{69A2234E-C2B5-47D4-BFE6-FCBC83797623}" sibTransId="{C1DAEE8D-DAC9-434D-ABEA-DE567E59D5FC}"/>
    <dgm:cxn modelId="{B0F8D984-B828-4096-AB5B-FF07CEAC1B0D}" type="presOf" srcId="{7D968D71-EDA6-4356-9602-39B13C31DDCF}" destId="{801B2D91-25E1-461D-86E3-E9EF753D3F01}" srcOrd="0" destOrd="0" presId="urn:microsoft.com/office/officeart/2005/8/layout/vList2"/>
    <dgm:cxn modelId="{FEC9EAF0-D207-49C8-94A8-281509F470F5}" type="presOf" srcId="{F1FB150E-7034-4D79-BA8F-BF3243D02AB6}" destId="{0F1C23A2-A2BC-4FFB-8756-DA5C0B6CFAE9}" srcOrd="0" destOrd="0" presId="urn:microsoft.com/office/officeart/2005/8/layout/vList2"/>
    <dgm:cxn modelId="{D60A6853-C167-4883-9D64-0E278AA406AA}" type="presParOf" srcId="{0F1C23A2-A2BC-4FFB-8756-DA5C0B6CFAE9}" destId="{3B662C89-D29C-4BC0-A289-643B01AC7FA1}" srcOrd="0" destOrd="0" presId="urn:microsoft.com/office/officeart/2005/8/layout/vList2"/>
    <dgm:cxn modelId="{53861B0F-38CF-40CE-A72F-4D13654BA0FB}" type="presParOf" srcId="{0F1C23A2-A2BC-4FFB-8756-DA5C0B6CFAE9}" destId="{F8225BD7-D534-4C1E-9DF4-7D8ECBA7BCC0}" srcOrd="1" destOrd="0" presId="urn:microsoft.com/office/officeart/2005/8/layout/vList2"/>
    <dgm:cxn modelId="{DDB72AF4-0565-4978-9DB7-806C09F1AD1B}" type="presParOf" srcId="{0F1C23A2-A2BC-4FFB-8756-DA5C0B6CFAE9}" destId="{801B2D91-25E1-461D-86E3-E9EF753D3F0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91D5B8-4AD0-4E3F-8F55-DE557DA14AFD}" type="doc">
      <dgm:prSet loTypeId="urn:microsoft.com/office/officeart/2016/7/layout/LinearArrowProcessNumbered" loCatId="process" qsTypeId="urn:microsoft.com/office/officeart/2005/8/quickstyle/simple1" qsCatId="simple" csTypeId="urn:microsoft.com/office/officeart/2005/8/colors/accent1_2" csCatId="accent1"/>
      <dgm:spPr/>
      <dgm:t>
        <a:bodyPr/>
        <a:lstStyle/>
        <a:p>
          <a:endParaRPr lang="en-US"/>
        </a:p>
      </dgm:t>
    </dgm:pt>
    <dgm:pt modelId="{17F917EF-544C-4CA0-AB8B-0B97E64B24AE}">
      <dgm:prSet/>
      <dgm:spPr/>
      <dgm:t>
        <a:bodyPr/>
        <a:lstStyle/>
        <a:p>
          <a:r>
            <a:rPr lang="en-US" b="1"/>
            <a:t>Iterative and Incremental:</a:t>
          </a:r>
          <a:r>
            <a:rPr lang="en-US"/>
            <a:t> Agile Scrum promotes iterative and incremental development. Instead of trying to deliver everything at once, it divides the project into small, manageable pieces called "Sprints."</a:t>
          </a:r>
        </a:p>
      </dgm:t>
    </dgm:pt>
    <dgm:pt modelId="{E03E78E6-522E-4C48-94DC-F02AAB32C1F2}" type="parTrans" cxnId="{9157003A-2A12-47B0-9D54-1B09DF2F8C9D}">
      <dgm:prSet/>
      <dgm:spPr/>
      <dgm:t>
        <a:bodyPr/>
        <a:lstStyle/>
        <a:p>
          <a:endParaRPr lang="en-US"/>
        </a:p>
      </dgm:t>
    </dgm:pt>
    <dgm:pt modelId="{19DDF87D-EEDA-47CD-AFFD-2E4F29E69137}" type="sibTrans" cxnId="{9157003A-2A12-47B0-9D54-1B09DF2F8C9D}">
      <dgm:prSet phldrT="1" phldr="0"/>
      <dgm:spPr/>
      <dgm:t>
        <a:bodyPr/>
        <a:lstStyle/>
        <a:p>
          <a:r>
            <a:rPr lang="en-US"/>
            <a:t>1</a:t>
          </a:r>
        </a:p>
      </dgm:t>
    </dgm:pt>
    <dgm:pt modelId="{9A125EAF-EB06-4B1C-BB95-9DBBF522525B}">
      <dgm:prSet/>
      <dgm:spPr/>
      <dgm:t>
        <a:bodyPr/>
        <a:lstStyle/>
        <a:p>
          <a:r>
            <a:rPr lang="en-US" b="1"/>
            <a:t>Customer-Centric:</a:t>
          </a:r>
          <a:r>
            <a:rPr lang="en-US"/>
            <a:t> The framework places a strong emphasis on customer satisfaction. The customer or product owner plays a central role in setting priorities and ensuring that the team delivers features that provide real value.</a:t>
          </a:r>
        </a:p>
      </dgm:t>
    </dgm:pt>
    <dgm:pt modelId="{2BFB3A8E-FB8E-4977-9C9D-F9A8754D90F9}" type="parTrans" cxnId="{680A3115-564B-40AD-9C06-4C38DC1E41F6}">
      <dgm:prSet/>
      <dgm:spPr/>
      <dgm:t>
        <a:bodyPr/>
        <a:lstStyle/>
        <a:p>
          <a:endParaRPr lang="en-US"/>
        </a:p>
      </dgm:t>
    </dgm:pt>
    <dgm:pt modelId="{55339DC7-F10B-4D57-BBC9-B8946A1CD0BF}" type="sibTrans" cxnId="{680A3115-564B-40AD-9C06-4C38DC1E41F6}">
      <dgm:prSet phldrT="2" phldr="0"/>
      <dgm:spPr/>
      <dgm:t>
        <a:bodyPr/>
        <a:lstStyle/>
        <a:p>
          <a:r>
            <a:rPr lang="en-US"/>
            <a:t>2</a:t>
          </a:r>
        </a:p>
      </dgm:t>
    </dgm:pt>
    <dgm:pt modelId="{88FDE409-C4A1-4E94-8D5B-B03D17261D02}">
      <dgm:prSet/>
      <dgm:spPr/>
      <dgm:t>
        <a:bodyPr/>
        <a:lstStyle/>
        <a:p>
          <a:r>
            <a:rPr lang="en-US" b="1"/>
            <a:t>Transparency:</a:t>
          </a:r>
          <a:r>
            <a:rPr lang="en-US"/>
            <a:t> Agile Scrum values transparency at all levels. The progress, issues, and impediments are made visible through artifacts and ceremonies, fostering trust and collaboration.</a:t>
          </a:r>
        </a:p>
      </dgm:t>
    </dgm:pt>
    <dgm:pt modelId="{3B9EC80E-6F6B-4CB8-BE07-2291D13754BA}" type="parTrans" cxnId="{C0FC22B2-E637-4194-9384-EC511910C9AE}">
      <dgm:prSet/>
      <dgm:spPr/>
      <dgm:t>
        <a:bodyPr/>
        <a:lstStyle/>
        <a:p>
          <a:endParaRPr lang="en-US"/>
        </a:p>
      </dgm:t>
    </dgm:pt>
    <dgm:pt modelId="{34ABE7B6-F2E0-427C-AFF5-4A6EB34F0794}" type="sibTrans" cxnId="{C0FC22B2-E637-4194-9384-EC511910C9AE}">
      <dgm:prSet phldrT="3" phldr="0"/>
      <dgm:spPr/>
      <dgm:t>
        <a:bodyPr/>
        <a:lstStyle/>
        <a:p>
          <a:r>
            <a:rPr lang="en-US"/>
            <a:t>3</a:t>
          </a:r>
        </a:p>
      </dgm:t>
    </dgm:pt>
    <dgm:pt modelId="{1DC77931-A530-4BC0-8F27-EE8B8902D337}">
      <dgm:prSet/>
      <dgm:spPr/>
      <dgm:t>
        <a:bodyPr/>
        <a:lstStyle/>
        <a:p>
          <a:r>
            <a:rPr lang="en-US" b="1"/>
            <a:t>Empowered Teams:</a:t>
          </a:r>
          <a:r>
            <a:rPr lang="en-US"/>
            <a:t> Agile Scrum empowers self-organizing teams. Team members have the autonomy to decide how to accomplish their work, leading to greater creativity and ownership.</a:t>
          </a:r>
        </a:p>
      </dgm:t>
    </dgm:pt>
    <dgm:pt modelId="{58CCC4BB-CE99-4727-8967-054CBF1CF129}" type="parTrans" cxnId="{68A84602-5D04-465D-8A7A-579C9774E560}">
      <dgm:prSet/>
      <dgm:spPr/>
      <dgm:t>
        <a:bodyPr/>
        <a:lstStyle/>
        <a:p>
          <a:endParaRPr lang="en-US"/>
        </a:p>
      </dgm:t>
    </dgm:pt>
    <dgm:pt modelId="{AB7F64EA-FA7F-4287-A715-4507D8E1A9DD}" type="sibTrans" cxnId="{68A84602-5D04-465D-8A7A-579C9774E560}">
      <dgm:prSet phldrT="4" phldr="0"/>
      <dgm:spPr/>
      <dgm:t>
        <a:bodyPr/>
        <a:lstStyle/>
        <a:p>
          <a:r>
            <a:rPr lang="en-US"/>
            <a:t>4</a:t>
          </a:r>
        </a:p>
      </dgm:t>
    </dgm:pt>
    <dgm:pt modelId="{06B115F6-B357-465C-BAFF-9BA711B8B248}">
      <dgm:prSet/>
      <dgm:spPr/>
      <dgm:t>
        <a:bodyPr/>
        <a:lstStyle/>
        <a:p>
          <a:r>
            <a:rPr lang="en-US" b="1"/>
            <a:t>Continuous Improvement:</a:t>
          </a:r>
          <a:r>
            <a:rPr lang="en-US"/>
            <a:t> The framework encourages continuous improvement through regular retrospectives, where teams reflect on their work and make adjustments to enhance efficiency and quality.</a:t>
          </a:r>
        </a:p>
      </dgm:t>
    </dgm:pt>
    <dgm:pt modelId="{4E5BC57C-AB1A-4B1F-A070-580FB8BE4150}" type="parTrans" cxnId="{2C8C16E9-7E05-454E-85B5-59870AC9D587}">
      <dgm:prSet/>
      <dgm:spPr/>
      <dgm:t>
        <a:bodyPr/>
        <a:lstStyle/>
        <a:p>
          <a:endParaRPr lang="en-US"/>
        </a:p>
      </dgm:t>
    </dgm:pt>
    <dgm:pt modelId="{950FCA65-60C8-4D3D-AB2C-942686554F17}" type="sibTrans" cxnId="{2C8C16E9-7E05-454E-85B5-59870AC9D587}">
      <dgm:prSet phldrT="5" phldr="0"/>
      <dgm:spPr/>
      <dgm:t>
        <a:bodyPr/>
        <a:lstStyle/>
        <a:p>
          <a:r>
            <a:rPr lang="en-US"/>
            <a:t>5</a:t>
          </a:r>
        </a:p>
      </dgm:t>
    </dgm:pt>
    <dgm:pt modelId="{CE2E6480-F780-4C2D-8E2B-52503B78B257}" type="pres">
      <dgm:prSet presAssocID="{D691D5B8-4AD0-4E3F-8F55-DE557DA14AFD}" presName="linearFlow" presStyleCnt="0">
        <dgm:presLayoutVars>
          <dgm:dir/>
          <dgm:animLvl val="lvl"/>
          <dgm:resizeHandles val="exact"/>
        </dgm:presLayoutVars>
      </dgm:prSet>
      <dgm:spPr/>
    </dgm:pt>
    <dgm:pt modelId="{9F375A27-BD7C-43ED-BEA9-B3BD9B3BAAD5}" type="pres">
      <dgm:prSet presAssocID="{17F917EF-544C-4CA0-AB8B-0B97E64B24AE}" presName="compositeNode" presStyleCnt="0"/>
      <dgm:spPr/>
    </dgm:pt>
    <dgm:pt modelId="{D27DE950-A18D-4729-8C05-5830D621335F}" type="pres">
      <dgm:prSet presAssocID="{17F917EF-544C-4CA0-AB8B-0B97E64B24AE}" presName="parTx" presStyleLbl="node1" presStyleIdx="0" presStyleCnt="0">
        <dgm:presLayoutVars>
          <dgm:chMax val="0"/>
          <dgm:chPref val="0"/>
          <dgm:bulletEnabled val="1"/>
        </dgm:presLayoutVars>
      </dgm:prSet>
      <dgm:spPr/>
    </dgm:pt>
    <dgm:pt modelId="{903BF155-A049-4CB7-8075-AD811A8B5DAA}" type="pres">
      <dgm:prSet presAssocID="{17F917EF-544C-4CA0-AB8B-0B97E64B24AE}" presName="parSh" presStyleCnt="0"/>
      <dgm:spPr/>
    </dgm:pt>
    <dgm:pt modelId="{2F6650C4-92AE-4682-9540-B522D5A0D83F}" type="pres">
      <dgm:prSet presAssocID="{17F917EF-544C-4CA0-AB8B-0B97E64B24AE}" presName="lineNode" presStyleLbl="alignAccFollowNode1" presStyleIdx="0" presStyleCnt="15"/>
      <dgm:spPr/>
    </dgm:pt>
    <dgm:pt modelId="{1D2EA2D2-9B03-49B7-A670-2AF4BC81AECE}" type="pres">
      <dgm:prSet presAssocID="{17F917EF-544C-4CA0-AB8B-0B97E64B24AE}" presName="lineArrowNode" presStyleLbl="alignAccFollowNode1" presStyleIdx="1" presStyleCnt="15"/>
      <dgm:spPr/>
    </dgm:pt>
    <dgm:pt modelId="{DD6F0CB2-2BD7-43BB-B8AB-0C19E7BDF95C}" type="pres">
      <dgm:prSet presAssocID="{19DDF87D-EEDA-47CD-AFFD-2E4F29E69137}" presName="sibTransNodeCircle" presStyleLbl="alignNode1" presStyleIdx="0" presStyleCnt="5">
        <dgm:presLayoutVars>
          <dgm:chMax val="0"/>
          <dgm:bulletEnabled/>
        </dgm:presLayoutVars>
      </dgm:prSet>
      <dgm:spPr/>
    </dgm:pt>
    <dgm:pt modelId="{79C93E5F-F248-4586-A3E8-9E12B1168C34}" type="pres">
      <dgm:prSet presAssocID="{19DDF87D-EEDA-47CD-AFFD-2E4F29E69137}" presName="spacerBetweenCircleAndCallout" presStyleCnt="0">
        <dgm:presLayoutVars/>
      </dgm:prSet>
      <dgm:spPr/>
    </dgm:pt>
    <dgm:pt modelId="{CD6761E4-CB80-4785-828E-913A5FD028A0}" type="pres">
      <dgm:prSet presAssocID="{17F917EF-544C-4CA0-AB8B-0B97E64B24AE}" presName="nodeText" presStyleLbl="alignAccFollowNode1" presStyleIdx="2" presStyleCnt="15">
        <dgm:presLayoutVars>
          <dgm:bulletEnabled val="1"/>
        </dgm:presLayoutVars>
      </dgm:prSet>
      <dgm:spPr/>
    </dgm:pt>
    <dgm:pt modelId="{26F8CF57-FFA4-4E2F-B8D8-7B2B2D7FC9FF}" type="pres">
      <dgm:prSet presAssocID="{19DDF87D-EEDA-47CD-AFFD-2E4F29E69137}" presName="sibTransComposite" presStyleCnt="0"/>
      <dgm:spPr/>
    </dgm:pt>
    <dgm:pt modelId="{7AA2A9BE-E37D-443E-AF92-5E93DFF252EC}" type="pres">
      <dgm:prSet presAssocID="{9A125EAF-EB06-4B1C-BB95-9DBBF522525B}" presName="compositeNode" presStyleCnt="0"/>
      <dgm:spPr/>
    </dgm:pt>
    <dgm:pt modelId="{31852951-DB07-4D43-B392-7539BFAFE227}" type="pres">
      <dgm:prSet presAssocID="{9A125EAF-EB06-4B1C-BB95-9DBBF522525B}" presName="parTx" presStyleLbl="node1" presStyleIdx="0" presStyleCnt="0">
        <dgm:presLayoutVars>
          <dgm:chMax val="0"/>
          <dgm:chPref val="0"/>
          <dgm:bulletEnabled val="1"/>
        </dgm:presLayoutVars>
      </dgm:prSet>
      <dgm:spPr/>
    </dgm:pt>
    <dgm:pt modelId="{6C6E6991-4875-4F0E-A21E-F4D3905BD02D}" type="pres">
      <dgm:prSet presAssocID="{9A125EAF-EB06-4B1C-BB95-9DBBF522525B}" presName="parSh" presStyleCnt="0"/>
      <dgm:spPr/>
    </dgm:pt>
    <dgm:pt modelId="{0E6D5D7C-E60D-44D6-A3D1-2AC613960F85}" type="pres">
      <dgm:prSet presAssocID="{9A125EAF-EB06-4B1C-BB95-9DBBF522525B}" presName="lineNode" presStyleLbl="alignAccFollowNode1" presStyleIdx="3" presStyleCnt="15"/>
      <dgm:spPr/>
    </dgm:pt>
    <dgm:pt modelId="{339D83FE-8948-4112-A5C3-E01BBBD0188E}" type="pres">
      <dgm:prSet presAssocID="{9A125EAF-EB06-4B1C-BB95-9DBBF522525B}" presName="lineArrowNode" presStyleLbl="alignAccFollowNode1" presStyleIdx="4" presStyleCnt="15"/>
      <dgm:spPr/>
    </dgm:pt>
    <dgm:pt modelId="{15C3C794-9922-454F-AB13-5DA9D909C456}" type="pres">
      <dgm:prSet presAssocID="{55339DC7-F10B-4D57-BBC9-B8946A1CD0BF}" presName="sibTransNodeCircle" presStyleLbl="alignNode1" presStyleIdx="1" presStyleCnt="5">
        <dgm:presLayoutVars>
          <dgm:chMax val="0"/>
          <dgm:bulletEnabled/>
        </dgm:presLayoutVars>
      </dgm:prSet>
      <dgm:spPr/>
    </dgm:pt>
    <dgm:pt modelId="{E2E40F77-1370-4F37-9D9A-784088F61F9E}" type="pres">
      <dgm:prSet presAssocID="{55339DC7-F10B-4D57-BBC9-B8946A1CD0BF}" presName="spacerBetweenCircleAndCallout" presStyleCnt="0">
        <dgm:presLayoutVars/>
      </dgm:prSet>
      <dgm:spPr/>
    </dgm:pt>
    <dgm:pt modelId="{30F414C3-F6A7-46D3-B1FA-D3834F6E0261}" type="pres">
      <dgm:prSet presAssocID="{9A125EAF-EB06-4B1C-BB95-9DBBF522525B}" presName="nodeText" presStyleLbl="alignAccFollowNode1" presStyleIdx="5" presStyleCnt="15">
        <dgm:presLayoutVars>
          <dgm:bulletEnabled val="1"/>
        </dgm:presLayoutVars>
      </dgm:prSet>
      <dgm:spPr/>
    </dgm:pt>
    <dgm:pt modelId="{18FDD9D5-F434-40CE-9678-5E99F8FECE57}" type="pres">
      <dgm:prSet presAssocID="{55339DC7-F10B-4D57-BBC9-B8946A1CD0BF}" presName="sibTransComposite" presStyleCnt="0"/>
      <dgm:spPr/>
    </dgm:pt>
    <dgm:pt modelId="{91DCE13B-3ACC-4B86-9F6A-A23A736349A5}" type="pres">
      <dgm:prSet presAssocID="{88FDE409-C4A1-4E94-8D5B-B03D17261D02}" presName="compositeNode" presStyleCnt="0"/>
      <dgm:spPr/>
    </dgm:pt>
    <dgm:pt modelId="{2A6D02AD-C20D-4CC8-80C7-66C44AF0AB9B}" type="pres">
      <dgm:prSet presAssocID="{88FDE409-C4A1-4E94-8D5B-B03D17261D02}" presName="parTx" presStyleLbl="node1" presStyleIdx="0" presStyleCnt="0">
        <dgm:presLayoutVars>
          <dgm:chMax val="0"/>
          <dgm:chPref val="0"/>
          <dgm:bulletEnabled val="1"/>
        </dgm:presLayoutVars>
      </dgm:prSet>
      <dgm:spPr/>
    </dgm:pt>
    <dgm:pt modelId="{5285AEDD-2F73-48F5-89D8-C1A037C40711}" type="pres">
      <dgm:prSet presAssocID="{88FDE409-C4A1-4E94-8D5B-B03D17261D02}" presName="parSh" presStyleCnt="0"/>
      <dgm:spPr/>
    </dgm:pt>
    <dgm:pt modelId="{CF5E8A7C-79AF-4733-978D-8D1D9814D3B5}" type="pres">
      <dgm:prSet presAssocID="{88FDE409-C4A1-4E94-8D5B-B03D17261D02}" presName="lineNode" presStyleLbl="alignAccFollowNode1" presStyleIdx="6" presStyleCnt="15"/>
      <dgm:spPr/>
    </dgm:pt>
    <dgm:pt modelId="{E07DA237-DD82-46B9-AB9D-22DB96AA58B2}" type="pres">
      <dgm:prSet presAssocID="{88FDE409-C4A1-4E94-8D5B-B03D17261D02}" presName="lineArrowNode" presStyleLbl="alignAccFollowNode1" presStyleIdx="7" presStyleCnt="15"/>
      <dgm:spPr/>
    </dgm:pt>
    <dgm:pt modelId="{605DB4E7-88C6-43EC-92B1-D7F688DE176F}" type="pres">
      <dgm:prSet presAssocID="{34ABE7B6-F2E0-427C-AFF5-4A6EB34F0794}" presName="sibTransNodeCircle" presStyleLbl="alignNode1" presStyleIdx="2" presStyleCnt="5">
        <dgm:presLayoutVars>
          <dgm:chMax val="0"/>
          <dgm:bulletEnabled/>
        </dgm:presLayoutVars>
      </dgm:prSet>
      <dgm:spPr/>
    </dgm:pt>
    <dgm:pt modelId="{81BEF1CE-4874-47E8-B263-FDD911716C20}" type="pres">
      <dgm:prSet presAssocID="{34ABE7B6-F2E0-427C-AFF5-4A6EB34F0794}" presName="spacerBetweenCircleAndCallout" presStyleCnt="0">
        <dgm:presLayoutVars/>
      </dgm:prSet>
      <dgm:spPr/>
    </dgm:pt>
    <dgm:pt modelId="{4816C8D5-DF79-43D4-B301-D5071C6B29A6}" type="pres">
      <dgm:prSet presAssocID="{88FDE409-C4A1-4E94-8D5B-B03D17261D02}" presName="nodeText" presStyleLbl="alignAccFollowNode1" presStyleIdx="8" presStyleCnt="15">
        <dgm:presLayoutVars>
          <dgm:bulletEnabled val="1"/>
        </dgm:presLayoutVars>
      </dgm:prSet>
      <dgm:spPr/>
    </dgm:pt>
    <dgm:pt modelId="{20C85575-DA75-4494-9AD0-03D1B9A2347F}" type="pres">
      <dgm:prSet presAssocID="{34ABE7B6-F2E0-427C-AFF5-4A6EB34F0794}" presName="sibTransComposite" presStyleCnt="0"/>
      <dgm:spPr/>
    </dgm:pt>
    <dgm:pt modelId="{D4019355-3801-4551-856D-731B4C77C71F}" type="pres">
      <dgm:prSet presAssocID="{1DC77931-A530-4BC0-8F27-EE8B8902D337}" presName="compositeNode" presStyleCnt="0"/>
      <dgm:spPr/>
    </dgm:pt>
    <dgm:pt modelId="{9752F664-94C3-4C62-8711-839044ECAAB3}" type="pres">
      <dgm:prSet presAssocID="{1DC77931-A530-4BC0-8F27-EE8B8902D337}" presName="parTx" presStyleLbl="node1" presStyleIdx="0" presStyleCnt="0">
        <dgm:presLayoutVars>
          <dgm:chMax val="0"/>
          <dgm:chPref val="0"/>
          <dgm:bulletEnabled val="1"/>
        </dgm:presLayoutVars>
      </dgm:prSet>
      <dgm:spPr/>
    </dgm:pt>
    <dgm:pt modelId="{17E07E41-7F74-4829-A8DA-696F574412BD}" type="pres">
      <dgm:prSet presAssocID="{1DC77931-A530-4BC0-8F27-EE8B8902D337}" presName="parSh" presStyleCnt="0"/>
      <dgm:spPr/>
    </dgm:pt>
    <dgm:pt modelId="{18F12771-37AE-4738-92C4-EE2A9CDDF2D3}" type="pres">
      <dgm:prSet presAssocID="{1DC77931-A530-4BC0-8F27-EE8B8902D337}" presName="lineNode" presStyleLbl="alignAccFollowNode1" presStyleIdx="9" presStyleCnt="15"/>
      <dgm:spPr/>
    </dgm:pt>
    <dgm:pt modelId="{50BBAD3D-55F7-4BE8-A2E3-0A1EC3608D1C}" type="pres">
      <dgm:prSet presAssocID="{1DC77931-A530-4BC0-8F27-EE8B8902D337}" presName="lineArrowNode" presStyleLbl="alignAccFollowNode1" presStyleIdx="10" presStyleCnt="15"/>
      <dgm:spPr/>
    </dgm:pt>
    <dgm:pt modelId="{EFAAD5A2-53E9-4659-AB9A-27FCE1E66FB1}" type="pres">
      <dgm:prSet presAssocID="{AB7F64EA-FA7F-4287-A715-4507D8E1A9DD}" presName="sibTransNodeCircle" presStyleLbl="alignNode1" presStyleIdx="3" presStyleCnt="5">
        <dgm:presLayoutVars>
          <dgm:chMax val="0"/>
          <dgm:bulletEnabled/>
        </dgm:presLayoutVars>
      </dgm:prSet>
      <dgm:spPr/>
    </dgm:pt>
    <dgm:pt modelId="{D0D0D9F2-431E-4AA6-A548-EEFEC2A81BC7}" type="pres">
      <dgm:prSet presAssocID="{AB7F64EA-FA7F-4287-A715-4507D8E1A9DD}" presName="spacerBetweenCircleAndCallout" presStyleCnt="0">
        <dgm:presLayoutVars/>
      </dgm:prSet>
      <dgm:spPr/>
    </dgm:pt>
    <dgm:pt modelId="{2382E052-F186-4CD2-A69C-A9AD150EDA3F}" type="pres">
      <dgm:prSet presAssocID="{1DC77931-A530-4BC0-8F27-EE8B8902D337}" presName="nodeText" presStyleLbl="alignAccFollowNode1" presStyleIdx="11" presStyleCnt="15">
        <dgm:presLayoutVars>
          <dgm:bulletEnabled val="1"/>
        </dgm:presLayoutVars>
      </dgm:prSet>
      <dgm:spPr/>
    </dgm:pt>
    <dgm:pt modelId="{56BA8A98-77F3-4CAD-A7FC-B3323DEE258F}" type="pres">
      <dgm:prSet presAssocID="{AB7F64EA-FA7F-4287-A715-4507D8E1A9DD}" presName="sibTransComposite" presStyleCnt="0"/>
      <dgm:spPr/>
    </dgm:pt>
    <dgm:pt modelId="{2C44DAAB-051E-4D3B-8CA4-30752E2A7627}" type="pres">
      <dgm:prSet presAssocID="{06B115F6-B357-465C-BAFF-9BA711B8B248}" presName="compositeNode" presStyleCnt="0"/>
      <dgm:spPr/>
    </dgm:pt>
    <dgm:pt modelId="{C29AEF15-5FD6-4DCB-9659-68634EF4464C}" type="pres">
      <dgm:prSet presAssocID="{06B115F6-B357-465C-BAFF-9BA711B8B248}" presName="parTx" presStyleLbl="node1" presStyleIdx="0" presStyleCnt="0">
        <dgm:presLayoutVars>
          <dgm:chMax val="0"/>
          <dgm:chPref val="0"/>
          <dgm:bulletEnabled val="1"/>
        </dgm:presLayoutVars>
      </dgm:prSet>
      <dgm:spPr/>
    </dgm:pt>
    <dgm:pt modelId="{7F00B95C-1831-4DEC-8C35-5D452FC5626E}" type="pres">
      <dgm:prSet presAssocID="{06B115F6-B357-465C-BAFF-9BA711B8B248}" presName="parSh" presStyleCnt="0"/>
      <dgm:spPr/>
    </dgm:pt>
    <dgm:pt modelId="{E02F97CA-0683-4D51-9062-26AD6353E552}" type="pres">
      <dgm:prSet presAssocID="{06B115F6-B357-465C-BAFF-9BA711B8B248}" presName="lineNode" presStyleLbl="alignAccFollowNode1" presStyleIdx="12" presStyleCnt="15"/>
      <dgm:spPr/>
    </dgm:pt>
    <dgm:pt modelId="{35FB8610-8F52-4202-B869-161554FD736D}" type="pres">
      <dgm:prSet presAssocID="{06B115F6-B357-465C-BAFF-9BA711B8B248}" presName="lineArrowNode" presStyleLbl="alignAccFollowNode1" presStyleIdx="13" presStyleCnt="15"/>
      <dgm:spPr/>
    </dgm:pt>
    <dgm:pt modelId="{715C0B88-B694-4CEC-AADB-EAC9B0298DB6}" type="pres">
      <dgm:prSet presAssocID="{950FCA65-60C8-4D3D-AB2C-942686554F17}" presName="sibTransNodeCircle" presStyleLbl="alignNode1" presStyleIdx="4" presStyleCnt="5">
        <dgm:presLayoutVars>
          <dgm:chMax val="0"/>
          <dgm:bulletEnabled/>
        </dgm:presLayoutVars>
      </dgm:prSet>
      <dgm:spPr/>
    </dgm:pt>
    <dgm:pt modelId="{F926D4E6-7445-4A61-A5B3-E24FFFBCCC32}" type="pres">
      <dgm:prSet presAssocID="{950FCA65-60C8-4D3D-AB2C-942686554F17}" presName="spacerBetweenCircleAndCallout" presStyleCnt="0">
        <dgm:presLayoutVars/>
      </dgm:prSet>
      <dgm:spPr/>
    </dgm:pt>
    <dgm:pt modelId="{F6F70AEB-EE42-47F7-A788-9714748896EB}" type="pres">
      <dgm:prSet presAssocID="{06B115F6-B357-465C-BAFF-9BA711B8B248}" presName="nodeText" presStyleLbl="alignAccFollowNode1" presStyleIdx="14" presStyleCnt="15">
        <dgm:presLayoutVars>
          <dgm:bulletEnabled val="1"/>
        </dgm:presLayoutVars>
      </dgm:prSet>
      <dgm:spPr/>
    </dgm:pt>
  </dgm:ptLst>
  <dgm:cxnLst>
    <dgm:cxn modelId="{68A84602-5D04-465D-8A7A-579C9774E560}" srcId="{D691D5B8-4AD0-4E3F-8F55-DE557DA14AFD}" destId="{1DC77931-A530-4BC0-8F27-EE8B8902D337}" srcOrd="3" destOrd="0" parTransId="{58CCC4BB-CE99-4727-8967-054CBF1CF129}" sibTransId="{AB7F64EA-FA7F-4287-A715-4507D8E1A9DD}"/>
    <dgm:cxn modelId="{680A3115-564B-40AD-9C06-4C38DC1E41F6}" srcId="{D691D5B8-4AD0-4E3F-8F55-DE557DA14AFD}" destId="{9A125EAF-EB06-4B1C-BB95-9DBBF522525B}" srcOrd="1" destOrd="0" parTransId="{2BFB3A8E-FB8E-4977-9C9D-F9A8754D90F9}" sibTransId="{55339DC7-F10B-4D57-BBC9-B8946A1CD0BF}"/>
    <dgm:cxn modelId="{B017F721-7004-4EC7-A988-28213FDA08F3}" type="presOf" srcId="{19DDF87D-EEDA-47CD-AFFD-2E4F29E69137}" destId="{DD6F0CB2-2BD7-43BB-B8AB-0C19E7BDF95C}" srcOrd="0" destOrd="0" presId="urn:microsoft.com/office/officeart/2016/7/layout/LinearArrowProcessNumbered"/>
    <dgm:cxn modelId="{8FCA832D-8740-422A-8D07-F0B6D7A3D0FE}" type="presOf" srcId="{06B115F6-B357-465C-BAFF-9BA711B8B248}" destId="{F6F70AEB-EE42-47F7-A788-9714748896EB}" srcOrd="0" destOrd="0" presId="urn:microsoft.com/office/officeart/2016/7/layout/LinearArrowProcessNumbered"/>
    <dgm:cxn modelId="{9157003A-2A12-47B0-9D54-1B09DF2F8C9D}" srcId="{D691D5B8-4AD0-4E3F-8F55-DE557DA14AFD}" destId="{17F917EF-544C-4CA0-AB8B-0B97E64B24AE}" srcOrd="0" destOrd="0" parTransId="{E03E78E6-522E-4C48-94DC-F02AAB32C1F2}" sibTransId="{19DDF87D-EEDA-47CD-AFFD-2E4F29E69137}"/>
    <dgm:cxn modelId="{A81F1E6E-8BA0-4A9D-8458-079AA07E8176}" type="presOf" srcId="{17F917EF-544C-4CA0-AB8B-0B97E64B24AE}" destId="{CD6761E4-CB80-4785-828E-913A5FD028A0}" srcOrd="0" destOrd="0" presId="urn:microsoft.com/office/officeart/2016/7/layout/LinearArrowProcessNumbered"/>
    <dgm:cxn modelId="{2C0D9D51-4648-43FA-8358-0B83094D030E}" type="presOf" srcId="{D691D5B8-4AD0-4E3F-8F55-DE557DA14AFD}" destId="{CE2E6480-F780-4C2D-8E2B-52503B78B257}" srcOrd="0" destOrd="0" presId="urn:microsoft.com/office/officeart/2016/7/layout/LinearArrowProcessNumbered"/>
    <dgm:cxn modelId="{01AA8897-9A8C-446F-BA80-612C429B52B0}" type="presOf" srcId="{AB7F64EA-FA7F-4287-A715-4507D8E1A9DD}" destId="{EFAAD5A2-53E9-4659-AB9A-27FCE1E66FB1}" srcOrd="0" destOrd="0" presId="urn:microsoft.com/office/officeart/2016/7/layout/LinearArrowProcessNumbered"/>
    <dgm:cxn modelId="{C0FC22B2-E637-4194-9384-EC511910C9AE}" srcId="{D691D5B8-4AD0-4E3F-8F55-DE557DA14AFD}" destId="{88FDE409-C4A1-4E94-8D5B-B03D17261D02}" srcOrd="2" destOrd="0" parTransId="{3B9EC80E-6F6B-4CB8-BE07-2291D13754BA}" sibTransId="{34ABE7B6-F2E0-427C-AFF5-4A6EB34F0794}"/>
    <dgm:cxn modelId="{E69EDCB3-2A25-4109-B7E7-CA5DBE333FC4}" type="presOf" srcId="{34ABE7B6-F2E0-427C-AFF5-4A6EB34F0794}" destId="{605DB4E7-88C6-43EC-92B1-D7F688DE176F}" srcOrd="0" destOrd="0" presId="urn:microsoft.com/office/officeart/2016/7/layout/LinearArrowProcessNumbered"/>
    <dgm:cxn modelId="{D0D6CFE5-F883-4194-8F0F-F7C110224AC1}" type="presOf" srcId="{950FCA65-60C8-4D3D-AB2C-942686554F17}" destId="{715C0B88-B694-4CEC-AADB-EAC9B0298DB6}" srcOrd="0" destOrd="0" presId="urn:microsoft.com/office/officeart/2016/7/layout/LinearArrowProcessNumbered"/>
    <dgm:cxn modelId="{2C8C16E9-7E05-454E-85B5-59870AC9D587}" srcId="{D691D5B8-4AD0-4E3F-8F55-DE557DA14AFD}" destId="{06B115F6-B357-465C-BAFF-9BA711B8B248}" srcOrd="4" destOrd="0" parTransId="{4E5BC57C-AB1A-4B1F-A070-580FB8BE4150}" sibTransId="{950FCA65-60C8-4D3D-AB2C-942686554F17}"/>
    <dgm:cxn modelId="{80F041F0-060A-49F1-89EC-919C9DFC2AAA}" type="presOf" srcId="{55339DC7-F10B-4D57-BBC9-B8946A1CD0BF}" destId="{15C3C794-9922-454F-AB13-5DA9D909C456}" srcOrd="0" destOrd="0" presId="urn:microsoft.com/office/officeart/2016/7/layout/LinearArrowProcessNumbered"/>
    <dgm:cxn modelId="{D982D8F1-74A6-4043-B37C-68AADD021502}" type="presOf" srcId="{88FDE409-C4A1-4E94-8D5B-B03D17261D02}" destId="{4816C8D5-DF79-43D4-B301-D5071C6B29A6}" srcOrd="0" destOrd="0" presId="urn:microsoft.com/office/officeart/2016/7/layout/LinearArrowProcessNumbered"/>
    <dgm:cxn modelId="{EFFE57F2-8E6D-472B-A214-EE2AA1EDD9AF}" type="presOf" srcId="{9A125EAF-EB06-4B1C-BB95-9DBBF522525B}" destId="{30F414C3-F6A7-46D3-B1FA-D3834F6E0261}" srcOrd="0" destOrd="0" presId="urn:microsoft.com/office/officeart/2016/7/layout/LinearArrowProcessNumbered"/>
    <dgm:cxn modelId="{4EDDADF2-9389-448E-B364-39A903449FC9}" type="presOf" srcId="{1DC77931-A530-4BC0-8F27-EE8B8902D337}" destId="{2382E052-F186-4CD2-A69C-A9AD150EDA3F}" srcOrd="0" destOrd="0" presId="urn:microsoft.com/office/officeart/2016/7/layout/LinearArrowProcessNumbered"/>
    <dgm:cxn modelId="{98170ABF-1522-4807-B828-458767002377}" type="presParOf" srcId="{CE2E6480-F780-4C2D-8E2B-52503B78B257}" destId="{9F375A27-BD7C-43ED-BEA9-B3BD9B3BAAD5}" srcOrd="0" destOrd="0" presId="urn:microsoft.com/office/officeart/2016/7/layout/LinearArrowProcessNumbered"/>
    <dgm:cxn modelId="{E11AF1D8-D717-48A3-BD30-21D4D0EFBA5C}" type="presParOf" srcId="{9F375A27-BD7C-43ED-BEA9-B3BD9B3BAAD5}" destId="{D27DE950-A18D-4729-8C05-5830D621335F}" srcOrd="0" destOrd="0" presId="urn:microsoft.com/office/officeart/2016/7/layout/LinearArrowProcessNumbered"/>
    <dgm:cxn modelId="{C2398005-353B-4182-9F86-3C0A76F959EC}" type="presParOf" srcId="{9F375A27-BD7C-43ED-BEA9-B3BD9B3BAAD5}" destId="{903BF155-A049-4CB7-8075-AD811A8B5DAA}" srcOrd="1" destOrd="0" presId="urn:microsoft.com/office/officeart/2016/7/layout/LinearArrowProcessNumbered"/>
    <dgm:cxn modelId="{4530A896-3CC9-48D1-9211-C176B62A1719}" type="presParOf" srcId="{903BF155-A049-4CB7-8075-AD811A8B5DAA}" destId="{2F6650C4-92AE-4682-9540-B522D5A0D83F}" srcOrd="0" destOrd="0" presId="urn:microsoft.com/office/officeart/2016/7/layout/LinearArrowProcessNumbered"/>
    <dgm:cxn modelId="{B9477A46-B775-42BB-B50D-B31602FF5CD6}" type="presParOf" srcId="{903BF155-A049-4CB7-8075-AD811A8B5DAA}" destId="{1D2EA2D2-9B03-49B7-A670-2AF4BC81AECE}" srcOrd="1" destOrd="0" presId="urn:microsoft.com/office/officeart/2016/7/layout/LinearArrowProcessNumbered"/>
    <dgm:cxn modelId="{84FCE8A9-3267-4CA0-9E02-E07AF7BDB5AC}" type="presParOf" srcId="{903BF155-A049-4CB7-8075-AD811A8B5DAA}" destId="{DD6F0CB2-2BD7-43BB-B8AB-0C19E7BDF95C}" srcOrd="2" destOrd="0" presId="urn:microsoft.com/office/officeart/2016/7/layout/LinearArrowProcessNumbered"/>
    <dgm:cxn modelId="{2B313D33-7208-4E65-9057-6F2EA53C7462}" type="presParOf" srcId="{903BF155-A049-4CB7-8075-AD811A8B5DAA}" destId="{79C93E5F-F248-4586-A3E8-9E12B1168C34}" srcOrd="3" destOrd="0" presId="urn:microsoft.com/office/officeart/2016/7/layout/LinearArrowProcessNumbered"/>
    <dgm:cxn modelId="{7FC87B55-312A-489A-9494-C0A1DE231019}" type="presParOf" srcId="{9F375A27-BD7C-43ED-BEA9-B3BD9B3BAAD5}" destId="{CD6761E4-CB80-4785-828E-913A5FD028A0}" srcOrd="2" destOrd="0" presId="urn:microsoft.com/office/officeart/2016/7/layout/LinearArrowProcessNumbered"/>
    <dgm:cxn modelId="{E61790EE-6B95-467D-ACE6-9EBBEB5249A3}" type="presParOf" srcId="{CE2E6480-F780-4C2D-8E2B-52503B78B257}" destId="{26F8CF57-FFA4-4E2F-B8D8-7B2B2D7FC9FF}" srcOrd="1" destOrd="0" presId="urn:microsoft.com/office/officeart/2016/7/layout/LinearArrowProcessNumbered"/>
    <dgm:cxn modelId="{C3F8C22D-4781-4B87-9106-A496166E4DEC}" type="presParOf" srcId="{CE2E6480-F780-4C2D-8E2B-52503B78B257}" destId="{7AA2A9BE-E37D-443E-AF92-5E93DFF252EC}" srcOrd="2" destOrd="0" presId="urn:microsoft.com/office/officeart/2016/7/layout/LinearArrowProcessNumbered"/>
    <dgm:cxn modelId="{3114F3F6-8109-41B4-8A62-F87DD91D25D6}" type="presParOf" srcId="{7AA2A9BE-E37D-443E-AF92-5E93DFF252EC}" destId="{31852951-DB07-4D43-B392-7539BFAFE227}" srcOrd="0" destOrd="0" presId="urn:microsoft.com/office/officeart/2016/7/layout/LinearArrowProcessNumbered"/>
    <dgm:cxn modelId="{FD6A24AB-D09F-495F-821E-42532EC9D853}" type="presParOf" srcId="{7AA2A9BE-E37D-443E-AF92-5E93DFF252EC}" destId="{6C6E6991-4875-4F0E-A21E-F4D3905BD02D}" srcOrd="1" destOrd="0" presId="urn:microsoft.com/office/officeart/2016/7/layout/LinearArrowProcessNumbered"/>
    <dgm:cxn modelId="{CF67CD71-E46D-41FE-8F8E-85295403AB6B}" type="presParOf" srcId="{6C6E6991-4875-4F0E-A21E-F4D3905BD02D}" destId="{0E6D5D7C-E60D-44D6-A3D1-2AC613960F85}" srcOrd="0" destOrd="0" presId="urn:microsoft.com/office/officeart/2016/7/layout/LinearArrowProcessNumbered"/>
    <dgm:cxn modelId="{7A94085D-C801-4985-A4CB-BF1CBA0A87AE}" type="presParOf" srcId="{6C6E6991-4875-4F0E-A21E-F4D3905BD02D}" destId="{339D83FE-8948-4112-A5C3-E01BBBD0188E}" srcOrd="1" destOrd="0" presId="urn:microsoft.com/office/officeart/2016/7/layout/LinearArrowProcessNumbered"/>
    <dgm:cxn modelId="{891A1C24-CB9A-4494-9B09-D053602E6BB8}" type="presParOf" srcId="{6C6E6991-4875-4F0E-A21E-F4D3905BD02D}" destId="{15C3C794-9922-454F-AB13-5DA9D909C456}" srcOrd="2" destOrd="0" presId="urn:microsoft.com/office/officeart/2016/7/layout/LinearArrowProcessNumbered"/>
    <dgm:cxn modelId="{FF6C8D31-63CB-4832-B393-45F03209D580}" type="presParOf" srcId="{6C6E6991-4875-4F0E-A21E-F4D3905BD02D}" destId="{E2E40F77-1370-4F37-9D9A-784088F61F9E}" srcOrd="3" destOrd="0" presId="urn:microsoft.com/office/officeart/2016/7/layout/LinearArrowProcessNumbered"/>
    <dgm:cxn modelId="{01528634-23E7-4FC6-8B7F-2B274915FA58}" type="presParOf" srcId="{7AA2A9BE-E37D-443E-AF92-5E93DFF252EC}" destId="{30F414C3-F6A7-46D3-B1FA-D3834F6E0261}" srcOrd="2" destOrd="0" presId="urn:microsoft.com/office/officeart/2016/7/layout/LinearArrowProcessNumbered"/>
    <dgm:cxn modelId="{FDC9FD1B-2D58-4979-887B-AC85FE178707}" type="presParOf" srcId="{CE2E6480-F780-4C2D-8E2B-52503B78B257}" destId="{18FDD9D5-F434-40CE-9678-5E99F8FECE57}" srcOrd="3" destOrd="0" presId="urn:microsoft.com/office/officeart/2016/7/layout/LinearArrowProcessNumbered"/>
    <dgm:cxn modelId="{E8E81ADA-8298-47E0-97EA-A10C287DCB7F}" type="presParOf" srcId="{CE2E6480-F780-4C2D-8E2B-52503B78B257}" destId="{91DCE13B-3ACC-4B86-9F6A-A23A736349A5}" srcOrd="4" destOrd="0" presId="urn:microsoft.com/office/officeart/2016/7/layout/LinearArrowProcessNumbered"/>
    <dgm:cxn modelId="{9643D16C-DF9B-44E2-81FC-53CCF8DF8E18}" type="presParOf" srcId="{91DCE13B-3ACC-4B86-9F6A-A23A736349A5}" destId="{2A6D02AD-C20D-4CC8-80C7-66C44AF0AB9B}" srcOrd="0" destOrd="0" presId="urn:microsoft.com/office/officeart/2016/7/layout/LinearArrowProcessNumbered"/>
    <dgm:cxn modelId="{5CAE4D50-FEA7-41F3-BA5D-7F66F7156906}" type="presParOf" srcId="{91DCE13B-3ACC-4B86-9F6A-A23A736349A5}" destId="{5285AEDD-2F73-48F5-89D8-C1A037C40711}" srcOrd="1" destOrd="0" presId="urn:microsoft.com/office/officeart/2016/7/layout/LinearArrowProcessNumbered"/>
    <dgm:cxn modelId="{C4D1257A-0A3C-4636-A79F-CCF5CF75E3B3}" type="presParOf" srcId="{5285AEDD-2F73-48F5-89D8-C1A037C40711}" destId="{CF5E8A7C-79AF-4733-978D-8D1D9814D3B5}" srcOrd="0" destOrd="0" presId="urn:microsoft.com/office/officeart/2016/7/layout/LinearArrowProcessNumbered"/>
    <dgm:cxn modelId="{2503E1AC-F964-4AC1-8960-C969C5671DD8}" type="presParOf" srcId="{5285AEDD-2F73-48F5-89D8-C1A037C40711}" destId="{E07DA237-DD82-46B9-AB9D-22DB96AA58B2}" srcOrd="1" destOrd="0" presId="urn:microsoft.com/office/officeart/2016/7/layout/LinearArrowProcessNumbered"/>
    <dgm:cxn modelId="{4FADCDD5-2AFE-4CCC-8A58-18B9FF70176F}" type="presParOf" srcId="{5285AEDD-2F73-48F5-89D8-C1A037C40711}" destId="{605DB4E7-88C6-43EC-92B1-D7F688DE176F}" srcOrd="2" destOrd="0" presId="urn:microsoft.com/office/officeart/2016/7/layout/LinearArrowProcessNumbered"/>
    <dgm:cxn modelId="{22593CFE-FEA1-4EC0-957A-0E7F44CF1FCD}" type="presParOf" srcId="{5285AEDD-2F73-48F5-89D8-C1A037C40711}" destId="{81BEF1CE-4874-47E8-B263-FDD911716C20}" srcOrd="3" destOrd="0" presId="urn:microsoft.com/office/officeart/2016/7/layout/LinearArrowProcessNumbered"/>
    <dgm:cxn modelId="{58A0431F-DAB1-4EF0-A63D-2599C91E94F9}" type="presParOf" srcId="{91DCE13B-3ACC-4B86-9F6A-A23A736349A5}" destId="{4816C8D5-DF79-43D4-B301-D5071C6B29A6}" srcOrd="2" destOrd="0" presId="urn:microsoft.com/office/officeart/2016/7/layout/LinearArrowProcessNumbered"/>
    <dgm:cxn modelId="{EC01B6BB-FE65-446D-AD32-9CDF5DB342C6}" type="presParOf" srcId="{CE2E6480-F780-4C2D-8E2B-52503B78B257}" destId="{20C85575-DA75-4494-9AD0-03D1B9A2347F}" srcOrd="5" destOrd="0" presId="urn:microsoft.com/office/officeart/2016/7/layout/LinearArrowProcessNumbered"/>
    <dgm:cxn modelId="{F0A3CFAD-BB5C-41B6-AA46-6207B32B0C12}" type="presParOf" srcId="{CE2E6480-F780-4C2D-8E2B-52503B78B257}" destId="{D4019355-3801-4551-856D-731B4C77C71F}" srcOrd="6" destOrd="0" presId="urn:microsoft.com/office/officeart/2016/7/layout/LinearArrowProcessNumbered"/>
    <dgm:cxn modelId="{0ECF3BCB-17BE-438A-A7AF-13F8D395E2E0}" type="presParOf" srcId="{D4019355-3801-4551-856D-731B4C77C71F}" destId="{9752F664-94C3-4C62-8711-839044ECAAB3}" srcOrd="0" destOrd="0" presId="urn:microsoft.com/office/officeart/2016/7/layout/LinearArrowProcessNumbered"/>
    <dgm:cxn modelId="{BB0AB741-218F-49BA-992D-54D11DD2C26E}" type="presParOf" srcId="{D4019355-3801-4551-856D-731B4C77C71F}" destId="{17E07E41-7F74-4829-A8DA-696F574412BD}" srcOrd="1" destOrd="0" presId="urn:microsoft.com/office/officeart/2016/7/layout/LinearArrowProcessNumbered"/>
    <dgm:cxn modelId="{371FE06C-570C-46B3-B5A0-378D701B49F4}" type="presParOf" srcId="{17E07E41-7F74-4829-A8DA-696F574412BD}" destId="{18F12771-37AE-4738-92C4-EE2A9CDDF2D3}" srcOrd="0" destOrd="0" presId="urn:microsoft.com/office/officeart/2016/7/layout/LinearArrowProcessNumbered"/>
    <dgm:cxn modelId="{49467E98-DEEA-445E-9D05-BB462D1220A4}" type="presParOf" srcId="{17E07E41-7F74-4829-A8DA-696F574412BD}" destId="{50BBAD3D-55F7-4BE8-A2E3-0A1EC3608D1C}" srcOrd="1" destOrd="0" presId="urn:microsoft.com/office/officeart/2016/7/layout/LinearArrowProcessNumbered"/>
    <dgm:cxn modelId="{9128CAD0-36CF-405D-A1B6-79E4A0263697}" type="presParOf" srcId="{17E07E41-7F74-4829-A8DA-696F574412BD}" destId="{EFAAD5A2-53E9-4659-AB9A-27FCE1E66FB1}" srcOrd="2" destOrd="0" presId="urn:microsoft.com/office/officeart/2016/7/layout/LinearArrowProcessNumbered"/>
    <dgm:cxn modelId="{36A60F2F-0BD6-4E74-B892-7A5CF0FF1DBD}" type="presParOf" srcId="{17E07E41-7F74-4829-A8DA-696F574412BD}" destId="{D0D0D9F2-431E-4AA6-A548-EEFEC2A81BC7}" srcOrd="3" destOrd="0" presId="urn:microsoft.com/office/officeart/2016/7/layout/LinearArrowProcessNumbered"/>
    <dgm:cxn modelId="{91409429-AA43-4ADA-990B-D1C1DCF8EB83}" type="presParOf" srcId="{D4019355-3801-4551-856D-731B4C77C71F}" destId="{2382E052-F186-4CD2-A69C-A9AD150EDA3F}" srcOrd="2" destOrd="0" presId="urn:microsoft.com/office/officeart/2016/7/layout/LinearArrowProcessNumbered"/>
    <dgm:cxn modelId="{72580FAA-BEDC-4F25-9D05-EA325EB09517}" type="presParOf" srcId="{CE2E6480-F780-4C2D-8E2B-52503B78B257}" destId="{56BA8A98-77F3-4CAD-A7FC-B3323DEE258F}" srcOrd="7" destOrd="0" presId="urn:microsoft.com/office/officeart/2016/7/layout/LinearArrowProcessNumbered"/>
    <dgm:cxn modelId="{BFA3BE4A-F1EB-43BB-994B-A98B7D882CD8}" type="presParOf" srcId="{CE2E6480-F780-4C2D-8E2B-52503B78B257}" destId="{2C44DAAB-051E-4D3B-8CA4-30752E2A7627}" srcOrd="8" destOrd="0" presId="urn:microsoft.com/office/officeart/2016/7/layout/LinearArrowProcessNumbered"/>
    <dgm:cxn modelId="{0621A004-1FA1-41A0-8526-010F31F5C23A}" type="presParOf" srcId="{2C44DAAB-051E-4D3B-8CA4-30752E2A7627}" destId="{C29AEF15-5FD6-4DCB-9659-68634EF4464C}" srcOrd="0" destOrd="0" presId="urn:microsoft.com/office/officeart/2016/7/layout/LinearArrowProcessNumbered"/>
    <dgm:cxn modelId="{907CD84F-1EF5-41CD-AD0E-A7C3C3DAEFE0}" type="presParOf" srcId="{2C44DAAB-051E-4D3B-8CA4-30752E2A7627}" destId="{7F00B95C-1831-4DEC-8C35-5D452FC5626E}" srcOrd="1" destOrd="0" presId="urn:microsoft.com/office/officeart/2016/7/layout/LinearArrowProcessNumbered"/>
    <dgm:cxn modelId="{03C97E1C-46D5-4AD9-91D1-949E0DB7F53A}" type="presParOf" srcId="{7F00B95C-1831-4DEC-8C35-5D452FC5626E}" destId="{E02F97CA-0683-4D51-9062-26AD6353E552}" srcOrd="0" destOrd="0" presId="urn:microsoft.com/office/officeart/2016/7/layout/LinearArrowProcessNumbered"/>
    <dgm:cxn modelId="{F5FFC09B-1B4C-4D7E-925C-6058A1C4055D}" type="presParOf" srcId="{7F00B95C-1831-4DEC-8C35-5D452FC5626E}" destId="{35FB8610-8F52-4202-B869-161554FD736D}" srcOrd="1" destOrd="0" presId="urn:microsoft.com/office/officeart/2016/7/layout/LinearArrowProcessNumbered"/>
    <dgm:cxn modelId="{91829D21-EA01-4BEC-B1E0-2BEF1412E5C5}" type="presParOf" srcId="{7F00B95C-1831-4DEC-8C35-5D452FC5626E}" destId="{715C0B88-B694-4CEC-AADB-EAC9B0298DB6}" srcOrd="2" destOrd="0" presId="urn:microsoft.com/office/officeart/2016/7/layout/LinearArrowProcessNumbered"/>
    <dgm:cxn modelId="{FE9D4FC7-AECD-478D-A673-D5E0E98A742D}" type="presParOf" srcId="{7F00B95C-1831-4DEC-8C35-5D452FC5626E}" destId="{F926D4E6-7445-4A61-A5B3-E24FFFBCCC32}" srcOrd="3" destOrd="0" presId="urn:microsoft.com/office/officeart/2016/7/layout/LinearArrowProcessNumbered"/>
    <dgm:cxn modelId="{8663BD71-22D4-4120-8A8E-1455A13C7620}" type="presParOf" srcId="{2C44DAAB-051E-4D3B-8CA4-30752E2A7627}" destId="{F6F70AEB-EE42-47F7-A788-9714748896EB}"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2C8BF1-407F-454E-9164-F571771EB5BE}" type="doc">
      <dgm:prSet loTypeId="urn:microsoft.com/office/officeart/2018/2/layout/IconCircleList" loCatId="icon" qsTypeId="urn:microsoft.com/office/officeart/2005/8/quickstyle/simple1" qsCatId="simple" csTypeId="urn:microsoft.com/office/officeart/2018/5/colors/Iconchunking_neutralbg_accent3_2" csCatId="accent3" phldr="1"/>
      <dgm:spPr/>
      <dgm:t>
        <a:bodyPr/>
        <a:lstStyle/>
        <a:p>
          <a:endParaRPr lang="en-US"/>
        </a:p>
      </dgm:t>
    </dgm:pt>
    <dgm:pt modelId="{679B8399-B4D8-4E80-AC0D-175F61DAA17C}">
      <dgm:prSet/>
      <dgm:spPr/>
      <dgm:t>
        <a:bodyPr/>
        <a:lstStyle/>
        <a:p>
          <a:r>
            <a:rPr lang="en-US" b="0" i="0"/>
            <a:t>Scrum is an Agile project management framework used for developing products, especially software.</a:t>
          </a:r>
          <a:endParaRPr lang="en-US"/>
        </a:p>
      </dgm:t>
    </dgm:pt>
    <dgm:pt modelId="{2A6E2115-563D-476A-ACE4-111AB22A8AF1}" type="parTrans" cxnId="{4C10EF4A-D942-4925-BC70-E342286C8B0A}">
      <dgm:prSet/>
      <dgm:spPr/>
      <dgm:t>
        <a:bodyPr/>
        <a:lstStyle/>
        <a:p>
          <a:endParaRPr lang="en-US"/>
        </a:p>
      </dgm:t>
    </dgm:pt>
    <dgm:pt modelId="{13B3BD8B-3CAF-4B21-9C62-AB1072F73699}" type="sibTrans" cxnId="{4C10EF4A-D942-4925-BC70-E342286C8B0A}">
      <dgm:prSet/>
      <dgm:spPr/>
      <dgm:t>
        <a:bodyPr/>
        <a:lstStyle/>
        <a:p>
          <a:endParaRPr lang="en-US"/>
        </a:p>
      </dgm:t>
    </dgm:pt>
    <dgm:pt modelId="{27FB4BF5-03FB-470E-8109-92D30CB40F5D}">
      <dgm:prSet/>
      <dgm:spPr/>
      <dgm:t>
        <a:bodyPr/>
        <a:lstStyle/>
        <a:p>
          <a:r>
            <a:rPr lang="en-US" b="0" i="0"/>
            <a:t>It emphasizes iterative and incremental progress, frequent inspection, and adaptation to deliver high-value products to customers.</a:t>
          </a:r>
          <a:endParaRPr lang="en-US"/>
        </a:p>
      </dgm:t>
    </dgm:pt>
    <dgm:pt modelId="{D5A1FA35-201C-43CE-B72D-49D5FFD5393C}" type="parTrans" cxnId="{8832027C-4EF4-41D9-ABD7-DFAF817C0AC4}">
      <dgm:prSet/>
      <dgm:spPr/>
      <dgm:t>
        <a:bodyPr/>
        <a:lstStyle/>
        <a:p>
          <a:endParaRPr lang="en-US"/>
        </a:p>
      </dgm:t>
    </dgm:pt>
    <dgm:pt modelId="{286068E2-6461-4BFA-80C6-254759326223}" type="sibTrans" cxnId="{8832027C-4EF4-41D9-ABD7-DFAF817C0AC4}">
      <dgm:prSet/>
      <dgm:spPr/>
      <dgm:t>
        <a:bodyPr/>
        <a:lstStyle/>
        <a:p>
          <a:endParaRPr lang="en-US"/>
        </a:p>
      </dgm:t>
    </dgm:pt>
    <dgm:pt modelId="{D114EC0E-3B38-4C1D-930A-0315EB084C63}" type="pres">
      <dgm:prSet presAssocID="{F82C8BF1-407F-454E-9164-F571771EB5BE}" presName="root" presStyleCnt="0">
        <dgm:presLayoutVars>
          <dgm:dir/>
          <dgm:resizeHandles val="exact"/>
        </dgm:presLayoutVars>
      </dgm:prSet>
      <dgm:spPr/>
    </dgm:pt>
    <dgm:pt modelId="{BC2F960A-98A3-4E79-A753-38CE68B25076}" type="pres">
      <dgm:prSet presAssocID="{F82C8BF1-407F-454E-9164-F571771EB5BE}" presName="container" presStyleCnt="0">
        <dgm:presLayoutVars>
          <dgm:dir/>
          <dgm:resizeHandles val="exact"/>
        </dgm:presLayoutVars>
      </dgm:prSet>
      <dgm:spPr/>
    </dgm:pt>
    <dgm:pt modelId="{159AD8F8-70CA-44DF-BCAD-B0346C95FEBC}" type="pres">
      <dgm:prSet presAssocID="{679B8399-B4D8-4E80-AC0D-175F61DAA17C}" presName="compNode" presStyleCnt="0"/>
      <dgm:spPr/>
    </dgm:pt>
    <dgm:pt modelId="{FF625311-E1BC-43AA-8DA1-734A021F4E55}" type="pres">
      <dgm:prSet presAssocID="{679B8399-B4D8-4E80-AC0D-175F61DAA17C}" presName="iconBgRect" presStyleLbl="bgShp" presStyleIdx="0" presStyleCnt="2"/>
      <dgm:spPr/>
    </dgm:pt>
    <dgm:pt modelId="{2B50EC03-0F24-4E0A-A286-FA6FF86DC648}" type="pres">
      <dgm:prSet presAssocID="{679B8399-B4D8-4E80-AC0D-175F61DAA17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6605EC1F-78A0-4121-A53E-AD16FF52A1DE}" type="pres">
      <dgm:prSet presAssocID="{679B8399-B4D8-4E80-AC0D-175F61DAA17C}" presName="spaceRect" presStyleCnt="0"/>
      <dgm:spPr/>
    </dgm:pt>
    <dgm:pt modelId="{8675BCE9-DCDF-45CD-A907-1C858E781007}" type="pres">
      <dgm:prSet presAssocID="{679B8399-B4D8-4E80-AC0D-175F61DAA17C}" presName="textRect" presStyleLbl="revTx" presStyleIdx="0" presStyleCnt="2">
        <dgm:presLayoutVars>
          <dgm:chMax val="1"/>
          <dgm:chPref val="1"/>
        </dgm:presLayoutVars>
      </dgm:prSet>
      <dgm:spPr/>
    </dgm:pt>
    <dgm:pt modelId="{A5D98402-B844-41A7-AC5A-772BDF5EC44C}" type="pres">
      <dgm:prSet presAssocID="{13B3BD8B-3CAF-4B21-9C62-AB1072F73699}" presName="sibTrans" presStyleLbl="sibTrans2D1" presStyleIdx="0" presStyleCnt="0"/>
      <dgm:spPr/>
    </dgm:pt>
    <dgm:pt modelId="{2D6A1ECA-99E2-45D2-BB02-437283C89F00}" type="pres">
      <dgm:prSet presAssocID="{27FB4BF5-03FB-470E-8109-92D30CB40F5D}" presName="compNode" presStyleCnt="0"/>
      <dgm:spPr/>
    </dgm:pt>
    <dgm:pt modelId="{FF2403CF-5EB8-4FEC-A986-C3AA6812ADEC}" type="pres">
      <dgm:prSet presAssocID="{27FB4BF5-03FB-470E-8109-92D30CB40F5D}" presName="iconBgRect" presStyleLbl="bgShp" presStyleIdx="1" presStyleCnt="2"/>
      <dgm:spPr/>
    </dgm:pt>
    <dgm:pt modelId="{9F12672A-B969-437B-974F-47D2EBD70EA6}" type="pres">
      <dgm:prSet presAssocID="{27FB4BF5-03FB-470E-8109-92D30CB40F5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B25CF179-17C0-4A34-A5D0-AFBE2CF1C8E6}" type="pres">
      <dgm:prSet presAssocID="{27FB4BF5-03FB-470E-8109-92D30CB40F5D}" presName="spaceRect" presStyleCnt="0"/>
      <dgm:spPr/>
    </dgm:pt>
    <dgm:pt modelId="{E1684BC2-71E3-4BE3-A368-84BFA9E040E5}" type="pres">
      <dgm:prSet presAssocID="{27FB4BF5-03FB-470E-8109-92D30CB40F5D}" presName="textRect" presStyleLbl="revTx" presStyleIdx="1" presStyleCnt="2">
        <dgm:presLayoutVars>
          <dgm:chMax val="1"/>
          <dgm:chPref val="1"/>
        </dgm:presLayoutVars>
      </dgm:prSet>
      <dgm:spPr/>
    </dgm:pt>
  </dgm:ptLst>
  <dgm:cxnLst>
    <dgm:cxn modelId="{2BD98264-9F30-4C61-BD31-FAB2732DB82D}" type="presOf" srcId="{13B3BD8B-3CAF-4B21-9C62-AB1072F73699}" destId="{A5D98402-B844-41A7-AC5A-772BDF5EC44C}" srcOrd="0" destOrd="0" presId="urn:microsoft.com/office/officeart/2018/2/layout/IconCircleList"/>
    <dgm:cxn modelId="{DB6BE748-1699-491A-ACAF-EE1E21FE9637}" type="presOf" srcId="{F82C8BF1-407F-454E-9164-F571771EB5BE}" destId="{D114EC0E-3B38-4C1D-930A-0315EB084C63}" srcOrd="0" destOrd="0" presId="urn:microsoft.com/office/officeart/2018/2/layout/IconCircleList"/>
    <dgm:cxn modelId="{4C10EF4A-D942-4925-BC70-E342286C8B0A}" srcId="{F82C8BF1-407F-454E-9164-F571771EB5BE}" destId="{679B8399-B4D8-4E80-AC0D-175F61DAA17C}" srcOrd="0" destOrd="0" parTransId="{2A6E2115-563D-476A-ACE4-111AB22A8AF1}" sibTransId="{13B3BD8B-3CAF-4B21-9C62-AB1072F73699}"/>
    <dgm:cxn modelId="{8832027C-4EF4-41D9-ABD7-DFAF817C0AC4}" srcId="{F82C8BF1-407F-454E-9164-F571771EB5BE}" destId="{27FB4BF5-03FB-470E-8109-92D30CB40F5D}" srcOrd="1" destOrd="0" parTransId="{D5A1FA35-201C-43CE-B72D-49D5FFD5393C}" sibTransId="{286068E2-6461-4BFA-80C6-254759326223}"/>
    <dgm:cxn modelId="{2BEE958D-8B38-4672-8347-420855D181E0}" type="presOf" srcId="{27FB4BF5-03FB-470E-8109-92D30CB40F5D}" destId="{E1684BC2-71E3-4BE3-A368-84BFA9E040E5}" srcOrd="0" destOrd="0" presId="urn:microsoft.com/office/officeart/2018/2/layout/IconCircleList"/>
    <dgm:cxn modelId="{63831DE8-57C6-4F56-8C74-CECF1D88553D}" type="presOf" srcId="{679B8399-B4D8-4E80-AC0D-175F61DAA17C}" destId="{8675BCE9-DCDF-45CD-A907-1C858E781007}" srcOrd="0" destOrd="0" presId="urn:microsoft.com/office/officeart/2018/2/layout/IconCircleList"/>
    <dgm:cxn modelId="{E7B0AE0D-763C-4BC9-9431-625C511D668F}" type="presParOf" srcId="{D114EC0E-3B38-4C1D-930A-0315EB084C63}" destId="{BC2F960A-98A3-4E79-A753-38CE68B25076}" srcOrd="0" destOrd="0" presId="urn:microsoft.com/office/officeart/2018/2/layout/IconCircleList"/>
    <dgm:cxn modelId="{BEA9D178-6957-48D6-A2BE-901D0D902831}" type="presParOf" srcId="{BC2F960A-98A3-4E79-A753-38CE68B25076}" destId="{159AD8F8-70CA-44DF-BCAD-B0346C95FEBC}" srcOrd="0" destOrd="0" presId="urn:microsoft.com/office/officeart/2018/2/layout/IconCircleList"/>
    <dgm:cxn modelId="{DF152936-BCD3-47DA-9919-FAF3F99D47CC}" type="presParOf" srcId="{159AD8F8-70CA-44DF-BCAD-B0346C95FEBC}" destId="{FF625311-E1BC-43AA-8DA1-734A021F4E55}" srcOrd="0" destOrd="0" presId="urn:microsoft.com/office/officeart/2018/2/layout/IconCircleList"/>
    <dgm:cxn modelId="{3E2FA7F3-BE11-48BB-AA23-ED2BE686786E}" type="presParOf" srcId="{159AD8F8-70CA-44DF-BCAD-B0346C95FEBC}" destId="{2B50EC03-0F24-4E0A-A286-FA6FF86DC648}" srcOrd="1" destOrd="0" presId="urn:microsoft.com/office/officeart/2018/2/layout/IconCircleList"/>
    <dgm:cxn modelId="{6055C000-9555-41AB-8704-EF17A58F7D87}" type="presParOf" srcId="{159AD8F8-70CA-44DF-BCAD-B0346C95FEBC}" destId="{6605EC1F-78A0-4121-A53E-AD16FF52A1DE}" srcOrd="2" destOrd="0" presId="urn:microsoft.com/office/officeart/2018/2/layout/IconCircleList"/>
    <dgm:cxn modelId="{9AD484FD-74E7-4532-B2FB-5F63CA7F6147}" type="presParOf" srcId="{159AD8F8-70CA-44DF-BCAD-B0346C95FEBC}" destId="{8675BCE9-DCDF-45CD-A907-1C858E781007}" srcOrd="3" destOrd="0" presId="urn:microsoft.com/office/officeart/2018/2/layout/IconCircleList"/>
    <dgm:cxn modelId="{BCE2D61C-BBAE-4ACA-A2D4-857965B77C03}" type="presParOf" srcId="{BC2F960A-98A3-4E79-A753-38CE68B25076}" destId="{A5D98402-B844-41A7-AC5A-772BDF5EC44C}" srcOrd="1" destOrd="0" presId="urn:microsoft.com/office/officeart/2018/2/layout/IconCircleList"/>
    <dgm:cxn modelId="{646426EA-1BB7-4D6C-82B3-C4AAF367F9FC}" type="presParOf" srcId="{BC2F960A-98A3-4E79-A753-38CE68B25076}" destId="{2D6A1ECA-99E2-45D2-BB02-437283C89F00}" srcOrd="2" destOrd="0" presId="urn:microsoft.com/office/officeart/2018/2/layout/IconCircleList"/>
    <dgm:cxn modelId="{CAF4456C-2754-4330-A03E-770E65E5069B}" type="presParOf" srcId="{2D6A1ECA-99E2-45D2-BB02-437283C89F00}" destId="{FF2403CF-5EB8-4FEC-A986-C3AA6812ADEC}" srcOrd="0" destOrd="0" presId="urn:microsoft.com/office/officeart/2018/2/layout/IconCircleList"/>
    <dgm:cxn modelId="{58899F2A-76A3-4D77-BE1C-2F3A3FF31B17}" type="presParOf" srcId="{2D6A1ECA-99E2-45D2-BB02-437283C89F00}" destId="{9F12672A-B969-437B-974F-47D2EBD70EA6}" srcOrd="1" destOrd="0" presId="urn:microsoft.com/office/officeart/2018/2/layout/IconCircleList"/>
    <dgm:cxn modelId="{88D119C4-263D-42D0-88AE-BB824CA5A291}" type="presParOf" srcId="{2D6A1ECA-99E2-45D2-BB02-437283C89F00}" destId="{B25CF179-17C0-4A34-A5D0-AFBE2CF1C8E6}" srcOrd="2" destOrd="0" presId="urn:microsoft.com/office/officeart/2018/2/layout/IconCircleList"/>
    <dgm:cxn modelId="{12462F73-64F6-4D73-8398-E812F282B35A}" type="presParOf" srcId="{2D6A1ECA-99E2-45D2-BB02-437283C89F00}" destId="{E1684BC2-71E3-4BE3-A368-84BFA9E040E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7E1426-B63F-4AF4-96A2-A108BF55D5E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D86D192-8F9F-4AAF-BDA3-7084C8B673C2}">
      <dgm:prSet/>
      <dgm:spPr/>
      <dgm:t>
        <a:bodyPr/>
        <a:lstStyle/>
        <a:p>
          <a:pPr>
            <a:lnSpc>
              <a:spcPct val="100000"/>
            </a:lnSpc>
          </a:pPr>
          <a:r>
            <a:rPr lang="en-US" b="1"/>
            <a:t>Product Backlog</a:t>
          </a:r>
          <a:r>
            <a:rPr lang="en-US"/>
            <a:t>: An ordered list of all desired product features, enhancements, bug fixes, and other work items.</a:t>
          </a:r>
        </a:p>
      </dgm:t>
    </dgm:pt>
    <dgm:pt modelId="{7E0CF610-1F14-4793-8667-635EB00B3783}" type="parTrans" cxnId="{3EB17F30-499A-42AD-9A66-41370603E54F}">
      <dgm:prSet/>
      <dgm:spPr/>
      <dgm:t>
        <a:bodyPr/>
        <a:lstStyle/>
        <a:p>
          <a:endParaRPr lang="en-US"/>
        </a:p>
      </dgm:t>
    </dgm:pt>
    <dgm:pt modelId="{9D6FBB61-244B-44DE-8C0A-C057644E85C9}" type="sibTrans" cxnId="{3EB17F30-499A-42AD-9A66-41370603E54F}">
      <dgm:prSet/>
      <dgm:spPr/>
      <dgm:t>
        <a:bodyPr/>
        <a:lstStyle/>
        <a:p>
          <a:endParaRPr lang="en-US"/>
        </a:p>
      </dgm:t>
    </dgm:pt>
    <dgm:pt modelId="{E19C7E51-93A6-4E01-A2F9-D64747F74443}">
      <dgm:prSet/>
      <dgm:spPr/>
      <dgm:t>
        <a:bodyPr/>
        <a:lstStyle/>
        <a:p>
          <a:pPr>
            <a:lnSpc>
              <a:spcPct val="100000"/>
            </a:lnSpc>
          </a:pPr>
          <a:r>
            <a:rPr lang="en-US" b="1"/>
            <a:t>Sprint Backlog</a:t>
          </a:r>
          <a:r>
            <a:rPr lang="en-US"/>
            <a:t>: A subset of the Product Backlog items selected for a specific Sprint, detailing how they will be implemented.</a:t>
          </a:r>
        </a:p>
      </dgm:t>
    </dgm:pt>
    <dgm:pt modelId="{1A9AE1DB-C440-4C3E-A586-B92DCA7586B6}" type="parTrans" cxnId="{78718145-93BE-43F2-A5EC-D4AFE0BE3F07}">
      <dgm:prSet/>
      <dgm:spPr/>
      <dgm:t>
        <a:bodyPr/>
        <a:lstStyle/>
        <a:p>
          <a:endParaRPr lang="en-US"/>
        </a:p>
      </dgm:t>
    </dgm:pt>
    <dgm:pt modelId="{9E50539F-152A-458E-AEB2-A74332976B6F}" type="sibTrans" cxnId="{78718145-93BE-43F2-A5EC-D4AFE0BE3F07}">
      <dgm:prSet/>
      <dgm:spPr/>
      <dgm:t>
        <a:bodyPr/>
        <a:lstStyle/>
        <a:p>
          <a:endParaRPr lang="en-US"/>
        </a:p>
      </dgm:t>
    </dgm:pt>
    <dgm:pt modelId="{C370A716-E099-4DA3-8EF3-89E7DA2CB31D}">
      <dgm:prSet/>
      <dgm:spPr/>
      <dgm:t>
        <a:bodyPr/>
        <a:lstStyle/>
        <a:p>
          <a:pPr>
            <a:lnSpc>
              <a:spcPct val="100000"/>
            </a:lnSpc>
          </a:pPr>
          <a:r>
            <a:rPr lang="en-US" b="1"/>
            <a:t>Increment</a:t>
          </a:r>
          <a:r>
            <a:rPr lang="en-US"/>
            <a:t>: The potentially shippable product increment created during the Sprint.</a:t>
          </a:r>
        </a:p>
      </dgm:t>
    </dgm:pt>
    <dgm:pt modelId="{86B13E97-72A4-41F8-B88C-312D5EA573BE}" type="parTrans" cxnId="{4CE887EF-204A-4344-AD63-8A572F8C1C9B}">
      <dgm:prSet/>
      <dgm:spPr/>
      <dgm:t>
        <a:bodyPr/>
        <a:lstStyle/>
        <a:p>
          <a:endParaRPr lang="en-US"/>
        </a:p>
      </dgm:t>
    </dgm:pt>
    <dgm:pt modelId="{1DC6E8AE-19BA-4185-812C-B0788CBA473C}" type="sibTrans" cxnId="{4CE887EF-204A-4344-AD63-8A572F8C1C9B}">
      <dgm:prSet/>
      <dgm:spPr/>
      <dgm:t>
        <a:bodyPr/>
        <a:lstStyle/>
        <a:p>
          <a:endParaRPr lang="en-US"/>
        </a:p>
      </dgm:t>
    </dgm:pt>
    <dgm:pt modelId="{0C90D7B1-C511-4E03-A226-322767BB046B}" type="pres">
      <dgm:prSet presAssocID="{B77E1426-B63F-4AF4-96A2-A108BF55D5E2}" presName="root" presStyleCnt="0">
        <dgm:presLayoutVars>
          <dgm:dir/>
          <dgm:resizeHandles val="exact"/>
        </dgm:presLayoutVars>
      </dgm:prSet>
      <dgm:spPr/>
    </dgm:pt>
    <dgm:pt modelId="{2D3306A5-1261-4AE3-8EE2-43C1166AA6EB}" type="pres">
      <dgm:prSet presAssocID="{7D86D192-8F9F-4AAF-BDA3-7084C8B673C2}" presName="compNode" presStyleCnt="0"/>
      <dgm:spPr/>
    </dgm:pt>
    <dgm:pt modelId="{691A29EB-A261-42BC-8F88-86042D005CDF}" type="pres">
      <dgm:prSet presAssocID="{7D86D192-8F9F-4AAF-BDA3-7084C8B673C2}" presName="bgRect" presStyleLbl="bgShp" presStyleIdx="0" presStyleCnt="3"/>
      <dgm:spPr/>
    </dgm:pt>
    <dgm:pt modelId="{17AA8EA1-69D0-47CA-852B-DC0BC76596C8}" type="pres">
      <dgm:prSet presAssocID="{7D86D192-8F9F-4AAF-BDA3-7084C8B673C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g"/>
        </a:ext>
      </dgm:extLst>
    </dgm:pt>
    <dgm:pt modelId="{B2D632D1-7712-4373-B11C-F377BC2AAA6A}" type="pres">
      <dgm:prSet presAssocID="{7D86D192-8F9F-4AAF-BDA3-7084C8B673C2}" presName="spaceRect" presStyleCnt="0"/>
      <dgm:spPr/>
    </dgm:pt>
    <dgm:pt modelId="{8DBDBD85-A158-42AB-9A63-17E6E0F2750D}" type="pres">
      <dgm:prSet presAssocID="{7D86D192-8F9F-4AAF-BDA3-7084C8B673C2}" presName="parTx" presStyleLbl="revTx" presStyleIdx="0" presStyleCnt="3">
        <dgm:presLayoutVars>
          <dgm:chMax val="0"/>
          <dgm:chPref val="0"/>
        </dgm:presLayoutVars>
      </dgm:prSet>
      <dgm:spPr/>
    </dgm:pt>
    <dgm:pt modelId="{792F1E74-1635-4676-9092-BFA304A6BF96}" type="pres">
      <dgm:prSet presAssocID="{9D6FBB61-244B-44DE-8C0A-C057644E85C9}" presName="sibTrans" presStyleCnt="0"/>
      <dgm:spPr/>
    </dgm:pt>
    <dgm:pt modelId="{4B9A376D-F242-47EF-BFDB-B61883F81EB7}" type="pres">
      <dgm:prSet presAssocID="{E19C7E51-93A6-4E01-A2F9-D64747F74443}" presName="compNode" presStyleCnt="0"/>
      <dgm:spPr/>
    </dgm:pt>
    <dgm:pt modelId="{60C7435C-527C-438C-A8FB-3660CCA6D0CD}" type="pres">
      <dgm:prSet presAssocID="{E19C7E51-93A6-4E01-A2F9-D64747F74443}" presName="bgRect" presStyleLbl="bgShp" presStyleIdx="1" presStyleCnt="3"/>
      <dgm:spPr/>
    </dgm:pt>
    <dgm:pt modelId="{2F8040CD-EEFD-44F2-96BD-C7DE374C22DF}" type="pres">
      <dgm:prSet presAssocID="{E19C7E51-93A6-4E01-A2F9-D64747F7444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laybook"/>
        </a:ext>
      </dgm:extLst>
    </dgm:pt>
    <dgm:pt modelId="{A9882946-245F-42E4-B3EC-5A18E6140780}" type="pres">
      <dgm:prSet presAssocID="{E19C7E51-93A6-4E01-A2F9-D64747F74443}" presName="spaceRect" presStyleCnt="0"/>
      <dgm:spPr/>
    </dgm:pt>
    <dgm:pt modelId="{45EB498E-42AE-4B96-A326-BEC9FB6B84EE}" type="pres">
      <dgm:prSet presAssocID="{E19C7E51-93A6-4E01-A2F9-D64747F74443}" presName="parTx" presStyleLbl="revTx" presStyleIdx="1" presStyleCnt="3">
        <dgm:presLayoutVars>
          <dgm:chMax val="0"/>
          <dgm:chPref val="0"/>
        </dgm:presLayoutVars>
      </dgm:prSet>
      <dgm:spPr/>
    </dgm:pt>
    <dgm:pt modelId="{16B542B6-AC05-4A10-BC4A-831B6C360AF2}" type="pres">
      <dgm:prSet presAssocID="{9E50539F-152A-458E-AEB2-A74332976B6F}" presName="sibTrans" presStyleCnt="0"/>
      <dgm:spPr/>
    </dgm:pt>
    <dgm:pt modelId="{5140BE3B-9238-466A-9199-4D6B91DB3BC2}" type="pres">
      <dgm:prSet presAssocID="{C370A716-E099-4DA3-8EF3-89E7DA2CB31D}" presName="compNode" presStyleCnt="0"/>
      <dgm:spPr/>
    </dgm:pt>
    <dgm:pt modelId="{AC24C4F9-D725-45ED-9F6D-1DDE84B992A9}" type="pres">
      <dgm:prSet presAssocID="{C370A716-E099-4DA3-8EF3-89E7DA2CB31D}" presName="bgRect" presStyleLbl="bgShp" presStyleIdx="2" presStyleCnt="3"/>
      <dgm:spPr/>
    </dgm:pt>
    <dgm:pt modelId="{3B82215B-AB4D-4D02-B363-B5D4D9DF500A}" type="pres">
      <dgm:prSet presAssocID="{C370A716-E099-4DA3-8EF3-89E7DA2CB31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rawl"/>
        </a:ext>
      </dgm:extLst>
    </dgm:pt>
    <dgm:pt modelId="{E229BCCB-7627-4DCD-A1E3-AB2C8E5B21D6}" type="pres">
      <dgm:prSet presAssocID="{C370A716-E099-4DA3-8EF3-89E7DA2CB31D}" presName="spaceRect" presStyleCnt="0"/>
      <dgm:spPr/>
    </dgm:pt>
    <dgm:pt modelId="{C32491C9-28A0-4B13-892E-711F1388C7F6}" type="pres">
      <dgm:prSet presAssocID="{C370A716-E099-4DA3-8EF3-89E7DA2CB31D}" presName="parTx" presStyleLbl="revTx" presStyleIdx="2" presStyleCnt="3">
        <dgm:presLayoutVars>
          <dgm:chMax val="0"/>
          <dgm:chPref val="0"/>
        </dgm:presLayoutVars>
      </dgm:prSet>
      <dgm:spPr/>
    </dgm:pt>
  </dgm:ptLst>
  <dgm:cxnLst>
    <dgm:cxn modelId="{3EB17F30-499A-42AD-9A66-41370603E54F}" srcId="{B77E1426-B63F-4AF4-96A2-A108BF55D5E2}" destId="{7D86D192-8F9F-4AAF-BDA3-7084C8B673C2}" srcOrd="0" destOrd="0" parTransId="{7E0CF610-1F14-4793-8667-635EB00B3783}" sibTransId="{9D6FBB61-244B-44DE-8C0A-C057644E85C9}"/>
    <dgm:cxn modelId="{78718145-93BE-43F2-A5EC-D4AFE0BE3F07}" srcId="{B77E1426-B63F-4AF4-96A2-A108BF55D5E2}" destId="{E19C7E51-93A6-4E01-A2F9-D64747F74443}" srcOrd="1" destOrd="0" parTransId="{1A9AE1DB-C440-4C3E-A586-B92DCA7586B6}" sibTransId="{9E50539F-152A-458E-AEB2-A74332976B6F}"/>
    <dgm:cxn modelId="{7E217277-3940-4D4B-9E55-00767F2571DC}" type="presOf" srcId="{E19C7E51-93A6-4E01-A2F9-D64747F74443}" destId="{45EB498E-42AE-4B96-A326-BEC9FB6B84EE}" srcOrd="0" destOrd="0" presId="urn:microsoft.com/office/officeart/2018/2/layout/IconVerticalSolidList"/>
    <dgm:cxn modelId="{C37CE58E-BF72-445A-B0A1-016AF9783DA4}" type="presOf" srcId="{B77E1426-B63F-4AF4-96A2-A108BF55D5E2}" destId="{0C90D7B1-C511-4E03-A226-322767BB046B}" srcOrd="0" destOrd="0" presId="urn:microsoft.com/office/officeart/2018/2/layout/IconVerticalSolidList"/>
    <dgm:cxn modelId="{9D206AC7-A124-4F0B-B6ED-396F21035270}" type="presOf" srcId="{C370A716-E099-4DA3-8EF3-89E7DA2CB31D}" destId="{C32491C9-28A0-4B13-892E-711F1388C7F6}" srcOrd="0" destOrd="0" presId="urn:microsoft.com/office/officeart/2018/2/layout/IconVerticalSolidList"/>
    <dgm:cxn modelId="{4CE887EF-204A-4344-AD63-8A572F8C1C9B}" srcId="{B77E1426-B63F-4AF4-96A2-A108BF55D5E2}" destId="{C370A716-E099-4DA3-8EF3-89E7DA2CB31D}" srcOrd="2" destOrd="0" parTransId="{86B13E97-72A4-41F8-B88C-312D5EA573BE}" sibTransId="{1DC6E8AE-19BA-4185-812C-B0788CBA473C}"/>
    <dgm:cxn modelId="{98302CF7-2AB3-4090-8CB3-EBF4701B3428}" type="presOf" srcId="{7D86D192-8F9F-4AAF-BDA3-7084C8B673C2}" destId="{8DBDBD85-A158-42AB-9A63-17E6E0F2750D}" srcOrd="0" destOrd="0" presId="urn:microsoft.com/office/officeart/2018/2/layout/IconVerticalSolidList"/>
    <dgm:cxn modelId="{926EB882-960D-4C19-992A-7E39A8D92B2C}" type="presParOf" srcId="{0C90D7B1-C511-4E03-A226-322767BB046B}" destId="{2D3306A5-1261-4AE3-8EE2-43C1166AA6EB}" srcOrd="0" destOrd="0" presId="urn:microsoft.com/office/officeart/2018/2/layout/IconVerticalSolidList"/>
    <dgm:cxn modelId="{487F8028-32C7-4CB3-AD43-37E0B803A2C6}" type="presParOf" srcId="{2D3306A5-1261-4AE3-8EE2-43C1166AA6EB}" destId="{691A29EB-A261-42BC-8F88-86042D005CDF}" srcOrd="0" destOrd="0" presId="urn:microsoft.com/office/officeart/2018/2/layout/IconVerticalSolidList"/>
    <dgm:cxn modelId="{F74235E0-818F-4290-BC65-78DE5D00D0D2}" type="presParOf" srcId="{2D3306A5-1261-4AE3-8EE2-43C1166AA6EB}" destId="{17AA8EA1-69D0-47CA-852B-DC0BC76596C8}" srcOrd="1" destOrd="0" presId="urn:microsoft.com/office/officeart/2018/2/layout/IconVerticalSolidList"/>
    <dgm:cxn modelId="{CECFF275-BB32-4793-A1D3-41012335B918}" type="presParOf" srcId="{2D3306A5-1261-4AE3-8EE2-43C1166AA6EB}" destId="{B2D632D1-7712-4373-B11C-F377BC2AAA6A}" srcOrd="2" destOrd="0" presId="urn:microsoft.com/office/officeart/2018/2/layout/IconVerticalSolidList"/>
    <dgm:cxn modelId="{5DC46AEA-BC8E-4508-833B-CDA5EC988AB5}" type="presParOf" srcId="{2D3306A5-1261-4AE3-8EE2-43C1166AA6EB}" destId="{8DBDBD85-A158-42AB-9A63-17E6E0F2750D}" srcOrd="3" destOrd="0" presId="urn:microsoft.com/office/officeart/2018/2/layout/IconVerticalSolidList"/>
    <dgm:cxn modelId="{1DF20324-075C-47B2-82FA-28B56E9F8E89}" type="presParOf" srcId="{0C90D7B1-C511-4E03-A226-322767BB046B}" destId="{792F1E74-1635-4676-9092-BFA304A6BF96}" srcOrd="1" destOrd="0" presId="urn:microsoft.com/office/officeart/2018/2/layout/IconVerticalSolidList"/>
    <dgm:cxn modelId="{DC7E7422-FE52-45CE-A9F7-172B34993A99}" type="presParOf" srcId="{0C90D7B1-C511-4E03-A226-322767BB046B}" destId="{4B9A376D-F242-47EF-BFDB-B61883F81EB7}" srcOrd="2" destOrd="0" presId="urn:microsoft.com/office/officeart/2018/2/layout/IconVerticalSolidList"/>
    <dgm:cxn modelId="{9F931428-2752-4ECF-921F-413B3D55C94E}" type="presParOf" srcId="{4B9A376D-F242-47EF-BFDB-B61883F81EB7}" destId="{60C7435C-527C-438C-A8FB-3660CCA6D0CD}" srcOrd="0" destOrd="0" presId="urn:microsoft.com/office/officeart/2018/2/layout/IconVerticalSolidList"/>
    <dgm:cxn modelId="{83BA76A8-A0AF-4ADF-9B9E-9499EDDED542}" type="presParOf" srcId="{4B9A376D-F242-47EF-BFDB-B61883F81EB7}" destId="{2F8040CD-EEFD-44F2-96BD-C7DE374C22DF}" srcOrd="1" destOrd="0" presId="urn:microsoft.com/office/officeart/2018/2/layout/IconVerticalSolidList"/>
    <dgm:cxn modelId="{EDBC587C-E566-4D68-A535-B9E00B1554AF}" type="presParOf" srcId="{4B9A376D-F242-47EF-BFDB-B61883F81EB7}" destId="{A9882946-245F-42E4-B3EC-5A18E6140780}" srcOrd="2" destOrd="0" presId="urn:microsoft.com/office/officeart/2018/2/layout/IconVerticalSolidList"/>
    <dgm:cxn modelId="{017A43AD-A00D-4FE0-97E9-E16DD72342AB}" type="presParOf" srcId="{4B9A376D-F242-47EF-BFDB-B61883F81EB7}" destId="{45EB498E-42AE-4B96-A326-BEC9FB6B84EE}" srcOrd="3" destOrd="0" presId="urn:microsoft.com/office/officeart/2018/2/layout/IconVerticalSolidList"/>
    <dgm:cxn modelId="{4EC94C31-4D82-4154-BB63-6FBCCC168A46}" type="presParOf" srcId="{0C90D7B1-C511-4E03-A226-322767BB046B}" destId="{16B542B6-AC05-4A10-BC4A-831B6C360AF2}" srcOrd="3" destOrd="0" presId="urn:microsoft.com/office/officeart/2018/2/layout/IconVerticalSolidList"/>
    <dgm:cxn modelId="{61EDE774-3026-45B0-905B-C15D96DFE45F}" type="presParOf" srcId="{0C90D7B1-C511-4E03-A226-322767BB046B}" destId="{5140BE3B-9238-466A-9199-4D6B91DB3BC2}" srcOrd="4" destOrd="0" presId="urn:microsoft.com/office/officeart/2018/2/layout/IconVerticalSolidList"/>
    <dgm:cxn modelId="{A55C30E0-9359-4708-B594-161417C64F97}" type="presParOf" srcId="{5140BE3B-9238-466A-9199-4D6B91DB3BC2}" destId="{AC24C4F9-D725-45ED-9F6D-1DDE84B992A9}" srcOrd="0" destOrd="0" presId="urn:microsoft.com/office/officeart/2018/2/layout/IconVerticalSolidList"/>
    <dgm:cxn modelId="{D8D0EF61-8767-4EB7-81DE-83DC0D09CCEA}" type="presParOf" srcId="{5140BE3B-9238-466A-9199-4D6B91DB3BC2}" destId="{3B82215B-AB4D-4D02-B363-B5D4D9DF500A}" srcOrd="1" destOrd="0" presId="urn:microsoft.com/office/officeart/2018/2/layout/IconVerticalSolidList"/>
    <dgm:cxn modelId="{7BD0A154-0FCD-44EE-A66C-F511034C7EEE}" type="presParOf" srcId="{5140BE3B-9238-466A-9199-4D6B91DB3BC2}" destId="{E229BCCB-7627-4DCD-A1E3-AB2C8E5B21D6}" srcOrd="2" destOrd="0" presId="urn:microsoft.com/office/officeart/2018/2/layout/IconVerticalSolidList"/>
    <dgm:cxn modelId="{EE318E7C-5C2E-4E46-BCC8-D858AB8BFC38}" type="presParOf" srcId="{5140BE3B-9238-466A-9199-4D6B91DB3BC2}" destId="{C32491C9-28A0-4B13-892E-711F1388C7F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3A01D4C-0743-49CF-8370-20F208195F35}"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AB459372-7065-41A4-B35C-1845201E60D9}">
      <dgm:prSet/>
      <dgm:spPr/>
      <dgm:t>
        <a:bodyPr/>
        <a:lstStyle/>
        <a:p>
          <a:r>
            <a:rPr lang="en-US" b="1"/>
            <a:t>Sprint</a:t>
          </a:r>
          <a:r>
            <a:rPr lang="en-US"/>
            <a:t>: A time-boxed period (usually 2-4 weeks) during which the Development Team creates a potentially shippable product increment.</a:t>
          </a:r>
        </a:p>
      </dgm:t>
    </dgm:pt>
    <dgm:pt modelId="{A22802DD-D7F0-4C37-BC5D-2B50C5ADECA9}" type="parTrans" cxnId="{04CC665F-6A3D-4D6B-8250-847BB2A9B52E}">
      <dgm:prSet/>
      <dgm:spPr/>
      <dgm:t>
        <a:bodyPr/>
        <a:lstStyle/>
        <a:p>
          <a:endParaRPr lang="en-US"/>
        </a:p>
      </dgm:t>
    </dgm:pt>
    <dgm:pt modelId="{17FB3EB9-848C-42DE-9B06-F1E5FF97672D}" type="sibTrans" cxnId="{04CC665F-6A3D-4D6B-8250-847BB2A9B52E}">
      <dgm:prSet/>
      <dgm:spPr/>
      <dgm:t>
        <a:bodyPr/>
        <a:lstStyle/>
        <a:p>
          <a:endParaRPr lang="en-US"/>
        </a:p>
      </dgm:t>
    </dgm:pt>
    <dgm:pt modelId="{D74C507D-6056-4816-BA77-8572CA79CD18}">
      <dgm:prSet/>
      <dgm:spPr/>
      <dgm:t>
        <a:bodyPr/>
        <a:lstStyle/>
        <a:p>
          <a:r>
            <a:rPr lang="en-US" b="1"/>
            <a:t>Sprint Planning</a:t>
          </a:r>
          <a:r>
            <a:rPr lang="en-US"/>
            <a:t>: A meeting at the beginning of a Sprint where the team plans what they will deliver in the Sprint.</a:t>
          </a:r>
        </a:p>
      </dgm:t>
    </dgm:pt>
    <dgm:pt modelId="{C31AF5E6-DA93-4FCE-82D2-E9346DDD19E5}" type="parTrans" cxnId="{C49B8C84-44AE-4285-8EED-ED75C9301D7D}">
      <dgm:prSet/>
      <dgm:spPr/>
      <dgm:t>
        <a:bodyPr/>
        <a:lstStyle/>
        <a:p>
          <a:endParaRPr lang="en-US"/>
        </a:p>
      </dgm:t>
    </dgm:pt>
    <dgm:pt modelId="{FB69FBCC-99EF-4FFB-800D-F3956B963399}" type="sibTrans" cxnId="{C49B8C84-44AE-4285-8EED-ED75C9301D7D}">
      <dgm:prSet/>
      <dgm:spPr/>
      <dgm:t>
        <a:bodyPr/>
        <a:lstStyle/>
        <a:p>
          <a:endParaRPr lang="en-US"/>
        </a:p>
      </dgm:t>
    </dgm:pt>
    <dgm:pt modelId="{C28D7594-0B8B-417E-A427-F5652EB03165}">
      <dgm:prSet/>
      <dgm:spPr/>
      <dgm:t>
        <a:bodyPr/>
        <a:lstStyle/>
        <a:p>
          <a:r>
            <a:rPr lang="en-US" b="1"/>
            <a:t>Daily Scrum</a:t>
          </a:r>
          <a:r>
            <a:rPr lang="en-US"/>
            <a:t>: A daily, time-boxed meeting where the team synchronizes their work and identifies impediments.</a:t>
          </a:r>
        </a:p>
      </dgm:t>
    </dgm:pt>
    <dgm:pt modelId="{2041C12F-0C0C-4DD7-AD85-4739E2E58AAD}" type="parTrans" cxnId="{7FB24FE9-46AF-4F59-92FE-AC3B6FB42D9A}">
      <dgm:prSet/>
      <dgm:spPr/>
      <dgm:t>
        <a:bodyPr/>
        <a:lstStyle/>
        <a:p>
          <a:endParaRPr lang="en-US"/>
        </a:p>
      </dgm:t>
    </dgm:pt>
    <dgm:pt modelId="{CC0F5AB3-A135-4A45-AADE-291D3BD92B88}" type="sibTrans" cxnId="{7FB24FE9-46AF-4F59-92FE-AC3B6FB42D9A}">
      <dgm:prSet/>
      <dgm:spPr/>
      <dgm:t>
        <a:bodyPr/>
        <a:lstStyle/>
        <a:p>
          <a:endParaRPr lang="en-US"/>
        </a:p>
      </dgm:t>
    </dgm:pt>
    <dgm:pt modelId="{335D4B76-CACC-4A55-8C44-F2F35B811258}">
      <dgm:prSet/>
      <dgm:spPr/>
      <dgm:t>
        <a:bodyPr/>
        <a:lstStyle/>
        <a:p>
          <a:r>
            <a:rPr lang="en-US" b="1"/>
            <a:t>Sprint Review</a:t>
          </a:r>
          <a:r>
            <a:rPr lang="en-US"/>
            <a:t>: A meeting at the end of the Sprint to inspect and adapt the Increment, gather feedback, and plan the next steps.</a:t>
          </a:r>
        </a:p>
      </dgm:t>
    </dgm:pt>
    <dgm:pt modelId="{32E6CC3F-BE9A-4A4E-B2B2-422F8E824C38}" type="parTrans" cxnId="{1C2DF26F-69CE-44B3-B235-963118BB1E62}">
      <dgm:prSet/>
      <dgm:spPr/>
      <dgm:t>
        <a:bodyPr/>
        <a:lstStyle/>
        <a:p>
          <a:endParaRPr lang="en-US"/>
        </a:p>
      </dgm:t>
    </dgm:pt>
    <dgm:pt modelId="{C0807E8D-82A0-44D8-9BE6-A18BD0067935}" type="sibTrans" cxnId="{1C2DF26F-69CE-44B3-B235-963118BB1E62}">
      <dgm:prSet/>
      <dgm:spPr/>
      <dgm:t>
        <a:bodyPr/>
        <a:lstStyle/>
        <a:p>
          <a:endParaRPr lang="en-US"/>
        </a:p>
      </dgm:t>
    </dgm:pt>
    <dgm:pt modelId="{609A743C-640A-42A4-B56D-9218268594D6}">
      <dgm:prSet/>
      <dgm:spPr/>
      <dgm:t>
        <a:bodyPr/>
        <a:lstStyle/>
        <a:p>
          <a:r>
            <a:rPr lang="en-US" b="1"/>
            <a:t>Sprint Retrospective</a:t>
          </a:r>
          <a:r>
            <a:rPr lang="en-US"/>
            <a:t>: A meeting after the Sprint Review where the team reflects on their process and identifies improvements.</a:t>
          </a:r>
        </a:p>
      </dgm:t>
    </dgm:pt>
    <dgm:pt modelId="{10123401-7917-4F8C-957B-5B20E083035F}" type="parTrans" cxnId="{BCF51BBA-7948-4E98-9EA8-65075C7FCABE}">
      <dgm:prSet/>
      <dgm:spPr/>
      <dgm:t>
        <a:bodyPr/>
        <a:lstStyle/>
        <a:p>
          <a:endParaRPr lang="en-US"/>
        </a:p>
      </dgm:t>
    </dgm:pt>
    <dgm:pt modelId="{4F45F9D6-3C25-445B-934F-5B88B39C6191}" type="sibTrans" cxnId="{BCF51BBA-7948-4E98-9EA8-65075C7FCABE}">
      <dgm:prSet/>
      <dgm:spPr/>
      <dgm:t>
        <a:bodyPr/>
        <a:lstStyle/>
        <a:p>
          <a:endParaRPr lang="en-US"/>
        </a:p>
      </dgm:t>
    </dgm:pt>
    <dgm:pt modelId="{7B03E1CB-A419-4DCA-A8E0-725F4C25C56E}" type="pres">
      <dgm:prSet presAssocID="{13A01D4C-0743-49CF-8370-20F208195F35}" presName="linear" presStyleCnt="0">
        <dgm:presLayoutVars>
          <dgm:animLvl val="lvl"/>
          <dgm:resizeHandles val="exact"/>
        </dgm:presLayoutVars>
      </dgm:prSet>
      <dgm:spPr/>
    </dgm:pt>
    <dgm:pt modelId="{ED75C597-677A-4BAF-A631-355409FA3C3E}" type="pres">
      <dgm:prSet presAssocID="{AB459372-7065-41A4-B35C-1845201E60D9}" presName="parentText" presStyleLbl="node1" presStyleIdx="0" presStyleCnt="5">
        <dgm:presLayoutVars>
          <dgm:chMax val="0"/>
          <dgm:bulletEnabled val="1"/>
        </dgm:presLayoutVars>
      </dgm:prSet>
      <dgm:spPr/>
    </dgm:pt>
    <dgm:pt modelId="{6A580160-9B7A-4876-8D8B-310D265D17F0}" type="pres">
      <dgm:prSet presAssocID="{17FB3EB9-848C-42DE-9B06-F1E5FF97672D}" presName="spacer" presStyleCnt="0"/>
      <dgm:spPr/>
    </dgm:pt>
    <dgm:pt modelId="{482BB26E-26D5-4413-B150-13F7DDC76ACA}" type="pres">
      <dgm:prSet presAssocID="{D74C507D-6056-4816-BA77-8572CA79CD18}" presName="parentText" presStyleLbl="node1" presStyleIdx="1" presStyleCnt="5">
        <dgm:presLayoutVars>
          <dgm:chMax val="0"/>
          <dgm:bulletEnabled val="1"/>
        </dgm:presLayoutVars>
      </dgm:prSet>
      <dgm:spPr/>
    </dgm:pt>
    <dgm:pt modelId="{8443A62C-C915-4C45-A2D5-E96499AEB7E9}" type="pres">
      <dgm:prSet presAssocID="{FB69FBCC-99EF-4FFB-800D-F3956B963399}" presName="spacer" presStyleCnt="0"/>
      <dgm:spPr/>
    </dgm:pt>
    <dgm:pt modelId="{4A980E92-5708-4AF5-9FF9-1479D45C3706}" type="pres">
      <dgm:prSet presAssocID="{C28D7594-0B8B-417E-A427-F5652EB03165}" presName="parentText" presStyleLbl="node1" presStyleIdx="2" presStyleCnt="5">
        <dgm:presLayoutVars>
          <dgm:chMax val="0"/>
          <dgm:bulletEnabled val="1"/>
        </dgm:presLayoutVars>
      </dgm:prSet>
      <dgm:spPr/>
    </dgm:pt>
    <dgm:pt modelId="{6BD49FE1-CE88-48BD-9AFF-70C962ACCFA1}" type="pres">
      <dgm:prSet presAssocID="{CC0F5AB3-A135-4A45-AADE-291D3BD92B88}" presName="spacer" presStyleCnt="0"/>
      <dgm:spPr/>
    </dgm:pt>
    <dgm:pt modelId="{044F28AA-305B-4C78-90D0-D0ED8F8B3306}" type="pres">
      <dgm:prSet presAssocID="{335D4B76-CACC-4A55-8C44-F2F35B811258}" presName="parentText" presStyleLbl="node1" presStyleIdx="3" presStyleCnt="5">
        <dgm:presLayoutVars>
          <dgm:chMax val="0"/>
          <dgm:bulletEnabled val="1"/>
        </dgm:presLayoutVars>
      </dgm:prSet>
      <dgm:spPr/>
    </dgm:pt>
    <dgm:pt modelId="{AA53DB50-3C1E-45FC-9EBF-BF5F2423D735}" type="pres">
      <dgm:prSet presAssocID="{C0807E8D-82A0-44D8-9BE6-A18BD0067935}" presName="spacer" presStyleCnt="0"/>
      <dgm:spPr/>
    </dgm:pt>
    <dgm:pt modelId="{FD3AAFE1-7957-461E-BB48-CF47A617BBC8}" type="pres">
      <dgm:prSet presAssocID="{609A743C-640A-42A4-B56D-9218268594D6}" presName="parentText" presStyleLbl="node1" presStyleIdx="4" presStyleCnt="5">
        <dgm:presLayoutVars>
          <dgm:chMax val="0"/>
          <dgm:bulletEnabled val="1"/>
        </dgm:presLayoutVars>
      </dgm:prSet>
      <dgm:spPr/>
    </dgm:pt>
  </dgm:ptLst>
  <dgm:cxnLst>
    <dgm:cxn modelId="{6401F60A-FD3A-4B27-BF59-93E41DD61DA2}" type="presOf" srcId="{C28D7594-0B8B-417E-A427-F5652EB03165}" destId="{4A980E92-5708-4AF5-9FF9-1479D45C3706}" srcOrd="0" destOrd="0" presId="urn:microsoft.com/office/officeart/2005/8/layout/vList2"/>
    <dgm:cxn modelId="{D1095E22-1DBA-4CAE-A77D-7AE4F42B663E}" type="presOf" srcId="{609A743C-640A-42A4-B56D-9218268594D6}" destId="{FD3AAFE1-7957-461E-BB48-CF47A617BBC8}" srcOrd="0" destOrd="0" presId="urn:microsoft.com/office/officeart/2005/8/layout/vList2"/>
    <dgm:cxn modelId="{04CC665F-6A3D-4D6B-8250-847BB2A9B52E}" srcId="{13A01D4C-0743-49CF-8370-20F208195F35}" destId="{AB459372-7065-41A4-B35C-1845201E60D9}" srcOrd="0" destOrd="0" parTransId="{A22802DD-D7F0-4C37-BC5D-2B50C5ADECA9}" sibTransId="{17FB3EB9-848C-42DE-9B06-F1E5FF97672D}"/>
    <dgm:cxn modelId="{1C2DF26F-69CE-44B3-B235-963118BB1E62}" srcId="{13A01D4C-0743-49CF-8370-20F208195F35}" destId="{335D4B76-CACC-4A55-8C44-F2F35B811258}" srcOrd="3" destOrd="0" parTransId="{32E6CC3F-BE9A-4A4E-B2B2-422F8E824C38}" sibTransId="{C0807E8D-82A0-44D8-9BE6-A18BD0067935}"/>
    <dgm:cxn modelId="{A500AB79-45B7-40FE-A51D-649E6B55BC7E}" type="presOf" srcId="{AB459372-7065-41A4-B35C-1845201E60D9}" destId="{ED75C597-677A-4BAF-A631-355409FA3C3E}" srcOrd="0" destOrd="0" presId="urn:microsoft.com/office/officeart/2005/8/layout/vList2"/>
    <dgm:cxn modelId="{C49B8C84-44AE-4285-8EED-ED75C9301D7D}" srcId="{13A01D4C-0743-49CF-8370-20F208195F35}" destId="{D74C507D-6056-4816-BA77-8572CA79CD18}" srcOrd="1" destOrd="0" parTransId="{C31AF5E6-DA93-4FCE-82D2-E9346DDD19E5}" sibTransId="{FB69FBCC-99EF-4FFB-800D-F3956B963399}"/>
    <dgm:cxn modelId="{2B36D287-7DC1-4D32-A7F4-AB0C43D2D7FD}" type="presOf" srcId="{D74C507D-6056-4816-BA77-8572CA79CD18}" destId="{482BB26E-26D5-4413-B150-13F7DDC76ACA}" srcOrd="0" destOrd="0" presId="urn:microsoft.com/office/officeart/2005/8/layout/vList2"/>
    <dgm:cxn modelId="{68866691-09D1-460C-BB3A-3E4A5AE9D381}" type="presOf" srcId="{335D4B76-CACC-4A55-8C44-F2F35B811258}" destId="{044F28AA-305B-4C78-90D0-D0ED8F8B3306}" srcOrd="0" destOrd="0" presId="urn:microsoft.com/office/officeart/2005/8/layout/vList2"/>
    <dgm:cxn modelId="{BCF51BBA-7948-4E98-9EA8-65075C7FCABE}" srcId="{13A01D4C-0743-49CF-8370-20F208195F35}" destId="{609A743C-640A-42A4-B56D-9218268594D6}" srcOrd="4" destOrd="0" parTransId="{10123401-7917-4F8C-957B-5B20E083035F}" sibTransId="{4F45F9D6-3C25-445B-934F-5B88B39C6191}"/>
    <dgm:cxn modelId="{7FB24FE9-46AF-4F59-92FE-AC3B6FB42D9A}" srcId="{13A01D4C-0743-49CF-8370-20F208195F35}" destId="{C28D7594-0B8B-417E-A427-F5652EB03165}" srcOrd="2" destOrd="0" parTransId="{2041C12F-0C0C-4DD7-AD85-4739E2E58AAD}" sibTransId="{CC0F5AB3-A135-4A45-AADE-291D3BD92B88}"/>
    <dgm:cxn modelId="{6C7E48F4-8D15-421F-AC4A-65E30CFBA804}" type="presOf" srcId="{13A01D4C-0743-49CF-8370-20F208195F35}" destId="{7B03E1CB-A419-4DCA-A8E0-725F4C25C56E}" srcOrd="0" destOrd="0" presId="urn:microsoft.com/office/officeart/2005/8/layout/vList2"/>
    <dgm:cxn modelId="{D7F06037-D871-461A-B6EE-D0E0F53A9F7E}" type="presParOf" srcId="{7B03E1CB-A419-4DCA-A8E0-725F4C25C56E}" destId="{ED75C597-677A-4BAF-A631-355409FA3C3E}" srcOrd="0" destOrd="0" presId="urn:microsoft.com/office/officeart/2005/8/layout/vList2"/>
    <dgm:cxn modelId="{C7366C31-96B9-48E3-9650-98EA865B5DA9}" type="presParOf" srcId="{7B03E1CB-A419-4DCA-A8E0-725F4C25C56E}" destId="{6A580160-9B7A-4876-8D8B-310D265D17F0}" srcOrd="1" destOrd="0" presId="urn:microsoft.com/office/officeart/2005/8/layout/vList2"/>
    <dgm:cxn modelId="{37523BDA-1D5A-4E40-B5BD-AC45BD9ED450}" type="presParOf" srcId="{7B03E1CB-A419-4DCA-A8E0-725F4C25C56E}" destId="{482BB26E-26D5-4413-B150-13F7DDC76ACA}" srcOrd="2" destOrd="0" presId="urn:microsoft.com/office/officeart/2005/8/layout/vList2"/>
    <dgm:cxn modelId="{CD5BDC4F-34B2-46DF-ABCF-7FEEE961B287}" type="presParOf" srcId="{7B03E1CB-A419-4DCA-A8E0-725F4C25C56E}" destId="{8443A62C-C915-4C45-A2D5-E96499AEB7E9}" srcOrd="3" destOrd="0" presId="urn:microsoft.com/office/officeart/2005/8/layout/vList2"/>
    <dgm:cxn modelId="{46952057-9606-43D9-B6B3-65DEC069F703}" type="presParOf" srcId="{7B03E1CB-A419-4DCA-A8E0-725F4C25C56E}" destId="{4A980E92-5708-4AF5-9FF9-1479D45C3706}" srcOrd="4" destOrd="0" presId="urn:microsoft.com/office/officeart/2005/8/layout/vList2"/>
    <dgm:cxn modelId="{A492C285-7350-4D35-B97F-9AA068222E56}" type="presParOf" srcId="{7B03E1CB-A419-4DCA-A8E0-725F4C25C56E}" destId="{6BD49FE1-CE88-48BD-9AFF-70C962ACCFA1}" srcOrd="5" destOrd="0" presId="urn:microsoft.com/office/officeart/2005/8/layout/vList2"/>
    <dgm:cxn modelId="{2B1F3BDC-8A70-47FA-802E-A69FDE809547}" type="presParOf" srcId="{7B03E1CB-A419-4DCA-A8E0-725F4C25C56E}" destId="{044F28AA-305B-4C78-90D0-D0ED8F8B3306}" srcOrd="6" destOrd="0" presId="urn:microsoft.com/office/officeart/2005/8/layout/vList2"/>
    <dgm:cxn modelId="{D209B296-E47B-43F3-90DB-8C2A4AABA169}" type="presParOf" srcId="{7B03E1CB-A419-4DCA-A8E0-725F4C25C56E}" destId="{AA53DB50-3C1E-45FC-9EBF-BF5F2423D735}" srcOrd="7" destOrd="0" presId="urn:microsoft.com/office/officeart/2005/8/layout/vList2"/>
    <dgm:cxn modelId="{3BC5E9EC-BCD2-4B77-BB99-7E12DBA101EF}" type="presParOf" srcId="{7B03E1CB-A419-4DCA-A8E0-725F4C25C56E}" destId="{FD3AAFE1-7957-461E-BB48-CF47A617BBC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189B46A-2E41-4EAF-A165-A5454D316BF6}" type="doc">
      <dgm:prSet loTypeId="urn:microsoft.com/office/officeart/2018/2/layout/IconVerticalSolidList" loCatId="icon" qsTypeId="urn:microsoft.com/office/officeart/2005/8/quickstyle/simple1" qsCatId="simple" csTypeId="urn:microsoft.com/office/officeart/2018/5/colors/Iconchunking_neutralicontext_accent3_2" csCatId="accent3" phldr="1"/>
      <dgm:spPr/>
      <dgm:t>
        <a:bodyPr/>
        <a:lstStyle/>
        <a:p>
          <a:endParaRPr lang="en-US"/>
        </a:p>
      </dgm:t>
    </dgm:pt>
    <dgm:pt modelId="{BA5A6B6A-B131-45F8-94A0-D0548B63255B}">
      <dgm:prSet/>
      <dgm:spPr/>
      <dgm:t>
        <a:bodyPr/>
        <a:lstStyle/>
        <a:p>
          <a:pPr>
            <a:lnSpc>
              <a:spcPct val="100000"/>
            </a:lnSpc>
          </a:pPr>
          <a:r>
            <a:rPr lang="en-US" b="1"/>
            <a:t>Planning Poker</a:t>
          </a:r>
          <a:r>
            <a:rPr lang="en-US"/>
            <a:t>: A collaborative estimation technique used to estimate the effort required for Product Backlog items.</a:t>
          </a:r>
        </a:p>
      </dgm:t>
    </dgm:pt>
    <dgm:pt modelId="{2C54CD7C-6DC8-45CB-9957-2AC7C05D3521}" type="parTrans" cxnId="{FDDBCEE0-D4BA-4F70-BAD0-645BEEFD1464}">
      <dgm:prSet/>
      <dgm:spPr/>
      <dgm:t>
        <a:bodyPr/>
        <a:lstStyle/>
        <a:p>
          <a:endParaRPr lang="en-US"/>
        </a:p>
      </dgm:t>
    </dgm:pt>
    <dgm:pt modelId="{384351D6-F7BF-4424-ADDE-D629E9E03D97}" type="sibTrans" cxnId="{FDDBCEE0-D4BA-4F70-BAD0-645BEEFD1464}">
      <dgm:prSet/>
      <dgm:spPr/>
      <dgm:t>
        <a:bodyPr/>
        <a:lstStyle/>
        <a:p>
          <a:endParaRPr lang="en-US"/>
        </a:p>
      </dgm:t>
    </dgm:pt>
    <dgm:pt modelId="{CC30AB7F-47B4-414E-820A-A71CB66F6337}">
      <dgm:prSet/>
      <dgm:spPr/>
      <dgm:t>
        <a:bodyPr/>
        <a:lstStyle/>
        <a:p>
          <a:pPr>
            <a:lnSpc>
              <a:spcPct val="100000"/>
            </a:lnSpc>
          </a:pPr>
          <a:r>
            <a:rPr lang="en-US" b="1"/>
            <a:t>Burndown Chart</a:t>
          </a:r>
          <a:r>
            <a:rPr lang="en-US"/>
            <a:t>: A visual representation showing the amount of work remaining in a Sprint, helping track progress.</a:t>
          </a:r>
        </a:p>
      </dgm:t>
    </dgm:pt>
    <dgm:pt modelId="{625532F4-3695-45D0-A37E-7D5FE05C05B9}" type="parTrans" cxnId="{7267F80A-0566-4609-B7A0-DF0B286C1302}">
      <dgm:prSet/>
      <dgm:spPr/>
      <dgm:t>
        <a:bodyPr/>
        <a:lstStyle/>
        <a:p>
          <a:endParaRPr lang="en-US"/>
        </a:p>
      </dgm:t>
    </dgm:pt>
    <dgm:pt modelId="{B1DE16CD-356F-414E-A838-880557F2A8C2}" type="sibTrans" cxnId="{7267F80A-0566-4609-B7A0-DF0B286C1302}">
      <dgm:prSet/>
      <dgm:spPr/>
      <dgm:t>
        <a:bodyPr/>
        <a:lstStyle/>
        <a:p>
          <a:endParaRPr lang="en-US"/>
        </a:p>
      </dgm:t>
    </dgm:pt>
    <dgm:pt modelId="{EF6DF260-B458-4B1D-94BB-6D39FE14CEE9}">
      <dgm:prSet/>
      <dgm:spPr/>
      <dgm:t>
        <a:bodyPr/>
        <a:lstStyle/>
        <a:p>
          <a:pPr>
            <a:lnSpc>
              <a:spcPct val="100000"/>
            </a:lnSpc>
          </a:pPr>
          <a:r>
            <a:rPr lang="en-US" b="1"/>
            <a:t>Velocity</a:t>
          </a:r>
          <a:r>
            <a:rPr lang="en-US"/>
            <a:t>: A measure of the team's capacity to deliver work in a Sprint based on historical data.</a:t>
          </a:r>
        </a:p>
      </dgm:t>
    </dgm:pt>
    <dgm:pt modelId="{ACE9A696-D58D-4268-8137-0F78F2EB0B80}" type="parTrans" cxnId="{43A2B196-DE4D-4F4B-BCBF-C997D339FC1C}">
      <dgm:prSet/>
      <dgm:spPr/>
      <dgm:t>
        <a:bodyPr/>
        <a:lstStyle/>
        <a:p>
          <a:endParaRPr lang="en-US"/>
        </a:p>
      </dgm:t>
    </dgm:pt>
    <dgm:pt modelId="{825C4907-52CE-46CB-B2C2-A1E4A74E3845}" type="sibTrans" cxnId="{43A2B196-DE4D-4F4B-BCBF-C997D339FC1C}">
      <dgm:prSet/>
      <dgm:spPr/>
      <dgm:t>
        <a:bodyPr/>
        <a:lstStyle/>
        <a:p>
          <a:endParaRPr lang="en-US"/>
        </a:p>
      </dgm:t>
    </dgm:pt>
    <dgm:pt modelId="{09ECD946-E949-4401-9AD5-989074E90569}" type="pres">
      <dgm:prSet presAssocID="{6189B46A-2E41-4EAF-A165-A5454D316BF6}" presName="root" presStyleCnt="0">
        <dgm:presLayoutVars>
          <dgm:dir/>
          <dgm:resizeHandles val="exact"/>
        </dgm:presLayoutVars>
      </dgm:prSet>
      <dgm:spPr/>
    </dgm:pt>
    <dgm:pt modelId="{746EE3CA-4623-49A9-9D0C-E6140EAE1C0D}" type="pres">
      <dgm:prSet presAssocID="{BA5A6B6A-B131-45F8-94A0-D0548B63255B}" presName="compNode" presStyleCnt="0"/>
      <dgm:spPr/>
    </dgm:pt>
    <dgm:pt modelId="{1AA4B365-1FAC-41D9-AD54-37C25A2C4F1A}" type="pres">
      <dgm:prSet presAssocID="{BA5A6B6A-B131-45F8-94A0-D0548B63255B}" presName="bgRect" presStyleLbl="bgShp" presStyleIdx="0" presStyleCnt="3"/>
      <dgm:spPr/>
    </dgm:pt>
    <dgm:pt modelId="{0AFC3416-36B8-40F5-8EDF-83E9F9AC5757}" type="pres">
      <dgm:prSet presAssocID="{BA5A6B6A-B131-45F8-94A0-D0548B63255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laying Cards"/>
        </a:ext>
      </dgm:extLst>
    </dgm:pt>
    <dgm:pt modelId="{7BA3C1A7-D71A-4CD4-9F2A-1C527BA27FEB}" type="pres">
      <dgm:prSet presAssocID="{BA5A6B6A-B131-45F8-94A0-D0548B63255B}" presName="spaceRect" presStyleCnt="0"/>
      <dgm:spPr/>
    </dgm:pt>
    <dgm:pt modelId="{53231A80-3434-4884-BFA3-1C586FBE1F66}" type="pres">
      <dgm:prSet presAssocID="{BA5A6B6A-B131-45F8-94A0-D0548B63255B}" presName="parTx" presStyleLbl="revTx" presStyleIdx="0" presStyleCnt="3">
        <dgm:presLayoutVars>
          <dgm:chMax val="0"/>
          <dgm:chPref val="0"/>
        </dgm:presLayoutVars>
      </dgm:prSet>
      <dgm:spPr/>
    </dgm:pt>
    <dgm:pt modelId="{4FF688E3-729F-4ED5-9E59-495176BE1ED3}" type="pres">
      <dgm:prSet presAssocID="{384351D6-F7BF-4424-ADDE-D629E9E03D97}" presName="sibTrans" presStyleCnt="0"/>
      <dgm:spPr/>
    </dgm:pt>
    <dgm:pt modelId="{4427FE3C-5482-4B3D-BCBC-D7FFB6DEF9D0}" type="pres">
      <dgm:prSet presAssocID="{CC30AB7F-47B4-414E-820A-A71CB66F6337}" presName="compNode" presStyleCnt="0"/>
      <dgm:spPr/>
    </dgm:pt>
    <dgm:pt modelId="{36C179D8-DB22-421E-8CA6-1679558868AC}" type="pres">
      <dgm:prSet presAssocID="{CC30AB7F-47B4-414E-820A-A71CB66F6337}" presName="bgRect" presStyleLbl="bgShp" presStyleIdx="1" presStyleCnt="3"/>
      <dgm:spPr/>
    </dgm:pt>
    <dgm:pt modelId="{7CD70F07-D99D-4167-9FDD-A1C19B34349E}" type="pres">
      <dgm:prSet presAssocID="{CC30AB7F-47B4-414E-820A-A71CB66F633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nching Diagram"/>
        </a:ext>
      </dgm:extLst>
    </dgm:pt>
    <dgm:pt modelId="{D34F548D-598D-48B6-BEE8-FFB570C55129}" type="pres">
      <dgm:prSet presAssocID="{CC30AB7F-47B4-414E-820A-A71CB66F6337}" presName="spaceRect" presStyleCnt="0"/>
      <dgm:spPr/>
    </dgm:pt>
    <dgm:pt modelId="{591DC967-ED33-4A8A-A3F4-3BA60505A582}" type="pres">
      <dgm:prSet presAssocID="{CC30AB7F-47B4-414E-820A-A71CB66F6337}" presName="parTx" presStyleLbl="revTx" presStyleIdx="1" presStyleCnt="3">
        <dgm:presLayoutVars>
          <dgm:chMax val="0"/>
          <dgm:chPref val="0"/>
        </dgm:presLayoutVars>
      </dgm:prSet>
      <dgm:spPr/>
    </dgm:pt>
    <dgm:pt modelId="{72A452FA-D7AE-48E2-B3EA-BC1EE11EBC0C}" type="pres">
      <dgm:prSet presAssocID="{B1DE16CD-356F-414E-A838-880557F2A8C2}" presName="sibTrans" presStyleCnt="0"/>
      <dgm:spPr/>
    </dgm:pt>
    <dgm:pt modelId="{DB9D40EB-DD9B-4329-8FA5-8F6493415AF1}" type="pres">
      <dgm:prSet presAssocID="{EF6DF260-B458-4B1D-94BB-6D39FE14CEE9}" presName="compNode" presStyleCnt="0"/>
      <dgm:spPr/>
    </dgm:pt>
    <dgm:pt modelId="{D98F6F34-5BA4-48FD-8569-9AF3EF1786B0}" type="pres">
      <dgm:prSet presAssocID="{EF6DF260-B458-4B1D-94BB-6D39FE14CEE9}" presName="bgRect" presStyleLbl="bgShp" presStyleIdx="2" presStyleCnt="3"/>
      <dgm:spPr/>
    </dgm:pt>
    <dgm:pt modelId="{52C6D7D2-B507-454B-8A23-C3A3CBD72F13}" type="pres">
      <dgm:prSet presAssocID="{EF6DF260-B458-4B1D-94BB-6D39FE14CEE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A0BCDE0F-86DD-4171-860F-B312AB3898A5}" type="pres">
      <dgm:prSet presAssocID="{EF6DF260-B458-4B1D-94BB-6D39FE14CEE9}" presName="spaceRect" presStyleCnt="0"/>
      <dgm:spPr/>
    </dgm:pt>
    <dgm:pt modelId="{ECCAE4FF-4C7A-4DEF-9917-EA540101FEC9}" type="pres">
      <dgm:prSet presAssocID="{EF6DF260-B458-4B1D-94BB-6D39FE14CEE9}" presName="parTx" presStyleLbl="revTx" presStyleIdx="2" presStyleCnt="3">
        <dgm:presLayoutVars>
          <dgm:chMax val="0"/>
          <dgm:chPref val="0"/>
        </dgm:presLayoutVars>
      </dgm:prSet>
      <dgm:spPr/>
    </dgm:pt>
  </dgm:ptLst>
  <dgm:cxnLst>
    <dgm:cxn modelId="{7267F80A-0566-4609-B7A0-DF0B286C1302}" srcId="{6189B46A-2E41-4EAF-A165-A5454D316BF6}" destId="{CC30AB7F-47B4-414E-820A-A71CB66F6337}" srcOrd="1" destOrd="0" parTransId="{625532F4-3695-45D0-A37E-7D5FE05C05B9}" sibTransId="{B1DE16CD-356F-414E-A838-880557F2A8C2}"/>
    <dgm:cxn modelId="{87192B91-68CD-4428-B064-BBCE467044B0}" type="presOf" srcId="{CC30AB7F-47B4-414E-820A-A71CB66F6337}" destId="{591DC967-ED33-4A8A-A3F4-3BA60505A582}" srcOrd="0" destOrd="0" presId="urn:microsoft.com/office/officeart/2018/2/layout/IconVerticalSolidList"/>
    <dgm:cxn modelId="{43A2B196-DE4D-4F4B-BCBF-C997D339FC1C}" srcId="{6189B46A-2E41-4EAF-A165-A5454D316BF6}" destId="{EF6DF260-B458-4B1D-94BB-6D39FE14CEE9}" srcOrd="2" destOrd="0" parTransId="{ACE9A696-D58D-4268-8137-0F78F2EB0B80}" sibTransId="{825C4907-52CE-46CB-B2C2-A1E4A74E3845}"/>
    <dgm:cxn modelId="{92E6B9BF-D72E-4F90-9D31-65B803135F2D}" type="presOf" srcId="{EF6DF260-B458-4B1D-94BB-6D39FE14CEE9}" destId="{ECCAE4FF-4C7A-4DEF-9917-EA540101FEC9}" srcOrd="0" destOrd="0" presId="urn:microsoft.com/office/officeart/2018/2/layout/IconVerticalSolidList"/>
    <dgm:cxn modelId="{2FB558DF-2800-440B-A997-96BE5493048A}" type="presOf" srcId="{6189B46A-2E41-4EAF-A165-A5454D316BF6}" destId="{09ECD946-E949-4401-9AD5-989074E90569}" srcOrd="0" destOrd="0" presId="urn:microsoft.com/office/officeart/2018/2/layout/IconVerticalSolidList"/>
    <dgm:cxn modelId="{FDDBCEE0-D4BA-4F70-BAD0-645BEEFD1464}" srcId="{6189B46A-2E41-4EAF-A165-A5454D316BF6}" destId="{BA5A6B6A-B131-45F8-94A0-D0548B63255B}" srcOrd="0" destOrd="0" parTransId="{2C54CD7C-6DC8-45CB-9957-2AC7C05D3521}" sibTransId="{384351D6-F7BF-4424-ADDE-D629E9E03D97}"/>
    <dgm:cxn modelId="{4D314DEC-48D1-47D4-82AF-55496B788165}" type="presOf" srcId="{BA5A6B6A-B131-45F8-94A0-D0548B63255B}" destId="{53231A80-3434-4884-BFA3-1C586FBE1F66}" srcOrd="0" destOrd="0" presId="urn:microsoft.com/office/officeart/2018/2/layout/IconVerticalSolidList"/>
    <dgm:cxn modelId="{6963B359-33D5-48DC-8D61-C5E6EC3D4BE7}" type="presParOf" srcId="{09ECD946-E949-4401-9AD5-989074E90569}" destId="{746EE3CA-4623-49A9-9D0C-E6140EAE1C0D}" srcOrd="0" destOrd="0" presId="urn:microsoft.com/office/officeart/2018/2/layout/IconVerticalSolidList"/>
    <dgm:cxn modelId="{2CAAE55F-011D-4B5C-B4BD-A6B00BBA4FFE}" type="presParOf" srcId="{746EE3CA-4623-49A9-9D0C-E6140EAE1C0D}" destId="{1AA4B365-1FAC-41D9-AD54-37C25A2C4F1A}" srcOrd="0" destOrd="0" presId="urn:microsoft.com/office/officeart/2018/2/layout/IconVerticalSolidList"/>
    <dgm:cxn modelId="{270EEEFA-5954-4946-9CDA-E6ACF36CCC92}" type="presParOf" srcId="{746EE3CA-4623-49A9-9D0C-E6140EAE1C0D}" destId="{0AFC3416-36B8-40F5-8EDF-83E9F9AC5757}" srcOrd="1" destOrd="0" presId="urn:microsoft.com/office/officeart/2018/2/layout/IconVerticalSolidList"/>
    <dgm:cxn modelId="{CBA957BC-B15A-4FCD-9318-304B68EB6624}" type="presParOf" srcId="{746EE3CA-4623-49A9-9D0C-E6140EAE1C0D}" destId="{7BA3C1A7-D71A-4CD4-9F2A-1C527BA27FEB}" srcOrd="2" destOrd="0" presId="urn:microsoft.com/office/officeart/2018/2/layout/IconVerticalSolidList"/>
    <dgm:cxn modelId="{A1C52222-255B-4970-AA09-5C26A130EB15}" type="presParOf" srcId="{746EE3CA-4623-49A9-9D0C-E6140EAE1C0D}" destId="{53231A80-3434-4884-BFA3-1C586FBE1F66}" srcOrd="3" destOrd="0" presId="urn:microsoft.com/office/officeart/2018/2/layout/IconVerticalSolidList"/>
    <dgm:cxn modelId="{DDF49991-7F71-45FD-ADCE-AFA79C55A97B}" type="presParOf" srcId="{09ECD946-E949-4401-9AD5-989074E90569}" destId="{4FF688E3-729F-4ED5-9E59-495176BE1ED3}" srcOrd="1" destOrd="0" presId="urn:microsoft.com/office/officeart/2018/2/layout/IconVerticalSolidList"/>
    <dgm:cxn modelId="{A56AED27-5E75-49AE-AC98-1198FB767BB9}" type="presParOf" srcId="{09ECD946-E949-4401-9AD5-989074E90569}" destId="{4427FE3C-5482-4B3D-BCBC-D7FFB6DEF9D0}" srcOrd="2" destOrd="0" presId="urn:microsoft.com/office/officeart/2018/2/layout/IconVerticalSolidList"/>
    <dgm:cxn modelId="{5E37C457-DB5A-4568-875D-631567129C7F}" type="presParOf" srcId="{4427FE3C-5482-4B3D-BCBC-D7FFB6DEF9D0}" destId="{36C179D8-DB22-421E-8CA6-1679558868AC}" srcOrd="0" destOrd="0" presId="urn:microsoft.com/office/officeart/2018/2/layout/IconVerticalSolidList"/>
    <dgm:cxn modelId="{5241AD15-75C8-40D0-90DE-990B03DD0988}" type="presParOf" srcId="{4427FE3C-5482-4B3D-BCBC-D7FFB6DEF9D0}" destId="{7CD70F07-D99D-4167-9FDD-A1C19B34349E}" srcOrd="1" destOrd="0" presId="urn:microsoft.com/office/officeart/2018/2/layout/IconVerticalSolidList"/>
    <dgm:cxn modelId="{C1CBE6AA-F53F-457F-973D-05B1B8D463FA}" type="presParOf" srcId="{4427FE3C-5482-4B3D-BCBC-D7FFB6DEF9D0}" destId="{D34F548D-598D-48B6-BEE8-FFB570C55129}" srcOrd="2" destOrd="0" presId="urn:microsoft.com/office/officeart/2018/2/layout/IconVerticalSolidList"/>
    <dgm:cxn modelId="{550C6B85-0D74-42C9-8FB3-A1BD91DE59D1}" type="presParOf" srcId="{4427FE3C-5482-4B3D-BCBC-D7FFB6DEF9D0}" destId="{591DC967-ED33-4A8A-A3F4-3BA60505A582}" srcOrd="3" destOrd="0" presId="urn:microsoft.com/office/officeart/2018/2/layout/IconVerticalSolidList"/>
    <dgm:cxn modelId="{07BB7415-F065-450F-A50C-27A02A9807EA}" type="presParOf" srcId="{09ECD946-E949-4401-9AD5-989074E90569}" destId="{72A452FA-D7AE-48E2-B3EA-BC1EE11EBC0C}" srcOrd="3" destOrd="0" presId="urn:microsoft.com/office/officeart/2018/2/layout/IconVerticalSolidList"/>
    <dgm:cxn modelId="{9C065F8C-DBDB-4277-9750-D91AC4D6F1FF}" type="presParOf" srcId="{09ECD946-E949-4401-9AD5-989074E90569}" destId="{DB9D40EB-DD9B-4329-8FA5-8F6493415AF1}" srcOrd="4" destOrd="0" presId="urn:microsoft.com/office/officeart/2018/2/layout/IconVerticalSolidList"/>
    <dgm:cxn modelId="{55F7B6A5-5040-464A-86C9-F445391F5AC9}" type="presParOf" srcId="{DB9D40EB-DD9B-4329-8FA5-8F6493415AF1}" destId="{D98F6F34-5BA4-48FD-8569-9AF3EF1786B0}" srcOrd="0" destOrd="0" presId="urn:microsoft.com/office/officeart/2018/2/layout/IconVerticalSolidList"/>
    <dgm:cxn modelId="{622FE240-F3B8-4672-B5BD-E83FC08A68A5}" type="presParOf" srcId="{DB9D40EB-DD9B-4329-8FA5-8F6493415AF1}" destId="{52C6D7D2-B507-454B-8A23-C3A3CBD72F13}" srcOrd="1" destOrd="0" presId="urn:microsoft.com/office/officeart/2018/2/layout/IconVerticalSolidList"/>
    <dgm:cxn modelId="{CF7DBF8B-A89D-499A-A5A6-2D6AE258474B}" type="presParOf" srcId="{DB9D40EB-DD9B-4329-8FA5-8F6493415AF1}" destId="{A0BCDE0F-86DD-4171-860F-B312AB3898A5}" srcOrd="2" destOrd="0" presId="urn:microsoft.com/office/officeart/2018/2/layout/IconVerticalSolidList"/>
    <dgm:cxn modelId="{D1E8A28C-9968-4334-AD92-A477966C5791}" type="presParOf" srcId="{DB9D40EB-DD9B-4329-8FA5-8F6493415AF1}" destId="{ECCAE4FF-4C7A-4DEF-9917-EA540101FEC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2488D7C-D89E-4E0D-8418-0F86790B7C4C}"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CD8ACFD-D120-4968-88C5-B228EB13EF1C}">
      <dgm:prSet/>
      <dgm:spPr/>
      <dgm:t>
        <a:bodyPr/>
        <a:lstStyle/>
        <a:p>
          <a:r>
            <a:rPr lang="en-US" b="1"/>
            <a:t>Visibility</a:t>
          </a:r>
          <a:r>
            <a:rPr lang="en-US"/>
            <a:t>: Jira enhances transparency by providing a clear view of project progress, allowing stakeholders to stay informed and make data-driven decisions.</a:t>
          </a:r>
        </a:p>
      </dgm:t>
    </dgm:pt>
    <dgm:pt modelId="{E612AE87-4A7A-4643-AA13-2D64C57A027E}" type="parTrans" cxnId="{3A369165-8AEE-498F-A985-C0B1ED4996D3}">
      <dgm:prSet/>
      <dgm:spPr/>
      <dgm:t>
        <a:bodyPr/>
        <a:lstStyle/>
        <a:p>
          <a:endParaRPr lang="en-US"/>
        </a:p>
      </dgm:t>
    </dgm:pt>
    <dgm:pt modelId="{8A0DCA0F-6306-4A27-8B9F-56DBC47F2F1C}" type="sibTrans" cxnId="{3A369165-8AEE-498F-A985-C0B1ED4996D3}">
      <dgm:prSet/>
      <dgm:spPr/>
      <dgm:t>
        <a:bodyPr/>
        <a:lstStyle/>
        <a:p>
          <a:endParaRPr lang="en-US"/>
        </a:p>
      </dgm:t>
    </dgm:pt>
    <dgm:pt modelId="{2AA449F0-F169-45DF-B157-B01FFBCF7DD6}">
      <dgm:prSet/>
      <dgm:spPr/>
      <dgm:t>
        <a:bodyPr/>
        <a:lstStyle/>
        <a:p>
          <a:r>
            <a:rPr lang="en-US" b="1"/>
            <a:t>Flexibility</a:t>
          </a:r>
          <a:r>
            <a:rPr lang="en-US"/>
            <a:t>: Teams can customize Jira to align with their specific Agile practices and adapt as their processes evolve.</a:t>
          </a:r>
        </a:p>
      </dgm:t>
    </dgm:pt>
    <dgm:pt modelId="{78371974-0F0F-4000-BC98-018565F73F66}" type="parTrans" cxnId="{1D673502-075F-4B02-A972-98D97C577E77}">
      <dgm:prSet/>
      <dgm:spPr/>
      <dgm:t>
        <a:bodyPr/>
        <a:lstStyle/>
        <a:p>
          <a:endParaRPr lang="en-US"/>
        </a:p>
      </dgm:t>
    </dgm:pt>
    <dgm:pt modelId="{A45A3A26-6064-4EC6-9F19-86182EE296DD}" type="sibTrans" cxnId="{1D673502-075F-4B02-A972-98D97C577E77}">
      <dgm:prSet/>
      <dgm:spPr/>
      <dgm:t>
        <a:bodyPr/>
        <a:lstStyle/>
        <a:p>
          <a:endParaRPr lang="en-US"/>
        </a:p>
      </dgm:t>
    </dgm:pt>
    <dgm:pt modelId="{206CBBEF-1FAB-452A-B7CA-BCB33CBEF358}">
      <dgm:prSet/>
      <dgm:spPr/>
      <dgm:t>
        <a:bodyPr/>
        <a:lstStyle/>
        <a:p>
          <a:r>
            <a:rPr lang="en-US" b="1"/>
            <a:t>Collaboration</a:t>
          </a:r>
          <a:r>
            <a:rPr lang="en-US"/>
            <a:t>: Jira facilitates collaboration among team members, enabling effective communication and coordination, particularly for remote or distributed teams.</a:t>
          </a:r>
        </a:p>
      </dgm:t>
    </dgm:pt>
    <dgm:pt modelId="{C395AFCB-308E-4FC6-83F4-C791432957DE}" type="parTrans" cxnId="{7EB4B0B1-2E36-4B82-A85B-3314B8D63E53}">
      <dgm:prSet/>
      <dgm:spPr/>
      <dgm:t>
        <a:bodyPr/>
        <a:lstStyle/>
        <a:p>
          <a:endParaRPr lang="en-US"/>
        </a:p>
      </dgm:t>
    </dgm:pt>
    <dgm:pt modelId="{2798572A-36AE-43F5-8770-4027AE6CAD7B}" type="sibTrans" cxnId="{7EB4B0B1-2E36-4B82-A85B-3314B8D63E53}">
      <dgm:prSet/>
      <dgm:spPr/>
      <dgm:t>
        <a:bodyPr/>
        <a:lstStyle/>
        <a:p>
          <a:endParaRPr lang="en-US"/>
        </a:p>
      </dgm:t>
    </dgm:pt>
    <dgm:pt modelId="{F46B16DB-72CF-4FA1-8902-188DC6E42D2E}">
      <dgm:prSet/>
      <dgm:spPr/>
      <dgm:t>
        <a:bodyPr/>
        <a:lstStyle/>
        <a:p>
          <a:r>
            <a:rPr lang="en-US" b="1"/>
            <a:t>Scalability</a:t>
          </a:r>
          <a:r>
            <a:rPr lang="en-US"/>
            <a:t>: Jira is suitable for small teams as well as large organizations with complex projects, making it a versatile tool for Agile Scrum implementations.</a:t>
          </a:r>
        </a:p>
      </dgm:t>
    </dgm:pt>
    <dgm:pt modelId="{29C8ED5C-7CB9-4F31-B9EA-20CC689CA11A}" type="parTrans" cxnId="{BF4F3612-DFC6-4C5A-AC3F-7F0F3A000515}">
      <dgm:prSet/>
      <dgm:spPr/>
      <dgm:t>
        <a:bodyPr/>
        <a:lstStyle/>
        <a:p>
          <a:endParaRPr lang="en-US"/>
        </a:p>
      </dgm:t>
    </dgm:pt>
    <dgm:pt modelId="{E54DFEE2-C2ED-4DF5-A622-ECCD8AAA8909}" type="sibTrans" cxnId="{BF4F3612-DFC6-4C5A-AC3F-7F0F3A000515}">
      <dgm:prSet/>
      <dgm:spPr/>
      <dgm:t>
        <a:bodyPr/>
        <a:lstStyle/>
        <a:p>
          <a:endParaRPr lang="en-US"/>
        </a:p>
      </dgm:t>
    </dgm:pt>
    <dgm:pt modelId="{B1D74AB4-DD5B-4F43-B4E0-AA254B10DFCF}" type="pres">
      <dgm:prSet presAssocID="{12488D7C-D89E-4E0D-8418-0F86790B7C4C}" presName="root" presStyleCnt="0">
        <dgm:presLayoutVars>
          <dgm:dir/>
          <dgm:resizeHandles val="exact"/>
        </dgm:presLayoutVars>
      </dgm:prSet>
      <dgm:spPr/>
    </dgm:pt>
    <dgm:pt modelId="{D58704DE-3606-482C-9B28-AD91D16FD619}" type="pres">
      <dgm:prSet presAssocID="{12488D7C-D89E-4E0D-8418-0F86790B7C4C}" presName="container" presStyleCnt="0">
        <dgm:presLayoutVars>
          <dgm:dir/>
          <dgm:resizeHandles val="exact"/>
        </dgm:presLayoutVars>
      </dgm:prSet>
      <dgm:spPr/>
    </dgm:pt>
    <dgm:pt modelId="{0AED7591-98BE-4885-BC59-7F7087C9B260}" type="pres">
      <dgm:prSet presAssocID="{CCD8ACFD-D120-4968-88C5-B228EB13EF1C}" presName="compNode" presStyleCnt="0"/>
      <dgm:spPr/>
    </dgm:pt>
    <dgm:pt modelId="{6AD98E32-1AE6-470F-A6F0-2368CCBC9FD1}" type="pres">
      <dgm:prSet presAssocID="{CCD8ACFD-D120-4968-88C5-B228EB13EF1C}" presName="iconBgRect" presStyleLbl="bgShp" presStyleIdx="0" presStyleCnt="4"/>
      <dgm:spPr/>
    </dgm:pt>
    <dgm:pt modelId="{06DEBCDD-2F4B-45E3-B8BF-A6F0ECAD25C7}" type="pres">
      <dgm:prSet presAssocID="{CCD8ACFD-D120-4968-88C5-B228EB13EF1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ye"/>
        </a:ext>
      </dgm:extLst>
    </dgm:pt>
    <dgm:pt modelId="{A685571C-BD7A-45B9-B35F-59477CF4C5DB}" type="pres">
      <dgm:prSet presAssocID="{CCD8ACFD-D120-4968-88C5-B228EB13EF1C}" presName="spaceRect" presStyleCnt="0"/>
      <dgm:spPr/>
    </dgm:pt>
    <dgm:pt modelId="{C69D5D00-A628-4558-AE28-751033F8F662}" type="pres">
      <dgm:prSet presAssocID="{CCD8ACFD-D120-4968-88C5-B228EB13EF1C}" presName="textRect" presStyleLbl="revTx" presStyleIdx="0" presStyleCnt="4">
        <dgm:presLayoutVars>
          <dgm:chMax val="1"/>
          <dgm:chPref val="1"/>
        </dgm:presLayoutVars>
      </dgm:prSet>
      <dgm:spPr/>
    </dgm:pt>
    <dgm:pt modelId="{B1C0BA7C-E5B7-4305-8C88-BD792C93CEE3}" type="pres">
      <dgm:prSet presAssocID="{8A0DCA0F-6306-4A27-8B9F-56DBC47F2F1C}" presName="sibTrans" presStyleLbl="sibTrans2D1" presStyleIdx="0" presStyleCnt="0"/>
      <dgm:spPr/>
    </dgm:pt>
    <dgm:pt modelId="{528B632C-181B-48F8-94C3-3A85236B6E45}" type="pres">
      <dgm:prSet presAssocID="{2AA449F0-F169-45DF-B157-B01FFBCF7DD6}" presName="compNode" presStyleCnt="0"/>
      <dgm:spPr/>
    </dgm:pt>
    <dgm:pt modelId="{24AB219E-B7B4-4F78-A6F6-3918060C6039}" type="pres">
      <dgm:prSet presAssocID="{2AA449F0-F169-45DF-B157-B01FFBCF7DD6}" presName="iconBgRect" presStyleLbl="bgShp" presStyleIdx="1" presStyleCnt="4"/>
      <dgm:spPr/>
    </dgm:pt>
    <dgm:pt modelId="{DC97F9FB-A080-4223-94FB-13715E73CF14}" type="pres">
      <dgm:prSet presAssocID="{2AA449F0-F169-45DF-B157-B01FFBCF7DD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orkflow"/>
        </a:ext>
      </dgm:extLst>
    </dgm:pt>
    <dgm:pt modelId="{53C8EB4D-F304-4F7C-9565-C730C6438598}" type="pres">
      <dgm:prSet presAssocID="{2AA449F0-F169-45DF-B157-B01FFBCF7DD6}" presName="spaceRect" presStyleCnt="0"/>
      <dgm:spPr/>
    </dgm:pt>
    <dgm:pt modelId="{0DEB720C-8C5D-4A74-941F-A7FCB67F481C}" type="pres">
      <dgm:prSet presAssocID="{2AA449F0-F169-45DF-B157-B01FFBCF7DD6}" presName="textRect" presStyleLbl="revTx" presStyleIdx="1" presStyleCnt="4">
        <dgm:presLayoutVars>
          <dgm:chMax val="1"/>
          <dgm:chPref val="1"/>
        </dgm:presLayoutVars>
      </dgm:prSet>
      <dgm:spPr/>
    </dgm:pt>
    <dgm:pt modelId="{D7CB3A9A-FA51-4F63-B2E3-C6934A891CB4}" type="pres">
      <dgm:prSet presAssocID="{A45A3A26-6064-4EC6-9F19-86182EE296DD}" presName="sibTrans" presStyleLbl="sibTrans2D1" presStyleIdx="0" presStyleCnt="0"/>
      <dgm:spPr/>
    </dgm:pt>
    <dgm:pt modelId="{3E449A72-1F49-4FCE-8F48-B5407C52C1C5}" type="pres">
      <dgm:prSet presAssocID="{206CBBEF-1FAB-452A-B7CA-BCB33CBEF358}" presName="compNode" presStyleCnt="0"/>
      <dgm:spPr/>
    </dgm:pt>
    <dgm:pt modelId="{D958199F-9C0D-49FE-9651-89BF87135B3C}" type="pres">
      <dgm:prSet presAssocID="{206CBBEF-1FAB-452A-B7CA-BCB33CBEF358}" presName="iconBgRect" presStyleLbl="bgShp" presStyleIdx="2" presStyleCnt="4"/>
      <dgm:spPr/>
    </dgm:pt>
    <dgm:pt modelId="{36018433-2953-4CC4-99FC-55873ADA3A4D}" type="pres">
      <dgm:prSet presAssocID="{206CBBEF-1FAB-452A-B7CA-BCB33CBEF35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ocial Network"/>
        </a:ext>
      </dgm:extLst>
    </dgm:pt>
    <dgm:pt modelId="{0DAE51BA-D6AD-4630-85B8-190D1E768EA7}" type="pres">
      <dgm:prSet presAssocID="{206CBBEF-1FAB-452A-B7CA-BCB33CBEF358}" presName="spaceRect" presStyleCnt="0"/>
      <dgm:spPr/>
    </dgm:pt>
    <dgm:pt modelId="{1D314467-F606-4DFB-99BE-58C44E2D6363}" type="pres">
      <dgm:prSet presAssocID="{206CBBEF-1FAB-452A-B7CA-BCB33CBEF358}" presName="textRect" presStyleLbl="revTx" presStyleIdx="2" presStyleCnt="4">
        <dgm:presLayoutVars>
          <dgm:chMax val="1"/>
          <dgm:chPref val="1"/>
        </dgm:presLayoutVars>
      </dgm:prSet>
      <dgm:spPr/>
    </dgm:pt>
    <dgm:pt modelId="{614B5363-FBA9-4B70-B763-00D1F030CCDE}" type="pres">
      <dgm:prSet presAssocID="{2798572A-36AE-43F5-8770-4027AE6CAD7B}" presName="sibTrans" presStyleLbl="sibTrans2D1" presStyleIdx="0" presStyleCnt="0"/>
      <dgm:spPr/>
    </dgm:pt>
    <dgm:pt modelId="{69AB5826-BA78-442D-9821-D3B439736760}" type="pres">
      <dgm:prSet presAssocID="{F46B16DB-72CF-4FA1-8902-188DC6E42D2E}" presName="compNode" presStyleCnt="0"/>
      <dgm:spPr/>
    </dgm:pt>
    <dgm:pt modelId="{8A192C7E-0156-4575-9233-9550E56E640F}" type="pres">
      <dgm:prSet presAssocID="{F46B16DB-72CF-4FA1-8902-188DC6E42D2E}" presName="iconBgRect" presStyleLbl="bgShp" presStyleIdx="3" presStyleCnt="4"/>
      <dgm:spPr/>
    </dgm:pt>
    <dgm:pt modelId="{085463DB-5479-4FD2-BEB3-EE8F5634FBC6}" type="pres">
      <dgm:prSet presAssocID="{F46B16DB-72CF-4FA1-8902-188DC6E42D2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006213E9-D587-4DC1-BC5C-835B28CFCE70}" type="pres">
      <dgm:prSet presAssocID="{F46B16DB-72CF-4FA1-8902-188DC6E42D2E}" presName="spaceRect" presStyleCnt="0"/>
      <dgm:spPr/>
    </dgm:pt>
    <dgm:pt modelId="{0301FEE3-9D30-4CB3-A077-A774C1C22E41}" type="pres">
      <dgm:prSet presAssocID="{F46B16DB-72CF-4FA1-8902-188DC6E42D2E}" presName="textRect" presStyleLbl="revTx" presStyleIdx="3" presStyleCnt="4">
        <dgm:presLayoutVars>
          <dgm:chMax val="1"/>
          <dgm:chPref val="1"/>
        </dgm:presLayoutVars>
      </dgm:prSet>
      <dgm:spPr/>
    </dgm:pt>
  </dgm:ptLst>
  <dgm:cxnLst>
    <dgm:cxn modelId="{1D673502-075F-4B02-A972-98D97C577E77}" srcId="{12488D7C-D89E-4E0D-8418-0F86790B7C4C}" destId="{2AA449F0-F169-45DF-B157-B01FFBCF7DD6}" srcOrd="1" destOrd="0" parTransId="{78371974-0F0F-4000-BC98-018565F73F66}" sibTransId="{A45A3A26-6064-4EC6-9F19-86182EE296DD}"/>
    <dgm:cxn modelId="{0167350A-9835-446E-99DC-242EB2EAAD50}" type="presOf" srcId="{206CBBEF-1FAB-452A-B7CA-BCB33CBEF358}" destId="{1D314467-F606-4DFB-99BE-58C44E2D6363}" srcOrd="0" destOrd="0" presId="urn:microsoft.com/office/officeart/2018/2/layout/IconCircleList"/>
    <dgm:cxn modelId="{BF4F3612-DFC6-4C5A-AC3F-7F0F3A000515}" srcId="{12488D7C-D89E-4E0D-8418-0F86790B7C4C}" destId="{F46B16DB-72CF-4FA1-8902-188DC6E42D2E}" srcOrd="3" destOrd="0" parTransId="{29C8ED5C-7CB9-4F31-B9EA-20CC689CA11A}" sibTransId="{E54DFEE2-C2ED-4DF5-A622-ECCD8AAA8909}"/>
    <dgm:cxn modelId="{29FC121D-A871-4C2A-852E-3BE50976D7FD}" type="presOf" srcId="{CCD8ACFD-D120-4968-88C5-B228EB13EF1C}" destId="{C69D5D00-A628-4558-AE28-751033F8F662}" srcOrd="0" destOrd="0" presId="urn:microsoft.com/office/officeart/2018/2/layout/IconCircleList"/>
    <dgm:cxn modelId="{2510F142-BFCA-454B-AAA9-498E18162C89}" type="presOf" srcId="{12488D7C-D89E-4E0D-8418-0F86790B7C4C}" destId="{B1D74AB4-DD5B-4F43-B4E0-AA254B10DFCF}" srcOrd="0" destOrd="0" presId="urn:microsoft.com/office/officeart/2018/2/layout/IconCircleList"/>
    <dgm:cxn modelId="{3A369165-8AEE-498F-A985-C0B1ED4996D3}" srcId="{12488D7C-D89E-4E0D-8418-0F86790B7C4C}" destId="{CCD8ACFD-D120-4968-88C5-B228EB13EF1C}" srcOrd="0" destOrd="0" parTransId="{E612AE87-4A7A-4643-AA13-2D64C57A027E}" sibTransId="{8A0DCA0F-6306-4A27-8B9F-56DBC47F2F1C}"/>
    <dgm:cxn modelId="{7D87F368-C421-47B5-862B-F3AED55A4AB0}" type="presOf" srcId="{F46B16DB-72CF-4FA1-8902-188DC6E42D2E}" destId="{0301FEE3-9D30-4CB3-A077-A774C1C22E41}" srcOrd="0" destOrd="0" presId="urn:microsoft.com/office/officeart/2018/2/layout/IconCircleList"/>
    <dgm:cxn modelId="{484789A4-8722-4B8E-A051-12F1CDCB8914}" type="presOf" srcId="{2AA449F0-F169-45DF-B157-B01FFBCF7DD6}" destId="{0DEB720C-8C5D-4A74-941F-A7FCB67F481C}" srcOrd="0" destOrd="0" presId="urn:microsoft.com/office/officeart/2018/2/layout/IconCircleList"/>
    <dgm:cxn modelId="{7EB4B0B1-2E36-4B82-A85B-3314B8D63E53}" srcId="{12488D7C-D89E-4E0D-8418-0F86790B7C4C}" destId="{206CBBEF-1FAB-452A-B7CA-BCB33CBEF358}" srcOrd="2" destOrd="0" parTransId="{C395AFCB-308E-4FC6-83F4-C791432957DE}" sibTransId="{2798572A-36AE-43F5-8770-4027AE6CAD7B}"/>
    <dgm:cxn modelId="{4EF50BD3-96F1-4CC8-AF2B-D1D2A60943EE}" type="presOf" srcId="{A45A3A26-6064-4EC6-9F19-86182EE296DD}" destId="{D7CB3A9A-FA51-4F63-B2E3-C6934A891CB4}" srcOrd="0" destOrd="0" presId="urn:microsoft.com/office/officeart/2018/2/layout/IconCircleList"/>
    <dgm:cxn modelId="{8CCDDDDA-3C47-481B-9DAA-90CA15DFFC22}" type="presOf" srcId="{8A0DCA0F-6306-4A27-8B9F-56DBC47F2F1C}" destId="{B1C0BA7C-E5B7-4305-8C88-BD792C93CEE3}" srcOrd="0" destOrd="0" presId="urn:microsoft.com/office/officeart/2018/2/layout/IconCircleList"/>
    <dgm:cxn modelId="{1A33E9E3-48EF-4EF4-8783-619825B78713}" type="presOf" srcId="{2798572A-36AE-43F5-8770-4027AE6CAD7B}" destId="{614B5363-FBA9-4B70-B763-00D1F030CCDE}" srcOrd="0" destOrd="0" presId="urn:microsoft.com/office/officeart/2018/2/layout/IconCircleList"/>
    <dgm:cxn modelId="{CB62D7D9-A50A-4FFC-BD70-C62A77B016E8}" type="presParOf" srcId="{B1D74AB4-DD5B-4F43-B4E0-AA254B10DFCF}" destId="{D58704DE-3606-482C-9B28-AD91D16FD619}" srcOrd="0" destOrd="0" presId="urn:microsoft.com/office/officeart/2018/2/layout/IconCircleList"/>
    <dgm:cxn modelId="{AC6672D6-1EE4-4233-888B-CE7422949D76}" type="presParOf" srcId="{D58704DE-3606-482C-9B28-AD91D16FD619}" destId="{0AED7591-98BE-4885-BC59-7F7087C9B260}" srcOrd="0" destOrd="0" presId="urn:microsoft.com/office/officeart/2018/2/layout/IconCircleList"/>
    <dgm:cxn modelId="{CA9A2D8F-A92E-4EC2-B11D-D2A6E34E550B}" type="presParOf" srcId="{0AED7591-98BE-4885-BC59-7F7087C9B260}" destId="{6AD98E32-1AE6-470F-A6F0-2368CCBC9FD1}" srcOrd="0" destOrd="0" presId="urn:microsoft.com/office/officeart/2018/2/layout/IconCircleList"/>
    <dgm:cxn modelId="{C129994F-6BFC-4CA0-BD60-0FA9760166BE}" type="presParOf" srcId="{0AED7591-98BE-4885-BC59-7F7087C9B260}" destId="{06DEBCDD-2F4B-45E3-B8BF-A6F0ECAD25C7}" srcOrd="1" destOrd="0" presId="urn:microsoft.com/office/officeart/2018/2/layout/IconCircleList"/>
    <dgm:cxn modelId="{23DA0FFD-9416-401D-87BB-D449467C1A32}" type="presParOf" srcId="{0AED7591-98BE-4885-BC59-7F7087C9B260}" destId="{A685571C-BD7A-45B9-B35F-59477CF4C5DB}" srcOrd="2" destOrd="0" presId="urn:microsoft.com/office/officeart/2018/2/layout/IconCircleList"/>
    <dgm:cxn modelId="{CC2CFF5E-E785-40AA-931A-A72ED356E457}" type="presParOf" srcId="{0AED7591-98BE-4885-BC59-7F7087C9B260}" destId="{C69D5D00-A628-4558-AE28-751033F8F662}" srcOrd="3" destOrd="0" presId="urn:microsoft.com/office/officeart/2018/2/layout/IconCircleList"/>
    <dgm:cxn modelId="{6E04A100-F889-4C48-AFDE-44D1E49FDAFF}" type="presParOf" srcId="{D58704DE-3606-482C-9B28-AD91D16FD619}" destId="{B1C0BA7C-E5B7-4305-8C88-BD792C93CEE3}" srcOrd="1" destOrd="0" presId="urn:microsoft.com/office/officeart/2018/2/layout/IconCircleList"/>
    <dgm:cxn modelId="{991C61CA-4FF2-4DFC-86C7-F16FC4DD7088}" type="presParOf" srcId="{D58704DE-3606-482C-9B28-AD91D16FD619}" destId="{528B632C-181B-48F8-94C3-3A85236B6E45}" srcOrd="2" destOrd="0" presId="urn:microsoft.com/office/officeart/2018/2/layout/IconCircleList"/>
    <dgm:cxn modelId="{2AF683CC-DDA9-4AFE-94BF-95034EF2F27B}" type="presParOf" srcId="{528B632C-181B-48F8-94C3-3A85236B6E45}" destId="{24AB219E-B7B4-4F78-A6F6-3918060C6039}" srcOrd="0" destOrd="0" presId="urn:microsoft.com/office/officeart/2018/2/layout/IconCircleList"/>
    <dgm:cxn modelId="{7EA5FB50-6C60-4F65-8460-CE8964D770D2}" type="presParOf" srcId="{528B632C-181B-48F8-94C3-3A85236B6E45}" destId="{DC97F9FB-A080-4223-94FB-13715E73CF14}" srcOrd="1" destOrd="0" presId="urn:microsoft.com/office/officeart/2018/2/layout/IconCircleList"/>
    <dgm:cxn modelId="{A19568BA-2154-49FC-B771-FC92BD49115F}" type="presParOf" srcId="{528B632C-181B-48F8-94C3-3A85236B6E45}" destId="{53C8EB4D-F304-4F7C-9565-C730C6438598}" srcOrd="2" destOrd="0" presId="urn:microsoft.com/office/officeart/2018/2/layout/IconCircleList"/>
    <dgm:cxn modelId="{DF3C7AC0-0EAB-4F21-84C6-9D2BB696CCAB}" type="presParOf" srcId="{528B632C-181B-48F8-94C3-3A85236B6E45}" destId="{0DEB720C-8C5D-4A74-941F-A7FCB67F481C}" srcOrd="3" destOrd="0" presId="urn:microsoft.com/office/officeart/2018/2/layout/IconCircleList"/>
    <dgm:cxn modelId="{BA26BBFF-00A5-4EBE-9352-D09CCFCAFF95}" type="presParOf" srcId="{D58704DE-3606-482C-9B28-AD91D16FD619}" destId="{D7CB3A9A-FA51-4F63-B2E3-C6934A891CB4}" srcOrd="3" destOrd="0" presId="urn:microsoft.com/office/officeart/2018/2/layout/IconCircleList"/>
    <dgm:cxn modelId="{094E662D-71C2-40E6-97FF-6ED51EBA9523}" type="presParOf" srcId="{D58704DE-3606-482C-9B28-AD91D16FD619}" destId="{3E449A72-1F49-4FCE-8F48-B5407C52C1C5}" srcOrd="4" destOrd="0" presId="urn:microsoft.com/office/officeart/2018/2/layout/IconCircleList"/>
    <dgm:cxn modelId="{976C1016-88B5-48C6-91E0-01D695272B01}" type="presParOf" srcId="{3E449A72-1F49-4FCE-8F48-B5407C52C1C5}" destId="{D958199F-9C0D-49FE-9651-89BF87135B3C}" srcOrd="0" destOrd="0" presId="urn:microsoft.com/office/officeart/2018/2/layout/IconCircleList"/>
    <dgm:cxn modelId="{10412EE2-CC0A-4339-8F35-CFE6EC4AE986}" type="presParOf" srcId="{3E449A72-1F49-4FCE-8F48-B5407C52C1C5}" destId="{36018433-2953-4CC4-99FC-55873ADA3A4D}" srcOrd="1" destOrd="0" presId="urn:microsoft.com/office/officeart/2018/2/layout/IconCircleList"/>
    <dgm:cxn modelId="{D73ED7E1-121F-4E77-B704-AFB08AC93FFC}" type="presParOf" srcId="{3E449A72-1F49-4FCE-8F48-B5407C52C1C5}" destId="{0DAE51BA-D6AD-4630-85B8-190D1E768EA7}" srcOrd="2" destOrd="0" presId="urn:microsoft.com/office/officeart/2018/2/layout/IconCircleList"/>
    <dgm:cxn modelId="{8E46C596-E4CA-498D-A3CC-1D85BDCF0288}" type="presParOf" srcId="{3E449A72-1F49-4FCE-8F48-B5407C52C1C5}" destId="{1D314467-F606-4DFB-99BE-58C44E2D6363}" srcOrd="3" destOrd="0" presId="urn:microsoft.com/office/officeart/2018/2/layout/IconCircleList"/>
    <dgm:cxn modelId="{CC284416-B91C-42E7-9F78-8B6FE35038EC}" type="presParOf" srcId="{D58704DE-3606-482C-9B28-AD91D16FD619}" destId="{614B5363-FBA9-4B70-B763-00D1F030CCDE}" srcOrd="5" destOrd="0" presId="urn:microsoft.com/office/officeart/2018/2/layout/IconCircleList"/>
    <dgm:cxn modelId="{80A7161E-E564-464F-A4F8-80461B2EF7A5}" type="presParOf" srcId="{D58704DE-3606-482C-9B28-AD91D16FD619}" destId="{69AB5826-BA78-442D-9821-D3B439736760}" srcOrd="6" destOrd="0" presId="urn:microsoft.com/office/officeart/2018/2/layout/IconCircleList"/>
    <dgm:cxn modelId="{6DB9F488-B737-432B-8920-673A41C2AC37}" type="presParOf" srcId="{69AB5826-BA78-442D-9821-D3B439736760}" destId="{8A192C7E-0156-4575-9233-9550E56E640F}" srcOrd="0" destOrd="0" presId="urn:microsoft.com/office/officeart/2018/2/layout/IconCircleList"/>
    <dgm:cxn modelId="{0ECBA1E4-1006-4EB2-A817-DFCF50158F24}" type="presParOf" srcId="{69AB5826-BA78-442D-9821-D3B439736760}" destId="{085463DB-5479-4FD2-BEB3-EE8F5634FBC6}" srcOrd="1" destOrd="0" presId="urn:microsoft.com/office/officeart/2018/2/layout/IconCircleList"/>
    <dgm:cxn modelId="{84BDC80B-665A-40CE-B7A9-5B37B28C8237}" type="presParOf" srcId="{69AB5826-BA78-442D-9821-D3B439736760}" destId="{006213E9-D587-4DC1-BC5C-835B28CFCE70}" srcOrd="2" destOrd="0" presId="urn:microsoft.com/office/officeart/2018/2/layout/IconCircleList"/>
    <dgm:cxn modelId="{B8651DB6-407B-4519-8C91-7D25B337A923}" type="presParOf" srcId="{69AB5826-BA78-442D-9821-D3B439736760}" destId="{0301FEE3-9D30-4CB3-A077-A774C1C22E4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A87BC-6C29-4B6A-A43C-80EB262E5ABC}">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257CA0-AB20-416D-8A99-96DEB1C72C12}">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Modularity:</a:t>
          </a:r>
          <a:r>
            <a:rPr lang="en-US" sz="2200" kern="1200"/>
            <a:t> Stored procedures allow you to encapsulate frequently used SQL statements or business logic into reusable modules.</a:t>
          </a:r>
        </a:p>
      </dsp:txBody>
      <dsp:txXfrm>
        <a:off x="0" y="0"/>
        <a:ext cx="6900512" cy="1384035"/>
      </dsp:txXfrm>
    </dsp:sp>
    <dsp:sp modelId="{9BA7DFCC-3D44-4BC4-9FF1-53E302D9A7F1}">
      <dsp:nvSpPr>
        <dsp:cNvPr id="0" name=""/>
        <dsp:cNvSpPr/>
      </dsp:nvSpPr>
      <dsp:spPr>
        <a:xfrm>
          <a:off x="0" y="138403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9D56AB-18C4-4B7C-BACA-B68F963D0E7A}">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Performance:</a:t>
          </a:r>
          <a:r>
            <a:rPr lang="en-US" sz="2200" kern="1200"/>
            <a:t> Stored procedures are precompiled and stored in the database, which can lead to improved performance compared to executing individual SQL statements.</a:t>
          </a:r>
        </a:p>
      </dsp:txBody>
      <dsp:txXfrm>
        <a:off x="0" y="1384035"/>
        <a:ext cx="6900512" cy="1384035"/>
      </dsp:txXfrm>
    </dsp:sp>
    <dsp:sp modelId="{EFC58D97-9F2B-4684-8053-24ADE0B1F657}">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2D4017-49AA-47E5-B83B-EA13686AB849}">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Security:</a:t>
          </a:r>
          <a:r>
            <a:rPr lang="en-US" sz="2200" kern="1200"/>
            <a:t> By controlling access to stored procedures, you can enhance security by limiting direct access to database tables.</a:t>
          </a:r>
        </a:p>
      </dsp:txBody>
      <dsp:txXfrm>
        <a:off x="0" y="2768070"/>
        <a:ext cx="6900512" cy="1384035"/>
      </dsp:txXfrm>
    </dsp:sp>
    <dsp:sp modelId="{D9B988C3-668D-4431-B78C-3A95F550055C}">
      <dsp:nvSpPr>
        <dsp:cNvPr id="0" name=""/>
        <dsp:cNvSpPr/>
      </dsp:nvSpPr>
      <dsp:spPr>
        <a:xfrm>
          <a:off x="0" y="415210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E9B1CA-9ED3-4AF8-9937-A8F94935774C}">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Transaction Management:</a:t>
          </a:r>
          <a:r>
            <a:rPr lang="en-US" sz="2200" kern="1200"/>
            <a:t> Stored procedures can participate in database transactions, ensuring data integrity.</a:t>
          </a:r>
        </a:p>
      </dsp:txBody>
      <dsp:txXfrm>
        <a:off x="0" y="4152105"/>
        <a:ext cx="6900512" cy="13840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662C89-D29C-4BC0-A289-643B01AC7FA1}">
      <dsp:nvSpPr>
        <dsp:cNvPr id="0" name=""/>
        <dsp:cNvSpPr/>
      </dsp:nvSpPr>
      <dsp:spPr>
        <a:xfrm>
          <a:off x="0" y="85500"/>
          <a:ext cx="6496050" cy="216450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i="0" kern="1200"/>
            <a:t>Agile Scrum is a dynamic and adaptable project management framework that has revolutionized the way teams develop products and deliver value to customers.</a:t>
          </a:r>
          <a:endParaRPr lang="en-US" sz="2500" kern="1200"/>
        </a:p>
      </dsp:txBody>
      <dsp:txXfrm>
        <a:off x="105662" y="191162"/>
        <a:ext cx="6284726" cy="1953176"/>
      </dsp:txXfrm>
    </dsp:sp>
    <dsp:sp modelId="{801B2D91-25E1-461D-86E3-E9EF753D3F01}">
      <dsp:nvSpPr>
        <dsp:cNvPr id="0" name=""/>
        <dsp:cNvSpPr/>
      </dsp:nvSpPr>
      <dsp:spPr>
        <a:xfrm>
          <a:off x="0" y="2322000"/>
          <a:ext cx="6496050" cy="2164500"/>
        </a:xfrm>
        <a:prstGeom prst="roundRect">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i="0" kern="1200"/>
            <a:t>It originated in the world of software development but has found widespread adoption in various industries due to its effectiveness in managing complex projects.</a:t>
          </a:r>
          <a:endParaRPr lang="en-US" sz="2500" kern="1200"/>
        </a:p>
      </dsp:txBody>
      <dsp:txXfrm>
        <a:off x="105662" y="2427662"/>
        <a:ext cx="6284726" cy="19531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6650C4-92AE-4682-9540-B522D5A0D83F}">
      <dsp:nvSpPr>
        <dsp:cNvPr id="0" name=""/>
        <dsp:cNvSpPr/>
      </dsp:nvSpPr>
      <dsp:spPr>
        <a:xfrm>
          <a:off x="1090601" y="440014"/>
          <a:ext cx="871416" cy="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2EA2D2-9B03-49B7-A670-2AF4BC81AECE}">
      <dsp:nvSpPr>
        <dsp:cNvPr id="0" name=""/>
        <dsp:cNvSpPr/>
      </dsp:nvSpPr>
      <dsp:spPr>
        <a:xfrm>
          <a:off x="2014302" y="366851"/>
          <a:ext cx="100212" cy="188226"/>
        </a:xfrm>
        <a:prstGeom prst="chevron">
          <a:avLst>
            <a:gd name="adj" fmla="val 9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6F0CB2-2BD7-43BB-B8AB-0C19E7BDF95C}">
      <dsp:nvSpPr>
        <dsp:cNvPr id="0" name=""/>
        <dsp:cNvSpPr/>
      </dsp:nvSpPr>
      <dsp:spPr>
        <a:xfrm>
          <a:off x="541623" y="0"/>
          <a:ext cx="880100" cy="880100"/>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153" tIns="34153" rIns="34153" bIns="34153" numCol="1" spcCol="1270" anchor="ctr" anchorCtr="0">
          <a:noAutofit/>
        </a:bodyPr>
        <a:lstStyle/>
        <a:p>
          <a:pPr marL="0" lvl="0" indent="0" algn="ctr" defTabSz="1778000">
            <a:lnSpc>
              <a:spcPct val="90000"/>
            </a:lnSpc>
            <a:spcBef>
              <a:spcPct val="0"/>
            </a:spcBef>
            <a:spcAft>
              <a:spcPct val="35000"/>
            </a:spcAft>
            <a:buNone/>
          </a:pPr>
          <a:r>
            <a:rPr lang="en-US" sz="4000" kern="1200"/>
            <a:t>1</a:t>
          </a:r>
        </a:p>
      </dsp:txBody>
      <dsp:txXfrm>
        <a:off x="670511" y="128888"/>
        <a:ext cx="622324" cy="622324"/>
      </dsp:txXfrm>
    </dsp:sp>
    <dsp:sp modelId="{CD6761E4-CB80-4785-828E-913A5FD028A0}">
      <dsp:nvSpPr>
        <dsp:cNvPr id="0" name=""/>
        <dsp:cNvSpPr/>
      </dsp:nvSpPr>
      <dsp:spPr>
        <a:xfrm>
          <a:off x="1330" y="1045700"/>
          <a:ext cx="1960687" cy="2358576"/>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61" tIns="165100" rIns="154661" bIns="165100" numCol="1" spcCol="1270" anchor="t" anchorCtr="0">
          <a:noAutofit/>
        </a:bodyPr>
        <a:lstStyle/>
        <a:p>
          <a:pPr marL="0" lvl="0" indent="0" algn="l" defTabSz="488950">
            <a:lnSpc>
              <a:spcPct val="90000"/>
            </a:lnSpc>
            <a:spcBef>
              <a:spcPct val="0"/>
            </a:spcBef>
            <a:spcAft>
              <a:spcPct val="35000"/>
            </a:spcAft>
            <a:buNone/>
          </a:pPr>
          <a:r>
            <a:rPr lang="en-US" sz="1100" b="1" kern="1200"/>
            <a:t>Iterative and Incremental:</a:t>
          </a:r>
          <a:r>
            <a:rPr lang="en-US" sz="1100" kern="1200"/>
            <a:t> Agile Scrum promotes iterative and incremental development. Instead of trying to deliver everything at once, it divides the project into small, manageable pieces called "Sprints."</a:t>
          </a:r>
        </a:p>
      </dsp:txBody>
      <dsp:txXfrm>
        <a:off x="1330" y="1437837"/>
        <a:ext cx="1960687" cy="1966439"/>
      </dsp:txXfrm>
    </dsp:sp>
    <dsp:sp modelId="{0E6D5D7C-E60D-44D6-A3D1-2AC613960F85}">
      <dsp:nvSpPr>
        <dsp:cNvPr id="0" name=""/>
        <dsp:cNvSpPr/>
      </dsp:nvSpPr>
      <dsp:spPr>
        <a:xfrm>
          <a:off x="2179872" y="440014"/>
          <a:ext cx="1960687" cy="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9D83FE-8948-4112-A5C3-E01BBBD0188E}">
      <dsp:nvSpPr>
        <dsp:cNvPr id="0" name=""/>
        <dsp:cNvSpPr/>
      </dsp:nvSpPr>
      <dsp:spPr>
        <a:xfrm>
          <a:off x="4192844" y="366851"/>
          <a:ext cx="100212" cy="188226"/>
        </a:xfrm>
        <a:prstGeom prst="chevron">
          <a:avLst>
            <a:gd name="adj" fmla="val 9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C3C794-9922-454F-AB13-5DA9D909C456}">
      <dsp:nvSpPr>
        <dsp:cNvPr id="0" name=""/>
        <dsp:cNvSpPr/>
      </dsp:nvSpPr>
      <dsp:spPr>
        <a:xfrm>
          <a:off x="2720165" y="0"/>
          <a:ext cx="880100" cy="880100"/>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153" tIns="34153" rIns="34153" bIns="34153" numCol="1" spcCol="1270" anchor="ctr" anchorCtr="0">
          <a:noAutofit/>
        </a:bodyPr>
        <a:lstStyle/>
        <a:p>
          <a:pPr marL="0" lvl="0" indent="0" algn="ctr" defTabSz="1778000">
            <a:lnSpc>
              <a:spcPct val="90000"/>
            </a:lnSpc>
            <a:spcBef>
              <a:spcPct val="0"/>
            </a:spcBef>
            <a:spcAft>
              <a:spcPct val="35000"/>
            </a:spcAft>
            <a:buNone/>
          </a:pPr>
          <a:r>
            <a:rPr lang="en-US" sz="4000" kern="1200"/>
            <a:t>2</a:t>
          </a:r>
        </a:p>
      </dsp:txBody>
      <dsp:txXfrm>
        <a:off x="2849053" y="128888"/>
        <a:ext cx="622324" cy="622324"/>
      </dsp:txXfrm>
    </dsp:sp>
    <dsp:sp modelId="{30F414C3-F6A7-46D3-B1FA-D3834F6E0261}">
      <dsp:nvSpPr>
        <dsp:cNvPr id="0" name=""/>
        <dsp:cNvSpPr/>
      </dsp:nvSpPr>
      <dsp:spPr>
        <a:xfrm>
          <a:off x="2179872" y="1045700"/>
          <a:ext cx="1960687" cy="2358576"/>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61" tIns="165100" rIns="154661" bIns="165100" numCol="1" spcCol="1270" anchor="t" anchorCtr="0">
          <a:noAutofit/>
        </a:bodyPr>
        <a:lstStyle/>
        <a:p>
          <a:pPr marL="0" lvl="0" indent="0" algn="l" defTabSz="488950">
            <a:lnSpc>
              <a:spcPct val="90000"/>
            </a:lnSpc>
            <a:spcBef>
              <a:spcPct val="0"/>
            </a:spcBef>
            <a:spcAft>
              <a:spcPct val="35000"/>
            </a:spcAft>
            <a:buNone/>
          </a:pPr>
          <a:r>
            <a:rPr lang="en-US" sz="1100" b="1" kern="1200"/>
            <a:t>Customer-Centric:</a:t>
          </a:r>
          <a:r>
            <a:rPr lang="en-US" sz="1100" kern="1200"/>
            <a:t> The framework places a strong emphasis on customer satisfaction. The customer or product owner plays a central role in setting priorities and ensuring that the team delivers features that provide real value.</a:t>
          </a:r>
        </a:p>
      </dsp:txBody>
      <dsp:txXfrm>
        <a:off x="2179872" y="1437837"/>
        <a:ext cx="1960687" cy="1966439"/>
      </dsp:txXfrm>
    </dsp:sp>
    <dsp:sp modelId="{CF5E8A7C-79AF-4733-978D-8D1D9814D3B5}">
      <dsp:nvSpPr>
        <dsp:cNvPr id="0" name=""/>
        <dsp:cNvSpPr/>
      </dsp:nvSpPr>
      <dsp:spPr>
        <a:xfrm>
          <a:off x="4358414" y="440014"/>
          <a:ext cx="1960687" cy="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7DA237-DD82-46B9-AB9D-22DB96AA58B2}">
      <dsp:nvSpPr>
        <dsp:cNvPr id="0" name=""/>
        <dsp:cNvSpPr/>
      </dsp:nvSpPr>
      <dsp:spPr>
        <a:xfrm>
          <a:off x="6371386" y="366851"/>
          <a:ext cx="100212" cy="188226"/>
        </a:xfrm>
        <a:prstGeom prst="chevron">
          <a:avLst>
            <a:gd name="adj" fmla="val 9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5DB4E7-88C6-43EC-92B1-D7F688DE176F}">
      <dsp:nvSpPr>
        <dsp:cNvPr id="0" name=""/>
        <dsp:cNvSpPr/>
      </dsp:nvSpPr>
      <dsp:spPr>
        <a:xfrm>
          <a:off x="4898707" y="0"/>
          <a:ext cx="880100" cy="880100"/>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153" tIns="34153" rIns="34153" bIns="34153" numCol="1" spcCol="1270" anchor="ctr" anchorCtr="0">
          <a:noAutofit/>
        </a:bodyPr>
        <a:lstStyle/>
        <a:p>
          <a:pPr marL="0" lvl="0" indent="0" algn="ctr" defTabSz="1778000">
            <a:lnSpc>
              <a:spcPct val="90000"/>
            </a:lnSpc>
            <a:spcBef>
              <a:spcPct val="0"/>
            </a:spcBef>
            <a:spcAft>
              <a:spcPct val="35000"/>
            </a:spcAft>
            <a:buNone/>
          </a:pPr>
          <a:r>
            <a:rPr lang="en-US" sz="4000" kern="1200"/>
            <a:t>3</a:t>
          </a:r>
        </a:p>
      </dsp:txBody>
      <dsp:txXfrm>
        <a:off x="5027595" y="128888"/>
        <a:ext cx="622324" cy="622324"/>
      </dsp:txXfrm>
    </dsp:sp>
    <dsp:sp modelId="{4816C8D5-DF79-43D4-B301-D5071C6B29A6}">
      <dsp:nvSpPr>
        <dsp:cNvPr id="0" name=""/>
        <dsp:cNvSpPr/>
      </dsp:nvSpPr>
      <dsp:spPr>
        <a:xfrm>
          <a:off x="4358414" y="1045700"/>
          <a:ext cx="1960687" cy="2358576"/>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61" tIns="165100" rIns="154661" bIns="165100" numCol="1" spcCol="1270" anchor="t" anchorCtr="0">
          <a:noAutofit/>
        </a:bodyPr>
        <a:lstStyle/>
        <a:p>
          <a:pPr marL="0" lvl="0" indent="0" algn="l" defTabSz="488950">
            <a:lnSpc>
              <a:spcPct val="90000"/>
            </a:lnSpc>
            <a:spcBef>
              <a:spcPct val="0"/>
            </a:spcBef>
            <a:spcAft>
              <a:spcPct val="35000"/>
            </a:spcAft>
            <a:buNone/>
          </a:pPr>
          <a:r>
            <a:rPr lang="en-US" sz="1100" b="1" kern="1200"/>
            <a:t>Transparency:</a:t>
          </a:r>
          <a:r>
            <a:rPr lang="en-US" sz="1100" kern="1200"/>
            <a:t> Agile Scrum values transparency at all levels. The progress, issues, and impediments are made visible through artifacts and ceremonies, fostering trust and collaboration.</a:t>
          </a:r>
        </a:p>
      </dsp:txBody>
      <dsp:txXfrm>
        <a:off x="4358414" y="1437837"/>
        <a:ext cx="1960687" cy="1966439"/>
      </dsp:txXfrm>
    </dsp:sp>
    <dsp:sp modelId="{18F12771-37AE-4738-92C4-EE2A9CDDF2D3}">
      <dsp:nvSpPr>
        <dsp:cNvPr id="0" name=""/>
        <dsp:cNvSpPr/>
      </dsp:nvSpPr>
      <dsp:spPr>
        <a:xfrm>
          <a:off x="6536955" y="440014"/>
          <a:ext cx="1960687" cy="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BBAD3D-55F7-4BE8-A2E3-0A1EC3608D1C}">
      <dsp:nvSpPr>
        <dsp:cNvPr id="0" name=""/>
        <dsp:cNvSpPr/>
      </dsp:nvSpPr>
      <dsp:spPr>
        <a:xfrm>
          <a:off x="8549928" y="366851"/>
          <a:ext cx="100212" cy="188226"/>
        </a:xfrm>
        <a:prstGeom prst="chevron">
          <a:avLst>
            <a:gd name="adj" fmla="val 9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FAAD5A2-53E9-4659-AB9A-27FCE1E66FB1}">
      <dsp:nvSpPr>
        <dsp:cNvPr id="0" name=""/>
        <dsp:cNvSpPr/>
      </dsp:nvSpPr>
      <dsp:spPr>
        <a:xfrm>
          <a:off x="7077249" y="0"/>
          <a:ext cx="880100" cy="880100"/>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153" tIns="34153" rIns="34153" bIns="34153" numCol="1" spcCol="1270" anchor="ctr" anchorCtr="0">
          <a:noAutofit/>
        </a:bodyPr>
        <a:lstStyle/>
        <a:p>
          <a:pPr marL="0" lvl="0" indent="0" algn="ctr" defTabSz="1778000">
            <a:lnSpc>
              <a:spcPct val="90000"/>
            </a:lnSpc>
            <a:spcBef>
              <a:spcPct val="0"/>
            </a:spcBef>
            <a:spcAft>
              <a:spcPct val="35000"/>
            </a:spcAft>
            <a:buNone/>
          </a:pPr>
          <a:r>
            <a:rPr lang="en-US" sz="4000" kern="1200"/>
            <a:t>4</a:t>
          </a:r>
        </a:p>
      </dsp:txBody>
      <dsp:txXfrm>
        <a:off x="7206137" y="128888"/>
        <a:ext cx="622324" cy="622324"/>
      </dsp:txXfrm>
    </dsp:sp>
    <dsp:sp modelId="{2382E052-F186-4CD2-A69C-A9AD150EDA3F}">
      <dsp:nvSpPr>
        <dsp:cNvPr id="0" name=""/>
        <dsp:cNvSpPr/>
      </dsp:nvSpPr>
      <dsp:spPr>
        <a:xfrm>
          <a:off x="6536955" y="1045700"/>
          <a:ext cx="1960687" cy="2358576"/>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61" tIns="165100" rIns="154661" bIns="165100" numCol="1" spcCol="1270" anchor="t" anchorCtr="0">
          <a:noAutofit/>
        </a:bodyPr>
        <a:lstStyle/>
        <a:p>
          <a:pPr marL="0" lvl="0" indent="0" algn="l" defTabSz="488950">
            <a:lnSpc>
              <a:spcPct val="90000"/>
            </a:lnSpc>
            <a:spcBef>
              <a:spcPct val="0"/>
            </a:spcBef>
            <a:spcAft>
              <a:spcPct val="35000"/>
            </a:spcAft>
            <a:buNone/>
          </a:pPr>
          <a:r>
            <a:rPr lang="en-US" sz="1100" b="1" kern="1200"/>
            <a:t>Empowered Teams:</a:t>
          </a:r>
          <a:r>
            <a:rPr lang="en-US" sz="1100" kern="1200"/>
            <a:t> Agile Scrum empowers self-organizing teams. Team members have the autonomy to decide how to accomplish their work, leading to greater creativity and ownership.</a:t>
          </a:r>
        </a:p>
      </dsp:txBody>
      <dsp:txXfrm>
        <a:off x="6536955" y="1437837"/>
        <a:ext cx="1960687" cy="1966439"/>
      </dsp:txXfrm>
    </dsp:sp>
    <dsp:sp modelId="{E02F97CA-0683-4D51-9062-26AD6353E552}">
      <dsp:nvSpPr>
        <dsp:cNvPr id="0" name=""/>
        <dsp:cNvSpPr/>
      </dsp:nvSpPr>
      <dsp:spPr>
        <a:xfrm>
          <a:off x="8715497" y="440014"/>
          <a:ext cx="980343" cy="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5C0B88-B694-4CEC-AADB-EAC9B0298DB6}">
      <dsp:nvSpPr>
        <dsp:cNvPr id="0" name=""/>
        <dsp:cNvSpPr/>
      </dsp:nvSpPr>
      <dsp:spPr>
        <a:xfrm>
          <a:off x="9255791" y="0"/>
          <a:ext cx="880100" cy="880100"/>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153" tIns="34153" rIns="34153" bIns="34153" numCol="1" spcCol="1270" anchor="ctr" anchorCtr="0">
          <a:noAutofit/>
        </a:bodyPr>
        <a:lstStyle/>
        <a:p>
          <a:pPr marL="0" lvl="0" indent="0" algn="ctr" defTabSz="1778000">
            <a:lnSpc>
              <a:spcPct val="90000"/>
            </a:lnSpc>
            <a:spcBef>
              <a:spcPct val="0"/>
            </a:spcBef>
            <a:spcAft>
              <a:spcPct val="35000"/>
            </a:spcAft>
            <a:buNone/>
          </a:pPr>
          <a:r>
            <a:rPr lang="en-US" sz="4000" kern="1200"/>
            <a:t>5</a:t>
          </a:r>
        </a:p>
      </dsp:txBody>
      <dsp:txXfrm>
        <a:off x="9384679" y="128888"/>
        <a:ext cx="622324" cy="622324"/>
      </dsp:txXfrm>
    </dsp:sp>
    <dsp:sp modelId="{F6F70AEB-EE42-47F7-A788-9714748896EB}">
      <dsp:nvSpPr>
        <dsp:cNvPr id="0" name=""/>
        <dsp:cNvSpPr/>
      </dsp:nvSpPr>
      <dsp:spPr>
        <a:xfrm>
          <a:off x="8715497" y="1045700"/>
          <a:ext cx="1960687" cy="2358576"/>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61" tIns="165100" rIns="154661" bIns="165100" numCol="1" spcCol="1270" anchor="t" anchorCtr="0">
          <a:noAutofit/>
        </a:bodyPr>
        <a:lstStyle/>
        <a:p>
          <a:pPr marL="0" lvl="0" indent="0" algn="l" defTabSz="488950">
            <a:lnSpc>
              <a:spcPct val="90000"/>
            </a:lnSpc>
            <a:spcBef>
              <a:spcPct val="0"/>
            </a:spcBef>
            <a:spcAft>
              <a:spcPct val="35000"/>
            </a:spcAft>
            <a:buNone/>
          </a:pPr>
          <a:r>
            <a:rPr lang="en-US" sz="1100" b="1" kern="1200"/>
            <a:t>Continuous Improvement:</a:t>
          </a:r>
          <a:r>
            <a:rPr lang="en-US" sz="1100" kern="1200"/>
            <a:t> The framework encourages continuous improvement through regular retrospectives, where teams reflect on their work and make adjustments to enhance efficiency and quality.</a:t>
          </a:r>
        </a:p>
      </dsp:txBody>
      <dsp:txXfrm>
        <a:off x="8715497" y="1437837"/>
        <a:ext cx="1960687" cy="19664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625311-E1BC-43AA-8DA1-734A021F4E55}">
      <dsp:nvSpPr>
        <dsp:cNvPr id="0" name=""/>
        <dsp:cNvSpPr/>
      </dsp:nvSpPr>
      <dsp:spPr>
        <a:xfrm>
          <a:off x="565394" y="1055783"/>
          <a:ext cx="1292710" cy="129271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50EC03-0F24-4E0A-A286-FA6FF86DC648}">
      <dsp:nvSpPr>
        <dsp:cNvPr id="0" name=""/>
        <dsp:cNvSpPr/>
      </dsp:nvSpPr>
      <dsp:spPr>
        <a:xfrm>
          <a:off x="836864" y="1327252"/>
          <a:ext cx="749772" cy="7497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675BCE9-DCDF-45CD-A907-1C858E781007}">
      <dsp:nvSpPr>
        <dsp:cNvPr id="0" name=""/>
        <dsp:cNvSpPr/>
      </dsp:nvSpPr>
      <dsp:spPr>
        <a:xfrm>
          <a:off x="2135114" y="1055783"/>
          <a:ext cx="3047103" cy="1292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b="0" i="0" kern="1200"/>
            <a:t>Scrum is an Agile project management framework used for developing products, especially software.</a:t>
          </a:r>
          <a:endParaRPr lang="en-US" sz="1700" kern="1200"/>
        </a:p>
      </dsp:txBody>
      <dsp:txXfrm>
        <a:off x="2135114" y="1055783"/>
        <a:ext cx="3047103" cy="1292710"/>
      </dsp:txXfrm>
    </dsp:sp>
    <dsp:sp modelId="{FF2403CF-5EB8-4FEC-A986-C3AA6812ADEC}">
      <dsp:nvSpPr>
        <dsp:cNvPr id="0" name=""/>
        <dsp:cNvSpPr/>
      </dsp:nvSpPr>
      <dsp:spPr>
        <a:xfrm>
          <a:off x="5713152" y="1055783"/>
          <a:ext cx="1292710" cy="129271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12672A-B969-437B-974F-47D2EBD70EA6}">
      <dsp:nvSpPr>
        <dsp:cNvPr id="0" name=""/>
        <dsp:cNvSpPr/>
      </dsp:nvSpPr>
      <dsp:spPr>
        <a:xfrm>
          <a:off x="5984621" y="1327252"/>
          <a:ext cx="749772" cy="7497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1684BC2-71E3-4BE3-A368-84BFA9E040E5}">
      <dsp:nvSpPr>
        <dsp:cNvPr id="0" name=""/>
        <dsp:cNvSpPr/>
      </dsp:nvSpPr>
      <dsp:spPr>
        <a:xfrm>
          <a:off x="7282872" y="1055783"/>
          <a:ext cx="3047103" cy="1292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b="0" i="0" kern="1200"/>
            <a:t>It emphasizes iterative and incremental progress, frequent inspection, and adaptation to deliver high-value products to customers.</a:t>
          </a:r>
          <a:endParaRPr lang="en-US" sz="1700" kern="1200"/>
        </a:p>
      </dsp:txBody>
      <dsp:txXfrm>
        <a:off x="7282872" y="1055783"/>
        <a:ext cx="3047103" cy="12927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A29EB-A261-42BC-8F88-86042D005CDF}">
      <dsp:nvSpPr>
        <dsp:cNvPr id="0" name=""/>
        <dsp:cNvSpPr/>
      </dsp:nvSpPr>
      <dsp:spPr>
        <a:xfrm>
          <a:off x="0" y="512"/>
          <a:ext cx="8946541" cy="11984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AA8EA1-69D0-47CA-852B-DC0BC76596C8}">
      <dsp:nvSpPr>
        <dsp:cNvPr id="0" name=""/>
        <dsp:cNvSpPr/>
      </dsp:nvSpPr>
      <dsp:spPr>
        <a:xfrm>
          <a:off x="362520" y="270155"/>
          <a:ext cx="659128" cy="6591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BDBD85-A158-42AB-9A63-17E6E0F2750D}">
      <dsp:nvSpPr>
        <dsp:cNvPr id="0" name=""/>
        <dsp:cNvSpPr/>
      </dsp:nvSpPr>
      <dsp:spPr>
        <a:xfrm>
          <a:off x="1384170" y="512"/>
          <a:ext cx="7562370" cy="1198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32" tIns="126832" rIns="126832" bIns="126832" numCol="1" spcCol="1270" anchor="ctr" anchorCtr="0">
          <a:noAutofit/>
        </a:bodyPr>
        <a:lstStyle/>
        <a:p>
          <a:pPr marL="0" lvl="0" indent="0" algn="l" defTabSz="889000">
            <a:lnSpc>
              <a:spcPct val="100000"/>
            </a:lnSpc>
            <a:spcBef>
              <a:spcPct val="0"/>
            </a:spcBef>
            <a:spcAft>
              <a:spcPct val="35000"/>
            </a:spcAft>
            <a:buNone/>
          </a:pPr>
          <a:r>
            <a:rPr lang="en-US" sz="2000" b="1" kern="1200"/>
            <a:t>Product Backlog</a:t>
          </a:r>
          <a:r>
            <a:rPr lang="en-US" sz="2000" kern="1200"/>
            <a:t>: An ordered list of all desired product features, enhancements, bug fixes, and other work items.</a:t>
          </a:r>
        </a:p>
      </dsp:txBody>
      <dsp:txXfrm>
        <a:off x="1384170" y="512"/>
        <a:ext cx="7562370" cy="1198416"/>
      </dsp:txXfrm>
    </dsp:sp>
    <dsp:sp modelId="{60C7435C-527C-438C-A8FB-3660CCA6D0CD}">
      <dsp:nvSpPr>
        <dsp:cNvPr id="0" name=""/>
        <dsp:cNvSpPr/>
      </dsp:nvSpPr>
      <dsp:spPr>
        <a:xfrm>
          <a:off x="0" y="1498532"/>
          <a:ext cx="8946541" cy="11984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8040CD-EEFD-44F2-96BD-C7DE374C22DF}">
      <dsp:nvSpPr>
        <dsp:cNvPr id="0" name=""/>
        <dsp:cNvSpPr/>
      </dsp:nvSpPr>
      <dsp:spPr>
        <a:xfrm>
          <a:off x="362520" y="1768176"/>
          <a:ext cx="659128" cy="6591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EB498E-42AE-4B96-A326-BEC9FB6B84EE}">
      <dsp:nvSpPr>
        <dsp:cNvPr id="0" name=""/>
        <dsp:cNvSpPr/>
      </dsp:nvSpPr>
      <dsp:spPr>
        <a:xfrm>
          <a:off x="1384170" y="1498532"/>
          <a:ext cx="7562370" cy="1198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32" tIns="126832" rIns="126832" bIns="126832" numCol="1" spcCol="1270" anchor="ctr" anchorCtr="0">
          <a:noAutofit/>
        </a:bodyPr>
        <a:lstStyle/>
        <a:p>
          <a:pPr marL="0" lvl="0" indent="0" algn="l" defTabSz="889000">
            <a:lnSpc>
              <a:spcPct val="100000"/>
            </a:lnSpc>
            <a:spcBef>
              <a:spcPct val="0"/>
            </a:spcBef>
            <a:spcAft>
              <a:spcPct val="35000"/>
            </a:spcAft>
            <a:buNone/>
          </a:pPr>
          <a:r>
            <a:rPr lang="en-US" sz="2000" b="1" kern="1200"/>
            <a:t>Sprint Backlog</a:t>
          </a:r>
          <a:r>
            <a:rPr lang="en-US" sz="2000" kern="1200"/>
            <a:t>: A subset of the Product Backlog items selected for a specific Sprint, detailing how they will be implemented.</a:t>
          </a:r>
        </a:p>
      </dsp:txBody>
      <dsp:txXfrm>
        <a:off x="1384170" y="1498532"/>
        <a:ext cx="7562370" cy="1198416"/>
      </dsp:txXfrm>
    </dsp:sp>
    <dsp:sp modelId="{AC24C4F9-D725-45ED-9F6D-1DDE84B992A9}">
      <dsp:nvSpPr>
        <dsp:cNvPr id="0" name=""/>
        <dsp:cNvSpPr/>
      </dsp:nvSpPr>
      <dsp:spPr>
        <a:xfrm>
          <a:off x="0" y="2996552"/>
          <a:ext cx="8946541" cy="11984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82215B-AB4D-4D02-B363-B5D4D9DF500A}">
      <dsp:nvSpPr>
        <dsp:cNvPr id="0" name=""/>
        <dsp:cNvSpPr/>
      </dsp:nvSpPr>
      <dsp:spPr>
        <a:xfrm>
          <a:off x="362520" y="3266196"/>
          <a:ext cx="659128" cy="6591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2491C9-28A0-4B13-892E-711F1388C7F6}">
      <dsp:nvSpPr>
        <dsp:cNvPr id="0" name=""/>
        <dsp:cNvSpPr/>
      </dsp:nvSpPr>
      <dsp:spPr>
        <a:xfrm>
          <a:off x="1384170" y="2996552"/>
          <a:ext cx="7562370" cy="1198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32" tIns="126832" rIns="126832" bIns="126832" numCol="1" spcCol="1270" anchor="ctr" anchorCtr="0">
          <a:noAutofit/>
        </a:bodyPr>
        <a:lstStyle/>
        <a:p>
          <a:pPr marL="0" lvl="0" indent="0" algn="l" defTabSz="889000">
            <a:lnSpc>
              <a:spcPct val="100000"/>
            </a:lnSpc>
            <a:spcBef>
              <a:spcPct val="0"/>
            </a:spcBef>
            <a:spcAft>
              <a:spcPct val="35000"/>
            </a:spcAft>
            <a:buNone/>
          </a:pPr>
          <a:r>
            <a:rPr lang="en-US" sz="2000" b="1" kern="1200"/>
            <a:t>Increment</a:t>
          </a:r>
          <a:r>
            <a:rPr lang="en-US" sz="2000" kern="1200"/>
            <a:t>: The potentially shippable product increment created during the Sprint.</a:t>
          </a:r>
        </a:p>
      </dsp:txBody>
      <dsp:txXfrm>
        <a:off x="1384170" y="2996552"/>
        <a:ext cx="7562370" cy="11984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75C597-677A-4BAF-A631-355409FA3C3E}">
      <dsp:nvSpPr>
        <dsp:cNvPr id="0" name=""/>
        <dsp:cNvSpPr/>
      </dsp:nvSpPr>
      <dsp:spPr>
        <a:xfrm>
          <a:off x="0" y="137474"/>
          <a:ext cx="6496050" cy="82485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Sprint</a:t>
          </a:r>
          <a:r>
            <a:rPr lang="en-US" sz="1500" kern="1200"/>
            <a:t>: A time-boxed period (usually 2-4 weeks) during which the Development Team creates a potentially shippable product increment.</a:t>
          </a:r>
        </a:p>
      </dsp:txBody>
      <dsp:txXfrm>
        <a:off x="40266" y="177740"/>
        <a:ext cx="6415518" cy="744318"/>
      </dsp:txXfrm>
    </dsp:sp>
    <dsp:sp modelId="{482BB26E-26D5-4413-B150-13F7DDC76ACA}">
      <dsp:nvSpPr>
        <dsp:cNvPr id="0" name=""/>
        <dsp:cNvSpPr/>
      </dsp:nvSpPr>
      <dsp:spPr>
        <a:xfrm>
          <a:off x="0" y="1005524"/>
          <a:ext cx="6496050" cy="824850"/>
        </a:xfrm>
        <a:prstGeom prst="roundRect">
          <a:avLst/>
        </a:prstGeom>
        <a:gradFill rotWithShape="0">
          <a:gsLst>
            <a:gs pos="0">
              <a:schemeClr val="accent2">
                <a:hueOff val="338703"/>
                <a:satOff val="-1658"/>
                <a:lumOff val="931"/>
                <a:alphaOff val="0"/>
                <a:tint val="98000"/>
                <a:lumMod val="114000"/>
              </a:schemeClr>
            </a:gs>
            <a:gs pos="100000">
              <a:schemeClr val="accent2">
                <a:hueOff val="338703"/>
                <a:satOff val="-1658"/>
                <a:lumOff val="931"/>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Sprint Planning</a:t>
          </a:r>
          <a:r>
            <a:rPr lang="en-US" sz="1500" kern="1200"/>
            <a:t>: A meeting at the beginning of a Sprint where the team plans what they will deliver in the Sprint.</a:t>
          </a:r>
        </a:p>
      </dsp:txBody>
      <dsp:txXfrm>
        <a:off x="40266" y="1045790"/>
        <a:ext cx="6415518" cy="744318"/>
      </dsp:txXfrm>
    </dsp:sp>
    <dsp:sp modelId="{4A980E92-5708-4AF5-9FF9-1479D45C3706}">
      <dsp:nvSpPr>
        <dsp:cNvPr id="0" name=""/>
        <dsp:cNvSpPr/>
      </dsp:nvSpPr>
      <dsp:spPr>
        <a:xfrm>
          <a:off x="0" y="1873574"/>
          <a:ext cx="6496050" cy="824850"/>
        </a:xfrm>
        <a:prstGeom prst="roundRect">
          <a:avLst/>
        </a:prstGeom>
        <a:gradFill rotWithShape="0">
          <a:gsLst>
            <a:gs pos="0">
              <a:schemeClr val="accent2">
                <a:hueOff val="677407"/>
                <a:satOff val="-3316"/>
                <a:lumOff val="1862"/>
                <a:alphaOff val="0"/>
                <a:tint val="98000"/>
                <a:lumMod val="114000"/>
              </a:schemeClr>
            </a:gs>
            <a:gs pos="100000">
              <a:schemeClr val="accent2">
                <a:hueOff val="677407"/>
                <a:satOff val="-3316"/>
                <a:lumOff val="1862"/>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Daily Scrum</a:t>
          </a:r>
          <a:r>
            <a:rPr lang="en-US" sz="1500" kern="1200"/>
            <a:t>: A daily, time-boxed meeting where the team synchronizes their work and identifies impediments.</a:t>
          </a:r>
        </a:p>
      </dsp:txBody>
      <dsp:txXfrm>
        <a:off x="40266" y="1913840"/>
        <a:ext cx="6415518" cy="744318"/>
      </dsp:txXfrm>
    </dsp:sp>
    <dsp:sp modelId="{044F28AA-305B-4C78-90D0-D0ED8F8B3306}">
      <dsp:nvSpPr>
        <dsp:cNvPr id="0" name=""/>
        <dsp:cNvSpPr/>
      </dsp:nvSpPr>
      <dsp:spPr>
        <a:xfrm>
          <a:off x="0" y="2741625"/>
          <a:ext cx="6496050" cy="824850"/>
        </a:xfrm>
        <a:prstGeom prst="roundRect">
          <a:avLst/>
        </a:prstGeom>
        <a:gradFill rotWithShape="0">
          <a:gsLst>
            <a:gs pos="0">
              <a:schemeClr val="accent2">
                <a:hueOff val="1016110"/>
                <a:satOff val="-4974"/>
                <a:lumOff val="2794"/>
                <a:alphaOff val="0"/>
                <a:tint val="98000"/>
                <a:lumMod val="114000"/>
              </a:schemeClr>
            </a:gs>
            <a:gs pos="100000">
              <a:schemeClr val="accent2">
                <a:hueOff val="1016110"/>
                <a:satOff val="-4974"/>
                <a:lumOff val="2794"/>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Sprint Review</a:t>
          </a:r>
          <a:r>
            <a:rPr lang="en-US" sz="1500" kern="1200"/>
            <a:t>: A meeting at the end of the Sprint to inspect and adapt the Increment, gather feedback, and plan the next steps.</a:t>
          </a:r>
        </a:p>
      </dsp:txBody>
      <dsp:txXfrm>
        <a:off x="40266" y="2781891"/>
        <a:ext cx="6415518" cy="744318"/>
      </dsp:txXfrm>
    </dsp:sp>
    <dsp:sp modelId="{FD3AAFE1-7957-461E-BB48-CF47A617BBC8}">
      <dsp:nvSpPr>
        <dsp:cNvPr id="0" name=""/>
        <dsp:cNvSpPr/>
      </dsp:nvSpPr>
      <dsp:spPr>
        <a:xfrm>
          <a:off x="0" y="3609675"/>
          <a:ext cx="6496050" cy="824850"/>
        </a:xfrm>
        <a:prstGeom prst="roundRect">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Sprint Retrospective</a:t>
          </a:r>
          <a:r>
            <a:rPr lang="en-US" sz="1500" kern="1200"/>
            <a:t>: A meeting after the Sprint Review where the team reflects on their process and identifies improvements.</a:t>
          </a:r>
        </a:p>
      </dsp:txBody>
      <dsp:txXfrm>
        <a:off x="40266" y="3649941"/>
        <a:ext cx="6415518" cy="7443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A4B365-1FAC-41D9-AD54-37C25A2C4F1A}">
      <dsp:nvSpPr>
        <dsp:cNvPr id="0" name=""/>
        <dsp:cNvSpPr/>
      </dsp:nvSpPr>
      <dsp:spPr>
        <a:xfrm>
          <a:off x="0" y="415"/>
          <a:ext cx="10895369" cy="97241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FC3416-36B8-40F5-8EDF-83E9F9AC5757}">
      <dsp:nvSpPr>
        <dsp:cNvPr id="0" name=""/>
        <dsp:cNvSpPr/>
      </dsp:nvSpPr>
      <dsp:spPr>
        <a:xfrm>
          <a:off x="294154" y="219208"/>
          <a:ext cx="534827" cy="5348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3231A80-3434-4884-BFA3-1C586FBE1F66}">
      <dsp:nvSpPr>
        <dsp:cNvPr id="0" name=""/>
        <dsp:cNvSpPr/>
      </dsp:nvSpPr>
      <dsp:spPr>
        <a:xfrm>
          <a:off x="1123137" y="415"/>
          <a:ext cx="9772232" cy="97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1111250">
            <a:lnSpc>
              <a:spcPct val="100000"/>
            </a:lnSpc>
            <a:spcBef>
              <a:spcPct val="0"/>
            </a:spcBef>
            <a:spcAft>
              <a:spcPct val="35000"/>
            </a:spcAft>
            <a:buNone/>
          </a:pPr>
          <a:r>
            <a:rPr lang="en-US" sz="2500" b="1" kern="1200"/>
            <a:t>Planning Poker</a:t>
          </a:r>
          <a:r>
            <a:rPr lang="en-US" sz="2500" kern="1200"/>
            <a:t>: A collaborative estimation technique used to estimate the effort required for Product Backlog items.</a:t>
          </a:r>
        </a:p>
      </dsp:txBody>
      <dsp:txXfrm>
        <a:off x="1123137" y="415"/>
        <a:ext cx="9772232" cy="972413"/>
      </dsp:txXfrm>
    </dsp:sp>
    <dsp:sp modelId="{36C179D8-DB22-421E-8CA6-1679558868AC}">
      <dsp:nvSpPr>
        <dsp:cNvPr id="0" name=""/>
        <dsp:cNvSpPr/>
      </dsp:nvSpPr>
      <dsp:spPr>
        <a:xfrm>
          <a:off x="0" y="1215931"/>
          <a:ext cx="10895369" cy="97241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D70F07-D99D-4167-9FDD-A1C19B34349E}">
      <dsp:nvSpPr>
        <dsp:cNvPr id="0" name=""/>
        <dsp:cNvSpPr/>
      </dsp:nvSpPr>
      <dsp:spPr>
        <a:xfrm>
          <a:off x="294154" y="1434724"/>
          <a:ext cx="534827" cy="5348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91DC967-ED33-4A8A-A3F4-3BA60505A582}">
      <dsp:nvSpPr>
        <dsp:cNvPr id="0" name=""/>
        <dsp:cNvSpPr/>
      </dsp:nvSpPr>
      <dsp:spPr>
        <a:xfrm>
          <a:off x="1123137" y="1215931"/>
          <a:ext cx="9772232" cy="97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1111250">
            <a:lnSpc>
              <a:spcPct val="100000"/>
            </a:lnSpc>
            <a:spcBef>
              <a:spcPct val="0"/>
            </a:spcBef>
            <a:spcAft>
              <a:spcPct val="35000"/>
            </a:spcAft>
            <a:buNone/>
          </a:pPr>
          <a:r>
            <a:rPr lang="en-US" sz="2500" b="1" kern="1200"/>
            <a:t>Burndown Chart</a:t>
          </a:r>
          <a:r>
            <a:rPr lang="en-US" sz="2500" kern="1200"/>
            <a:t>: A visual representation showing the amount of work remaining in a Sprint, helping track progress.</a:t>
          </a:r>
        </a:p>
      </dsp:txBody>
      <dsp:txXfrm>
        <a:off x="1123137" y="1215931"/>
        <a:ext cx="9772232" cy="972413"/>
      </dsp:txXfrm>
    </dsp:sp>
    <dsp:sp modelId="{D98F6F34-5BA4-48FD-8569-9AF3EF1786B0}">
      <dsp:nvSpPr>
        <dsp:cNvPr id="0" name=""/>
        <dsp:cNvSpPr/>
      </dsp:nvSpPr>
      <dsp:spPr>
        <a:xfrm>
          <a:off x="0" y="2431448"/>
          <a:ext cx="10895369" cy="97241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C6D7D2-B507-454B-8A23-C3A3CBD72F13}">
      <dsp:nvSpPr>
        <dsp:cNvPr id="0" name=""/>
        <dsp:cNvSpPr/>
      </dsp:nvSpPr>
      <dsp:spPr>
        <a:xfrm>
          <a:off x="294154" y="2650241"/>
          <a:ext cx="534827" cy="5348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CAE4FF-4C7A-4DEF-9917-EA540101FEC9}">
      <dsp:nvSpPr>
        <dsp:cNvPr id="0" name=""/>
        <dsp:cNvSpPr/>
      </dsp:nvSpPr>
      <dsp:spPr>
        <a:xfrm>
          <a:off x="1123137" y="2431448"/>
          <a:ext cx="9772232" cy="97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1111250">
            <a:lnSpc>
              <a:spcPct val="100000"/>
            </a:lnSpc>
            <a:spcBef>
              <a:spcPct val="0"/>
            </a:spcBef>
            <a:spcAft>
              <a:spcPct val="35000"/>
            </a:spcAft>
            <a:buNone/>
          </a:pPr>
          <a:r>
            <a:rPr lang="en-US" sz="2500" b="1" kern="1200"/>
            <a:t>Velocity</a:t>
          </a:r>
          <a:r>
            <a:rPr lang="en-US" sz="2500" kern="1200"/>
            <a:t>: A measure of the team's capacity to deliver work in a Sprint based on historical data.</a:t>
          </a:r>
        </a:p>
      </dsp:txBody>
      <dsp:txXfrm>
        <a:off x="1123137" y="2431448"/>
        <a:ext cx="9772232" cy="97241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D98E32-1AE6-470F-A6F0-2368CCBC9FD1}">
      <dsp:nvSpPr>
        <dsp:cNvPr id="0" name=""/>
        <dsp:cNvSpPr/>
      </dsp:nvSpPr>
      <dsp:spPr>
        <a:xfrm>
          <a:off x="276718" y="43630"/>
          <a:ext cx="1369144" cy="13691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DEBCDD-2F4B-45E3-B8BF-A6F0ECAD25C7}">
      <dsp:nvSpPr>
        <dsp:cNvPr id="0" name=""/>
        <dsp:cNvSpPr/>
      </dsp:nvSpPr>
      <dsp:spPr>
        <a:xfrm>
          <a:off x="564238" y="331150"/>
          <a:ext cx="794104" cy="794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69D5D00-A628-4558-AE28-751033F8F662}">
      <dsp:nvSpPr>
        <dsp:cNvPr id="0" name=""/>
        <dsp:cNvSpPr/>
      </dsp:nvSpPr>
      <dsp:spPr>
        <a:xfrm>
          <a:off x="1939251" y="43630"/>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a:t>Visibility</a:t>
          </a:r>
          <a:r>
            <a:rPr lang="en-US" sz="1600" kern="1200"/>
            <a:t>: Jira enhances transparency by providing a clear view of project progress, allowing stakeholders to stay informed and make data-driven decisions.</a:t>
          </a:r>
        </a:p>
      </dsp:txBody>
      <dsp:txXfrm>
        <a:off x="1939251" y="43630"/>
        <a:ext cx="3227270" cy="1369144"/>
      </dsp:txXfrm>
    </dsp:sp>
    <dsp:sp modelId="{24AB219E-B7B4-4F78-A6F6-3918060C6039}">
      <dsp:nvSpPr>
        <dsp:cNvPr id="0" name=""/>
        <dsp:cNvSpPr/>
      </dsp:nvSpPr>
      <dsp:spPr>
        <a:xfrm>
          <a:off x="5728848" y="43630"/>
          <a:ext cx="1369144" cy="13691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97F9FB-A080-4223-94FB-13715E73CF14}">
      <dsp:nvSpPr>
        <dsp:cNvPr id="0" name=""/>
        <dsp:cNvSpPr/>
      </dsp:nvSpPr>
      <dsp:spPr>
        <a:xfrm>
          <a:off x="6016369" y="331150"/>
          <a:ext cx="794104" cy="794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EB720C-8C5D-4A74-941F-A7FCB67F481C}">
      <dsp:nvSpPr>
        <dsp:cNvPr id="0" name=""/>
        <dsp:cNvSpPr/>
      </dsp:nvSpPr>
      <dsp:spPr>
        <a:xfrm>
          <a:off x="7391381" y="43630"/>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a:t>Flexibility</a:t>
          </a:r>
          <a:r>
            <a:rPr lang="en-US" sz="1600" kern="1200"/>
            <a:t>: Teams can customize Jira to align with their specific Agile practices and adapt as their processes evolve.</a:t>
          </a:r>
        </a:p>
      </dsp:txBody>
      <dsp:txXfrm>
        <a:off x="7391381" y="43630"/>
        <a:ext cx="3227270" cy="1369144"/>
      </dsp:txXfrm>
    </dsp:sp>
    <dsp:sp modelId="{D958199F-9C0D-49FE-9651-89BF87135B3C}">
      <dsp:nvSpPr>
        <dsp:cNvPr id="0" name=""/>
        <dsp:cNvSpPr/>
      </dsp:nvSpPr>
      <dsp:spPr>
        <a:xfrm>
          <a:off x="276718" y="1991502"/>
          <a:ext cx="1369144" cy="13691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018433-2953-4CC4-99FC-55873ADA3A4D}">
      <dsp:nvSpPr>
        <dsp:cNvPr id="0" name=""/>
        <dsp:cNvSpPr/>
      </dsp:nvSpPr>
      <dsp:spPr>
        <a:xfrm>
          <a:off x="564238" y="2279022"/>
          <a:ext cx="794104" cy="794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314467-F606-4DFB-99BE-58C44E2D6363}">
      <dsp:nvSpPr>
        <dsp:cNvPr id="0" name=""/>
        <dsp:cNvSpPr/>
      </dsp:nvSpPr>
      <dsp:spPr>
        <a:xfrm>
          <a:off x="1939251" y="1991502"/>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a:t>Collaboration</a:t>
          </a:r>
          <a:r>
            <a:rPr lang="en-US" sz="1600" kern="1200"/>
            <a:t>: Jira facilitates collaboration among team members, enabling effective communication and coordination, particularly for remote or distributed teams.</a:t>
          </a:r>
        </a:p>
      </dsp:txBody>
      <dsp:txXfrm>
        <a:off x="1939251" y="1991502"/>
        <a:ext cx="3227270" cy="1369144"/>
      </dsp:txXfrm>
    </dsp:sp>
    <dsp:sp modelId="{8A192C7E-0156-4575-9233-9550E56E640F}">
      <dsp:nvSpPr>
        <dsp:cNvPr id="0" name=""/>
        <dsp:cNvSpPr/>
      </dsp:nvSpPr>
      <dsp:spPr>
        <a:xfrm>
          <a:off x="5728848" y="1991502"/>
          <a:ext cx="1369144" cy="13691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5463DB-5479-4FD2-BEB3-EE8F5634FBC6}">
      <dsp:nvSpPr>
        <dsp:cNvPr id="0" name=""/>
        <dsp:cNvSpPr/>
      </dsp:nvSpPr>
      <dsp:spPr>
        <a:xfrm>
          <a:off x="6016369" y="2279022"/>
          <a:ext cx="794104" cy="794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301FEE3-9D30-4CB3-A077-A774C1C22E41}">
      <dsp:nvSpPr>
        <dsp:cNvPr id="0" name=""/>
        <dsp:cNvSpPr/>
      </dsp:nvSpPr>
      <dsp:spPr>
        <a:xfrm>
          <a:off x="7391381" y="1991502"/>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a:t>Scalability</a:t>
          </a:r>
          <a:r>
            <a:rPr lang="en-US" sz="1600" kern="1200"/>
            <a:t>: Jira is suitable for small teams as well as large organizations with complex projects, making it a versatile tool for Agile Scrum implementations.</a:t>
          </a:r>
        </a:p>
      </dsp:txBody>
      <dsp:txXfrm>
        <a:off x="7391381" y="1991502"/>
        <a:ext cx="3227270" cy="136914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3" name="Text Box 1"/>
          <p:cNvSpPr txBox="1"/>
          <p:nvPr/>
        </p:nvSpPr>
        <p:spPr>
          <a:xfrm>
            <a:off x="3886200" y="8686800"/>
            <a:ext cx="2971800" cy="457200"/>
          </a:xfrm>
          <a:prstGeom prst="rect">
            <a:avLst/>
          </a:prstGeom>
          <a:noFill/>
          <a:ln cap="flat">
            <a:noFill/>
            <a:round/>
          </a:ln>
          <a:effectLst/>
        </p:spPr>
        <p:txBody>
          <a:bodyPr wrap="square" lIns="90000" tIns="46800" rIns="90000" bIns="46800" anchor="b"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algn="r" rtl="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1B66FD42-9DE4-4B23-8556-B7B0F4EB5DB7}" type="slidenum">
              <a:rPr lang="en-US" altLang="en-US" sz="1200">
                <a:ea typeface="Lucida Sans Unicode" charset="0"/>
              </a:rPr>
              <a:t>22</a:t>
            </a:fld>
            <a:endParaRPr lang="en-US" altLang="en-US" sz="1200">
              <a:ea typeface="Lucida Sans Unicode" charset="0"/>
            </a:endParaRPr>
          </a:p>
        </p:txBody>
      </p:sp>
      <p:sp>
        <p:nvSpPr>
          <p:cNvPr id="13314" name="Text Box 2"/>
          <p:cNvSpPr txBox="1"/>
          <p:nvPr/>
        </p:nvSpPr>
        <p:spPr>
          <a:xfrm>
            <a:off x="0" y="8686800"/>
            <a:ext cx="2971800" cy="457200"/>
          </a:xfrm>
          <a:prstGeom prst="rect">
            <a:avLst/>
          </a:prstGeom>
          <a:noFill/>
          <a:ln cap="flat">
            <a:noFill/>
            <a:round/>
          </a:ln>
          <a:effectLst/>
        </p:spPr>
        <p:txBody>
          <a:bodyPr wrap="square" lIns="90000" tIns="46800" rIns="90000" bIns="46800" anchor="b"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rtl="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US" altLang="en-US" sz="1200">
              <a:ea typeface="Lucida Sans Unicode" charset="0"/>
            </a:endParaRPr>
          </a:p>
        </p:txBody>
      </p:sp>
      <p:sp>
        <p:nvSpPr>
          <p:cNvPr id="13315" name="Text Box 3"/>
          <p:cNvSpPr txBox="1"/>
          <p:nvPr/>
        </p:nvSpPr>
        <p:spPr>
          <a:xfrm>
            <a:off x="0" y="0"/>
            <a:ext cx="2971800" cy="457200"/>
          </a:xfrm>
          <a:prstGeom prst="rect">
            <a:avLst/>
          </a:prstGeom>
          <a:noFill/>
          <a:ln cap="flat">
            <a:noFill/>
            <a:round/>
          </a:ln>
          <a:effectLst/>
        </p:spPr>
        <p:txBody>
          <a:bodyPr wrap="square" lIns="90000" tIns="46800" rIns="90000" bIns="46800" anchor="t"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rtl="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US" altLang="en-US" sz="1200">
              <a:ea typeface="Lucida Sans Unicode" charset="0"/>
            </a:endParaRPr>
          </a:p>
        </p:txBody>
      </p:sp>
      <p:sp>
        <p:nvSpPr>
          <p:cNvPr id="13316" name="Text Box 4"/>
          <p:cNvSpPr txBox="1"/>
          <p:nvPr/>
        </p:nvSpPr>
        <p:spPr>
          <a:xfrm>
            <a:off x="3886200" y="0"/>
            <a:ext cx="2971800" cy="457200"/>
          </a:xfrm>
          <a:prstGeom prst="rect">
            <a:avLst/>
          </a:prstGeom>
          <a:noFill/>
          <a:ln cap="flat">
            <a:noFill/>
            <a:round/>
          </a:ln>
          <a:effectLst/>
        </p:spPr>
        <p:txBody>
          <a:bodyPr wrap="square" lIns="90000" tIns="46800" rIns="90000" bIns="46800" anchor="t"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algn="r" rtl="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D86AA8A2-6FED-42A3-AB47-FC6FD91F4335}" type="datetime1">
              <a:rPr lang="en-US" altLang="en-US" sz="1200">
                <a:ea typeface="Lucida Sans Unicode" charset="0"/>
              </a:rPr>
              <a:t>10/8/2023</a:t>
            </a:fld>
            <a:endParaRPr lang="en-US" altLang="en-US" sz="1200">
              <a:ea typeface="Lucida Sans Unicode" charset="0"/>
            </a:endParaRPr>
          </a:p>
        </p:txBody>
      </p:sp>
      <p:sp>
        <p:nvSpPr>
          <p:cNvPr id="13317" name="Text Box 5"/>
          <p:cNvSpPr txBox="1">
            <a:spLocks noGrp="1" noRot="1" noChangeAspect="1"/>
          </p:cNvSpPr>
          <p:nvPr>
            <p:ph type="sldImg"/>
          </p:nvPr>
        </p:nvSpPr>
        <p:spPr>
          <a:xfrm>
            <a:off x="3363913" y="2366963"/>
            <a:ext cx="1587" cy="1587"/>
          </a:xfrm>
          <a:prstGeom prst="rect">
            <a:avLst/>
          </a:prstGeom>
          <a:solidFill>
            <a:srgbClr val="FFFFFF"/>
          </a:solidFill>
          <a:ln>
            <a:solidFill>
              <a:prstClr val="black"/>
            </a:solidFill>
            <a:miter lim="800000"/>
          </a:ln>
          <a:effectLst/>
        </p:spPr>
      </p:sp>
      <p:sp>
        <p:nvSpPr>
          <p:cNvPr id="13318" name="Text Box 6"/>
          <p:cNvSpPr txBox="1">
            <a:spLocks noGrp="1"/>
          </p:cNvSpPr>
          <p:nvPr>
            <p:ph type="body" idx="1"/>
          </p:nvPr>
        </p:nvSpPr>
        <p:spPr>
          <a:xfrm>
            <a:off x="914400" y="4343400"/>
            <a:ext cx="5029200" cy="4114800"/>
          </a:xfrm>
          <a:prstGeom prst="rect">
            <a:avLst/>
          </a:prstGeom>
          <a:noFill/>
          <a:ln cap="flat">
            <a:noFill/>
            <a:round/>
          </a:ln>
          <a:effectLst/>
        </p:spPr>
        <p:txBody>
          <a:bodyPr wrap="none" anchor="ctr" anchorCtr="0"/>
          <a:lstStyle>
            <a:lvl1pPr marL="0" indent="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1pPr>
            <a:lvl2pPr marL="742950" indent="-28575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2pPr>
            <a:lvl3pPr marL="1143000" indent="-22860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3pPr>
            <a:lvl4pPr marL="1600200" indent="-22860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4pPr>
            <a:lvl5pPr marL="2057400" indent="-22860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5pPr>
          </a:lstStyle>
          <a:p>
            <a:endParaRPr/>
          </a:p>
        </p:txBody>
      </p:sp>
      <p:sp>
        <p:nvSpPr>
          <p:cNvPr id="13319" name="Rectangle 3"/>
          <p:cNvSpPr>
            <a:spLocks noGrp="1"/>
          </p:cNvSpPr>
          <p:nvPr>
            <p:ph type="hdr" idx="2"/>
          </p:nvPr>
        </p:nvSpPr>
        <p:spPr/>
        <p:txBody>
          <a:bodyPr wrap="square" lIns="90000" tIns="46800" rIns="90000" bIns="46800" anchor="t" anchorCtr="0"/>
          <a:lstStyle>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6B7723DE-3AD7-4A12-942C-BF23661A46DD}" type="header">
              <a:rPr lang="en-US" altLang="en-US" sz="1200">
                <a:ea typeface="Lucida Sans Unicode" charset="0"/>
              </a:rPr>
              <a:t>​</a:t>
            </a:fld>
            <a:endParaRPr lang="en-US" altLang="en-US" sz="1200">
              <a:ea typeface="Lucida Sans Unicode" charset="0"/>
            </a:endParaRPr>
          </a:p>
        </p:txBody>
      </p:sp>
      <p:sp>
        <p:nvSpPr>
          <p:cNvPr id="13320" name="Rectangle 4"/>
          <p:cNvSpPr>
            <a:spLocks noGrp="1"/>
          </p:cNvSpPr>
          <p:nvPr>
            <p:ph type="dt" idx="10"/>
          </p:nvPr>
        </p:nvSpPr>
        <p:spPr/>
        <p:txBody>
          <a:bodyPr wrap="square" lIns="90000" tIns="46800" rIns="90000" bIns="46800" anchor="t"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algn="r"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US" altLang="en-US" sz="1200">
              <a:ea typeface="Lucida Sans Unicode" charset="0"/>
            </a:endParaRPr>
          </a:p>
        </p:txBody>
      </p:sp>
      <p:sp>
        <p:nvSpPr>
          <p:cNvPr id="13321" name="Rectangle 7"/>
          <p:cNvSpPr>
            <a:spLocks noGrp="1"/>
          </p:cNvSpPr>
          <p:nvPr>
            <p:ph type="ftr" idx="11"/>
          </p:nvPr>
        </p:nvSpPr>
        <p:spPr/>
        <p:txBody>
          <a:bodyPr wrap="square" lIns="90000" tIns="46800" rIns="90000" bIns="46800" anchor="b"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B8C4DEEE-5C15-4552-B50B-295EF0CB8CF0}" type="footer">
              <a:rPr lang="en-US" altLang="en-US" sz="1200">
                <a:ea typeface="Lucida Sans Unicode" charset="0"/>
              </a:rPr>
              <a:t>​</a:t>
            </a:fld>
            <a:endParaRPr lang="en-US" altLang="en-US" sz="1200">
              <a:ea typeface="Lucida Sans Unicode" charset="0"/>
            </a:endParaRPr>
          </a:p>
        </p:txBody>
      </p:sp>
      <p:sp>
        <p:nvSpPr>
          <p:cNvPr id="13322" name="Rectangle 8"/>
          <p:cNvSpPr>
            <a:spLocks noGrp="1"/>
          </p:cNvSpPr>
          <p:nvPr>
            <p:ph type="sldNum" idx="12"/>
          </p:nvPr>
        </p:nvSpPr>
        <p:spPr/>
        <p:txBody>
          <a:bodyPr wrap="square" lIns="90000" tIns="46800" rIns="90000" bIns="46800" anchor="b"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algn="r"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8AC7BED9-6792-4A02-AD7B-3CB5F3F6B13F}" type="slidenum">
              <a:rPr lang="en-US" altLang="en-US" sz="1200">
                <a:ea typeface="Lucida Sans Unicode" charset="0"/>
              </a:rPr>
              <a:t>22</a:t>
            </a:fld>
            <a:endParaRPr lang="en-US" altLang="en-US" sz="1200">
              <a:ea typeface="Lucida Sans Unicode"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7" name="Text Box 1"/>
          <p:cNvSpPr txBox="1"/>
          <p:nvPr/>
        </p:nvSpPr>
        <p:spPr>
          <a:xfrm>
            <a:off x="3886200" y="8686800"/>
            <a:ext cx="2971800" cy="457200"/>
          </a:xfrm>
          <a:prstGeom prst="rect">
            <a:avLst/>
          </a:prstGeom>
          <a:noFill/>
          <a:ln cap="flat">
            <a:noFill/>
            <a:round/>
          </a:ln>
          <a:effectLst/>
        </p:spPr>
        <p:txBody>
          <a:bodyPr wrap="square" lIns="90000" tIns="46800" rIns="90000" bIns="46800" anchor="b"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algn="r" rtl="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137F005A-5414-4390-A2FB-6D9D2B28B9E6}" type="slidenum">
              <a:rPr lang="en-US" altLang="en-US" sz="1200">
                <a:ea typeface="Lucida Sans Unicode" charset="0"/>
              </a:rPr>
              <a:t>23</a:t>
            </a:fld>
            <a:endParaRPr lang="en-US" altLang="en-US" sz="1200">
              <a:ea typeface="Lucida Sans Unicode" charset="0"/>
            </a:endParaRPr>
          </a:p>
        </p:txBody>
      </p:sp>
      <p:sp>
        <p:nvSpPr>
          <p:cNvPr id="14338" name="Text Box 2"/>
          <p:cNvSpPr txBox="1"/>
          <p:nvPr/>
        </p:nvSpPr>
        <p:spPr>
          <a:xfrm>
            <a:off x="0" y="8686800"/>
            <a:ext cx="2971800" cy="457200"/>
          </a:xfrm>
          <a:prstGeom prst="rect">
            <a:avLst/>
          </a:prstGeom>
          <a:noFill/>
          <a:ln cap="flat">
            <a:noFill/>
            <a:round/>
          </a:ln>
          <a:effectLst/>
        </p:spPr>
        <p:txBody>
          <a:bodyPr wrap="square" lIns="90000" tIns="46800" rIns="90000" bIns="46800" anchor="b"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rtl="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US" altLang="en-US" sz="1200">
              <a:ea typeface="Lucida Sans Unicode" charset="0"/>
            </a:endParaRPr>
          </a:p>
        </p:txBody>
      </p:sp>
      <p:sp>
        <p:nvSpPr>
          <p:cNvPr id="14339" name="Text Box 3"/>
          <p:cNvSpPr txBox="1"/>
          <p:nvPr/>
        </p:nvSpPr>
        <p:spPr>
          <a:xfrm>
            <a:off x="0" y="0"/>
            <a:ext cx="2971800" cy="457200"/>
          </a:xfrm>
          <a:prstGeom prst="rect">
            <a:avLst/>
          </a:prstGeom>
          <a:noFill/>
          <a:ln cap="flat">
            <a:noFill/>
            <a:round/>
          </a:ln>
          <a:effectLst/>
        </p:spPr>
        <p:txBody>
          <a:bodyPr wrap="square" lIns="90000" tIns="46800" rIns="90000" bIns="46800" anchor="t"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rtl="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US" altLang="en-US" sz="1200">
              <a:ea typeface="Lucida Sans Unicode" charset="0"/>
            </a:endParaRPr>
          </a:p>
        </p:txBody>
      </p:sp>
      <p:sp>
        <p:nvSpPr>
          <p:cNvPr id="14340" name="Text Box 4"/>
          <p:cNvSpPr txBox="1"/>
          <p:nvPr/>
        </p:nvSpPr>
        <p:spPr>
          <a:xfrm>
            <a:off x="3886200" y="0"/>
            <a:ext cx="2971800" cy="457200"/>
          </a:xfrm>
          <a:prstGeom prst="rect">
            <a:avLst/>
          </a:prstGeom>
          <a:noFill/>
          <a:ln cap="flat">
            <a:noFill/>
            <a:round/>
          </a:ln>
          <a:effectLst/>
        </p:spPr>
        <p:txBody>
          <a:bodyPr wrap="square" lIns="90000" tIns="46800" rIns="90000" bIns="46800" anchor="t"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algn="r" rtl="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30926D05-0DFE-4F19-A5AA-F9154DCE96A2}" type="datetime1">
              <a:rPr lang="en-US" altLang="en-US" sz="1200">
                <a:ea typeface="Lucida Sans Unicode" charset="0"/>
              </a:rPr>
              <a:t>10/8/2023</a:t>
            </a:fld>
            <a:endParaRPr lang="en-US" altLang="en-US" sz="1200">
              <a:ea typeface="Lucida Sans Unicode" charset="0"/>
            </a:endParaRPr>
          </a:p>
        </p:txBody>
      </p:sp>
      <p:sp>
        <p:nvSpPr>
          <p:cNvPr id="14341" name="Text Box 5"/>
          <p:cNvSpPr txBox="1">
            <a:spLocks noGrp="1" noRot="1" noChangeAspect="1"/>
          </p:cNvSpPr>
          <p:nvPr>
            <p:ph type="sldImg"/>
          </p:nvPr>
        </p:nvSpPr>
        <p:spPr>
          <a:xfrm>
            <a:off x="3363913" y="2366963"/>
            <a:ext cx="1587" cy="1587"/>
          </a:xfrm>
          <a:prstGeom prst="rect">
            <a:avLst/>
          </a:prstGeom>
          <a:solidFill>
            <a:srgbClr val="FFFFFF"/>
          </a:solidFill>
          <a:ln>
            <a:solidFill>
              <a:prstClr val="black"/>
            </a:solidFill>
            <a:miter lim="800000"/>
          </a:ln>
          <a:effectLst/>
        </p:spPr>
      </p:sp>
      <p:sp>
        <p:nvSpPr>
          <p:cNvPr id="14342" name="Text Box 6"/>
          <p:cNvSpPr txBox="1">
            <a:spLocks noGrp="1"/>
          </p:cNvSpPr>
          <p:nvPr>
            <p:ph type="body" idx="1"/>
          </p:nvPr>
        </p:nvSpPr>
        <p:spPr>
          <a:xfrm>
            <a:off x="914400" y="4338638"/>
            <a:ext cx="5029200" cy="4133850"/>
          </a:xfrm>
          <a:prstGeom prst="rect">
            <a:avLst/>
          </a:prstGeom>
          <a:solidFill>
            <a:srgbClr val="FFFFFF"/>
          </a:solidFill>
          <a:ln w="9360" cap="sq">
            <a:solidFill>
              <a:srgbClr val="000000"/>
            </a:solidFill>
            <a:miter lim="800000"/>
          </a:ln>
          <a:effectLst/>
        </p:spPr>
        <p:txBody>
          <a:bodyPr wrap="none" anchor="ctr" anchorCtr="0"/>
          <a:lstStyle>
            <a:lvl1pPr marL="0" indent="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1pPr>
            <a:lvl2pPr marL="742950" indent="-28575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2pPr>
            <a:lvl3pPr marL="1143000" indent="-22860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3pPr>
            <a:lvl4pPr marL="1600200" indent="-22860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4pPr>
            <a:lvl5pPr marL="2057400" indent="-22860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5pPr>
          </a:lstStyle>
          <a:p>
            <a:endParaRPr/>
          </a:p>
        </p:txBody>
      </p:sp>
      <p:sp>
        <p:nvSpPr>
          <p:cNvPr id="14343" name="Rectangle 3"/>
          <p:cNvSpPr>
            <a:spLocks noGrp="1"/>
          </p:cNvSpPr>
          <p:nvPr>
            <p:ph type="hdr" idx="2"/>
          </p:nvPr>
        </p:nvSpPr>
        <p:spPr/>
        <p:txBody>
          <a:bodyPr wrap="square" lIns="90000" tIns="46800" rIns="90000" bIns="46800" anchor="t" anchorCtr="0"/>
          <a:lstStyle>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4863DA58-3C2B-4D1C-8759-618D54D8C8EB}" type="header">
              <a:rPr lang="en-US" altLang="en-US" sz="1200">
                <a:ea typeface="Lucida Sans Unicode" charset="0"/>
              </a:rPr>
              <a:t>​</a:t>
            </a:fld>
            <a:endParaRPr lang="en-US" altLang="en-US" sz="1200">
              <a:ea typeface="Lucida Sans Unicode" charset="0"/>
            </a:endParaRPr>
          </a:p>
        </p:txBody>
      </p:sp>
      <p:sp>
        <p:nvSpPr>
          <p:cNvPr id="14344" name="Rectangle 4"/>
          <p:cNvSpPr>
            <a:spLocks noGrp="1"/>
          </p:cNvSpPr>
          <p:nvPr>
            <p:ph type="dt" idx="10"/>
          </p:nvPr>
        </p:nvSpPr>
        <p:spPr/>
        <p:txBody>
          <a:bodyPr wrap="square" lIns="90000" tIns="46800" rIns="90000" bIns="46800" anchor="t"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algn="r"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US" altLang="en-US" sz="1200">
              <a:ea typeface="Lucida Sans Unicode" charset="0"/>
            </a:endParaRPr>
          </a:p>
        </p:txBody>
      </p:sp>
      <p:sp>
        <p:nvSpPr>
          <p:cNvPr id="14345" name="Rectangle 7"/>
          <p:cNvSpPr>
            <a:spLocks noGrp="1"/>
          </p:cNvSpPr>
          <p:nvPr>
            <p:ph type="ftr" idx="11"/>
          </p:nvPr>
        </p:nvSpPr>
        <p:spPr/>
        <p:txBody>
          <a:bodyPr wrap="square" lIns="90000" tIns="46800" rIns="90000" bIns="46800" anchor="b"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3EC3B037-4AA7-413A-9E8E-A014A4E17A49}" type="footer">
              <a:rPr lang="en-US" altLang="en-US" sz="1200">
                <a:ea typeface="Lucida Sans Unicode" charset="0"/>
              </a:rPr>
              <a:t>​</a:t>
            </a:fld>
            <a:endParaRPr lang="en-US" altLang="en-US" sz="1200">
              <a:ea typeface="Lucida Sans Unicode" charset="0"/>
            </a:endParaRPr>
          </a:p>
        </p:txBody>
      </p:sp>
      <p:sp>
        <p:nvSpPr>
          <p:cNvPr id="14346" name="Rectangle 8"/>
          <p:cNvSpPr>
            <a:spLocks noGrp="1"/>
          </p:cNvSpPr>
          <p:nvPr>
            <p:ph type="sldNum" idx="12"/>
          </p:nvPr>
        </p:nvSpPr>
        <p:spPr/>
        <p:txBody>
          <a:bodyPr wrap="square" lIns="90000" tIns="46800" rIns="90000" bIns="46800" anchor="b"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algn="r"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16D32F41-D3D7-4D87-A1FC-1FE5DA33C527}" type="slidenum">
              <a:rPr lang="en-US" altLang="en-US" sz="1200">
                <a:ea typeface="Lucida Sans Unicode" charset="0"/>
              </a:rPr>
              <a:t>23</a:t>
            </a:fld>
            <a:endParaRPr lang="en-US" altLang="en-US" sz="1200">
              <a:ea typeface="Lucida Sans Unicode"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1" name="Text Box 1"/>
          <p:cNvSpPr txBox="1"/>
          <p:nvPr/>
        </p:nvSpPr>
        <p:spPr>
          <a:xfrm>
            <a:off x="3886200" y="8686800"/>
            <a:ext cx="2971800" cy="457200"/>
          </a:xfrm>
          <a:prstGeom prst="rect">
            <a:avLst/>
          </a:prstGeom>
          <a:noFill/>
          <a:ln cap="flat">
            <a:noFill/>
            <a:round/>
          </a:ln>
          <a:effectLst/>
        </p:spPr>
        <p:txBody>
          <a:bodyPr wrap="square" lIns="90000" tIns="46800" rIns="90000" bIns="46800" anchor="b"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algn="r" rtl="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F7B563AE-2CFC-4D5C-8814-C2E653615F59}" type="slidenum">
              <a:rPr lang="en-US" altLang="en-US" sz="1200">
                <a:ea typeface="Lucida Sans Unicode" charset="0"/>
              </a:rPr>
              <a:t>24</a:t>
            </a:fld>
            <a:endParaRPr lang="en-US" altLang="en-US" sz="1200">
              <a:ea typeface="Lucida Sans Unicode" charset="0"/>
            </a:endParaRPr>
          </a:p>
        </p:txBody>
      </p:sp>
      <p:sp>
        <p:nvSpPr>
          <p:cNvPr id="15362" name="Text Box 2"/>
          <p:cNvSpPr txBox="1"/>
          <p:nvPr/>
        </p:nvSpPr>
        <p:spPr>
          <a:xfrm>
            <a:off x="0" y="8686800"/>
            <a:ext cx="2971800" cy="457200"/>
          </a:xfrm>
          <a:prstGeom prst="rect">
            <a:avLst/>
          </a:prstGeom>
          <a:noFill/>
          <a:ln cap="flat">
            <a:noFill/>
            <a:round/>
          </a:ln>
          <a:effectLst/>
        </p:spPr>
        <p:txBody>
          <a:bodyPr wrap="square" lIns="90000" tIns="46800" rIns="90000" bIns="46800" anchor="b"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rtl="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US" altLang="en-US" sz="1200">
              <a:ea typeface="Lucida Sans Unicode" charset="0"/>
            </a:endParaRPr>
          </a:p>
        </p:txBody>
      </p:sp>
      <p:sp>
        <p:nvSpPr>
          <p:cNvPr id="15363" name="Text Box 3"/>
          <p:cNvSpPr txBox="1"/>
          <p:nvPr/>
        </p:nvSpPr>
        <p:spPr>
          <a:xfrm>
            <a:off x="0" y="0"/>
            <a:ext cx="2971800" cy="457200"/>
          </a:xfrm>
          <a:prstGeom prst="rect">
            <a:avLst/>
          </a:prstGeom>
          <a:noFill/>
          <a:ln cap="flat">
            <a:noFill/>
            <a:round/>
          </a:ln>
          <a:effectLst/>
        </p:spPr>
        <p:txBody>
          <a:bodyPr wrap="square" lIns="90000" tIns="46800" rIns="90000" bIns="46800" anchor="t"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rtl="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US" altLang="en-US" sz="1200">
              <a:ea typeface="Lucida Sans Unicode" charset="0"/>
            </a:endParaRPr>
          </a:p>
        </p:txBody>
      </p:sp>
      <p:sp>
        <p:nvSpPr>
          <p:cNvPr id="15364" name="Text Box 4"/>
          <p:cNvSpPr txBox="1"/>
          <p:nvPr/>
        </p:nvSpPr>
        <p:spPr>
          <a:xfrm>
            <a:off x="3886200" y="0"/>
            <a:ext cx="2971800" cy="457200"/>
          </a:xfrm>
          <a:prstGeom prst="rect">
            <a:avLst/>
          </a:prstGeom>
          <a:noFill/>
          <a:ln cap="flat">
            <a:noFill/>
            <a:round/>
          </a:ln>
          <a:effectLst/>
        </p:spPr>
        <p:txBody>
          <a:bodyPr wrap="square" lIns="90000" tIns="46800" rIns="90000" bIns="46800" anchor="t"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algn="r" rtl="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6049638B-48E6-4002-8A1A-16C8B43EE58B}" type="datetime1">
              <a:rPr lang="en-US" altLang="en-US" sz="1200">
                <a:ea typeface="Lucida Sans Unicode" charset="0"/>
              </a:rPr>
              <a:t>10/8/2023</a:t>
            </a:fld>
            <a:endParaRPr lang="en-US" altLang="en-US" sz="1200">
              <a:ea typeface="Lucida Sans Unicode" charset="0"/>
            </a:endParaRPr>
          </a:p>
        </p:txBody>
      </p:sp>
      <p:sp>
        <p:nvSpPr>
          <p:cNvPr id="15365" name="Text Box 5"/>
          <p:cNvSpPr txBox="1">
            <a:spLocks noGrp="1" noRot="1" noChangeAspect="1"/>
          </p:cNvSpPr>
          <p:nvPr>
            <p:ph type="sldImg"/>
          </p:nvPr>
        </p:nvSpPr>
        <p:spPr>
          <a:xfrm>
            <a:off x="3363913" y="2366963"/>
            <a:ext cx="1587" cy="1587"/>
          </a:xfrm>
          <a:prstGeom prst="rect">
            <a:avLst/>
          </a:prstGeom>
          <a:solidFill>
            <a:srgbClr val="FFFFFF"/>
          </a:solidFill>
          <a:ln>
            <a:solidFill>
              <a:prstClr val="black"/>
            </a:solidFill>
            <a:miter lim="800000"/>
          </a:ln>
          <a:effectLst/>
        </p:spPr>
      </p:sp>
      <p:sp>
        <p:nvSpPr>
          <p:cNvPr id="15366" name="Text Box 6"/>
          <p:cNvSpPr txBox="1">
            <a:spLocks noGrp="1"/>
          </p:cNvSpPr>
          <p:nvPr>
            <p:ph type="body" idx="1"/>
          </p:nvPr>
        </p:nvSpPr>
        <p:spPr>
          <a:xfrm>
            <a:off x="914400" y="4338638"/>
            <a:ext cx="5029200" cy="4133850"/>
          </a:xfrm>
          <a:prstGeom prst="rect">
            <a:avLst/>
          </a:prstGeom>
          <a:solidFill>
            <a:srgbClr val="FFFFFF"/>
          </a:solidFill>
          <a:ln w="9360" cap="sq">
            <a:solidFill>
              <a:srgbClr val="000000"/>
            </a:solidFill>
            <a:miter lim="800000"/>
          </a:ln>
          <a:effectLst/>
        </p:spPr>
        <p:txBody>
          <a:bodyPr wrap="none" anchor="ctr" anchorCtr="0"/>
          <a:lstStyle>
            <a:lvl1pPr marL="0" indent="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1pPr>
            <a:lvl2pPr marL="742950" indent="-28575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2pPr>
            <a:lvl3pPr marL="1143000" indent="-22860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3pPr>
            <a:lvl4pPr marL="1600200" indent="-22860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4pPr>
            <a:lvl5pPr marL="2057400" indent="-22860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5pPr>
          </a:lstStyle>
          <a:p>
            <a:endParaRPr/>
          </a:p>
        </p:txBody>
      </p:sp>
      <p:sp>
        <p:nvSpPr>
          <p:cNvPr id="15367" name="Rectangle 3"/>
          <p:cNvSpPr>
            <a:spLocks noGrp="1"/>
          </p:cNvSpPr>
          <p:nvPr>
            <p:ph type="hdr" idx="2"/>
          </p:nvPr>
        </p:nvSpPr>
        <p:spPr/>
        <p:txBody>
          <a:bodyPr wrap="square" lIns="90000" tIns="46800" rIns="90000" bIns="46800" anchor="t" anchorCtr="0"/>
          <a:lstStyle>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A843E4FB-1D23-4065-A6A4-56D00329FB97}" type="header">
              <a:rPr lang="en-US" altLang="en-US" sz="1200">
                <a:ea typeface="Lucida Sans Unicode" charset="0"/>
              </a:rPr>
              <a:t>​</a:t>
            </a:fld>
            <a:endParaRPr lang="en-US" altLang="en-US" sz="1200">
              <a:ea typeface="Lucida Sans Unicode" charset="0"/>
            </a:endParaRPr>
          </a:p>
        </p:txBody>
      </p:sp>
      <p:sp>
        <p:nvSpPr>
          <p:cNvPr id="15368" name="Rectangle 4"/>
          <p:cNvSpPr>
            <a:spLocks noGrp="1"/>
          </p:cNvSpPr>
          <p:nvPr>
            <p:ph type="dt" idx="10"/>
          </p:nvPr>
        </p:nvSpPr>
        <p:spPr/>
        <p:txBody>
          <a:bodyPr wrap="square" lIns="90000" tIns="46800" rIns="90000" bIns="46800" anchor="t"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algn="r"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US" altLang="en-US" sz="1200">
              <a:ea typeface="Lucida Sans Unicode" charset="0"/>
            </a:endParaRPr>
          </a:p>
        </p:txBody>
      </p:sp>
      <p:sp>
        <p:nvSpPr>
          <p:cNvPr id="15369" name="Rectangle 7"/>
          <p:cNvSpPr>
            <a:spLocks noGrp="1"/>
          </p:cNvSpPr>
          <p:nvPr>
            <p:ph type="ftr" idx="11"/>
          </p:nvPr>
        </p:nvSpPr>
        <p:spPr/>
        <p:txBody>
          <a:bodyPr wrap="square" lIns="90000" tIns="46800" rIns="90000" bIns="46800" anchor="b"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2E47D651-A4AC-4C3B-9EF9-801D0B68C029}" type="footer">
              <a:rPr lang="en-US" altLang="en-US" sz="1200">
                <a:ea typeface="Lucida Sans Unicode" charset="0"/>
              </a:rPr>
              <a:t>​</a:t>
            </a:fld>
            <a:endParaRPr lang="en-US" altLang="en-US" sz="1200">
              <a:ea typeface="Lucida Sans Unicode" charset="0"/>
            </a:endParaRPr>
          </a:p>
        </p:txBody>
      </p:sp>
      <p:sp>
        <p:nvSpPr>
          <p:cNvPr id="15370" name="Rectangle 8"/>
          <p:cNvSpPr>
            <a:spLocks noGrp="1"/>
          </p:cNvSpPr>
          <p:nvPr>
            <p:ph type="sldNum" idx="12"/>
          </p:nvPr>
        </p:nvSpPr>
        <p:spPr/>
        <p:txBody>
          <a:bodyPr wrap="square" lIns="90000" tIns="46800" rIns="90000" bIns="46800" anchor="b"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algn="r"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BC564556-9CD4-41BA-9874-253E67287E7B}" type="slidenum">
              <a:rPr lang="en-US" altLang="en-US" sz="1200">
                <a:ea typeface="Lucida Sans Unicode" charset="0"/>
              </a:rPr>
              <a:t>24</a:t>
            </a:fld>
            <a:endParaRPr lang="en-US" altLang="en-US" sz="1200">
              <a:ea typeface="Lucida Sans Unicode"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Text Box 1"/>
          <p:cNvSpPr txBox="1"/>
          <p:nvPr/>
        </p:nvSpPr>
        <p:spPr>
          <a:xfrm>
            <a:off x="3886200" y="8686800"/>
            <a:ext cx="2971800" cy="457200"/>
          </a:xfrm>
          <a:prstGeom prst="rect">
            <a:avLst/>
          </a:prstGeom>
          <a:noFill/>
          <a:ln cap="flat">
            <a:noFill/>
            <a:round/>
          </a:ln>
          <a:effectLst/>
        </p:spPr>
        <p:txBody>
          <a:bodyPr wrap="square" lIns="90000" tIns="46800" rIns="90000" bIns="46800" anchor="b"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algn="r" rtl="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C9832127-FAB9-4B68-AE3C-F68A8C456A4F}" type="slidenum">
              <a:rPr lang="en-US" altLang="en-US" sz="1200">
                <a:ea typeface="Lucida Sans Unicode" charset="0"/>
              </a:rPr>
              <a:t>25</a:t>
            </a:fld>
            <a:endParaRPr lang="en-US" altLang="en-US" sz="1200">
              <a:ea typeface="Lucida Sans Unicode" charset="0"/>
            </a:endParaRPr>
          </a:p>
        </p:txBody>
      </p:sp>
      <p:sp>
        <p:nvSpPr>
          <p:cNvPr id="16386" name="Text Box 2"/>
          <p:cNvSpPr txBox="1"/>
          <p:nvPr/>
        </p:nvSpPr>
        <p:spPr>
          <a:xfrm>
            <a:off x="0" y="8686800"/>
            <a:ext cx="2971800" cy="457200"/>
          </a:xfrm>
          <a:prstGeom prst="rect">
            <a:avLst/>
          </a:prstGeom>
          <a:noFill/>
          <a:ln cap="flat">
            <a:noFill/>
            <a:round/>
          </a:ln>
          <a:effectLst/>
        </p:spPr>
        <p:txBody>
          <a:bodyPr wrap="square" lIns="90000" tIns="46800" rIns="90000" bIns="46800" anchor="b"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rtl="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US" altLang="en-US" sz="1200">
              <a:ea typeface="Lucida Sans Unicode" charset="0"/>
            </a:endParaRPr>
          </a:p>
        </p:txBody>
      </p:sp>
      <p:sp>
        <p:nvSpPr>
          <p:cNvPr id="16387" name="Text Box 3"/>
          <p:cNvSpPr txBox="1"/>
          <p:nvPr/>
        </p:nvSpPr>
        <p:spPr>
          <a:xfrm>
            <a:off x="0" y="0"/>
            <a:ext cx="2971800" cy="457200"/>
          </a:xfrm>
          <a:prstGeom prst="rect">
            <a:avLst/>
          </a:prstGeom>
          <a:noFill/>
          <a:ln cap="flat">
            <a:noFill/>
            <a:round/>
          </a:ln>
          <a:effectLst/>
        </p:spPr>
        <p:txBody>
          <a:bodyPr wrap="square" lIns="90000" tIns="46800" rIns="90000" bIns="46800" anchor="t"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rtl="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US" altLang="en-US" sz="1200">
              <a:ea typeface="Lucida Sans Unicode" charset="0"/>
            </a:endParaRPr>
          </a:p>
        </p:txBody>
      </p:sp>
      <p:sp>
        <p:nvSpPr>
          <p:cNvPr id="16388" name="Text Box 4"/>
          <p:cNvSpPr txBox="1"/>
          <p:nvPr/>
        </p:nvSpPr>
        <p:spPr>
          <a:xfrm>
            <a:off x="3886200" y="0"/>
            <a:ext cx="2971800" cy="457200"/>
          </a:xfrm>
          <a:prstGeom prst="rect">
            <a:avLst/>
          </a:prstGeom>
          <a:noFill/>
          <a:ln cap="flat">
            <a:noFill/>
            <a:round/>
          </a:ln>
          <a:effectLst/>
        </p:spPr>
        <p:txBody>
          <a:bodyPr wrap="square" lIns="90000" tIns="46800" rIns="90000" bIns="46800" anchor="t"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algn="r" rtl="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5BAC26C5-084B-454B-904A-D66DE5C2512F}" type="datetime1">
              <a:rPr lang="en-US" altLang="en-US" sz="1200">
                <a:ea typeface="Lucida Sans Unicode" charset="0"/>
              </a:rPr>
              <a:t>10/8/2023</a:t>
            </a:fld>
            <a:endParaRPr lang="en-US" altLang="en-US" sz="1200">
              <a:ea typeface="Lucida Sans Unicode" charset="0"/>
            </a:endParaRPr>
          </a:p>
        </p:txBody>
      </p:sp>
      <p:sp>
        <p:nvSpPr>
          <p:cNvPr id="16389" name="Text Box 5"/>
          <p:cNvSpPr txBox="1">
            <a:spLocks noGrp="1" noRot="1" noChangeAspect="1"/>
          </p:cNvSpPr>
          <p:nvPr>
            <p:ph type="sldImg"/>
          </p:nvPr>
        </p:nvSpPr>
        <p:spPr>
          <a:xfrm>
            <a:off x="3363913" y="2366963"/>
            <a:ext cx="1587" cy="1587"/>
          </a:xfrm>
          <a:prstGeom prst="rect">
            <a:avLst/>
          </a:prstGeom>
          <a:solidFill>
            <a:srgbClr val="FFFFFF"/>
          </a:solidFill>
          <a:ln>
            <a:solidFill>
              <a:prstClr val="black"/>
            </a:solidFill>
            <a:miter lim="800000"/>
          </a:ln>
          <a:effectLst/>
        </p:spPr>
      </p:sp>
      <p:sp>
        <p:nvSpPr>
          <p:cNvPr id="16390" name="Text Box 6"/>
          <p:cNvSpPr txBox="1">
            <a:spLocks noGrp="1"/>
          </p:cNvSpPr>
          <p:nvPr>
            <p:ph type="body" idx="1"/>
          </p:nvPr>
        </p:nvSpPr>
        <p:spPr>
          <a:xfrm>
            <a:off x="914400" y="4343400"/>
            <a:ext cx="5029200" cy="4114800"/>
          </a:xfrm>
          <a:prstGeom prst="rect">
            <a:avLst/>
          </a:prstGeom>
          <a:solidFill>
            <a:srgbClr val="FFFFFF"/>
          </a:solidFill>
          <a:ln w="9360" cap="sq">
            <a:solidFill>
              <a:srgbClr val="000000"/>
            </a:solidFill>
            <a:miter lim="800000"/>
          </a:ln>
          <a:effectLst/>
        </p:spPr>
        <p:txBody>
          <a:bodyPr wrap="square" lIns="90000" tIns="45000" rIns="90000" bIns="45000" anchor="t" anchorCtr="0"/>
          <a:lstStyle>
            <a:lvl1pPr marL="0" indent="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1pPr>
            <a:lvl2pPr marL="742950" indent="-28575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2pPr>
            <a:lvl3pPr marL="1143000" indent="-22860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3pPr>
            <a:lvl4pPr marL="1600200" indent="-22860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4pPr>
            <a:lvl5pPr marL="2057400" indent="-22860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5pPr>
          </a:lstStyle>
          <a:p>
            <a:pPr marL="0" lvl="0" indent="0" algn="just" eaLnBrk="1" hangingPunct="1">
              <a:lnSpc>
                <a:spcPct val="100000"/>
              </a:lnSpc>
              <a:spcBef>
                <a:spcPts val="450"/>
              </a:spcBef>
              <a:spcAft>
                <a:spcPct val="0"/>
              </a:spcAft>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r>
              <a:rPr lang="en-IN" altLang="en-US">
                <a:latin typeface="Arial Unicode MS" pitchFamily="32" charset="0"/>
                <a:ea typeface="Arial Unicode MS" pitchFamily="32" charset="0"/>
              </a:rPr>
              <a:t>Having scalar values also means that all instances of a record type must contain the same number of fields.</a:t>
            </a:r>
          </a:p>
          <a:p>
            <a:pPr marL="0" lvl="0" indent="0" algn="just" eaLnBrk="1" hangingPunct="1">
              <a:lnSpc>
                <a:spcPct val="100000"/>
              </a:lnSpc>
              <a:spcBef>
                <a:spcPts val="450"/>
              </a:spcBef>
              <a:spcAft>
                <a:spcPct val="0"/>
              </a:spcAft>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r>
              <a:rPr lang="en-IN" altLang="en-US">
                <a:latin typeface="Arial Unicode MS" pitchFamily="32" charset="0"/>
                <a:ea typeface="Arial Unicode MS" pitchFamily="32" charset="0"/>
              </a:rPr>
              <a:t>A table not in first normal form is called un normalized</a:t>
            </a:r>
          </a:p>
          <a:p>
            <a:pPr marL="0" lvl="0" indent="0" algn="l" eaLnBrk="1" hangingPunct="1">
              <a:lnSpc>
                <a:spcPct val="100000"/>
              </a:lnSpc>
              <a:spcBef>
                <a:spcPts val="450"/>
              </a:spcBef>
              <a:spcAft>
                <a:spcPct val="0"/>
              </a:spcAft>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IN" altLang="en-US">
              <a:latin typeface="Arial Unicode MS" pitchFamily="32" charset="0"/>
              <a:ea typeface="Arial Unicode MS" pitchFamily="32" charset="0"/>
            </a:endParaRPr>
          </a:p>
        </p:txBody>
      </p:sp>
      <p:sp>
        <p:nvSpPr>
          <p:cNvPr id="16391" name="Rectangle 3"/>
          <p:cNvSpPr>
            <a:spLocks noGrp="1"/>
          </p:cNvSpPr>
          <p:nvPr>
            <p:ph type="hdr" idx="2"/>
          </p:nvPr>
        </p:nvSpPr>
        <p:spPr/>
        <p:txBody>
          <a:bodyPr wrap="square" lIns="90000" tIns="46800" rIns="90000" bIns="46800" anchor="t" anchorCtr="0"/>
          <a:lstStyle>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2F668419-361D-4B7E-9BB0-54A0F9604202}" type="header">
              <a:rPr lang="en-US" altLang="en-US" sz="1200">
                <a:ea typeface="Lucida Sans Unicode" charset="0"/>
              </a:rPr>
              <a:t>​</a:t>
            </a:fld>
            <a:endParaRPr lang="en-US" altLang="en-US" sz="1200">
              <a:ea typeface="Lucida Sans Unicode" charset="0"/>
            </a:endParaRPr>
          </a:p>
        </p:txBody>
      </p:sp>
      <p:sp>
        <p:nvSpPr>
          <p:cNvPr id="16392" name="Rectangle 4"/>
          <p:cNvSpPr>
            <a:spLocks noGrp="1"/>
          </p:cNvSpPr>
          <p:nvPr>
            <p:ph type="dt" idx="10"/>
          </p:nvPr>
        </p:nvSpPr>
        <p:spPr/>
        <p:txBody>
          <a:bodyPr wrap="square" lIns="90000" tIns="46800" rIns="90000" bIns="46800" anchor="t"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algn="r"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US" altLang="en-US" sz="1200">
              <a:ea typeface="Lucida Sans Unicode" charset="0"/>
            </a:endParaRPr>
          </a:p>
        </p:txBody>
      </p:sp>
      <p:sp>
        <p:nvSpPr>
          <p:cNvPr id="16393" name="Rectangle 7"/>
          <p:cNvSpPr>
            <a:spLocks noGrp="1"/>
          </p:cNvSpPr>
          <p:nvPr>
            <p:ph type="ftr" idx="11"/>
          </p:nvPr>
        </p:nvSpPr>
        <p:spPr/>
        <p:txBody>
          <a:bodyPr wrap="square" lIns="90000" tIns="46800" rIns="90000" bIns="46800" anchor="b"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C0812954-D226-41E0-804F-6E1B3A1CCA76}" type="footer">
              <a:rPr lang="en-US" altLang="en-US" sz="1200">
                <a:ea typeface="Lucida Sans Unicode" charset="0"/>
              </a:rPr>
              <a:t>​</a:t>
            </a:fld>
            <a:endParaRPr lang="en-US" altLang="en-US" sz="1200">
              <a:ea typeface="Lucida Sans Unicode" charset="0"/>
            </a:endParaRPr>
          </a:p>
        </p:txBody>
      </p:sp>
      <p:sp>
        <p:nvSpPr>
          <p:cNvPr id="16394" name="Rectangle 8"/>
          <p:cNvSpPr>
            <a:spLocks noGrp="1"/>
          </p:cNvSpPr>
          <p:nvPr>
            <p:ph type="sldNum" idx="12"/>
          </p:nvPr>
        </p:nvSpPr>
        <p:spPr/>
        <p:txBody>
          <a:bodyPr wrap="square" lIns="90000" tIns="46800" rIns="90000" bIns="46800" anchor="b"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algn="r"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6E5B5A15-F184-482F-A4B5-275E30260576}" type="slidenum">
              <a:rPr lang="en-US" altLang="en-US" sz="1200">
                <a:ea typeface="Lucida Sans Unicode" charset="0"/>
              </a:rPr>
              <a:t>25</a:t>
            </a:fld>
            <a:endParaRPr lang="en-US" altLang="en-US" sz="1200">
              <a:ea typeface="Lucida Sans Unico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9" name="Text Box 1"/>
          <p:cNvSpPr txBox="1"/>
          <p:nvPr/>
        </p:nvSpPr>
        <p:spPr>
          <a:xfrm>
            <a:off x="3886200" y="8686800"/>
            <a:ext cx="2971800" cy="457200"/>
          </a:xfrm>
          <a:prstGeom prst="rect">
            <a:avLst/>
          </a:prstGeom>
          <a:noFill/>
          <a:ln cap="flat">
            <a:noFill/>
            <a:round/>
          </a:ln>
          <a:effectLst/>
        </p:spPr>
        <p:txBody>
          <a:bodyPr wrap="square" lIns="90000" tIns="46800" rIns="90000" bIns="46800" anchor="b"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algn="r" rtl="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5C8E9BF4-24D8-43B3-93F9-4042AD082663}" type="slidenum">
              <a:rPr lang="en-US" altLang="en-US" sz="1200">
                <a:ea typeface="Lucida Sans Unicode" charset="0"/>
              </a:rPr>
              <a:t>26</a:t>
            </a:fld>
            <a:endParaRPr lang="en-US" altLang="en-US" sz="1200">
              <a:ea typeface="Lucida Sans Unicode" charset="0"/>
            </a:endParaRPr>
          </a:p>
        </p:txBody>
      </p:sp>
      <p:sp>
        <p:nvSpPr>
          <p:cNvPr id="17410" name="Text Box 2"/>
          <p:cNvSpPr txBox="1"/>
          <p:nvPr/>
        </p:nvSpPr>
        <p:spPr>
          <a:xfrm>
            <a:off x="0" y="8686800"/>
            <a:ext cx="2971800" cy="457200"/>
          </a:xfrm>
          <a:prstGeom prst="rect">
            <a:avLst/>
          </a:prstGeom>
          <a:noFill/>
          <a:ln cap="flat">
            <a:noFill/>
            <a:round/>
          </a:ln>
          <a:effectLst/>
        </p:spPr>
        <p:txBody>
          <a:bodyPr wrap="square" lIns="90000" tIns="46800" rIns="90000" bIns="46800" anchor="b"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rtl="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US" altLang="en-US" sz="1200">
              <a:ea typeface="Lucida Sans Unicode" charset="0"/>
            </a:endParaRPr>
          </a:p>
        </p:txBody>
      </p:sp>
      <p:sp>
        <p:nvSpPr>
          <p:cNvPr id="17411" name="Text Box 3"/>
          <p:cNvSpPr txBox="1"/>
          <p:nvPr/>
        </p:nvSpPr>
        <p:spPr>
          <a:xfrm>
            <a:off x="0" y="0"/>
            <a:ext cx="2971800" cy="457200"/>
          </a:xfrm>
          <a:prstGeom prst="rect">
            <a:avLst/>
          </a:prstGeom>
          <a:noFill/>
          <a:ln cap="flat">
            <a:noFill/>
            <a:round/>
          </a:ln>
          <a:effectLst/>
        </p:spPr>
        <p:txBody>
          <a:bodyPr wrap="square" lIns="90000" tIns="46800" rIns="90000" bIns="46800" anchor="t"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rtl="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US" altLang="en-US" sz="1200">
              <a:ea typeface="Lucida Sans Unicode" charset="0"/>
            </a:endParaRPr>
          </a:p>
        </p:txBody>
      </p:sp>
      <p:sp>
        <p:nvSpPr>
          <p:cNvPr id="17412" name="Text Box 4"/>
          <p:cNvSpPr txBox="1"/>
          <p:nvPr/>
        </p:nvSpPr>
        <p:spPr>
          <a:xfrm>
            <a:off x="3886200" y="0"/>
            <a:ext cx="2971800" cy="457200"/>
          </a:xfrm>
          <a:prstGeom prst="rect">
            <a:avLst/>
          </a:prstGeom>
          <a:noFill/>
          <a:ln cap="flat">
            <a:noFill/>
            <a:round/>
          </a:ln>
          <a:effectLst/>
        </p:spPr>
        <p:txBody>
          <a:bodyPr wrap="square" lIns="90000" tIns="46800" rIns="90000" bIns="46800" anchor="t"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algn="r" rtl="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57468306-3D1C-4938-A317-046B76F26364}" type="datetime1">
              <a:rPr lang="en-US" altLang="en-US" sz="1200">
                <a:ea typeface="Lucida Sans Unicode" charset="0"/>
              </a:rPr>
              <a:t>10/8/2023</a:t>
            </a:fld>
            <a:endParaRPr lang="en-US" altLang="en-US" sz="1200">
              <a:ea typeface="Lucida Sans Unicode" charset="0"/>
            </a:endParaRPr>
          </a:p>
        </p:txBody>
      </p:sp>
      <p:sp>
        <p:nvSpPr>
          <p:cNvPr id="17413" name="Text Box 5"/>
          <p:cNvSpPr txBox="1">
            <a:spLocks noGrp="1" noRot="1" noChangeAspect="1"/>
          </p:cNvSpPr>
          <p:nvPr>
            <p:ph type="sldImg"/>
          </p:nvPr>
        </p:nvSpPr>
        <p:spPr>
          <a:xfrm>
            <a:off x="3363913" y="2366963"/>
            <a:ext cx="1587" cy="1587"/>
          </a:xfrm>
          <a:prstGeom prst="rect">
            <a:avLst/>
          </a:prstGeom>
          <a:solidFill>
            <a:srgbClr val="FFFFFF"/>
          </a:solidFill>
          <a:ln>
            <a:solidFill>
              <a:prstClr val="black"/>
            </a:solidFill>
            <a:miter lim="800000"/>
          </a:ln>
          <a:effectLst/>
        </p:spPr>
      </p:sp>
      <p:sp>
        <p:nvSpPr>
          <p:cNvPr id="17414" name="Text Box 6"/>
          <p:cNvSpPr txBox="1">
            <a:spLocks noGrp="1"/>
          </p:cNvSpPr>
          <p:nvPr>
            <p:ph type="body" idx="1"/>
          </p:nvPr>
        </p:nvSpPr>
        <p:spPr>
          <a:xfrm>
            <a:off x="914400" y="4338638"/>
            <a:ext cx="5029200" cy="4133850"/>
          </a:xfrm>
          <a:prstGeom prst="rect">
            <a:avLst/>
          </a:prstGeom>
          <a:solidFill>
            <a:srgbClr val="FFFFFF"/>
          </a:solidFill>
          <a:ln w="9360" cap="sq">
            <a:solidFill>
              <a:srgbClr val="000000"/>
            </a:solidFill>
            <a:miter lim="800000"/>
          </a:ln>
          <a:effectLst/>
        </p:spPr>
        <p:txBody>
          <a:bodyPr wrap="none" anchor="ctr" anchorCtr="0"/>
          <a:lstStyle>
            <a:lvl1pPr marL="0" indent="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1pPr>
            <a:lvl2pPr marL="742950" indent="-28575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2pPr>
            <a:lvl3pPr marL="1143000" indent="-22860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3pPr>
            <a:lvl4pPr marL="1600200" indent="-22860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4pPr>
            <a:lvl5pPr marL="2057400" indent="-22860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5pPr>
          </a:lstStyle>
          <a:p>
            <a:endParaRPr/>
          </a:p>
        </p:txBody>
      </p:sp>
      <p:sp>
        <p:nvSpPr>
          <p:cNvPr id="17415" name="Rectangle 3"/>
          <p:cNvSpPr>
            <a:spLocks noGrp="1"/>
          </p:cNvSpPr>
          <p:nvPr>
            <p:ph type="hdr" idx="2"/>
          </p:nvPr>
        </p:nvSpPr>
        <p:spPr/>
        <p:txBody>
          <a:bodyPr wrap="square" lIns="90000" tIns="46800" rIns="90000" bIns="46800" anchor="t" anchorCtr="0"/>
          <a:lstStyle>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C6B5C871-CB2F-4F4B-AA77-A2583F40FF58}" type="header">
              <a:rPr lang="en-US" altLang="en-US" sz="1200">
                <a:ea typeface="Lucida Sans Unicode" charset="0"/>
              </a:rPr>
              <a:t>​</a:t>
            </a:fld>
            <a:endParaRPr lang="en-US" altLang="en-US" sz="1200">
              <a:ea typeface="Lucida Sans Unicode" charset="0"/>
            </a:endParaRPr>
          </a:p>
        </p:txBody>
      </p:sp>
      <p:sp>
        <p:nvSpPr>
          <p:cNvPr id="17416" name="Rectangle 4"/>
          <p:cNvSpPr>
            <a:spLocks noGrp="1"/>
          </p:cNvSpPr>
          <p:nvPr>
            <p:ph type="dt" idx="10"/>
          </p:nvPr>
        </p:nvSpPr>
        <p:spPr/>
        <p:txBody>
          <a:bodyPr wrap="square" lIns="90000" tIns="46800" rIns="90000" bIns="46800" anchor="t"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algn="r"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US" altLang="en-US" sz="1200">
              <a:ea typeface="Lucida Sans Unicode" charset="0"/>
            </a:endParaRPr>
          </a:p>
        </p:txBody>
      </p:sp>
      <p:sp>
        <p:nvSpPr>
          <p:cNvPr id="17417" name="Rectangle 7"/>
          <p:cNvSpPr>
            <a:spLocks noGrp="1"/>
          </p:cNvSpPr>
          <p:nvPr>
            <p:ph type="ftr" idx="11"/>
          </p:nvPr>
        </p:nvSpPr>
        <p:spPr/>
        <p:txBody>
          <a:bodyPr wrap="square" lIns="90000" tIns="46800" rIns="90000" bIns="46800" anchor="b"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7390DFA1-2B47-4E25-858A-796C371C828C}" type="footer">
              <a:rPr lang="en-US" altLang="en-US" sz="1200">
                <a:ea typeface="Lucida Sans Unicode" charset="0"/>
              </a:rPr>
              <a:t>​</a:t>
            </a:fld>
            <a:endParaRPr lang="en-US" altLang="en-US" sz="1200">
              <a:ea typeface="Lucida Sans Unicode" charset="0"/>
            </a:endParaRPr>
          </a:p>
        </p:txBody>
      </p:sp>
      <p:sp>
        <p:nvSpPr>
          <p:cNvPr id="17418" name="Rectangle 8"/>
          <p:cNvSpPr>
            <a:spLocks noGrp="1"/>
          </p:cNvSpPr>
          <p:nvPr>
            <p:ph type="sldNum" idx="12"/>
          </p:nvPr>
        </p:nvSpPr>
        <p:spPr/>
        <p:txBody>
          <a:bodyPr wrap="square" lIns="90000" tIns="46800" rIns="90000" bIns="46800" anchor="b"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algn="r"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14ED857F-69A7-4E19-8594-0001B8B0C73F}" type="slidenum">
              <a:rPr lang="en-US" altLang="en-US" sz="1200">
                <a:ea typeface="Lucida Sans Unicode" charset="0"/>
              </a:rPr>
              <a:t>26</a:t>
            </a:fld>
            <a:endParaRPr lang="en-US" altLang="en-US" sz="1200">
              <a:ea typeface="Lucida Sans Unico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Text Box 1"/>
          <p:cNvSpPr txBox="1"/>
          <p:nvPr/>
        </p:nvSpPr>
        <p:spPr>
          <a:xfrm>
            <a:off x="3886200" y="8686800"/>
            <a:ext cx="2971800" cy="457200"/>
          </a:xfrm>
          <a:prstGeom prst="rect">
            <a:avLst/>
          </a:prstGeom>
          <a:noFill/>
          <a:ln cap="flat">
            <a:noFill/>
            <a:round/>
          </a:ln>
          <a:effectLst/>
        </p:spPr>
        <p:txBody>
          <a:bodyPr wrap="square" lIns="90000" tIns="46800" rIns="90000" bIns="46800" anchor="b"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algn="r" rtl="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069FA420-1FA6-4890-A5AF-7F50BC746D36}" type="slidenum">
              <a:rPr lang="en-US" altLang="en-US" sz="1200">
                <a:ea typeface="Lucida Sans Unicode" charset="0"/>
              </a:rPr>
              <a:t>27</a:t>
            </a:fld>
            <a:endParaRPr lang="en-US" altLang="en-US" sz="1200">
              <a:ea typeface="Lucida Sans Unicode" charset="0"/>
            </a:endParaRPr>
          </a:p>
        </p:txBody>
      </p:sp>
      <p:sp>
        <p:nvSpPr>
          <p:cNvPr id="18434" name="Text Box 2"/>
          <p:cNvSpPr txBox="1"/>
          <p:nvPr/>
        </p:nvSpPr>
        <p:spPr>
          <a:xfrm>
            <a:off x="0" y="8686800"/>
            <a:ext cx="2971800" cy="457200"/>
          </a:xfrm>
          <a:prstGeom prst="rect">
            <a:avLst/>
          </a:prstGeom>
          <a:noFill/>
          <a:ln cap="flat">
            <a:noFill/>
            <a:round/>
          </a:ln>
          <a:effectLst/>
        </p:spPr>
        <p:txBody>
          <a:bodyPr wrap="square" lIns="90000" tIns="46800" rIns="90000" bIns="46800" anchor="b"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rtl="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US" altLang="en-US" sz="1200">
              <a:ea typeface="Lucida Sans Unicode" charset="0"/>
            </a:endParaRPr>
          </a:p>
        </p:txBody>
      </p:sp>
      <p:sp>
        <p:nvSpPr>
          <p:cNvPr id="18435" name="Text Box 3"/>
          <p:cNvSpPr txBox="1"/>
          <p:nvPr/>
        </p:nvSpPr>
        <p:spPr>
          <a:xfrm>
            <a:off x="0" y="0"/>
            <a:ext cx="2971800" cy="457200"/>
          </a:xfrm>
          <a:prstGeom prst="rect">
            <a:avLst/>
          </a:prstGeom>
          <a:noFill/>
          <a:ln cap="flat">
            <a:noFill/>
            <a:round/>
          </a:ln>
          <a:effectLst/>
        </p:spPr>
        <p:txBody>
          <a:bodyPr wrap="square" lIns="90000" tIns="46800" rIns="90000" bIns="46800" anchor="t"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rtl="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US" altLang="en-US" sz="1200">
              <a:ea typeface="Lucida Sans Unicode" charset="0"/>
            </a:endParaRPr>
          </a:p>
        </p:txBody>
      </p:sp>
      <p:sp>
        <p:nvSpPr>
          <p:cNvPr id="18436" name="Text Box 4"/>
          <p:cNvSpPr txBox="1"/>
          <p:nvPr/>
        </p:nvSpPr>
        <p:spPr>
          <a:xfrm>
            <a:off x="3886200" y="0"/>
            <a:ext cx="2971800" cy="457200"/>
          </a:xfrm>
          <a:prstGeom prst="rect">
            <a:avLst/>
          </a:prstGeom>
          <a:noFill/>
          <a:ln cap="flat">
            <a:noFill/>
            <a:round/>
          </a:ln>
          <a:effectLst/>
        </p:spPr>
        <p:txBody>
          <a:bodyPr wrap="square" lIns="90000" tIns="46800" rIns="90000" bIns="46800" anchor="t"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algn="r" rtl="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57EC8B44-F4D1-4EB9-AE47-F48840440851}" type="datetime1">
              <a:rPr lang="en-US" altLang="en-US" sz="1200">
                <a:ea typeface="Lucida Sans Unicode" charset="0"/>
              </a:rPr>
              <a:t>10/8/2023</a:t>
            </a:fld>
            <a:endParaRPr lang="en-US" altLang="en-US" sz="1200">
              <a:ea typeface="Lucida Sans Unicode" charset="0"/>
            </a:endParaRPr>
          </a:p>
        </p:txBody>
      </p:sp>
      <p:sp>
        <p:nvSpPr>
          <p:cNvPr id="18437" name="Text Box 5"/>
          <p:cNvSpPr txBox="1">
            <a:spLocks noGrp="1" noRot="1" noChangeAspect="1"/>
          </p:cNvSpPr>
          <p:nvPr>
            <p:ph type="sldImg"/>
          </p:nvPr>
        </p:nvSpPr>
        <p:spPr>
          <a:xfrm>
            <a:off x="3363913" y="2366963"/>
            <a:ext cx="1587" cy="1587"/>
          </a:xfrm>
          <a:prstGeom prst="rect">
            <a:avLst/>
          </a:prstGeom>
          <a:solidFill>
            <a:srgbClr val="FFFFFF"/>
          </a:solidFill>
          <a:ln>
            <a:solidFill>
              <a:prstClr val="black"/>
            </a:solidFill>
            <a:miter lim="800000"/>
          </a:ln>
          <a:effectLst/>
        </p:spPr>
      </p:sp>
      <p:sp>
        <p:nvSpPr>
          <p:cNvPr id="18438" name="Text Box 6"/>
          <p:cNvSpPr txBox="1">
            <a:spLocks noGrp="1"/>
          </p:cNvSpPr>
          <p:nvPr>
            <p:ph type="body" idx="1"/>
          </p:nvPr>
        </p:nvSpPr>
        <p:spPr>
          <a:xfrm>
            <a:off x="914400" y="4343400"/>
            <a:ext cx="5029200" cy="4114800"/>
          </a:xfrm>
          <a:prstGeom prst="rect">
            <a:avLst/>
          </a:prstGeom>
          <a:solidFill>
            <a:srgbClr val="FFFFFF"/>
          </a:solidFill>
          <a:ln w="9360" cap="sq">
            <a:solidFill>
              <a:srgbClr val="000000"/>
            </a:solidFill>
            <a:miter lim="800000"/>
          </a:ln>
          <a:effectLst/>
        </p:spPr>
        <p:txBody>
          <a:bodyPr wrap="square" lIns="90000" tIns="45000" rIns="90000" bIns="45000" anchor="t" anchorCtr="0"/>
          <a:lstStyle>
            <a:lvl1pPr marL="0" indent="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1pPr>
            <a:lvl2pPr marL="742950" indent="-28575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2pPr>
            <a:lvl3pPr marL="1143000" indent="-22860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3pPr>
            <a:lvl4pPr marL="1600200" indent="-22860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4pPr>
            <a:lvl5pPr marL="2057400" indent="-22860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5pPr>
          </a:lstStyle>
          <a:p>
            <a:pPr marL="0" lvl="0" indent="0" eaLnBrk="1" hangingPunct="1">
              <a:spcBef>
                <a:spcPts val="450"/>
              </a:spcBef>
              <a:spcAft>
                <a:spcPct val="0"/>
              </a:spcAft>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r>
              <a:rPr lang="en-IN" altLang="en-US">
                <a:ea typeface="Times New Roman" pitchFamily="16" charset="0"/>
              </a:rPr>
              <a:t>In the Book Schema Third Normal Form is violated since a non-key field is dependent on another non-key field and is transitively dependent on the primary key.</a:t>
            </a:r>
            <a:r>
              <a:rPr lang="en-IN" altLang="en-US">
                <a:ea typeface="Microsoft YaHei" charset="0"/>
              </a:rPr>
              <a:t> </a:t>
            </a:r>
          </a:p>
        </p:txBody>
      </p:sp>
      <p:sp>
        <p:nvSpPr>
          <p:cNvPr id="18439" name="Rectangle 3"/>
          <p:cNvSpPr>
            <a:spLocks noGrp="1"/>
          </p:cNvSpPr>
          <p:nvPr>
            <p:ph type="hdr" idx="2"/>
          </p:nvPr>
        </p:nvSpPr>
        <p:spPr/>
        <p:txBody>
          <a:bodyPr wrap="square" lIns="90000" tIns="46800" rIns="90000" bIns="46800" anchor="t" anchorCtr="0"/>
          <a:lstStyle>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3391D1B4-2C88-4CF3-A5CC-665C0660F57F}" type="header">
              <a:rPr lang="en-US" altLang="en-US" sz="1200">
                <a:ea typeface="Lucida Sans Unicode" charset="0"/>
              </a:rPr>
              <a:t>​</a:t>
            </a:fld>
            <a:endParaRPr lang="en-US" altLang="en-US" sz="1200">
              <a:ea typeface="Lucida Sans Unicode" charset="0"/>
            </a:endParaRPr>
          </a:p>
        </p:txBody>
      </p:sp>
      <p:sp>
        <p:nvSpPr>
          <p:cNvPr id="18440" name="Rectangle 4"/>
          <p:cNvSpPr>
            <a:spLocks noGrp="1"/>
          </p:cNvSpPr>
          <p:nvPr>
            <p:ph type="dt" idx="10"/>
          </p:nvPr>
        </p:nvSpPr>
        <p:spPr/>
        <p:txBody>
          <a:bodyPr wrap="square" lIns="90000" tIns="46800" rIns="90000" bIns="46800" anchor="t"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algn="r"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US" altLang="en-US" sz="1200">
              <a:ea typeface="Lucida Sans Unicode" charset="0"/>
            </a:endParaRPr>
          </a:p>
        </p:txBody>
      </p:sp>
      <p:sp>
        <p:nvSpPr>
          <p:cNvPr id="18441" name="Rectangle 7"/>
          <p:cNvSpPr>
            <a:spLocks noGrp="1"/>
          </p:cNvSpPr>
          <p:nvPr>
            <p:ph type="ftr" idx="11"/>
          </p:nvPr>
        </p:nvSpPr>
        <p:spPr/>
        <p:txBody>
          <a:bodyPr wrap="square" lIns="90000" tIns="46800" rIns="90000" bIns="46800" anchor="b"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68FADCE8-AA92-48E4-920E-20FE1E1223FE}" type="footer">
              <a:rPr lang="en-US" altLang="en-US" sz="1200">
                <a:ea typeface="Lucida Sans Unicode" charset="0"/>
              </a:rPr>
              <a:t>​</a:t>
            </a:fld>
            <a:endParaRPr lang="en-US" altLang="en-US" sz="1200">
              <a:ea typeface="Lucida Sans Unicode" charset="0"/>
            </a:endParaRPr>
          </a:p>
        </p:txBody>
      </p:sp>
      <p:sp>
        <p:nvSpPr>
          <p:cNvPr id="18442" name="Rectangle 8"/>
          <p:cNvSpPr>
            <a:spLocks noGrp="1"/>
          </p:cNvSpPr>
          <p:nvPr>
            <p:ph type="sldNum" idx="12"/>
          </p:nvPr>
        </p:nvSpPr>
        <p:spPr/>
        <p:txBody>
          <a:bodyPr wrap="square" lIns="90000" tIns="46800" rIns="90000" bIns="46800" anchor="b"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algn="r"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5B443ECB-CB25-4724-9101-8924F333BB4F}" type="slidenum">
              <a:rPr lang="en-US" altLang="en-US" sz="1200">
                <a:ea typeface="Lucida Sans Unicode" charset="0"/>
              </a:rPr>
              <a:t>27</a:t>
            </a:fld>
            <a:endParaRPr lang="en-US" altLang="en-US" sz="1200">
              <a:ea typeface="Lucida Sans Unico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1" name="Text Box 1"/>
          <p:cNvSpPr txBox="1"/>
          <p:nvPr/>
        </p:nvSpPr>
        <p:spPr>
          <a:xfrm>
            <a:off x="3886200" y="8686800"/>
            <a:ext cx="2971800" cy="457200"/>
          </a:xfrm>
          <a:prstGeom prst="rect">
            <a:avLst/>
          </a:prstGeom>
          <a:noFill/>
          <a:ln cap="flat">
            <a:noFill/>
            <a:round/>
          </a:ln>
          <a:effectLst/>
        </p:spPr>
        <p:txBody>
          <a:bodyPr wrap="square" lIns="90000" tIns="46800" rIns="90000" bIns="46800" anchor="b"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algn="r" rtl="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19FB490D-D685-4E23-9FAC-B103BD02DE53}" type="slidenum">
              <a:rPr lang="en-US" altLang="en-US" sz="1200">
                <a:ea typeface="Lucida Sans Unicode" charset="0"/>
              </a:rPr>
              <a:t>29</a:t>
            </a:fld>
            <a:endParaRPr lang="en-US" altLang="en-US" sz="1200">
              <a:ea typeface="Lucida Sans Unicode" charset="0"/>
            </a:endParaRPr>
          </a:p>
        </p:txBody>
      </p:sp>
      <p:sp>
        <p:nvSpPr>
          <p:cNvPr id="20482" name="Text Box 2"/>
          <p:cNvSpPr txBox="1"/>
          <p:nvPr/>
        </p:nvSpPr>
        <p:spPr>
          <a:xfrm>
            <a:off x="0" y="8686800"/>
            <a:ext cx="2971800" cy="457200"/>
          </a:xfrm>
          <a:prstGeom prst="rect">
            <a:avLst/>
          </a:prstGeom>
          <a:noFill/>
          <a:ln cap="flat">
            <a:noFill/>
            <a:round/>
          </a:ln>
          <a:effectLst/>
        </p:spPr>
        <p:txBody>
          <a:bodyPr wrap="square" lIns="90000" tIns="46800" rIns="90000" bIns="46800" anchor="b"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rtl="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US" altLang="en-US" sz="1200">
              <a:ea typeface="Lucida Sans Unicode" charset="0"/>
            </a:endParaRPr>
          </a:p>
        </p:txBody>
      </p:sp>
      <p:sp>
        <p:nvSpPr>
          <p:cNvPr id="20483" name="Text Box 3"/>
          <p:cNvSpPr txBox="1"/>
          <p:nvPr/>
        </p:nvSpPr>
        <p:spPr>
          <a:xfrm>
            <a:off x="0" y="0"/>
            <a:ext cx="2971800" cy="457200"/>
          </a:xfrm>
          <a:prstGeom prst="rect">
            <a:avLst/>
          </a:prstGeom>
          <a:noFill/>
          <a:ln cap="flat">
            <a:noFill/>
            <a:round/>
          </a:ln>
          <a:effectLst/>
        </p:spPr>
        <p:txBody>
          <a:bodyPr wrap="square" lIns="90000" tIns="46800" rIns="90000" bIns="46800" anchor="t"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rtl="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US" altLang="en-US" sz="1200">
              <a:ea typeface="Lucida Sans Unicode" charset="0"/>
            </a:endParaRPr>
          </a:p>
        </p:txBody>
      </p:sp>
      <p:sp>
        <p:nvSpPr>
          <p:cNvPr id="20484" name="Text Box 4"/>
          <p:cNvSpPr txBox="1"/>
          <p:nvPr/>
        </p:nvSpPr>
        <p:spPr>
          <a:xfrm>
            <a:off x="3886200" y="0"/>
            <a:ext cx="2971800" cy="457200"/>
          </a:xfrm>
          <a:prstGeom prst="rect">
            <a:avLst/>
          </a:prstGeom>
          <a:noFill/>
          <a:ln cap="flat">
            <a:noFill/>
            <a:round/>
          </a:ln>
          <a:effectLst/>
        </p:spPr>
        <p:txBody>
          <a:bodyPr wrap="square" lIns="90000" tIns="46800" rIns="90000" bIns="46800" anchor="t"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algn="r" rtl="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6F07EF52-0D52-4A04-85AA-14289DB3EC17}" type="datetime1">
              <a:rPr lang="en-US" altLang="en-US" sz="1200">
                <a:ea typeface="Lucida Sans Unicode" charset="0"/>
              </a:rPr>
              <a:t>10/8/2023</a:t>
            </a:fld>
            <a:endParaRPr lang="en-US" altLang="en-US" sz="1200">
              <a:ea typeface="Lucida Sans Unicode" charset="0"/>
            </a:endParaRPr>
          </a:p>
        </p:txBody>
      </p:sp>
      <p:sp>
        <p:nvSpPr>
          <p:cNvPr id="20485" name="Text Box 5"/>
          <p:cNvSpPr txBox="1">
            <a:spLocks noGrp="1" noRot="1" noChangeAspect="1"/>
          </p:cNvSpPr>
          <p:nvPr>
            <p:ph type="sldImg"/>
          </p:nvPr>
        </p:nvSpPr>
        <p:spPr>
          <a:xfrm>
            <a:off x="3363913" y="2366963"/>
            <a:ext cx="1587" cy="1587"/>
          </a:xfrm>
          <a:prstGeom prst="rect">
            <a:avLst/>
          </a:prstGeom>
          <a:solidFill>
            <a:srgbClr val="FFFFFF"/>
          </a:solidFill>
          <a:ln>
            <a:solidFill>
              <a:prstClr val="black"/>
            </a:solidFill>
            <a:miter lim="800000"/>
          </a:ln>
          <a:effectLst/>
        </p:spPr>
      </p:sp>
      <p:sp>
        <p:nvSpPr>
          <p:cNvPr id="20486" name="Text Box 6"/>
          <p:cNvSpPr txBox="1">
            <a:spLocks noGrp="1"/>
          </p:cNvSpPr>
          <p:nvPr>
            <p:ph type="body" idx="1"/>
          </p:nvPr>
        </p:nvSpPr>
        <p:spPr>
          <a:xfrm>
            <a:off x="914400" y="4338638"/>
            <a:ext cx="5029200" cy="4133850"/>
          </a:xfrm>
          <a:prstGeom prst="rect">
            <a:avLst/>
          </a:prstGeom>
          <a:solidFill>
            <a:srgbClr val="FFFFFF"/>
          </a:solidFill>
          <a:ln w="9360" cap="sq">
            <a:solidFill>
              <a:srgbClr val="000000"/>
            </a:solidFill>
            <a:miter lim="800000"/>
          </a:ln>
          <a:effectLst/>
        </p:spPr>
        <p:txBody>
          <a:bodyPr wrap="none" anchor="ctr" anchorCtr="0"/>
          <a:lstStyle>
            <a:lvl1pPr marL="0" indent="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1pPr>
            <a:lvl2pPr marL="742950" indent="-28575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2pPr>
            <a:lvl3pPr marL="1143000" indent="-22860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3pPr>
            <a:lvl4pPr marL="1600200" indent="-22860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4pPr>
            <a:lvl5pPr marL="2057400" indent="-22860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5pPr>
          </a:lstStyle>
          <a:p>
            <a:endParaRPr/>
          </a:p>
        </p:txBody>
      </p:sp>
      <p:sp>
        <p:nvSpPr>
          <p:cNvPr id="20487" name="Rectangle 3"/>
          <p:cNvSpPr>
            <a:spLocks noGrp="1"/>
          </p:cNvSpPr>
          <p:nvPr>
            <p:ph type="hdr" idx="2"/>
          </p:nvPr>
        </p:nvSpPr>
        <p:spPr/>
        <p:txBody>
          <a:bodyPr wrap="square" lIns="90000" tIns="46800" rIns="90000" bIns="46800" anchor="t" anchorCtr="0"/>
          <a:lstStyle>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7E67FAC4-F524-4223-9233-B0D7FFC77EA7}" type="header">
              <a:rPr lang="en-US" altLang="en-US" sz="1200">
                <a:ea typeface="Lucida Sans Unicode" charset="0"/>
              </a:rPr>
              <a:t>​</a:t>
            </a:fld>
            <a:endParaRPr lang="en-US" altLang="en-US" sz="1200">
              <a:ea typeface="Lucida Sans Unicode" charset="0"/>
            </a:endParaRPr>
          </a:p>
        </p:txBody>
      </p:sp>
      <p:sp>
        <p:nvSpPr>
          <p:cNvPr id="20488" name="Rectangle 4"/>
          <p:cNvSpPr>
            <a:spLocks noGrp="1"/>
          </p:cNvSpPr>
          <p:nvPr>
            <p:ph type="dt" idx="10"/>
          </p:nvPr>
        </p:nvSpPr>
        <p:spPr/>
        <p:txBody>
          <a:bodyPr wrap="square" lIns="90000" tIns="46800" rIns="90000" bIns="46800" anchor="t"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algn="r"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US" altLang="en-US" sz="1200">
              <a:ea typeface="Lucida Sans Unicode" charset="0"/>
            </a:endParaRPr>
          </a:p>
        </p:txBody>
      </p:sp>
      <p:sp>
        <p:nvSpPr>
          <p:cNvPr id="20489" name="Rectangle 7"/>
          <p:cNvSpPr>
            <a:spLocks noGrp="1"/>
          </p:cNvSpPr>
          <p:nvPr>
            <p:ph type="ftr" idx="11"/>
          </p:nvPr>
        </p:nvSpPr>
        <p:spPr/>
        <p:txBody>
          <a:bodyPr wrap="square" lIns="90000" tIns="46800" rIns="90000" bIns="46800" anchor="b"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7F472CE3-84A4-4AC3-B901-1ADA18C968D4}" type="footer">
              <a:rPr lang="en-US" altLang="en-US" sz="1200">
                <a:ea typeface="Lucida Sans Unicode" charset="0"/>
              </a:rPr>
              <a:t>​</a:t>
            </a:fld>
            <a:endParaRPr lang="en-US" altLang="en-US" sz="1200">
              <a:ea typeface="Lucida Sans Unicode" charset="0"/>
            </a:endParaRPr>
          </a:p>
        </p:txBody>
      </p:sp>
      <p:sp>
        <p:nvSpPr>
          <p:cNvPr id="20490" name="Rectangle 8"/>
          <p:cNvSpPr>
            <a:spLocks noGrp="1"/>
          </p:cNvSpPr>
          <p:nvPr>
            <p:ph type="sldNum" idx="12"/>
          </p:nvPr>
        </p:nvSpPr>
        <p:spPr/>
        <p:txBody>
          <a:bodyPr wrap="square" lIns="90000" tIns="46800" rIns="90000" bIns="46800" anchor="b"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algn="r"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24F17A8B-A84A-46E8-A004-2A7756D0A0AE}" type="slidenum">
              <a:rPr lang="en-US" altLang="en-US" sz="1200">
                <a:ea typeface="Lucida Sans Unicode" charset="0"/>
              </a:rPr>
              <a:t>29</a:t>
            </a:fld>
            <a:endParaRPr lang="en-US" altLang="en-US" sz="1200">
              <a:ea typeface="Lucida Sans Unicode"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Text Box 1"/>
          <p:cNvSpPr txBox="1"/>
          <p:nvPr/>
        </p:nvSpPr>
        <p:spPr>
          <a:xfrm>
            <a:off x="3886200" y="8686800"/>
            <a:ext cx="2971800" cy="457200"/>
          </a:xfrm>
          <a:prstGeom prst="rect">
            <a:avLst/>
          </a:prstGeom>
          <a:noFill/>
          <a:ln cap="flat">
            <a:noFill/>
            <a:round/>
          </a:ln>
          <a:effectLst/>
        </p:spPr>
        <p:txBody>
          <a:bodyPr wrap="square" lIns="90000" tIns="46800" rIns="90000" bIns="46800" anchor="b"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algn="r" rtl="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2287850F-6A19-4870-90B9-F5881E49C985}" type="slidenum">
              <a:rPr lang="en-US" altLang="en-US" sz="1200">
                <a:ea typeface="Lucida Sans Unicode" charset="0"/>
              </a:rPr>
              <a:t>28</a:t>
            </a:fld>
            <a:endParaRPr lang="en-US" altLang="en-US" sz="1200">
              <a:ea typeface="Lucida Sans Unicode" charset="0"/>
            </a:endParaRPr>
          </a:p>
        </p:txBody>
      </p:sp>
      <p:sp>
        <p:nvSpPr>
          <p:cNvPr id="19458" name="Text Box 2"/>
          <p:cNvSpPr txBox="1"/>
          <p:nvPr/>
        </p:nvSpPr>
        <p:spPr>
          <a:xfrm>
            <a:off x="0" y="8686800"/>
            <a:ext cx="2971800" cy="457200"/>
          </a:xfrm>
          <a:prstGeom prst="rect">
            <a:avLst/>
          </a:prstGeom>
          <a:noFill/>
          <a:ln cap="flat">
            <a:noFill/>
            <a:round/>
          </a:ln>
          <a:effectLst/>
        </p:spPr>
        <p:txBody>
          <a:bodyPr wrap="square" lIns="90000" tIns="46800" rIns="90000" bIns="46800" anchor="b"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rtl="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US" altLang="en-US" sz="1200">
              <a:ea typeface="Lucida Sans Unicode" charset="0"/>
            </a:endParaRPr>
          </a:p>
        </p:txBody>
      </p:sp>
      <p:sp>
        <p:nvSpPr>
          <p:cNvPr id="19459" name="Text Box 3"/>
          <p:cNvSpPr txBox="1"/>
          <p:nvPr/>
        </p:nvSpPr>
        <p:spPr>
          <a:xfrm>
            <a:off x="0" y="0"/>
            <a:ext cx="2971800" cy="457200"/>
          </a:xfrm>
          <a:prstGeom prst="rect">
            <a:avLst/>
          </a:prstGeom>
          <a:noFill/>
          <a:ln cap="flat">
            <a:noFill/>
            <a:round/>
          </a:ln>
          <a:effectLst/>
        </p:spPr>
        <p:txBody>
          <a:bodyPr wrap="square" lIns="90000" tIns="46800" rIns="90000" bIns="46800" anchor="t"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rtl="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US" altLang="en-US" sz="1200">
              <a:ea typeface="Lucida Sans Unicode" charset="0"/>
            </a:endParaRPr>
          </a:p>
        </p:txBody>
      </p:sp>
      <p:sp>
        <p:nvSpPr>
          <p:cNvPr id="19460" name="Text Box 4"/>
          <p:cNvSpPr txBox="1"/>
          <p:nvPr/>
        </p:nvSpPr>
        <p:spPr>
          <a:xfrm>
            <a:off x="3886200" y="0"/>
            <a:ext cx="2971800" cy="457200"/>
          </a:xfrm>
          <a:prstGeom prst="rect">
            <a:avLst/>
          </a:prstGeom>
          <a:noFill/>
          <a:ln cap="flat">
            <a:noFill/>
            <a:round/>
          </a:ln>
          <a:effectLst/>
        </p:spPr>
        <p:txBody>
          <a:bodyPr wrap="square" lIns="90000" tIns="46800" rIns="90000" bIns="46800" anchor="t"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algn="r" rtl="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7145ED46-2AF3-4502-A98C-C9F56E134688}" type="datetime1">
              <a:rPr lang="en-US" altLang="en-US" sz="1200">
                <a:ea typeface="Lucida Sans Unicode" charset="0"/>
              </a:rPr>
              <a:t>10/8/2023</a:t>
            </a:fld>
            <a:endParaRPr lang="en-US" altLang="en-US" sz="1200">
              <a:ea typeface="Lucida Sans Unicode" charset="0"/>
            </a:endParaRPr>
          </a:p>
        </p:txBody>
      </p:sp>
      <p:sp>
        <p:nvSpPr>
          <p:cNvPr id="19461" name="Text Box 5"/>
          <p:cNvSpPr txBox="1">
            <a:spLocks noGrp="1" noRot="1" noChangeAspect="1"/>
          </p:cNvSpPr>
          <p:nvPr>
            <p:ph type="sldImg"/>
          </p:nvPr>
        </p:nvSpPr>
        <p:spPr>
          <a:xfrm>
            <a:off x="3363913" y="2366963"/>
            <a:ext cx="1587" cy="1587"/>
          </a:xfrm>
          <a:prstGeom prst="rect">
            <a:avLst/>
          </a:prstGeom>
          <a:solidFill>
            <a:srgbClr val="FFFFFF"/>
          </a:solidFill>
          <a:ln>
            <a:solidFill>
              <a:prstClr val="black"/>
            </a:solidFill>
            <a:miter lim="800000"/>
          </a:ln>
          <a:effectLst/>
        </p:spPr>
      </p:sp>
      <p:sp>
        <p:nvSpPr>
          <p:cNvPr id="19462" name="Text Box 6"/>
          <p:cNvSpPr txBox="1">
            <a:spLocks noGrp="1"/>
          </p:cNvSpPr>
          <p:nvPr>
            <p:ph type="body" idx="1"/>
          </p:nvPr>
        </p:nvSpPr>
        <p:spPr>
          <a:xfrm>
            <a:off x="914400" y="4343400"/>
            <a:ext cx="5029200" cy="4114800"/>
          </a:xfrm>
          <a:prstGeom prst="rect">
            <a:avLst/>
          </a:prstGeom>
          <a:solidFill>
            <a:srgbClr val="FFFFFF"/>
          </a:solidFill>
          <a:ln w="9360" cap="sq">
            <a:solidFill>
              <a:srgbClr val="000000"/>
            </a:solidFill>
            <a:miter lim="800000"/>
          </a:ln>
          <a:effectLst/>
        </p:spPr>
        <p:txBody>
          <a:bodyPr wrap="square" lIns="90000" tIns="45000" rIns="90000" bIns="45000" anchor="t" anchorCtr="0"/>
          <a:lstStyle>
            <a:lvl1pPr marL="0" indent="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1pPr>
            <a:lvl2pPr marL="742950" indent="-28575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2pPr>
            <a:lvl3pPr marL="1143000" indent="-22860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3pPr>
            <a:lvl4pPr marL="1600200" indent="-22860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4pPr>
            <a:lvl5pPr marL="2057400" indent="-228600" algn="l" defTabSz="449262" rtl="0" eaLnBrk="0" fontAlgn="base" hangingPunct="0">
              <a:lnSpc>
                <a:spcPct val="100000"/>
              </a:lnSpc>
              <a:spcBef>
                <a:spcPct val="30000"/>
              </a:spcBef>
              <a:spcAft>
                <a:spcPct val="0"/>
              </a:spcAft>
              <a:buClr>
                <a:srgbClr val="000000"/>
              </a:buClr>
              <a:buSzTx/>
              <a:buFont typeface="Times New Roman" pitchFamily="16" charset="0"/>
              <a:buNone/>
              <a:defRPr kumimoji="0" lang="en-GB" altLang="en-US" sz="1200" b="0" i="0" u="none" baseline="0">
                <a:solidFill>
                  <a:srgbClr val="000000"/>
                </a:solidFill>
                <a:effectLst/>
                <a:latin typeface="Times New Roman" pitchFamily="16" charset="0"/>
              </a:defRPr>
            </a:lvl5pPr>
          </a:lstStyle>
          <a:p>
            <a:pPr marL="0" lvl="0" indent="0" eaLnBrk="1" hangingPunct="1">
              <a:spcBef>
                <a:spcPts val="450"/>
              </a:spcBef>
              <a:spcAft>
                <a:spcPct val="0"/>
              </a:spcAft>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r>
              <a:rPr lang="en-IN" altLang="en-US">
                <a:ea typeface="Times New Roman" pitchFamily="16" charset="0"/>
              </a:rPr>
              <a:t>The second and third normal forms assume that all attributes not part of the candidate keys depend on the candidate keys but does not deal with dependencies </a:t>
            </a:r>
            <a:r>
              <a:rPr lang="en-IN" altLang="en-US" i="1">
                <a:ea typeface="Times New Roman" pitchFamily="16" charset="0"/>
              </a:rPr>
              <a:t>within</a:t>
            </a:r>
            <a:r>
              <a:rPr lang="en-IN" altLang="en-US">
                <a:ea typeface="Times New Roman" pitchFamily="16" charset="0"/>
              </a:rPr>
              <a:t> the keys. BCNF deals with such dependencies. </a:t>
            </a:r>
          </a:p>
          <a:p>
            <a:pPr marL="0" lvl="0" indent="0" eaLnBrk="1" hangingPunct="1">
              <a:spcBef>
                <a:spcPts val="450"/>
              </a:spcBef>
              <a:spcAft>
                <a:spcPct val="0"/>
              </a:spcAft>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IN" altLang="en-US">
              <a:ea typeface="Times New Roman" pitchFamily="16" charset="0"/>
            </a:endParaRPr>
          </a:p>
          <a:p>
            <a:pPr marL="0" lvl="0" indent="0" algn="just" eaLnBrk="1" hangingPunct="1">
              <a:lnSpc>
                <a:spcPct val="100000"/>
              </a:lnSpc>
              <a:spcBef>
                <a:spcPts val="338"/>
              </a:spcBef>
              <a:spcAft>
                <a:spcPct val="0"/>
              </a:spcAft>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r>
              <a:rPr lang="en-IN" altLang="en-US" sz="900">
                <a:solidFill>
                  <a:srgbClr val="CC0000"/>
                </a:solidFill>
                <a:latin typeface="Arial Unicode MS" pitchFamily="32" charset="0"/>
                <a:ea typeface="Times New Roman" pitchFamily="16" charset="0"/>
              </a:rPr>
              <a:t>Under third normal form all non-key columns must be functionally dependent on a candidate key. Under BCNF, even columns that are part of a candidate key must be dependent on another candidate key, if they have a dependency at all. </a:t>
            </a:r>
          </a:p>
          <a:p>
            <a:pPr marL="0" lvl="0" indent="0" algn="l" eaLnBrk="1" hangingPunct="1">
              <a:lnSpc>
                <a:spcPct val="100000"/>
              </a:lnSpc>
              <a:spcBef>
                <a:spcPts val="450"/>
              </a:spcBef>
              <a:spcAft>
                <a:spcPct val="0"/>
              </a:spcAft>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IN" altLang="en-US" b="1">
              <a:ea typeface="Times New Roman" pitchFamily="16" charset="0"/>
            </a:endParaRPr>
          </a:p>
          <a:p>
            <a:pPr marL="0" lvl="0" indent="0" algn="l" eaLnBrk="1" hangingPunct="1">
              <a:lnSpc>
                <a:spcPct val="100000"/>
              </a:lnSpc>
              <a:spcBef>
                <a:spcPts val="450"/>
              </a:spcBef>
              <a:spcAft>
                <a:spcPct val="0"/>
              </a:spcAft>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r>
              <a:rPr lang="en-IN" altLang="en-US">
                <a:latin typeface="Arial Unicode MS" pitchFamily="32" charset="0"/>
                <a:ea typeface="Arial Unicode MS" pitchFamily="32" charset="0"/>
              </a:rPr>
              <a:t>For most tables third normal form and BCNF are the same. Third normal form does not cover some specific cases for which BCNF was created. Third normal form and BCNF are not same if the following conditions are true:</a:t>
            </a:r>
          </a:p>
          <a:p>
            <a:pPr marL="0" lvl="0" indent="0" algn="just" eaLnBrk="1" hangingPunct="1">
              <a:lnSpc>
                <a:spcPct val="100000"/>
              </a:lnSpc>
              <a:spcBef>
                <a:spcPts val="450"/>
              </a:spcBef>
              <a:spcAft>
                <a:spcPct val="0"/>
              </a:spcAft>
              <a:buClr>
                <a:srgbClr val="000000"/>
              </a:buClr>
              <a:buSzTx/>
              <a:buFont typeface="Arial Unicode MS" pitchFamily="32" charset="0"/>
              <a:buChar char="•"/>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r>
              <a:rPr lang="en-IN" altLang="en-US">
                <a:latin typeface="Arial Unicode MS" pitchFamily="32" charset="0"/>
                <a:ea typeface="Arial Unicode MS" pitchFamily="32" charset="0"/>
              </a:rPr>
              <a:t>The table has two or more candidate keys</a:t>
            </a:r>
          </a:p>
          <a:p>
            <a:pPr marL="0" lvl="0" indent="0" algn="just" eaLnBrk="1" hangingPunct="1">
              <a:lnSpc>
                <a:spcPct val="100000"/>
              </a:lnSpc>
              <a:spcBef>
                <a:spcPts val="450"/>
              </a:spcBef>
              <a:spcAft>
                <a:spcPct val="0"/>
              </a:spcAft>
              <a:buClr>
                <a:srgbClr val="000000"/>
              </a:buClr>
              <a:buSzTx/>
              <a:buFont typeface="Arial Unicode MS" pitchFamily="32" charset="0"/>
              <a:buChar char="•"/>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r>
              <a:rPr lang="en-IN" altLang="en-US">
                <a:latin typeface="Arial Unicode MS" pitchFamily="32" charset="0"/>
                <a:ea typeface="Arial Unicode MS" pitchFamily="32" charset="0"/>
              </a:rPr>
              <a:t>At least two of the candidate keys are composed of more than one attribute</a:t>
            </a:r>
          </a:p>
          <a:p>
            <a:pPr marL="0" lvl="0" indent="0" algn="just" eaLnBrk="1" hangingPunct="1">
              <a:lnSpc>
                <a:spcPct val="100000"/>
              </a:lnSpc>
              <a:spcBef>
                <a:spcPts val="450"/>
              </a:spcBef>
              <a:spcAft>
                <a:spcPct val="0"/>
              </a:spcAft>
              <a:buClr>
                <a:srgbClr val="000000"/>
              </a:buClr>
              <a:buSzTx/>
              <a:buFont typeface="Arial Unicode MS" pitchFamily="32" charset="0"/>
              <a:buChar char="•"/>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r>
              <a:rPr lang="en-IN" altLang="en-US">
                <a:latin typeface="Arial Unicode MS" pitchFamily="32" charset="0"/>
                <a:ea typeface="Arial Unicode MS" pitchFamily="32" charset="0"/>
              </a:rPr>
              <a:t>The keys are not disjoint i.e. The composite candidate keys share some attributes </a:t>
            </a:r>
          </a:p>
        </p:txBody>
      </p:sp>
      <p:sp>
        <p:nvSpPr>
          <p:cNvPr id="19463" name="Rectangle 3"/>
          <p:cNvSpPr>
            <a:spLocks noGrp="1"/>
          </p:cNvSpPr>
          <p:nvPr>
            <p:ph type="hdr" idx="2"/>
          </p:nvPr>
        </p:nvSpPr>
        <p:spPr/>
        <p:txBody>
          <a:bodyPr wrap="square" lIns="90000" tIns="46800" rIns="90000" bIns="46800" anchor="t" anchorCtr="0"/>
          <a:lstStyle>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B7C199B4-5979-4337-B91A-AFC38A43AB0D}" type="header">
              <a:rPr lang="en-US" altLang="en-US" sz="1200">
                <a:ea typeface="Lucida Sans Unicode" charset="0"/>
              </a:rPr>
              <a:t>​</a:t>
            </a:fld>
            <a:endParaRPr lang="en-US" altLang="en-US" sz="1200">
              <a:ea typeface="Lucida Sans Unicode" charset="0"/>
            </a:endParaRPr>
          </a:p>
        </p:txBody>
      </p:sp>
      <p:sp>
        <p:nvSpPr>
          <p:cNvPr id="19464" name="Rectangle 4"/>
          <p:cNvSpPr>
            <a:spLocks noGrp="1"/>
          </p:cNvSpPr>
          <p:nvPr>
            <p:ph type="dt" idx="10"/>
          </p:nvPr>
        </p:nvSpPr>
        <p:spPr/>
        <p:txBody>
          <a:bodyPr wrap="square" lIns="90000" tIns="46800" rIns="90000" bIns="46800" anchor="t"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algn="r"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US" altLang="en-US" sz="1200">
              <a:ea typeface="Lucida Sans Unicode" charset="0"/>
            </a:endParaRPr>
          </a:p>
        </p:txBody>
      </p:sp>
      <p:sp>
        <p:nvSpPr>
          <p:cNvPr id="19465" name="Rectangle 7"/>
          <p:cNvSpPr>
            <a:spLocks noGrp="1"/>
          </p:cNvSpPr>
          <p:nvPr>
            <p:ph type="ftr" idx="11"/>
          </p:nvPr>
        </p:nvSpPr>
        <p:spPr/>
        <p:txBody>
          <a:bodyPr wrap="square" lIns="90000" tIns="46800" rIns="90000" bIns="46800" anchor="b"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5F29EC3F-F23D-4148-95B2-C06B3EE0B7C4}" type="footer">
              <a:rPr lang="en-US" altLang="en-US" sz="1200">
                <a:ea typeface="Lucida Sans Unicode" charset="0"/>
              </a:rPr>
              <a:t>​</a:t>
            </a:fld>
            <a:endParaRPr lang="en-US" altLang="en-US" sz="1200">
              <a:ea typeface="Lucida Sans Unicode" charset="0"/>
            </a:endParaRPr>
          </a:p>
        </p:txBody>
      </p:sp>
      <p:sp>
        <p:nvSpPr>
          <p:cNvPr id="19466" name="Rectangle 8"/>
          <p:cNvSpPr>
            <a:spLocks noGrp="1"/>
          </p:cNvSpPr>
          <p:nvPr>
            <p:ph type="sldNum" idx="12"/>
          </p:nvPr>
        </p:nvSpPr>
        <p:spPr/>
        <p:txBody>
          <a:bodyPr wrap="square" lIns="90000" tIns="46800" rIns="90000" bIns="46800" anchor="b"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algn="r" eaLnBrk="1" hangingPunct="1">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fld id="{D5394F74-7EE3-4781-A130-C69428741827}" type="slidenum">
              <a:rPr lang="en-US" altLang="en-US" sz="1200">
                <a:ea typeface="Lucida Sans Unicode" charset="0"/>
              </a:rPr>
              <a:t>28</a:t>
            </a:fld>
            <a:endParaRPr lang="en-US" altLang="en-US" sz="1200">
              <a:ea typeface="Lucida Sans Unicode"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a:p>
        </p:txBody>
      </p:sp>
    </p:spTree>
    <p:extLst>
      <p:ext uri="{BB962C8B-B14F-4D97-AF65-F5344CB8AC3E}">
        <p14:creationId xmlns:p14="http://schemas.microsoft.com/office/powerpoint/2010/main" val="2915247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69056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89923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77907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01128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68451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05608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95821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51771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29118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75765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61885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25114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10/8/2023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06378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10/8/2023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05753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10/8/2023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43749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10/8/2023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0087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53471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10/8/2023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989703703"/>
      </p:ext>
    </p:extLst>
  </p:cSld>
  <p:clrMap bg1="dk1" tx1="lt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 name="Picture 5">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 name="Oval 6">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1" name="Picture 10">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3" name="Rectangle 12">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24" name="Freeform: Shape 23">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53143" y="1645920"/>
            <a:ext cx="3522879" cy="4470821"/>
          </a:xfrm>
        </p:spPr>
        <p:txBody>
          <a:bodyPr vert="horz" lIns="91440" tIns="45720" rIns="91440" bIns="45720" rtlCol="0" anchor="t">
            <a:normAutofit/>
          </a:bodyPr>
          <a:lstStyle/>
          <a:p>
            <a:pPr algn="r"/>
            <a:r>
              <a:rPr lang="en-US" sz="3600" b="0" i="0" kern="1200">
                <a:solidFill>
                  <a:srgbClr val="FFFFFF"/>
                </a:solidFill>
                <a:latin typeface="+mj-lt"/>
                <a:ea typeface="+mj-ea"/>
                <a:cs typeface="+mj-cs"/>
              </a:rPr>
              <a:t>Normalization, Agile Scrum and Views and Store Procedure</a:t>
            </a:r>
          </a:p>
        </p:txBody>
      </p:sp>
      <p:sp>
        <p:nvSpPr>
          <p:cNvPr id="3" name="Subtitle 2"/>
          <p:cNvSpPr>
            <a:spLocks noGrp="1"/>
          </p:cNvSpPr>
          <p:nvPr>
            <p:ph type="subTitle" idx="1"/>
          </p:nvPr>
        </p:nvSpPr>
        <p:spPr>
          <a:xfrm>
            <a:off x="5204109" y="1645920"/>
            <a:ext cx="5919503" cy="4470821"/>
          </a:xfrm>
        </p:spPr>
        <p:txBody>
          <a:bodyPr vert="horz" lIns="91440" tIns="45720" rIns="91440" bIns="45720" rtlCol="0">
            <a:normAutofit/>
          </a:bodyPr>
          <a:lstStyle/>
          <a:p>
            <a:pPr>
              <a:buFont typeface="Wingdings 3" charset="2"/>
              <a:buChar char=""/>
            </a:pPr>
            <a:r>
              <a:rPr lang="en-US" dirty="0">
                <a:solidFill>
                  <a:schemeClr val="tx1"/>
                </a:solidFill>
              </a:rPr>
              <a:t>By :-      Rohit Sabat</a:t>
            </a:r>
          </a:p>
          <a:p>
            <a:pPr>
              <a:buClr>
                <a:srgbClr val="F7F7F7"/>
              </a:buClr>
              <a:buFont typeface="Wingdings 3" charset="2"/>
              <a:buChar char=""/>
            </a:pPr>
            <a:r>
              <a:rPr lang="en-US" dirty="0">
                <a:solidFill>
                  <a:schemeClr val="tx1"/>
                </a:solidFill>
              </a:rPr>
              <a:t>             Umaid SHAIKH</a:t>
            </a:r>
          </a:p>
          <a:p>
            <a:pPr>
              <a:buFont typeface="Wingdings 3" charset="2"/>
              <a:buChar char=""/>
            </a:pPr>
            <a:r>
              <a:rPr lang="en-US" dirty="0">
                <a:solidFill>
                  <a:schemeClr val="tx1"/>
                </a:solidFill>
              </a:rPr>
              <a:t>             Amisha Yadav</a:t>
            </a:r>
          </a:p>
          <a:p>
            <a:pPr indent="-228600">
              <a:buFont typeface="Wingdings 3" charset="2"/>
              <a:buChar char=""/>
            </a:pPr>
            <a:endParaRPr lang="en-US">
              <a:solidFill>
                <a:schemeClr val="tx1"/>
              </a:solidFill>
            </a:endParaRPr>
          </a:p>
        </p:txBody>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83C92-A4A5-E3E8-C98E-6760F7D77B16}"/>
              </a:ext>
            </a:extLst>
          </p:cNvPr>
          <p:cNvSpPr>
            <a:spLocks noGrp="1"/>
          </p:cNvSpPr>
          <p:nvPr>
            <p:ph type="title"/>
          </p:nvPr>
        </p:nvSpPr>
        <p:spPr>
          <a:xfrm>
            <a:off x="640080" y="325369"/>
            <a:ext cx="4368602" cy="1956841"/>
          </a:xfrm>
        </p:spPr>
        <p:txBody>
          <a:bodyPr anchor="b">
            <a:normAutofit/>
          </a:bodyPr>
          <a:lstStyle/>
          <a:p>
            <a:r>
              <a:rPr lang="en-US" sz="5400" b="1">
                <a:cs typeface="Calibri Light"/>
              </a:rPr>
              <a:t>Views:-</a:t>
            </a:r>
          </a:p>
        </p:txBody>
      </p:sp>
      <p:sp>
        <p:nvSpPr>
          <p:cNvPr id="3" name="Content Placeholder 2">
            <a:extLst>
              <a:ext uri="{FF2B5EF4-FFF2-40B4-BE49-F238E27FC236}">
                <a16:creationId xmlns:a16="http://schemas.microsoft.com/office/drawing/2014/main" id="{BC7A3354-13B6-1912-F973-671390AF33B2}"/>
              </a:ext>
            </a:extLst>
          </p:cNvPr>
          <p:cNvSpPr>
            <a:spLocks noGrp="1"/>
          </p:cNvSpPr>
          <p:nvPr>
            <p:ph idx="1"/>
          </p:nvPr>
        </p:nvSpPr>
        <p:spPr>
          <a:xfrm>
            <a:off x="640080" y="2872899"/>
            <a:ext cx="4243589" cy="3320668"/>
          </a:xfrm>
        </p:spPr>
        <p:txBody>
          <a:bodyPr vert="horz" lIns="91440" tIns="45720" rIns="91440" bIns="45720" rtlCol="0">
            <a:normAutofit/>
          </a:bodyPr>
          <a:lstStyle/>
          <a:p>
            <a:pPr marL="0" indent="0">
              <a:buNone/>
            </a:pPr>
            <a:r>
              <a:rPr lang="en-US" sz="2200">
                <a:ea typeface="+mn-lt"/>
                <a:cs typeface="+mn-lt"/>
              </a:rPr>
              <a:t>A view is a virtual table that is based on the result of an SQL query. It does not store any data itself; instead, it provides a way to present data from one or more tables in a structured and easily accessible manner.</a:t>
            </a:r>
            <a:endParaRPr lang="en-US" sz="2200">
              <a:cs typeface="Calibri"/>
            </a:endParaRPr>
          </a:p>
        </p:txBody>
      </p:sp>
      <p:pic>
        <p:nvPicPr>
          <p:cNvPr id="5" name="Picture 4" descr="Abstract blurred public library with bookshelves">
            <a:extLst>
              <a:ext uri="{FF2B5EF4-FFF2-40B4-BE49-F238E27FC236}">
                <a16:creationId xmlns:a16="http://schemas.microsoft.com/office/drawing/2014/main" id="{5DD37CFE-1689-B382-16FC-D2161820646F}"/>
              </a:ext>
            </a:extLst>
          </p:cNvPr>
          <p:cNvPicPr>
            <a:picLocks noChangeAspect="1"/>
          </p:cNvPicPr>
          <p:nvPr/>
        </p:nvPicPr>
        <p:blipFill>
          <a:blip r:embed="rId2"/>
          <a:srcRect l="5564" r="27488" b="4"/>
          <a:stretch>
            <a:fillRect/>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90735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A96F0-24BF-2F37-C760-A49B7693FBC2}"/>
              </a:ext>
            </a:extLst>
          </p:cNvPr>
          <p:cNvSpPr>
            <a:spLocks noGrp="1"/>
          </p:cNvSpPr>
          <p:nvPr>
            <p:ph type="title"/>
          </p:nvPr>
        </p:nvSpPr>
        <p:spPr>
          <a:xfrm>
            <a:off x="841248" y="548640"/>
            <a:ext cx="3600860" cy="5431536"/>
          </a:xfrm>
        </p:spPr>
        <p:txBody>
          <a:bodyPr>
            <a:normAutofit/>
          </a:bodyPr>
          <a:lstStyle/>
          <a:p>
            <a:r>
              <a:rPr lang="en-US" sz="5400">
                <a:cs typeface="Calibri Light"/>
              </a:rPr>
              <a:t>Purpose:-</a:t>
            </a:r>
            <a:endParaRPr lang="en-US" sz="5400"/>
          </a:p>
        </p:txBody>
      </p:sp>
      <p:sp>
        <p:nvSpPr>
          <p:cNvPr id="3" name="Content Placeholder 2">
            <a:extLst>
              <a:ext uri="{FF2B5EF4-FFF2-40B4-BE49-F238E27FC236}">
                <a16:creationId xmlns:a16="http://schemas.microsoft.com/office/drawing/2014/main" id="{8CEC646A-F76C-7C47-8154-35E066399C0E}"/>
              </a:ext>
            </a:extLst>
          </p:cNvPr>
          <p:cNvSpPr>
            <a:spLocks noGrp="1"/>
          </p:cNvSpPr>
          <p:nvPr>
            <p:ph idx="1"/>
          </p:nvPr>
        </p:nvSpPr>
        <p:spPr>
          <a:xfrm>
            <a:off x="5126418" y="552091"/>
            <a:ext cx="6224335" cy="5431536"/>
          </a:xfrm>
        </p:spPr>
        <p:txBody>
          <a:bodyPr vert="horz" lIns="91440" tIns="45720" rIns="91440" bIns="45720" rtlCol="0" anchor="ctr">
            <a:normAutofit/>
          </a:bodyPr>
          <a:lstStyle/>
          <a:p>
            <a:r>
              <a:rPr lang="en-US" sz="2200" b="1">
                <a:ea typeface="+mn-lt"/>
                <a:cs typeface="+mn-lt"/>
              </a:rPr>
              <a:t>Data Abstraction:</a:t>
            </a:r>
            <a:r>
              <a:rPr lang="en-US" sz="2200">
                <a:ea typeface="+mn-lt"/>
                <a:cs typeface="+mn-lt"/>
              </a:rPr>
              <a:t> Views allow you to abstract complex underlying data structures and present a simplified and tailored view to users. This simplifies data access and manipulation.</a:t>
            </a:r>
            <a:endParaRPr lang="en-US" sz="2200">
              <a:cs typeface="Calibri"/>
            </a:endParaRPr>
          </a:p>
          <a:p>
            <a:r>
              <a:rPr lang="en-US" sz="2200" b="1">
                <a:ea typeface="+mn-lt"/>
                <a:cs typeface="+mn-lt"/>
              </a:rPr>
              <a:t>Security:</a:t>
            </a:r>
            <a:r>
              <a:rPr lang="en-US" sz="2200">
                <a:ea typeface="+mn-lt"/>
                <a:cs typeface="+mn-lt"/>
              </a:rPr>
              <a:t> Views can be used to control access to sensitive data by restricting the columns or rows that users can see.</a:t>
            </a:r>
            <a:endParaRPr lang="en-US" sz="2200">
              <a:cs typeface="Calibri"/>
            </a:endParaRPr>
          </a:p>
          <a:p>
            <a:r>
              <a:rPr lang="en-US" sz="2200" b="1">
                <a:ea typeface="+mn-lt"/>
                <a:cs typeface="+mn-lt"/>
              </a:rPr>
              <a:t>Simplifying Queries:</a:t>
            </a:r>
            <a:r>
              <a:rPr lang="en-US" sz="2200">
                <a:ea typeface="+mn-lt"/>
                <a:cs typeface="+mn-lt"/>
              </a:rPr>
              <a:t> Views can encapsulate complex queries or joins, making it easier to retrieve data without writing the same query multiple times.</a:t>
            </a:r>
            <a:endParaRPr lang="en-US" sz="2200">
              <a:cs typeface="Calibri"/>
            </a:endParaRPr>
          </a:p>
          <a:p>
            <a:r>
              <a:rPr lang="en-US" sz="2200" b="1">
                <a:ea typeface="+mn-lt"/>
                <a:cs typeface="+mn-lt"/>
              </a:rPr>
              <a:t>Data Integrity:</a:t>
            </a:r>
            <a:r>
              <a:rPr lang="en-US" sz="2200">
                <a:ea typeface="+mn-lt"/>
                <a:cs typeface="+mn-lt"/>
              </a:rPr>
              <a:t> Views can enforce business rules or data validation by allowing or disallowing certain data modifications through the view.</a:t>
            </a:r>
            <a:endParaRPr lang="en-US" sz="2200"/>
          </a:p>
          <a:p>
            <a:endParaRPr lang="en-US" sz="2200">
              <a:cs typeface="Calibri"/>
            </a:endParaRPr>
          </a:p>
        </p:txBody>
      </p:sp>
    </p:spTree>
    <p:extLst>
      <p:ext uri="{BB962C8B-B14F-4D97-AF65-F5344CB8AC3E}">
        <p14:creationId xmlns:p14="http://schemas.microsoft.com/office/powerpoint/2010/main" val="198510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AC2F312F-CC48-60DF-5801-BA2F57B9C7EE}"/>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2" name="Title 1">
            <a:extLst>
              <a:ext uri="{FF2B5EF4-FFF2-40B4-BE49-F238E27FC236}">
                <a16:creationId xmlns:a16="http://schemas.microsoft.com/office/drawing/2014/main" id="{9DD55C51-0A60-A04A-5D19-594AA7629BB0}"/>
              </a:ext>
            </a:extLst>
          </p:cNvPr>
          <p:cNvSpPr>
            <a:spLocks noGrp="1"/>
          </p:cNvSpPr>
          <p:nvPr>
            <p:ph type="title"/>
          </p:nvPr>
        </p:nvSpPr>
        <p:spPr>
          <a:xfrm>
            <a:off x="7531610" y="365125"/>
            <a:ext cx="3822189" cy="1899912"/>
          </a:xfrm>
        </p:spPr>
        <p:txBody>
          <a:bodyPr>
            <a:normAutofit/>
          </a:bodyPr>
          <a:lstStyle/>
          <a:p>
            <a:r>
              <a:rPr lang="en-US" sz="4000" b="1">
                <a:cs typeface="Calibri Light"/>
              </a:rPr>
              <a:t>Stores Procedures:-</a:t>
            </a:r>
          </a:p>
        </p:txBody>
      </p:sp>
      <p:sp>
        <p:nvSpPr>
          <p:cNvPr id="3" name="Content Placeholder 2">
            <a:extLst>
              <a:ext uri="{FF2B5EF4-FFF2-40B4-BE49-F238E27FC236}">
                <a16:creationId xmlns:a16="http://schemas.microsoft.com/office/drawing/2014/main" id="{05666469-664C-9AB1-8BF6-5D7AD90F66AC}"/>
              </a:ext>
            </a:extLst>
          </p:cNvPr>
          <p:cNvSpPr>
            <a:spLocks noGrp="1"/>
          </p:cNvSpPr>
          <p:nvPr>
            <p:ph idx="1"/>
          </p:nvPr>
        </p:nvSpPr>
        <p:spPr>
          <a:xfrm>
            <a:off x="7531610" y="2434201"/>
            <a:ext cx="3822189" cy="3742762"/>
          </a:xfrm>
        </p:spPr>
        <p:txBody>
          <a:bodyPr vert="horz" lIns="91440" tIns="45720" rIns="91440" bIns="45720" rtlCol="0">
            <a:normAutofit/>
          </a:bodyPr>
          <a:lstStyle/>
          <a:p>
            <a:pPr marL="0" indent="0">
              <a:buNone/>
            </a:pPr>
            <a:r>
              <a:rPr lang="en-US" sz="2000">
                <a:ea typeface="+mn-lt"/>
                <a:cs typeface="+mn-lt"/>
              </a:rPr>
              <a:t>A stored procedure is a precompiled set of SQL statements that are stored in the database and can be executed as a single unit. Stored procedures are typically used to encapsulate business logic and data operations.</a:t>
            </a:r>
            <a:endParaRPr lang="en-US" sz="2000">
              <a:cs typeface="Calibri"/>
            </a:endParaRPr>
          </a:p>
        </p:txBody>
      </p:sp>
    </p:spTree>
    <p:extLst>
      <p:ext uri="{BB962C8B-B14F-4D97-AF65-F5344CB8AC3E}">
        <p14:creationId xmlns:p14="http://schemas.microsoft.com/office/powerpoint/2010/main" val="734499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C8E2F-7F71-B43E-4EBE-4714EEED8BD4}"/>
              </a:ext>
            </a:extLst>
          </p:cNvPr>
          <p:cNvSpPr>
            <a:spLocks noGrp="1"/>
          </p:cNvSpPr>
          <p:nvPr>
            <p:ph type="title"/>
          </p:nvPr>
        </p:nvSpPr>
        <p:spPr>
          <a:xfrm>
            <a:off x="635000" y="640823"/>
            <a:ext cx="3418659" cy="5583148"/>
          </a:xfrm>
        </p:spPr>
        <p:txBody>
          <a:bodyPr anchor="ctr">
            <a:normAutofit/>
          </a:bodyPr>
          <a:lstStyle/>
          <a:p>
            <a:r>
              <a:rPr lang="en-US" sz="5400">
                <a:cs typeface="Calibri Light"/>
              </a:rPr>
              <a:t>Purpose:-</a:t>
            </a:r>
            <a:endParaRPr lang="en-US" sz="5400"/>
          </a:p>
        </p:txBody>
      </p:sp>
      <p:graphicFrame>
        <p:nvGraphicFramePr>
          <p:cNvPr id="5" name="Content Placeholder 2">
            <a:extLst>
              <a:ext uri="{FF2B5EF4-FFF2-40B4-BE49-F238E27FC236}">
                <a16:creationId xmlns:a16="http://schemas.microsoft.com/office/drawing/2014/main" id="{199686E0-1E04-949D-DD7A-19C221E19EA3}"/>
              </a:ext>
            </a:extLst>
          </p:cNvPr>
          <p:cNvGraphicFramePr>
            <a:graphicFrameLocks noGrp="1"/>
          </p:cNvGraphicFramePr>
          <p:nvPr>
            <p:ph idx="1"/>
            <p:extLst>
              <p:ext uri="{D42A27DB-BD31-4B8C-83A1-F6EECF244321}">
                <p14:modId xmlns:p14="http://schemas.microsoft.com/office/powerpoint/2010/main" val="39395138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7555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p:txBody>
          <a:bodyPr vert="horz" lIns="91440" tIns="45720" rIns="91440" bIns="45720" rtlCol="0" anchor="t">
            <a:normAutofit fontScale="77500" lnSpcReduction="20000"/>
          </a:bodyPr>
          <a:lstStyle/>
          <a:p>
            <a:pPr marL="457200" indent="-457200">
              <a:buChar char="•"/>
            </a:pPr>
            <a:r>
              <a:rPr lang="en-US"/>
              <a:t>Introduction</a:t>
            </a:r>
          </a:p>
          <a:p>
            <a:pPr marL="457200" indent="-457200">
              <a:buChar char="•"/>
            </a:pPr>
            <a:r>
              <a:rPr lang="en-US"/>
              <a:t>What is Scrum</a:t>
            </a:r>
          </a:p>
          <a:p>
            <a:pPr marL="457200" indent="-457200">
              <a:buChar char="•"/>
            </a:pPr>
            <a:r>
              <a:rPr lang="en-US"/>
              <a:t>What is Scrum Framework</a:t>
            </a:r>
          </a:p>
          <a:p>
            <a:pPr marL="457200" indent="-457200">
              <a:buChar char="•"/>
            </a:pPr>
            <a:r>
              <a:rPr lang="en-US"/>
              <a:t>Scrum Roles</a:t>
            </a:r>
          </a:p>
          <a:p>
            <a:pPr marL="457200" indent="-457200">
              <a:buChar char="•"/>
            </a:pPr>
            <a:r>
              <a:rPr lang="en-US"/>
              <a:t>Scrum Artifacts</a:t>
            </a:r>
          </a:p>
          <a:p>
            <a:pPr marL="457200" indent="-457200">
              <a:buChar char="•"/>
            </a:pPr>
            <a:r>
              <a:rPr lang="en-US"/>
              <a:t>Scrum Events</a:t>
            </a:r>
          </a:p>
          <a:p>
            <a:pPr marL="457200" indent="-457200">
              <a:buChar char="•"/>
            </a:pPr>
            <a:r>
              <a:rPr lang="en-US"/>
              <a:t>Scrum Matrics</a:t>
            </a:r>
          </a:p>
          <a:p>
            <a:pPr marL="457200" indent="-457200">
              <a:buChar char="•"/>
            </a:pPr>
            <a:r>
              <a:rPr lang="en-US"/>
              <a:t>Tools</a:t>
            </a:r>
          </a:p>
          <a:p>
            <a:pPr marL="457200" indent="-457200">
              <a:buChar char="•"/>
            </a:pPr>
            <a:r>
              <a:rPr lang="en-US"/>
              <a:t>Conclusion</a:t>
            </a:r>
          </a:p>
          <a:p>
            <a:endParaRPr lang="en-US"/>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11"/>
          </p:nvPr>
        </p:nvSpPr>
        <p:spPr/>
        <p:txBody>
          <a:bodyPr/>
          <a:lstStyle/>
          <a:p>
            <a:r>
              <a:rPr lang="en-US"/>
              <a:t>Agile Scrum Framework</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12"/>
          </p:nvPr>
        </p:nvSpPr>
        <p:spPr/>
        <p:txBody>
          <a:bodyPr/>
          <a:lstStyle/>
          <a:p>
            <a:fld id="{294A09A9-5501-47C1-A89A-A340965A2BE2}" type="slidenum">
              <a:rPr lang="en-US" smtClean="0"/>
              <a:t>14</a:t>
            </a:fld>
            <a:endParaRPr lang="en-US"/>
          </a:p>
        </p:txBody>
      </p:sp>
    </p:spTree>
    <p:extLst>
      <p:ext uri="{BB962C8B-B14F-4D97-AF65-F5344CB8AC3E}">
        <p14:creationId xmlns:p14="http://schemas.microsoft.com/office/powerpoint/2010/main" val="1325608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1BB13-FCE4-B744-4B2C-0731FCAB8539}"/>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Introduction</a:t>
            </a:r>
          </a:p>
        </p:txBody>
      </p:sp>
      <p:sp>
        <p:nvSpPr>
          <p:cNvPr id="13" name="Freeform: Shape 12">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7" name="Rectangle 16">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6FB1A45A-88DE-88BD-F470-7A9D499097A9}"/>
              </a:ext>
            </a:extLst>
          </p:cNvPr>
          <p:cNvSpPr>
            <a:spLocks noGrp="1"/>
          </p:cNvSpPr>
          <p:nvPr>
            <p:ph type="sldNum" sz="quarter" idx="12"/>
          </p:nvPr>
        </p:nvSpPr>
        <p:spPr>
          <a:xfrm>
            <a:off x="10352540" y="295729"/>
            <a:ext cx="838199" cy="767687"/>
          </a:xfrm>
        </p:spPr>
        <p:txBody>
          <a:bodyPr>
            <a:normAutofit/>
          </a:bodyPr>
          <a:lstStyle/>
          <a:p>
            <a:pPr>
              <a:spcAft>
                <a:spcPts val="600"/>
              </a:spcAft>
            </a:pPr>
            <a:fld id="{294A09A9-5501-47C1-A89A-A340965A2BE2}" type="slidenum">
              <a:rPr lang="en-US">
                <a:solidFill>
                  <a:srgbClr val="FFFFFF"/>
                </a:solidFill>
              </a:rPr>
              <a:pPr>
                <a:spcAft>
                  <a:spcPts val="600"/>
                </a:spcAft>
              </a:pPr>
              <a:t>15</a:t>
            </a:fld>
            <a:endParaRPr lang="en-US">
              <a:solidFill>
                <a:srgbClr val="FFFFFF"/>
              </a:solidFill>
            </a:endParaRPr>
          </a:p>
        </p:txBody>
      </p:sp>
      <p:sp>
        <p:nvSpPr>
          <p:cNvPr id="4" name="Footer Placeholder 3">
            <a:extLst>
              <a:ext uri="{FF2B5EF4-FFF2-40B4-BE49-F238E27FC236}">
                <a16:creationId xmlns:a16="http://schemas.microsoft.com/office/drawing/2014/main" id="{FD758623-2D8E-CDE9-1D71-171E4D680B61}"/>
              </a:ext>
            </a:extLst>
          </p:cNvPr>
          <p:cNvSpPr>
            <a:spLocks noGrp="1"/>
          </p:cNvSpPr>
          <p:nvPr>
            <p:ph type="ftr" sz="quarter" idx="11"/>
          </p:nvPr>
        </p:nvSpPr>
        <p:spPr>
          <a:xfrm>
            <a:off x="5048250" y="6359311"/>
            <a:ext cx="4206240" cy="304801"/>
          </a:xfrm>
        </p:spPr>
        <p:txBody>
          <a:bodyPr>
            <a:normAutofit/>
          </a:bodyPr>
          <a:lstStyle/>
          <a:p>
            <a:pPr>
              <a:spcAft>
                <a:spcPts val="600"/>
              </a:spcAft>
            </a:pPr>
            <a:r>
              <a:rPr lang="en-US">
                <a:solidFill>
                  <a:schemeClr val="accent1"/>
                </a:solidFill>
              </a:rPr>
              <a:t>Agile Scrum Framework</a:t>
            </a:r>
          </a:p>
        </p:txBody>
      </p:sp>
      <p:graphicFrame>
        <p:nvGraphicFramePr>
          <p:cNvPr id="7" name="Content Placeholder 2">
            <a:extLst>
              <a:ext uri="{FF2B5EF4-FFF2-40B4-BE49-F238E27FC236}">
                <a16:creationId xmlns:a16="http://schemas.microsoft.com/office/drawing/2014/main" id="{912E3303-1DD4-ADCD-66F7-1DB07E8E65CE}"/>
              </a:ext>
            </a:extLst>
          </p:cNvPr>
          <p:cNvGraphicFramePr>
            <a:graphicFrameLocks noGrp="1"/>
          </p:cNvGraphicFramePr>
          <p:nvPr>
            <p:ph idx="1"/>
            <p:extLst>
              <p:ext uri="{D42A27DB-BD31-4B8C-83A1-F6EECF244321}">
                <p14:modId xmlns:p14="http://schemas.microsoft.com/office/powerpoint/2010/main" val="2503812194"/>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918816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A23F845-E038-C1E9-C118-240BE8B2D64D}"/>
              </a:ext>
            </a:extLst>
          </p:cNvPr>
          <p:cNvSpPr>
            <a:spLocks noGrp="1"/>
          </p:cNvSpPr>
          <p:nvPr>
            <p:ph type="title"/>
          </p:nvPr>
        </p:nvSpPr>
        <p:spPr>
          <a:xfrm>
            <a:off x="648930" y="629267"/>
            <a:ext cx="9252154" cy="1016654"/>
          </a:xfrm>
        </p:spPr>
        <p:txBody>
          <a:bodyPr>
            <a:normAutofit/>
          </a:bodyPr>
          <a:lstStyle/>
          <a:p>
            <a:r>
              <a:rPr lang="en-US">
                <a:solidFill>
                  <a:srgbClr val="EBEBEB"/>
                </a:solidFill>
              </a:rPr>
              <a:t>Principles of Agile Scrum</a:t>
            </a:r>
          </a:p>
        </p:txBody>
      </p:sp>
      <p:sp>
        <p:nvSpPr>
          <p:cNvPr id="15" name="Rectangle 14">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0F0CC5EF-0280-8118-457C-B5B849A7EAC4}"/>
              </a:ext>
            </a:extLst>
          </p:cNvPr>
          <p:cNvSpPr>
            <a:spLocks noGrp="1"/>
          </p:cNvSpPr>
          <p:nvPr>
            <p:ph type="sldNum" sz="quarter" idx="12"/>
          </p:nvPr>
        </p:nvSpPr>
        <p:spPr>
          <a:xfrm>
            <a:off x="10352540" y="295729"/>
            <a:ext cx="838199" cy="767687"/>
          </a:xfrm>
        </p:spPr>
        <p:txBody>
          <a:bodyPr>
            <a:normAutofit/>
          </a:bodyPr>
          <a:lstStyle/>
          <a:p>
            <a:pPr>
              <a:spcAft>
                <a:spcPts val="600"/>
              </a:spcAft>
            </a:pPr>
            <a:fld id="{294A09A9-5501-47C1-A89A-A340965A2BE2}" type="slidenum">
              <a:rPr lang="en-US">
                <a:solidFill>
                  <a:srgbClr val="FFFFFF"/>
                </a:solidFill>
              </a:rPr>
              <a:pPr>
                <a:spcAft>
                  <a:spcPts val="600"/>
                </a:spcAft>
              </a:pPr>
              <a:t>16</a:t>
            </a:fld>
            <a:endParaRPr lang="en-US">
              <a:solidFill>
                <a:srgbClr val="FFFFFF"/>
              </a:solidFill>
            </a:endParaRPr>
          </a:p>
        </p:txBody>
      </p:sp>
      <p:sp>
        <p:nvSpPr>
          <p:cNvPr id="17" name="Freeform: Shape 16">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sp>
        <p:nvSpPr>
          <p:cNvPr id="4" name="Footer Placeholder 3">
            <a:extLst>
              <a:ext uri="{FF2B5EF4-FFF2-40B4-BE49-F238E27FC236}">
                <a16:creationId xmlns:a16="http://schemas.microsoft.com/office/drawing/2014/main" id="{9177CA56-6676-2A81-2C50-4497297AFFA7}"/>
              </a:ext>
            </a:extLst>
          </p:cNvPr>
          <p:cNvSpPr>
            <a:spLocks noGrp="1"/>
          </p:cNvSpPr>
          <p:nvPr>
            <p:ph type="ftr" sz="quarter" idx="11"/>
          </p:nvPr>
        </p:nvSpPr>
        <p:spPr>
          <a:xfrm>
            <a:off x="636915" y="6355080"/>
            <a:ext cx="3859795" cy="304801"/>
          </a:xfrm>
        </p:spPr>
        <p:txBody>
          <a:bodyPr>
            <a:normAutofit/>
          </a:bodyPr>
          <a:lstStyle/>
          <a:p>
            <a:pPr>
              <a:spcAft>
                <a:spcPts val="600"/>
              </a:spcAft>
            </a:pPr>
            <a:r>
              <a:rPr lang="en-US">
                <a:solidFill>
                  <a:schemeClr val="accent1"/>
                </a:solidFill>
              </a:rPr>
              <a:t>Agile Scrum Framework</a:t>
            </a:r>
          </a:p>
        </p:txBody>
      </p:sp>
      <p:graphicFrame>
        <p:nvGraphicFramePr>
          <p:cNvPr id="7" name="Text Placeholder 2">
            <a:extLst>
              <a:ext uri="{FF2B5EF4-FFF2-40B4-BE49-F238E27FC236}">
                <a16:creationId xmlns:a16="http://schemas.microsoft.com/office/drawing/2014/main" id="{B8C65571-33CB-E5CB-07A0-4E02BD09345F}"/>
              </a:ext>
            </a:extLst>
          </p:cNvPr>
          <p:cNvGraphicFramePr>
            <a:graphicFrameLocks noGrp="1"/>
          </p:cNvGraphicFramePr>
          <p:nvPr>
            <p:ph idx="1"/>
            <p:extLst>
              <p:ext uri="{D42A27DB-BD31-4B8C-83A1-F6EECF244321}">
                <p14:modId xmlns:p14="http://schemas.microsoft.com/office/powerpoint/2010/main" val="3729011"/>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1859056"/>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BBBB263-71AD-EFC7-01FA-873D7099687C}"/>
              </a:ext>
            </a:extLst>
          </p:cNvPr>
          <p:cNvSpPr>
            <a:spLocks noGrp="1"/>
          </p:cNvSpPr>
          <p:nvPr>
            <p:ph type="title"/>
          </p:nvPr>
        </p:nvSpPr>
        <p:spPr>
          <a:xfrm>
            <a:off x="648930" y="629267"/>
            <a:ext cx="9252154" cy="1016654"/>
          </a:xfrm>
        </p:spPr>
        <p:txBody>
          <a:bodyPr>
            <a:normAutofit/>
          </a:bodyPr>
          <a:lstStyle/>
          <a:p>
            <a:r>
              <a:rPr lang="en-US">
                <a:solidFill>
                  <a:srgbClr val="EBEBEB"/>
                </a:solidFill>
              </a:rPr>
              <a:t>What is Scrum ?</a:t>
            </a:r>
          </a:p>
        </p:txBody>
      </p:sp>
      <p:sp>
        <p:nvSpPr>
          <p:cNvPr id="15" name="Rectangle 14">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6466300F-7F81-2348-57F8-D84552FFDFF3}"/>
              </a:ext>
            </a:extLst>
          </p:cNvPr>
          <p:cNvSpPr>
            <a:spLocks noGrp="1"/>
          </p:cNvSpPr>
          <p:nvPr>
            <p:ph type="sldNum" sz="quarter" idx="12"/>
          </p:nvPr>
        </p:nvSpPr>
        <p:spPr>
          <a:xfrm>
            <a:off x="10352540" y="295729"/>
            <a:ext cx="838199" cy="767687"/>
          </a:xfrm>
        </p:spPr>
        <p:txBody>
          <a:bodyPr>
            <a:normAutofit/>
          </a:bodyPr>
          <a:lstStyle/>
          <a:p>
            <a:pPr>
              <a:spcAft>
                <a:spcPts val="600"/>
              </a:spcAft>
            </a:pPr>
            <a:fld id="{294A09A9-5501-47C1-A89A-A340965A2BE2}" type="slidenum">
              <a:rPr lang="en-US">
                <a:solidFill>
                  <a:srgbClr val="FFFFFF"/>
                </a:solidFill>
              </a:rPr>
              <a:pPr>
                <a:spcAft>
                  <a:spcPts val="600"/>
                </a:spcAft>
              </a:pPr>
              <a:t>17</a:t>
            </a:fld>
            <a:endParaRPr lang="en-US">
              <a:solidFill>
                <a:srgbClr val="FFFFFF"/>
              </a:solidFill>
            </a:endParaRPr>
          </a:p>
        </p:txBody>
      </p:sp>
      <p:sp>
        <p:nvSpPr>
          <p:cNvPr id="17" name="Freeform: Shape 16">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sp>
        <p:nvSpPr>
          <p:cNvPr id="4" name="Footer Placeholder 3">
            <a:extLst>
              <a:ext uri="{FF2B5EF4-FFF2-40B4-BE49-F238E27FC236}">
                <a16:creationId xmlns:a16="http://schemas.microsoft.com/office/drawing/2014/main" id="{7DDE9327-E3F4-2563-AAB3-D4851604BB2A}"/>
              </a:ext>
            </a:extLst>
          </p:cNvPr>
          <p:cNvSpPr>
            <a:spLocks noGrp="1"/>
          </p:cNvSpPr>
          <p:nvPr>
            <p:ph type="ftr" sz="quarter" idx="11"/>
          </p:nvPr>
        </p:nvSpPr>
        <p:spPr>
          <a:xfrm>
            <a:off x="636915" y="6355080"/>
            <a:ext cx="3859795" cy="304801"/>
          </a:xfrm>
        </p:spPr>
        <p:txBody>
          <a:bodyPr>
            <a:normAutofit/>
          </a:bodyPr>
          <a:lstStyle/>
          <a:p>
            <a:pPr>
              <a:spcAft>
                <a:spcPts val="600"/>
              </a:spcAft>
            </a:pPr>
            <a:r>
              <a:rPr lang="en-US">
                <a:solidFill>
                  <a:schemeClr val="accent1"/>
                </a:solidFill>
              </a:rPr>
              <a:t>Agile Scrum Framework</a:t>
            </a:r>
          </a:p>
        </p:txBody>
      </p:sp>
      <p:graphicFrame>
        <p:nvGraphicFramePr>
          <p:cNvPr id="7" name="Content Placeholder 2">
            <a:extLst>
              <a:ext uri="{FF2B5EF4-FFF2-40B4-BE49-F238E27FC236}">
                <a16:creationId xmlns:a16="http://schemas.microsoft.com/office/drawing/2014/main" id="{F77AA23D-23EE-B580-6B81-0A228C69896B}"/>
              </a:ext>
            </a:extLst>
          </p:cNvPr>
          <p:cNvGraphicFramePr>
            <a:graphicFrameLocks noGrp="1"/>
          </p:cNvGraphicFramePr>
          <p:nvPr>
            <p:ph idx="1"/>
            <p:extLst>
              <p:ext uri="{D42A27DB-BD31-4B8C-83A1-F6EECF244321}">
                <p14:modId xmlns:p14="http://schemas.microsoft.com/office/powerpoint/2010/main" val="2471564744"/>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941681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FE8D0294-A04F-9A17-1485-E864216F3CC2}"/>
              </a:ext>
            </a:extLst>
          </p:cNvPr>
          <p:cNvSpPr>
            <a:spLocks noGrp="1"/>
          </p:cNvSpPr>
          <p:nvPr>
            <p:ph type="sldNum" sz="quarter" idx="12"/>
          </p:nvPr>
        </p:nvSpPr>
        <p:spPr>
          <a:xfrm>
            <a:off x="10352540" y="295729"/>
            <a:ext cx="838199" cy="767687"/>
          </a:xfrm>
        </p:spPr>
        <p:txBody>
          <a:bodyPr>
            <a:normAutofit/>
          </a:bodyPr>
          <a:lstStyle/>
          <a:p>
            <a:pPr>
              <a:spcAft>
                <a:spcPts val="600"/>
              </a:spcAft>
            </a:pPr>
            <a:fld id="{294A09A9-5501-47C1-A89A-A340965A2BE2}" type="slidenum">
              <a:rPr lang="en-US">
                <a:solidFill>
                  <a:srgbClr val="FFFFFF"/>
                </a:solidFill>
              </a:rPr>
              <a:pPr>
                <a:spcAft>
                  <a:spcPts val="600"/>
                </a:spcAft>
              </a:pPr>
              <a:t>18</a:t>
            </a:fld>
            <a:endParaRPr lang="en-US">
              <a:solidFill>
                <a:srgbClr val="FFFFFF"/>
              </a:solidFill>
            </a:endParaRPr>
          </a:p>
        </p:txBody>
      </p:sp>
      <p:sp>
        <p:nvSpPr>
          <p:cNvPr id="14"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6" name="Freeform: Shape 15">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62A60687-1268-7D81-0136-3A493ADD4609}"/>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What is Scrum Framework ?</a:t>
            </a:r>
          </a:p>
        </p:txBody>
      </p:sp>
      <p:sp>
        <p:nvSpPr>
          <p:cNvPr id="4" name="Footer Placeholder 3">
            <a:extLst>
              <a:ext uri="{FF2B5EF4-FFF2-40B4-BE49-F238E27FC236}">
                <a16:creationId xmlns:a16="http://schemas.microsoft.com/office/drawing/2014/main" id="{88180806-6D0C-495A-223B-D955737350AB}"/>
              </a:ext>
            </a:extLst>
          </p:cNvPr>
          <p:cNvSpPr>
            <a:spLocks noGrp="1"/>
          </p:cNvSpPr>
          <p:nvPr>
            <p:ph type="ftr" sz="quarter" idx="11"/>
          </p:nvPr>
        </p:nvSpPr>
        <p:spPr>
          <a:xfrm>
            <a:off x="636915" y="6355080"/>
            <a:ext cx="3859795" cy="304801"/>
          </a:xfrm>
        </p:spPr>
        <p:txBody>
          <a:bodyPr>
            <a:normAutofit/>
          </a:bodyPr>
          <a:lstStyle/>
          <a:p>
            <a:pPr>
              <a:spcAft>
                <a:spcPts val="600"/>
              </a:spcAft>
            </a:pPr>
            <a:r>
              <a:rPr lang="en-US">
                <a:solidFill>
                  <a:schemeClr val="tx1">
                    <a:alpha val="60000"/>
                  </a:schemeClr>
                </a:solidFill>
              </a:rPr>
              <a:t>Agile Scrum Framework</a:t>
            </a:r>
          </a:p>
        </p:txBody>
      </p:sp>
      <p:sp>
        <p:nvSpPr>
          <p:cNvPr id="3" name="Content Placeholder 2">
            <a:extLst>
              <a:ext uri="{FF2B5EF4-FFF2-40B4-BE49-F238E27FC236}">
                <a16:creationId xmlns:a16="http://schemas.microsoft.com/office/drawing/2014/main" id="{CE652C5E-1E4D-3135-120A-805ABDE08B34}"/>
              </a:ext>
            </a:extLst>
          </p:cNvPr>
          <p:cNvSpPr>
            <a:spLocks noGrp="1"/>
          </p:cNvSpPr>
          <p:nvPr>
            <p:ph idx="1"/>
          </p:nvPr>
        </p:nvSpPr>
        <p:spPr>
          <a:xfrm>
            <a:off x="1103312" y="2763520"/>
            <a:ext cx="8946541" cy="3484879"/>
          </a:xfrm>
        </p:spPr>
        <p:txBody>
          <a:bodyPr vert="horz" lIns="91440" tIns="45720" rIns="91440" bIns="45720" rtlCol="0">
            <a:normAutofit/>
          </a:bodyPr>
          <a:lstStyle/>
          <a:p>
            <a:pPr>
              <a:lnSpc>
                <a:spcPct val="90000"/>
              </a:lnSpc>
            </a:pPr>
            <a:endParaRPr lang="en-US" sz="1500">
              <a:ea typeface="+mn-lt"/>
              <a:cs typeface="+mn-lt"/>
            </a:endParaRPr>
          </a:p>
          <a:p>
            <a:pPr>
              <a:lnSpc>
                <a:spcPct val="90000"/>
              </a:lnSpc>
            </a:pPr>
            <a:r>
              <a:rPr lang="en-US" sz="1500">
                <a:ea typeface="+mn-lt"/>
                <a:cs typeface="+mn-lt"/>
              </a:rPr>
              <a:t>The Scrum framework provides a structured approach to Agile project management. It consists of defined roles, artifacts, events, and rules that guide teams in delivering valuable increments of a product.</a:t>
            </a:r>
            <a:endParaRPr lang="en-US" sz="1500"/>
          </a:p>
          <a:p>
            <a:pPr>
              <a:lnSpc>
                <a:spcPct val="90000"/>
              </a:lnSpc>
            </a:pPr>
            <a:r>
              <a:rPr lang="en-US" sz="1500" b="1">
                <a:ea typeface="+mn-lt"/>
                <a:cs typeface="+mn-lt"/>
              </a:rPr>
              <a:t>Key Components</a:t>
            </a:r>
            <a:r>
              <a:rPr lang="en-US" sz="1500">
                <a:ea typeface="+mn-lt"/>
                <a:cs typeface="+mn-lt"/>
              </a:rPr>
              <a:t>:</a:t>
            </a:r>
            <a:endParaRPr lang="en-US" sz="1500"/>
          </a:p>
          <a:p>
            <a:pPr marL="742950" lvl="1" indent="-285750">
              <a:lnSpc>
                <a:spcPct val="90000"/>
              </a:lnSpc>
              <a:buFont typeface="Arial"/>
              <a:buChar char="•"/>
            </a:pPr>
            <a:r>
              <a:rPr lang="en-US" sz="1500" b="1">
                <a:ea typeface="+mn-lt"/>
                <a:cs typeface="+mn-lt"/>
              </a:rPr>
              <a:t>Scrum Roles</a:t>
            </a:r>
            <a:r>
              <a:rPr lang="en-US" sz="1500">
                <a:ea typeface="+mn-lt"/>
                <a:cs typeface="+mn-lt"/>
              </a:rPr>
              <a:t>: The Product Owner, Scrum Master, and Developers (Development Team) play distinct roles in Scrum, each with specific responsibilities.</a:t>
            </a:r>
            <a:endParaRPr lang="en-US" sz="1500"/>
          </a:p>
          <a:p>
            <a:pPr marL="742950" lvl="1" indent="-285750">
              <a:lnSpc>
                <a:spcPct val="90000"/>
              </a:lnSpc>
              <a:buFont typeface="Arial"/>
              <a:buChar char="•"/>
            </a:pPr>
            <a:r>
              <a:rPr lang="en-US" sz="1500" b="1">
                <a:ea typeface="+mn-lt"/>
                <a:cs typeface="+mn-lt"/>
              </a:rPr>
              <a:t>Scrum Artifacts</a:t>
            </a:r>
            <a:r>
              <a:rPr lang="en-US" sz="1500">
                <a:ea typeface="+mn-lt"/>
                <a:cs typeface="+mn-lt"/>
              </a:rPr>
              <a:t>: Scrum uses specific artifacts to ensure transparency and clarity. These include the Product Backlog, Sprint Backlog, and Increment.</a:t>
            </a:r>
            <a:endParaRPr lang="en-US" sz="1500"/>
          </a:p>
          <a:p>
            <a:pPr marL="742950" lvl="1" indent="-285750">
              <a:lnSpc>
                <a:spcPct val="90000"/>
              </a:lnSpc>
              <a:buFont typeface="Arial"/>
              <a:buChar char="•"/>
            </a:pPr>
            <a:r>
              <a:rPr lang="en-US" sz="1500" b="1">
                <a:ea typeface="+mn-lt"/>
                <a:cs typeface="+mn-lt"/>
              </a:rPr>
              <a:t>Scrum Events</a:t>
            </a:r>
            <a:r>
              <a:rPr lang="en-US" sz="1500">
                <a:ea typeface="+mn-lt"/>
                <a:cs typeface="+mn-lt"/>
              </a:rPr>
              <a:t>: Scrum events are time-boxed meetings and ceremonies that facilitate planning, inspection, adaptation, and collaboration.</a:t>
            </a:r>
            <a:endParaRPr lang="en-US" sz="1500"/>
          </a:p>
          <a:p>
            <a:pPr>
              <a:lnSpc>
                <a:spcPct val="90000"/>
              </a:lnSpc>
            </a:pPr>
            <a:endParaRPr lang="en-US" sz="1500"/>
          </a:p>
        </p:txBody>
      </p:sp>
    </p:spTree>
    <p:extLst>
      <p:ext uri="{BB962C8B-B14F-4D97-AF65-F5344CB8AC3E}">
        <p14:creationId xmlns:p14="http://schemas.microsoft.com/office/powerpoint/2010/main" val="1689779561"/>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 name="Picture 6" descr="White puzzle with one red piece">
            <a:extLst>
              <a:ext uri="{FF2B5EF4-FFF2-40B4-BE49-F238E27FC236}">
                <a16:creationId xmlns:a16="http://schemas.microsoft.com/office/drawing/2014/main" id="{DEE8FD57-C168-A5DA-AA80-7BE8430E9232}"/>
              </a:ext>
            </a:extLst>
          </p:cNvPr>
          <p:cNvPicPr>
            <a:picLocks noChangeAspect="1"/>
          </p:cNvPicPr>
          <p:nvPr/>
        </p:nvPicPr>
        <p:blipFill rotWithShape="1">
          <a:blip r:embed="rId3">
            <a:duotone>
              <a:prstClr val="black"/>
              <a:schemeClr val="accent5">
                <a:tint val="45000"/>
                <a:satMod val="400000"/>
              </a:schemeClr>
            </a:duotone>
            <a:alphaModFix amt="15000"/>
          </a:blip>
          <a:srcRect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DCB14A71-6C2D-F522-B908-1D49A8B64EEC}"/>
              </a:ext>
            </a:extLst>
          </p:cNvPr>
          <p:cNvSpPr>
            <a:spLocks noGrp="1"/>
          </p:cNvSpPr>
          <p:nvPr>
            <p:ph type="title"/>
          </p:nvPr>
        </p:nvSpPr>
        <p:spPr>
          <a:xfrm>
            <a:off x="646111" y="452718"/>
            <a:ext cx="9404723" cy="1400530"/>
          </a:xfrm>
        </p:spPr>
        <p:txBody>
          <a:bodyPr>
            <a:normAutofit/>
          </a:bodyPr>
          <a:lstStyle/>
          <a:p>
            <a:r>
              <a:rPr lang="en-US"/>
              <a:t>Scrum Roles</a:t>
            </a:r>
          </a:p>
        </p:txBody>
      </p:sp>
      <p:sp>
        <p:nvSpPr>
          <p:cNvPr id="11" name="Rectangle 10">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BA5004FD-375A-E999-6F54-D72B6C141562}"/>
              </a:ext>
            </a:extLst>
          </p:cNvPr>
          <p:cNvSpPr>
            <a:spLocks noGrp="1"/>
          </p:cNvSpPr>
          <p:nvPr>
            <p:ph type="sldNum" sz="quarter" idx="12"/>
          </p:nvPr>
        </p:nvSpPr>
        <p:spPr>
          <a:xfrm>
            <a:off x="10352540" y="295729"/>
            <a:ext cx="838199" cy="767687"/>
          </a:xfrm>
        </p:spPr>
        <p:txBody>
          <a:bodyPr>
            <a:normAutofit/>
          </a:bodyPr>
          <a:lstStyle/>
          <a:p>
            <a:pPr>
              <a:spcAft>
                <a:spcPts val="600"/>
              </a:spcAft>
            </a:pPr>
            <a:fld id="{294A09A9-5501-47C1-A89A-A340965A2BE2}" type="slidenum">
              <a:rPr lang="en-US" smtClean="0"/>
              <a:pPr>
                <a:spcAft>
                  <a:spcPts val="600"/>
                </a:spcAft>
              </a:pPr>
              <a:t>19</a:t>
            </a:fld>
            <a:endParaRPr lang="en-US"/>
          </a:p>
        </p:txBody>
      </p:sp>
      <p:sp>
        <p:nvSpPr>
          <p:cNvPr id="3" name="Content Placeholder 2">
            <a:extLst>
              <a:ext uri="{FF2B5EF4-FFF2-40B4-BE49-F238E27FC236}">
                <a16:creationId xmlns:a16="http://schemas.microsoft.com/office/drawing/2014/main" id="{57BE5A1F-C659-6D37-E1E9-10AE0B2AC27E}"/>
              </a:ext>
            </a:extLst>
          </p:cNvPr>
          <p:cNvSpPr>
            <a:spLocks noGrp="1"/>
          </p:cNvSpPr>
          <p:nvPr>
            <p:ph idx="1"/>
          </p:nvPr>
        </p:nvSpPr>
        <p:spPr>
          <a:xfrm>
            <a:off x="1103312" y="2052918"/>
            <a:ext cx="8946541" cy="4195481"/>
          </a:xfrm>
        </p:spPr>
        <p:txBody>
          <a:bodyPr vert="horz" lIns="91440" tIns="45720" rIns="91440" bIns="45720" rtlCol="0" anchor="ctr">
            <a:normAutofit/>
          </a:bodyPr>
          <a:lstStyle/>
          <a:p>
            <a:pPr marL="285750" indent="-285750">
              <a:buFont typeface="Arial"/>
              <a:buChar char="•"/>
            </a:pPr>
            <a:r>
              <a:rPr lang="en-US" b="1">
                <a:ea typeface="+mn-lt"/>
                <a:cs typeface="+mn-lt"/>
              </a:rPr>
              <a:t>Product Owner</a:t>
            </a:r>
            <a:r>
              <a:rPr lang="en-US">
                <a:ea typeface="+mn-lt"/>
                <a:cs typeface="+mn-lt"/>
              </a:rPr>
              <a:t>: Represents the customer or stakeholders, prioritizes the Product Backlog, and ensures the team delivers value.</a:t>
            </a:r>
            <a:endParaRPr lang="en-US"/>
          </a:p>
          <a:p>
            <a:pPr marL="285750" indent="-285750">
              <a:buFont typeface="Arial"/>
              <a:buChar char="•"/>
            </a:pPr>
            <a:r>
              <a:rPr lang="en-US" b="1">
                <a:ea typeface="+mn-lt"/>
                <a:cs typeface="+mn-lt"/>
              </a:rPr>
              <a:t>Scrum Master</a:t>
            </a:r>
            <a:r>
              <a:rPr lang="en-US">
                <a:ea typeface="+mn-lt"/>
                <a:cs typeface="+mn-lt"/>
              </a:rPr>
              <a:t>: Facilitates the Scrum process, removes impediments, and helps the team improve.</a:t>
            </a:r>
            <a:endParaRPr lang="en-US"/>
          </a:p>
          <a:p>
            <a:pPr marL="285750" indent="-285750">
              <a:buFont typeface="Arial"/>
              <a:buChar char="•"/>
            </a:pPr>
            <a:r>
              <a:rPr lang="en-US" b="1">
                <a:ea typeface="+mn-lt"/>
                <a:cs typeface="+mn-lt"/>
              </a:rPr>
              <a:t>Developers (Development Team)</a:t>
            </a:r>
            <a:r>
              <a:rPr lang="en-US">
                <a:ea typeface="+mn-lt"/>
                <a:cs typeface="+mn-lt"/>
              </a:rPr>
              <a:t>: Cross-functional members who do the actual work to deliver the Increment</a:t>
            </a:r>
            <a:endParaRPr lang="en-US"/>
          </a:p>
          <a:p>
            <a:endParaRPr lang="en-US"/>
          </a:p>
        </p:txBody>
      </p:sp>
      <p:sp>
        <p:nvSpPr>
          <p:cNvPr id="4" name="Footer Placeholder 3">
            <a:extLst>
              <a:ext uri="{FF2B5EF4-FFF2-40B4-BE49-F238E27FC236}">
                <a16:creationId xmlns:a16="http://schemas.microsoft.com/office/drawing/2014/main" id="{B7A2B9E3-22F8-4044-8107-027DD08259AA}"/>
              </a:ext>
            </a:extLst>
          </p:cNvPr>
          <p:cNvSpPr>
            <a:spLocks noGrp="1"/>
          </p:cNvSpPr>
          <p:nvPr>
            <p:ph type="ftr" sz="quarter" idx="11"/>
          </p:nvPr>
        </p:nvSpPr>
        <p:spPr>
          <a:xfrm rot="5400000">
            <a:off x="8951573" y="3225297"/>
            <a:ext cx="3859795" cy="304801"/>
          </a:xfrm>
        </p:spPr>
        <p:txBody>
          <a:bodyPr>
            <a:normAutofit/>
          </a:bodyPr>
          <a:lstStyle/>
          <a:p>
            <a:pPr>
              <a:spcAft>
                <a:spcPts val="600"/>
              </a:spcAft>
            </a:pPr>
            <a:r>
              <a:rPr lang="en-US"/>
              <a:t>PRESENTATION TITLE</a:t>
            </a:r>
          </a:p>
        </p:txBody>
      </p:sp>
    </p:spTree>
    <p:extLst>
      <p:ext uri="{BB962C8B-B14F-4D97-AF65-F5344CB8AC3E}">
        <p14:creationId xmlns:p14="http://schemas.microsoft.com/office/powerpoint/2010/main" val="3757885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4105" name="Rectangle 4104">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098" name="Rectangle 2"/>
          <p:cNvSpPr/>
          <p:nvPr/>
        </p:nvSpPr>
        <p:spPr>
          <a:xfrm>
            <a:off x="648930" y="629266"/>
            <a:ext cx="6188190" cy="1622321"/>
          </a:xfrm>
          <a:prstGeom prst="rect">
            <a:avLst/>
          </a:prstGeom>
        </p:spPr>
        <p:txBody>
          <a:bodyPr vert="horz" lIns="91440" tIns="45720" rIns="91440" bIns="45720" rtlCol="0" anchor="t" anchorCtr="0">
            <a:normAutofit/>
          </a:bodyPr>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defTabSz="457200">
              <a:spcAft>
                <a:spcPts val="600"/>
              </a:spcAft>
              <a:buClrTx/>
              <a:buSzTx/>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r>
              <a:rPr lang="en-US" altLang="en-US" sz="4200">
                <a:solidFill>
                  <a:srgbClr val="EBEBEB"/>
                </a:solidFill>
                <a:latin typeface="+mj-lt"/>
                <a:ea typeface="+mj-ea"/>
                <a:cs typeface="+mj-cs"/>
              </a:rPr>
              <a:t>Definition </a:t>
            </a:r>
          </a:p>
        </p:txBody>
      </p:sp>
      <p:sp>
        <p:nvSpPr>
          <p:cNvPr id="4097" name="NotDefined 1"/>
          <p:cNvSpPr>
            <a:spLocks noGrp="1"/>
          </p:cNvSpPr>
          <p:nvPr>
            <p:ph idx="1"/>
          </p:nvPr>
        </p:nvSpPr>
        <p:spPr>
          <a:xfrm>
            <a:off x="648930" y="2438400"/>
            <a:ext cx="6188189" cy="3785419"/>
          </a:xfrm>
        </p:spPr>
        <p:txBody>
          <a:bodyPr vert="horz" lIns="91440" tIns="45720" rIns="91440" bIns="45720" rtlCol="0" anchor="t" anchorCtr="0">
            <a:normAutofit/>
          </a:bodyPr>
          <a:lstStyle>
            <a:lvl1pPr marL="342900" indent="-342900" algn="l" defTabSz="449262" rtl="0" eaLnBrk="1" fontAlgn="base" hangingPunct="1">
              <a:lnSpc>
                <a:spcPct val="100000"/>
              </a:lnSpc>
              <a:spcBef>
                <a:spcPts val="800"/>
              </a:spcBef>
              <a:spcAft>
                <a:spcPct val="0"/>
              </a:spcAft>
              <a:buClr>
                <a:srgbClr val="000000"/>
              </a:buClr>
              <a:buSzTx/>
              <a:buFont typeface="Times New Roman" pitchFamily="16" charset="0"/>
              <a:buNone/>
              <a:defRPr kumimoji="0" lang="en-GB" altLang="en-US" sz="32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ts val="700"/>
              </a:spcBef>
              <a:spcAft>
                <a:spcPct val="0"/>
              </a:spcAft>
              <a:buClr>
                <a:srgbClr val="000000"/>
              </a:buClr>
              <a:buSzTx/>
              <a:buFont typeface="Times New Roman" pitchFamily="16" charset="0"/>
              <a:buNone/>
              <a:defRPr kumimoji="0" lang="en-GB" altLang="en-US" sz="28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ts val="60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ts val="500"/>
              </a:spcBef>
              <a:spcAft>
                <a:spcPct val="0"/>
              </a:spcAft>
              <a:buClr>
                <a:srgbClr val="000000"/>
              </a:buClr>
              <a:buSzTx/>
              <a:buFont typeface="Times New Roman" pitchFamily="16" charset="0"/>
              <a:buNone/>
              <a:defRPr kumimoji="0" lang="en-GB" altLang="en-US" sz="20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ts val="500"/>
              </a:spcBef>
              <a:spcAft>
                <a:spcPct val="0"/>
              </a:spcAft>
              <a:buClr>
                <a:srgbClr val="000000"/>
              </a:buClr>
              <a:buSzTx/>
              <a:buFont typeface="Times New Roman" pitchFamily="16" charset="0"/>
              <a:buNone/>
              <a:defRPr kumimoji="0" lang="en-GB" altLang="en-US" sz="2000" b="0" i="0" u="none" baseline="0">
                <a:solidFill>
                  <a:srgbClr val="000000"/>
                </a:solidFill>
                <a:effectLst/>
                <a:latin typeface="Times New Roman" pitchFamily="16" charset="0"/>
                <a:ea typeface="Microsoft YaHei" charset="0"/>
              </a:defRPr>
            </a:lvl5pPr>
          </a:lstStyle>
          <a:p>
            <a:pPr marL="530225" indent="-530225" defTabSz="457200">
              <a:lnSpc>
                <a:spcPct val="90000"/>
              </a:lnSpc>
              <a:spcBef>
                <a:spcPts val="1000"/>
              </a:spcBef>
              <a:spcAft>
                <a:spcPts val="0"/>
              </a:spcAft>
              <a:buClr>
                <a:schemeClr val="bg2">
                  <a:lumMod val="40000"/>
                  <a:lumOff val="60000"/>
                </a:schemeClr>
              </a:buClr>
              <a:buSzPct val="80000"/>
              <a:buFont typeface="Wingdings 3" charset="2"/>
              <a:buChar char=""/>
              <a:tabLst>
                <a:tab pos="530225" algn="l"/>
                <a:tab pos="635000" algn="l"/>
                <a:tab pos="1084262" algn="l"/>
                <a:tab pos="1533525" algn="l"/>
                <a:tab pos="1982788" algn="l"/>
                <a:tab pos="2432050" algn="l"/>
                <a:tab pos="2881312" algn="l"/>
                <a:tab pos="3330575" algn="l"/>
                <a:tab pos="3779838" algn="l"/>
                <a:tab pos="4229100" algn="l"/>
                <a:tab pos="4678362" algn="l"/>
                <a:tab pos="5127625" algn="l"/>
                <a:tab pos="5576888" algn="l"/>
                <a:tab pos="6026150" algn="l"/>
                <a:tab pos="6475412" algn="l"/>
                <a:tab pos="6924675" algn="l"/>
                <a:tab pos="7373938" algn="l"/>
                <a:tab pos="7823200" algn="l"/>
                <a:tab pos="8272462" algn="l"/>
                <a:tab pos="8721725" algn="l"/>
                <a:tab pos="9170988" algn="l"/>
              </a:tabLst>
            </a:pPr>
            <a:r>
              <a:rPr lang="en-US" altLang="en-US" sz="1600" dirty="0">
                <a:solidFill>
                  <a:srgbClr val="FFFFFF"/>
                </a:solidFill>
                <a:latin typeface="+mj-lt"/>
                <a:ea typeface="+mj-ea"/>
              </a:rPr>
              <a:t>This is the process which allows you to winnow out redundant data within your database. </a:t>
            </a:r>
          </a:p>
          <a:p>
            <a:pPr marL="530225" indent="-530225" defTabSz="457200">
              <a:lnSpc>
                <a:spcPct val="90000"/>
              </a:lnSpc>
              <a:spcBef>
                <a:spcPts val="1000"/>
              </a:spcBef>
              <a:spcAft>
                <a:spcPts val="0"/>
              </a:spcAft>
              <a:buClr>
                <a:schemeClr val="bg2">
                  <a:lumMod val="40000"/>
                  <a:lumOff val="60000"/>
                </a:schemeClr>
              </a:buClr>
              <a:buSzPct val="80000"/>
              <a:buFont typeface="Wingdings 3" charset="2"/>
              <a:buChar char=""/>
              <a:tabLst>
                <a:tab pos="530225" algn="l"/>
                <a:tab pos="635000" algn="l"/>
                <a:tab pos="1084262" algn="l"/>
                <a:tab pos="1533525" algn="l"/>
                <a:tab pos="1982788" algn="l"/>
                <a:tab pos="2432050" algn="l"/>
                <a:tab pos="2881312" algn="l"/>
                <a:tab pos="3330575" algn="l"/>
                <a:tab pos="3779838" algn="l"/>
                <a:tab pos="4229100" algn="l"/>
                <a:tab pos="4678362" algn="l"/>
                <a:tab pos="5127625" algn="l"/>
                <a:tab pos="5576888" algn="l"/>
                <a:tab pos="6026150" algn="l"/>
                <a:tab pos="6475412" algn="l"/>
                <a:tab pos="6924675" algn="l"/>
                <a:tab pos="7373938" algn="l"/>
                <a:tab pos="7823200" algn="l"/>
                <a:tab pos="8272462" algn="l"/>
                <a:tab pos="8721725" algn="l"/>
                <a:tab pos="9170988" algn="l"/>
              </a:tabLst>
            </a:pPr>
            <a:r>
              <a:rPr lang="en-US" altLang="en-US" sz="1600" dirty="0">
                <a:solidFill>
                  <a:srgbClr val="FFFFFF"/>
                </a:solidFill>
                <a:latin typeface="+mj-lt"/>
                <a:ea typeface="+mj-ea"/>
              </a:rPr>
              <a:t>This involves restructuring the tables to successively meeting higher forms of Normalization. </a:t>
            </a:r>
          </a:p>
          <a:p>
            <a:pPr marL="530225" lvl="0" indent="-530225" defTabSz="457200">
              <a:lnSpc>
                <a:spcPct val="90000"/>
              </a:lnSpc>
              <a:spcBef>
                <a:spcPts val="1000"/>
              </a:spcBef>
              <a:spcAft>
                <a:spcPts val="0"/>
              </a:spcAft>
              <a:buClr>
                <a:schemeClr val="bg2">
                  <a:lumMod val="40000"/>
                  <a:lumOff val="60000"/>
                </a:schemeClr>
              </a:buClr>
              <a:buSzPct val="80000"/>
              <a:buFont typeface="Wingdings 3" charset="2"/>
              <a:buChar char=""/>
              <a:tabLst>
                <a:tab pos="530225" algn="l"/>
                <a:tab pos="635000" algn="l"/>
                <a:tab pos="1084262" algn="l"/>
                <a:tab pos="1533525" algn="l"/>
                <a:tab pos="1982788" algn="l"/>
                <a:tab pos="2432050" algn="l"/>
                <a:tab pos="2881312" algn="l"/>
                <a:tab pos="3330575" algn="l"/>
                <a:tab pos="3779838" algn="l"/>
                <a:tab pos="4229100" algn="l"/>
                <a:tab pos="4678362" algn="l"/>
                <a:tab pos="5127625" algn="l"/>
                <a:tab pos="5576888" algn="l"/>
                <a:tab pos="6026150" algn="l"/>
                <a:tab pos="6475412" algn="l"/>
                <a:tab pos="6924675" algn="l"/>
                <a:tab pos="7373938" algn="l"/>
                <a:tab pos="7823200" algn="l"/>
                <a:tab pos="8272462" algn="l"/>
                <a:tab pos="8721725" algn="l"/>
                <a:tab pos="9170988" algn="l"/>
              </a:tabLst>
            </a:pPr>
            <a:r>
              <a:rPr lang="en-US" altLang="en-US" sz="1600" dirty="0">
                <a:solidFill>
                  <a:srgbClr val="FFFFFF"/>
                </a:solidFill>
                <a:latin typeface="+mj-lt"/>
                <a:ea typeface="+mj-ea"/>
              </a:rPr>
              <a:t>A properly normalized database should have the following characteristics</a:t>
            </a:r>
          </a:p>
          <a:p>
            <a:pPr marL="1020445" lvl="1" indent="-457200" defTabSz="457200">
              <a:lnSpc>
                <a:spcPct val="90000"/>
              </a:lnSpc>
              <a:spcBef>
                <a:spcPts val="1000"/>
              </a:spcBef>
              <a:spcAft>
                <a:spcPts val="0"/>
              </a:spcAft>
              <a:buClr>
                <a:schemeClr val="bg2">
                  <a:lumMod val="40000"/>
                  <a:lumOff val="60000"/>
                </a:schemeClr>
              </a:buClr>
              <a:buSzPct val="80000"/>
              <a:buFont typeface="Wingdings 3" charset="2"/>
              <a:buChar char=""/>
              <a:tabLst>
                <a:tab pos="530225" algn="l"/>
                <a:tab pos="635000" algn="l"/>
                <a:tab pos="1084262" algn="l"/>
                <a:tab pos="1533525" algn="l"/>
                <a:tab pos="1982788" algn="l"/>
                <a:tab pos="2432050" algn="l"/>
                <a:tab pos="2881312" algn="l"/>
                <a:tab pos="3330575" algn="l"/>
                <a:tab pos="3779838" algn="l"/>
                <a:tab pos="4229100" algn="l"/>
                <a:tab pos="4678362" algn="l"/>
                <a:tab pos="5127625" algn="l"/>
                <a:tab pos="5576888" algn="l"/>
                <a:tab pos="6026150" algn="l"/>
                <a:tab pos="6475412" algn="l"/>
                <a:tab pos="6924675" algn="l"/>
                <a:tab pos="7373938" algn="l"/>
                <a:tab pos="7823200" algn="l"/>
                <a:tab pos="8272462" algn="l"/>
                <a:tab pos="8721725" algn="l"/>
                <a:tab pos="9170988" algn="l"/>
              </a:tabLst>
            </a:pPr>
            <a:r>
              <a:rPr lang="en-US" altLang="en-US" sz="1600" dirty="0">
                <a:solidFill>
                  <a:srgbClr val="FFFFFF"/>
                </a:solidFill>
                <a:latin typeface="+mj-lt"/>
                <a:ea typeface="+mj-ea"/>
              </a:rPr>
              <a:t>Scalar values in each fields</a:t>
            </a:r>
          </a:p>
          <a:p>
            <a:pPr marL="1020445" lvl="1" indent="-457200" defTabSz="457200">
              <a:lnSpc>
                <a:spcPct val="90000"/>
              </a:lnSpc>
              <a:spcBef>
                <a:spcPts val="1000"/>
              </a:spcBef>
              <a:spcAft>
                <a:spcPts val="0"/>
              </a:spcAft>
              <a:buClr>
                <a:schemeClr val="bg2">
                  <a:lumMod val="40000"/>
                  <a:lumOff val="60000"/>
                </a:schemeClr>
              </a:buClr>
              <a:buSzPct val="80000"/>
              <a:buFont typeface="Wingdings 3" charset="2"/>
              <a:buChar char=""/>
              <a:tabLst>
                <a:tab pos="530225" algn="l"/>
                <a:tab pos="635000" algn="l"/>
                <a:tab pos="1084262" algn="l"/>
                <a:tab pos="1533525" algn="l"/>
                <a:tab pos="1982788" algn="l"/>
                <a:tab pos="2432050" algn="l"/>
                <a:tab pos="2881312" algn="l"/>
                <a:tab pos="3330575" algn="l"/>
                <a:tab pos="3779838" algn="l"/>
                <a:tab pos="4229100" algn="l"/>
                <a:tab pos="4678362" algn="l"/>
                <a:tab pos="5127625" algn="l"/>
                <a:tab pos="5576888" algn="l"/>
                <a:tab pos="6026150" algn="l"/>
                <a:tab pos="6475412" algn="l"/>
                <a:tab pos="6924675" algn="l"/>
                <a:tab pos="7373938" algn="l"/>
                <a:tab pos="7823200" algn="l"/>
                <a:tab pos="8272462" algn="l"/>
                <a:tab pos="8721725" algn="l"/>
                <a:tab pos="9170988" algn="l"/>
              </a:tabLst>
            </a:pPr>
            <a:r>
              <a:rPr lang="en-US" altLang="en-US" sz="1600" dirty="0">
                <a:solidFill>
                  <a:srgbClr val="FFFFFF"/>
                </a:solidFill>
                <a:latin typeface="+mj-lt"/>
                <a:ea typeface="+mj-ea"/>
              </a:rPr>
              <a:t>Absence of redundancy.</a:t>
            </a:r>
          </a:p>
          <a:p>
            <a:pPr marL="1020445" lvl="1" indent="-457200" defTabSz="457200">
              <a:lnSpc>
                <a:spcPct val="90000"/>
              </a:lnSpc>
              <a:spcBef>
                <a:spcPts val="1000"/>
              </a:spcBef>
              <a:spcAft>
                <a:spcPts val="0"/>
              </a:spcAft>
              <a:buClr>
                <a:schemeClr val="bg2">
                  <a:lumMod val="40000"/>
                  <a:lumOff val="60000"/>
                </a:schemeClr>
              </a:buClr>
              <a:buSzPct val="80000"/>
              <a:buFont typeface="Wingdings 3" charset="2"/>
              <a:buChar char=""/>
              <a:tabLst>
                <a:tab pos="530225" algn="l"/>
                <a:tab pos="635000" algn="l"/>
                <a:tab pos="1084262" algn="l"/>
                <a:tab pos="1533525" algn="l"/>
                <a:tab pos="1982788" algn="l"/>
                <a:tab pos="2432050" algn="l"/>
                <a:tab pos="2881312" algn="l"/>
                <a:tab pos="3330575" algn="l"/>
                <a:tab pos="3779838" algn="l"/>
                <a:tab pos="4229100" algn="l"/>
                <a:tab pos="4678362" algn="l"/>
                <a:tab pos="5127625" algn="l"/>
                <a:tab pos="5576888" algn="l"/>
                <a:tab pos="6026150" algn="l"/>
                <a:tab pos="6475412" algn="l"/>
                <a:tab pos="6924675" algn="l"/>
                <a:tab pos="7373938" algn="l"/>
                <a:tab pos="7823200" algn="l"/>
                <a:tab pos="8272462" algn="l"/>
                <a:tab pos="8721725" algn="l"/>
                <a:tab pos="9170988" algn="l"/>
              </a:tabLst>
            </a:pPr>
            <a:r>
              <a:rPr lang="en-US" altLang="en-US" sz="1600" dirty="0">
                <a:solidFill>
                  <a:srgbClr val="FFFFFF"/>
                </a:solidFill>
                <a:latin typeface="+mj-lt"/>
                <a:ea typeface="+mj-ea"/>
              </a:rPr>
              <a:t>Minimal use of null values.</a:t>
            </a:r>
          </a:p>
          <a:p>
            <a:pPr marL="1020445" lvl="1" indent="-457200" defTabSz="457200">
              <a:lnSpc>
                <a:spcPct val="90000"/>
              </a:lnSpc>
              <a:spcBef>
                <a:spcPts val="1000"/>
              </a:spcBef>
              <a:spcAft>
                <a:spcPts val="0"/>
              </a:spcAft>
              <a:buClr>
                <a:schemeClr val="bg2">
                  <a:lumMod val="40000"/>
                  <a:lumOff val="60000"/>
                </a:schemeClr>
              </a:buClr>
              <a:buSzPct val="80000"/>
              <a:buFont typeface="Wingdings 3" charset="2"/>
              <a:buChar char=""/>
              <a:tabLst>
                <a:tab pos="530225" algn="l"/>
                <a:tab pos="635000" algn="l"/>
                <a:tab pos="1084262" algn="l"/>
                <a:tab pos="1533525" algn="l"/>
                <a:tab pos="1982788" algn="l"/>
                <a:tab pos="2432050" algn="l"/>
                <a:tab pos="2881312" algn="l"/>
                <a:tab pos="3330575" algn="l"/>
                <a:tab pos="3779838" algn="l"/>
                <a:tab pos="4229100" algn="l"/>
                <a:tab pos="4678362" algn="l"/>
                <a:tab pos="5127625" algn="l"/>
                <a:tab pos="5576888" algn="l"/>
                <a:tab pos="6026150" algn="l"/>
                <a:tab pos="6475412" algn="l"/>
                <a:tab pos="6924675" algn="l"/>
                <a:tab pos="7373938" algn="l"/>
                <a:tab pos="7823200" algn="l"/>
                <a:tab pos="8272462" algn="l"/>
                <a:tab pos="8721725" algn="l"/>
                <a:tab pos="9170988" algn="l"/>
              </a:tabLst>
            </a:pPr>
            <a:r>
              <a:rPr lang="en-US" altLang="en-US" sz="1600" dirty="0">
                <a:solidFill>
                  <a:srgbClr val="FFFFFF"/>
                </a:solidFill>
                <a:latin typeface="+mj-lt"/>
                <a:ea typeface="+mj-ea"/>
              </a:rPr>
              <a:t>Minimal loss of information. </a:t>
            </a:r>
          </a:p>
        </p:txBody>
      </p:sp>
      <p:sp>
        <p:nvSpPr>
          <p:cNvPr id="4107"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4099" name="Date Placeholder 3"/>
          <p:cNvSpPr>
            <a:spLocks noGrp="1"/>
          </p:cNvSpPr>
          <p:nvPr>
            <p:ph type="dt" sz="half" idx="10"/>
          </p:nvPr>
        </p:nvSpPr>
        <p:spPr>
          <a:xfrm>
            <a:off x="4846917" y="6355080"/>
            <a:ext cx="1990201" cy="304799"/>
          </a:xfrm>
        </p:spPr>
        <p:txBody>
          <a:bodyPr vert="horz" lIns="91440" tIns="45720" rIns="91440" bIns="45720" rtlCol="0" anchor="t">
            <a:normAutofit/>
          </a:bodyPr>
          <a:lstStyle/>
          <a:p>
            <a:pPr lvl="0" indent="0" algn="r">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US" altLang="en-US">
              <a:solidFill>
                <a:schemeClr val="tx1">
                  <a:alpha val="60000"/>
                </a:schemeClr>
              </a:solidFill>
            </a:endParaRPr>
          </a:p>
        </p:txBody>
      </p:sp>
      <p:pic>
        <p:nvPicPr>
          <p:cNvPr id="4101" name="Picture 4100" descr="Cubes connected with a red line">
            <a:extLst>
              <a:ext uri="{FF2B5EF4-FFF2-40B4-BE49-F238E27FC236}">
                <a16:creationId xmlns:a16="http://schemas.microsoft.com/office/drawing/2014/main" id="{8F9A6FC6-2D53-F72C-43E6-03CA4191E852}"/>
              </a:ext>
            </a:extLst>
          </p:cNvPr>
          <p:cNvPicPr>
            <a:picLocks noChangeAspect="1"/>
          </p:cNvPicPr>
          <p:nvPr/>
        </p:nvPicPr>
        <p:blipFill rotWithShape="1">
          <a:blip r:embed="rId4"/>
          <a:srcRect l="27561" r="16778" b="-7"/>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dissolv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296F5-42B2-C86E-EAC3-C6CBF9CB6C2C}"/>
              </a:ext>
            </a:extLst>
          </p:cNvPr>
          <p:cNvSpPr>
            <a:spLocks noGrp="1"/>
          </p:cNvSpPr>
          <p:nvPr>
            <p:ph type="title"/>
          </p:nvPr>
        </p:nvSpPr>
        <p:spPr/>
        <p:txBody>
          <a:bodyPr/>
          <a:lstStyle/>
          <a:p>
            <a:r>
              <a:rPr lang="en-US"/>
              <a:t>Scrum Artifacts</a:t>
            </a:r>
          </a:p>
        </p:txBody>
      </p:sp>
      <p:graphicFrame>
        <p:nvGraphicFramePr>
          <p:cNvPr id="7" name="Content Placeholder 2">
            <a:extLst>
              <a:ext uri="{FF2B5EF4-FFF2-40B4-BE49-F238E27FC236}">
                <a16:creationId xmlns:a16="http://schemas.microsoft.com/office/drawing/2014/main" id="{7B3BC570-1DB9-1E63-D061-6723F6BA708E}"/>
              </a:ext>
            </a:extLst>
          </p:cNvPr>
          <p:cNvGraphicFramePr>
            <a:graphicFrameLocks noGrp="1"/>
          </p:cNvGraphicFramePr>
          <p:nvPr>
            <p:ph idx="1"/>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91CC20C4-47DC-5378-8226-764E5F55A4ED}"/>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EA8BD51D-2FCC-8C9E-43BA-C46E96E4A50A}"/>
              </a:ext>
            </a:extLst>
          </p:cNvPr>
          <p:cNvSpPr>
            <a:spLocks noGrp="1"/>
          </p:cNvSpPr>
          <p:nvPr>
            <p:ph type="sldNum" sz="quarter" idx="12"/>
          </p:nvPr>
        </p:nvSpPr>
        <p:spPr/>
        <p:txBody>
          <a:bodyPr/>
          <a:lstStyle/>
          <a:p>
            <a:fld id="{294A09A9-5501-47C1-A89A-A340965A2BE2}" type="slidenum">
              <a:rPr lang="en-US" smtClean="0"/>
              <a:t>20</a:t>
            </a:fld>
            <a:endParaRPr lang="en-US"/>
          </a:p>
        </p:txBody>
      </p:sp>
    </p:spTree>
    <p:extLst>
      <p:ext uri="{BB962C8B-B14F-4D97-AF65-F5344CB8AC3E}">
        <p14:creationId xmlns:p14="http://schemas.microsoft.com/office/powerpoint/2010/main" val="4273078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27263E-2B3B-D562-B187-DEB55EFD4EEF}"/>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Scrum Events</a:t>
            </a:r>
          </a:p>
        </p:txBody>
      </p:sp>
      <p:sp>
        <p:nvSpPr>
          <p:cNvPr id="13" name="Freeform: Shape 12">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7" name="Rectangle 16">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0E3EDD52-04E0-3D1C-CECE-A10EDB2FFC44}"/>
              </a:ext>
            </a:extLst>
          </p:cNvPr>
          <p:cNvSpPr>
            <a:spLocks noGrp="1"/>
          </p:cNvSpPr>
          <p:nvPr>
            <p:ph type="sldNum" sz="quarter" idx="12"/>
          </p:nvPr>
        </p:nvSpPr>
        <p:spPr>
          <a:xfrm>
            <a:off x="10352540" y="295729"/>
            <a:ext cx="838199" cy="767687"/>
          </a:xfrm>
        </p:spPr>
        <p:txBody>
          <a:bodyPr>
            <a:normAutofit/>
          </a:bodyPr>
          <a:lstStyle/>
          <a:p>
            <a:pPr>
              <a:spcAft>
                <a:spcPts val="600"/>
              </a:spcAft>
            </a:pPr>
            <a:fld id="{294A09A9-5501-47C1-A89A-A340965A2BE2}" type="slidenum">
              <a:rPr lang="en-US">
                <a:solidFill>
                  <a:srgbClr val="FFFFFF"/>
                </a:solidFill>
              </a:rPr>
              <a:pPr>
                <a:spcAft>
                  <a:spcPts val="600"/>
                </a:spcAft>
              </a:pPr>
              <a:t>21</a:t>
            </a:fld>
            <a:endParaRPr lang="en-US">
              <a:solidFill>
                <a:srgbClr val="FFFFFF"/>
              </a:solidFill>
            </a:endParaRPr>
          </a:p>
        </p:txBody>
      </p:sp>
      <p:sp>
        <p:nvSpPr>
          <p:cNvPr id="4" name="Footer Placeholder 3">
            <a:extLst>
              <a:ext uri="{FF2B5EF4-FFF2-40B4-BE49-F238E27FC236}">
                <a16:creationId xmlns:a16="http://schemas.microsoft.com/office/drawing/2014/main" id="{DC2DDA98-327E-41E3-E309-E19D47C16F5F}"/>
              </a:ext>
            </a:extLst>
          </p:cNvPr>
          <p:cNvSpPr>
            <a:spLocks noGrp="1"/>
          </p:cNvSpPr>
          <p:nvPr>
            <p:ph type="ftr" sz="quarter" idx="11"/>
          </p:nvPr>
        </p:nvSpPr>
        <p:spPr>
          <a:xfrm>
            <a:off x="5048250" y="6359311"/>
            <a:ext cx="4206240" cy="304801"/>
          </a:xfrm>
        </p:spPr>
        <p:txBody>
          <a:bodyPr>
            <a:normAutofit/>
          </a:bodyPr>
          <a:lstStyle/>
          <a:p>
            <a:pPr>
              <a:spcAft>
                <a:spcPts val="600"/>
              </a:spcAft>
            </a:pPr>
            <a:r>
              <a:rPr lang="en-US">
                <a:solidFill>
                  <a:schemeClr val="accent1"/>
                </a:solidFill>
              </a:rPr>
              <a:t>PRESENTATION TITLE</a:t>
            </a:r>
          </a:p>
        </p:txBody>
      </p:sp>
      <p:graphicFrame>
        <p:nvGraphicFramePr>
          <p:cNvPr id="7" name="Content Placeholder 2">
            <a:extLst>
              <a:ext uri="{FF2B5EF4-FFF2-40B4-BE49-F238E27FC236}">
                <a16:creationId xmlns:a16="http://schemas.microsoft.com/office/drawing/2014/main" id="{35B924D4-51D2-7741-1578-4B90ABF4A2D6}"/>
              </a:ext>
            </a:extLst>
          </p:cNvPr>
          <p:cNvGraphicFramePr>
            <a:graphicFrameLocks noGrp="1"/>
          </p:cNvGraphicFramePr>
          <p:nvPr>
            <p:ph idx="1"/>
            <p:extLst>
              <p:ext uri="{D42A27DB-BD31-4B8C-83A1-F6EECF244321}">
                <p14:modId xmlns:p14="http://schemas.microsoft.com/office/powerpoint/2010/main" val="4000356795"/>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6519635"/>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9"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DC637C9-F67A-5EBB-9490-942BD7D58678}"/>
              </a:ext>
            </a:extLst>
          </p:cNvPr>
          <p:cNvSpPr>
            <a:spLocks noGrp="1"/>
          </p:cNvSpPr>
          <p:nvPr>
            <p:ph type="title"/>
          </p:nvPr>
        </p:nvSpPr>
        <p:spPr>
          <a:xfrm>
            <a:off x="648930" y="629267"/>
            <a:ext cx="9252154" cy="1016654"/>
          </a:xfrm>
        </p:spPr>
        <p:txBody>
          <a:bodyPr>
            <a:normAutofit/>
          </a:bodyPr>
          <a:lstStyle/>
          <a:p>
            <a:r>
              <a:rPr lang="en-US">
                <a:solidFill>
                  <a:srgbClr val="EBEBEB"/>
                </a:solidFill>
              </a:rPr>
              <a:t>Scrum Metrics</a:t>
            </a:r>
          </a:p>
        </p:txBody>
      </p:sp>
      <p:sp>
        <p:nvSpPr>
          <p:cNvPr id="41" name="Rectangle 40">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2B2E60EC-74B8-34AB-5A04-23DD22F8ECF2}"/>
              </a:ext>
            </a:extLst>
          </p:cNvPr>
          <p:cNvSpPr>
            <a:spLocks noGrp="1"/>
          </p:cNvSpPr>
          <p:nvPr>
            <p:ph type="sldNum" sz="quarter" idx="12"/>
          </p:nvPr>
        </p:nvSpPr>
        <p:spPr>
          <a:xfrm>
            <a:off x="10352540" y="295729"/>
            <a:ext cx="838199" cy="767687"/>
          </a:xfrm>
        </p:spPr>
        <p:txBody>
          <a:bodyPr>
            <a:normAutofit/>
          </a:bodyPr>
          <a:lstStyle/>
          <a:p>
            <a:pPr>
              <a:spcAft>
                <a:spcPts val="600"/>
              </a:spcAft>
            </a:pPr>
            <a:fld id="{294A09A9-5501-47C1-A89A-A340965A2BE2}" type="slidenum">
              <a:rPr lang="en-US">
                <a:solidFill>
                  <a:srgbClr val="FFFFFF"/>
                </a:solidFill>
              </a:rPr>
              <a:pPr>
                <a:spcAft>
                  <a:spcPts val="600"/>
                </a:spcAft>
              </a:pPr>
              <a:t>22</a:t>
            </a:fld>
            <a:endParaRPr lang="en-US">
              <a:solidFill>
                <a:srgbClr val="FFFFFF"/>
              </a:solidFill>
            </a:endParaRPr>
          </a:p>
        </p:txBody>
      </p:sp>
      <p:sp>
        <p:nvSpPr>
          <p:cNvPr id="43" name="Freeform: Shape 42">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sp>
        <p:nvSpPr>
          <p:cNvPr id="4" name="Footer Placeholder 3">
            <a:extLst>
              <a:ext uri="{FF2B5EF4-FFF2-40B4-BE49-F238E27FC236}">
                <a16:creationId xmlns:a16="http://schemas.microsoft.com/office/drawing/2014/main" id="{2BD445EE-A08C-31D9-DEE4-04FC23B53557}"/>
              </a:ext>
            </a:extLst>
          </p:cNvPr>
          <p:cNvSpPr>
            <a:spLocks noGrp="1"/>
          </p:cNvSpPr>
          <p:nvPr>
            <p:ph type="ftr" sz="quarter" idx="11"/>
          </p:nvPr>
        </p:nvSpPr>
        <p:spPr>
          <a:xfrm>
            <a:off x="636915" y="6355080"/>
            <a:ext cx="3859795" cy="304801"/>
          </a:xfrm>
        </p:spPr>
        <p:txBody>
          <a:bodyPr>
            <a:normAutofit/>
          </a:bodyPr>
          <a:lstStyle/>
          <a:p>
            <a:pPr>
              <a:spcAft>
                <a:spcPts val="600"/>
              </a:spcAft>
            </a:pPr>
            <a:r>
              <a:rPr lang="en-US">
                <a:solidFill>
                  <a:schemeClr val="accent1"/>
                </a:solidFill>
              </a:rPr>
              <a:t>PRESENTATION TITLE</a:t>
            </a:r>
          </a:p>
        </p:txBody>
      </p:sp>
      <p:graphicFrame>
        <p:nvGraphicFramePr>
          <p:cNvPr id="32" name="Content Placeholder 2">
            <a:extLst>
              <a:ext uri="{FF2B5EF4-FFF2-40B4-BE49-F238E27FC236}">
                <a16:creationId xmlns:a16="http://schemas.microsoft.com/office/drawing/2014/main" id="{8BF9A45F-4593-8108-66D4-30384AF53143}"/>
              </a:ext>
            </a:extLst>
          </p:cNvPr>
          <p:cNvGraphicFramePr>
            <a:graphicFrameLocks noGrp="1"/>
          </p:cNvGraphicFramePr>
          <p:nvPr>
            <p:ph idx="1"/>
            <p:extLst>
              <p:ext uri="{D42A27DB-BD31-4B8C-83A1-F6EECF244321}">
                <p14:modId xmlns:p14="http://schemas.microsoft.com/office/powerpoint/2010/main" val="2583017483"/>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6791664"/>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4" name="Freeform: Shape 13">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2D5CF374-EAB9-ED3D-CECC-74D05A85D6DB}"/>
              </a:ext>
            </a:extLst>
          </p:cNvPr>
          <p:cNvSpPr>
            <a:spLocks noGrp="1"/>
          </p:cNvSpPr>
          <p:nvPr>
            <p:ph type="sldNum" sz="quarter" idx="12"/>
          </p:nvPr>
        </p:nvSpPr>
        <p:spPr>
          <a:xfrm>
            <a:off x="10352540" y="295729"/>
            <a:ext cx="838199" cy="767687"/>
          </a:xfrm>
        </p:spPr>
        <p:txBody>
          <a:bodyPr>
            <a:normAutofit/>
          </a:bodyPr>
          <a:lstStyle/>
          <a:p>
            <a:pPr>
              <a:spcAft>
                <a:spcPts val="600"/>
              </a:spcAft>
            </a:pPr>
            <a:fld id="{294A09A9-5501-47C1-A89A-A340965A2BE2}" type="slidenum">
              <a:rPr lang="en-US">
                <a:solidFill>
                  <a:srgbClr val="FFFFFF"/>
                </a:solidFill>
              </a:rPr>
              <a:pPr>
                <a:spcAft>
                  <a:spcPts val="600"/>
                </a:spcAft>
              </a:pPr>
              <a:t>23</a:t>
            </a:fld>
            <a:endParaRPr lang="en-US">
              <a:solidFill>
                <a:srgbClr val="FFFFFF"/>
              </a:solidFill>
            </a:endParaRPr>
          </a:p>
        </p:txBody>
      </p:sp>
      <p:sp>
        <p:nvSpPr>
          <p:cNvPr id="2" name="Title 1">
            <a:extLst>
              <a:ext uri="{FF2B5EF4-FFF2-40B4-BE49-F238E27FC236}">
                <a16:creationId xmlns:a16="http://schemas.microsoft.com/office/drawing/2014/main" id="{04371CB1-3DC7-2B86-EC2C-909B6AEC9C36}"/>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Tools(Jira)</a:t>
            </a:r>
          </a:p>
        </p:txBody>
      </p:sp>
      <p:sp>
        <p:nvSpPr>
          <p:cNvPr id="4" name="Footer Placeholder 3">
            <a:extLst>
              <a:ext uri="{FF2B5EF4-FFF2-40B4-BE49-F238E27FC236}">
                <a16:creationId xmlns:a16="http://schemas.microsoft.com/office/drawing/2014/main" id="{2B1A4453-FA7E-357A-1586-D95364686009}"/>
              </a:ext>
            </a:extLst>
          </p:cNvPr>
          <p:cNvSpPr>
            <a:spLocks noGrp="1"/>
          </p:cNvSpPr>
          <p:nvPr>
            <p:ph type="ftr" sz="quarter" idx="11"/>
          </p:nvPr>
        </p:nvSpPr>
        <p:spPr>
          <a:xfrm>
            <a:off x="5591176" y="6355080"/>
            <a:ext cx="3987136" cy="304801"/>
          </a:xfrm>
        </p:spPr>
        <p:txBody>
          <a:bodyPr anchor="ctr">
            <a:normAutofit/>
          </a:bodyPr>
          <a:lstStyle/>
          <a:p>
            <a:pPr>
              <a:spcAft>
                <a:spcPts val="600"/>
              </a:spcAft>
            </a:pPr>
            <a:r>
              <a:rPr lang="en-US">
                <a:solidFill>
                  <a:schemeClr val="tx1">
                    <a:alpha val="60000"/>
                  </a:schemeClr>
                </a:solidFill>
              </a:rPr>
              <a:t>PRESENTATION TITLE</a:t>
            </a:r>
          </a:p>
        </p:txBody>
      </p:sp>
      <p:sp>
        <p:nvSpPr>
          <p:cNvPr id="19" name="Content Placeholder 2">
            <a:extLst>
              <a:ext uri="{FF2B5EF4-FFF2-40B4-BE49-F238E27FC236}">
                <a16:creationId xmlns:a16="http://schemas.microsoft.com/office/drawing/2014/main" id="{73CEA900-3C48-435A-3312-D141B8FDCC20}"/>
              </a:ext>
            </a:extLst>
          </p:cNvPr>
          <p:cNvSpPr>
            <a:spLocks noGrp="1"/>
          </p:cNvSpPr>
          <p:nvPr>
            <p:ph idx="1"/>
          </p:nvPr>
        </p:nvSpPr>
        <p:spPr>
          <a:xfrm>
            <a:off x="5204109" y="1645920"/>
            <a:ext cx="5919503" cy="4470821"/>
          </a:xfrm>
        </p:spPr>
        <p:txBody>
          <a:bodyPr vert="horz" lIns="91440" tIns="45720" rIns="91440" bIns="45720" rtlCol="0">
            <a:normAutofit/>
          </a:bodyPr>
          <a:lstStyle/>
          <a:p>
            <a:pPr marL="342900" indent="-342900">
              <a:buChar char="•"/>
            </a:pPr>
            <a:r>
              <a:rPr lang="en-US">
                <a:ea typeface="+mn-lt"/>
                <a:cs typeface="+mn-lt"/>
              </a:rPr>
              <a:t>Jira is a widely used project management tool that supports Agile and Scrum methodologies.</a:t>
            </a:r>
          </a:p>
          <a:p>
            <a:pPr marL="342900" indent="-342900">
              <a:buChar char="•"/>
            </a:pPr>
            <a:r>
              <a:rPr lang="en-US">
                <a:ea typeface="+mn-lt"/>
                <a:cs typeface="+mn-lt"/>
              </a:rPr>
              <a:t> It helps teams manage their backlog, plan Sprints, track progress, and collaborate effectively.</a:t>
            </a:r>
          </a:p>
          <a:p>
            <a:pPr marL="342900" indent="-342900">
              <a:buChar char="•"/>
            </a:pPr>
            <a:r>
              <a:rPr lang="en-US">
                <a:ea typeface="+mn-lt"/>
                <a:cs typeface="+mn-lt"/>
              </a:rPr>
              <a:t>It is designed to facilitate Agile project management and software development processes, making it a valuable tool for Scrum teams and other Agile methodologies.</a:t>
            </a:r>
            <a:endParaRPr lang="en-US"/>
          </a:p>
        </p:txBody>
      </p:sp>
    </p:spTree>
    <p:extLst>
      <p:ext uri="{BB962C8B-B14F-4D97-AF65-F5344CB8AC3E}">
        <p14:creationId xmlns:p14="http://schemas.microsoft.com/office/powerpoint/2010/main" val="300633192"/>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1C5B5E8-BA52-DB83-5D74-77DE745E660F}"/>
              </a:ext>
            </a:extLst>
          </p:cNvPr>
          <p:cNvSpPr>
            <a:spLocks noGrp="1"/>
          </p:cNvSpPr>
          <p:nvPr>
            <p:ph type="title"/>
          </p:nvPr>
        </p:nvSpPr>
        <p:spPr>
          <a:xfrm>
            <a:off x="648930" y="629267"/>
            <a:ext cx="9252154" cy="1016654"/>
          </a:xfrm>
        </p:spPr>
        <p:txBody>
          <a:bodyPr>
            <a:normAutofit/>
          </a:bodyPr>
          <a:lstStyle/>
          <a:p>
            <a:r>
              <a:rPr lang="en-US">
                <a:solidFill>
                  <a:srgbClr val="EBEBEB"/>
                </a:solidFill>
              </a:rPr>
              <a:t>Why Jira for Agile Scrum ?</a:t>
            </a:r>
          </a:p>
        </p:txBody>
      </p:sp>
      <p:sp>
        <p:nvSpPr>
          <p:cNvPr id="15" name="Rectangle 14">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4E30B67F-4F36-8B6E-8B55-400ABBAFB05A}"/>
              </a:ext>
            </a:extLst>
          </p:cNvPr>
          <p:cNvSpPr>
            <a:spLocks noGrp="1"/>
          </p:cNvSpPr>
          <p:nvPr>
            <p:ph type="sldNum" sz="quarter" idx="12"/>
          </p:nvPr>
        </p:nvSpPr>
        <p:spPr>
          <a:xfrm>
            <a:off x="10352540" y="295729"/>
            <a:ext cx="838199" cy="767687"/>
          </a:xfrm>
        </p:spPr>
        <p:txBody>
          <a:bodyPr>
            <a:normAutofit/>
          </a:bodyPr>
          <a:lstStyle/>
          <a:p>
            <a:pPr>
              <a:spcAft>
                <a:spcPts val="600"/>
              </a:spcAft>
            </a:pPr>
            <a:fld id="{294A09A9-5501-47C1-A89A-A340965A2BE2}" type="slidenum">
              <a:rPr lang="en-US">
                <a:solidFill>
                  <a:srgbClr val="FFFFFF"/>
                </a:solidFill>
              </a:rPr>
              <a:pPr>
                <a:spcAft>
                  <a:spcPts val="600"/>
                </a:spcAft>
              </a:pPr>
              <a:t>24</a:t>
            </a:fld>
            <a:endParaRPr lang="en-US">
              <a:solidFill>
                <a:srgbClr val="FFFFFF"/>
              </a:solidFill>
            </a:endParaRPr>
          </a:p>
        </p:txBody>
      </p:sp>
      <p:sp>
        <p:nvSpPr>
          <p:cNvPr id="17" name="Freeform: Shape 16">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7" name="Content Placeholder 2">
            <a:extLst>
              <a:ext uri="{FF2B5EF4-FFF2-40B4-BE49-F238E27FC236}">
                <a16:creationId xmlns:a16="http://schemas.microsoft.com/office/drawing/2014/main" id="{9CE18BD2-4696-BE99-AE1C-7BCAE6F21E59}"/>
              </a:ext>
            </a:extLst>
          </p:cNvPr>
          <p:cNvGraphicFramePr>
            <a:graphicFrameLocks noGrp="1"/>
          </p:cNvGraphicFramePr>
          <p:nvPr>
            <p:ph idx="1"/>
            <p:extLst>
              <p:ext uri="{D42A27DB-BD31-4B8C-83A1-F6EECF244321}">
                <p14:modId xmlns:p14="http://schemas.microsoft.com/office/powerpoint/2010/main" val="638295440"/>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7794301"/>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4" name="Freeform: Shape 13">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4A6A530A-0C49-C1D6-0085-1CFBBED200BF}"/>
              </a:ext>
            </a:extLst>
          </p:cNvPr>
          <p:cNvSpPr>
            <a:spLocks noGrp="1"/>
          </p:cNvSpPr>
          <p:nvPr>
            <p:ph type="sldNum" sz="quarter" idx="12"/>
          </p:nvPr>
        </p:nvSpPr>
        <p:spPr>
          <a:xfrm>
            <a:off x="10352540" y="295729"/>
            <a:ext cx="838199" cy="767687"/>
          </a:xfrm>
        </p:spPr>
        <p:txBody>
          <a:bodyPr>
            <a:normAutofit/>
          </a:bodyPr>
          <a:lstStyle/>
          <a:p>
            <a:pPr>
              <a:spcAft>
                <a:spcPts val="600"/>
              </a:spcAft>
            </a:pPr>
            <a:fld id="{294A09A9-5501-47C1-A89A-A340965A2BE2}" type="slidenum">
              <a:rPr lang="en-US">
                <a:solidFill>
                  <a:srgbClr val="FFFFFF"/>
                </a:solidFill>
              </a:rPr>
              <a:pPr>
                <a:spcAft>
                  <a:spcPts val="600"/>
                </a:spcAft>
              </a:pPr>
              <a:t>25</a:t>
            </a:fld>
            <a:endParaRPr lang="en-US">
              <a:solidFill>
                <a:srgbClr val="FFFFFF"/>
              </a:solidFill>
            </a:endParaRPr>
          </a:p>
        </p:txBody>
      </p:sp>
      <p:sp>
        <p:nvSpPr>
          <p:cNvPr id="2" name="Title 1">
            <a:extLst>
              <a:ext uri="{FF2B5EF4-FFF2-40B4-BE49-F238E27FC236}">
                <a16:creationId xmlns:a16="http://schemas.microsoft.com/office/drawing/2014/main" id="{28B9AF0B-18D8-075A-07BC-917C7D100B7F}"/>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Conclusion</a:t>
            </a:r>
          </a:p>
        </p:txBody>
      </p:sp>
      <p:sp>
        <p:nvSpPr>
          <p:cNvPr id="4" name="Footer Placeholder 3">
            <a:extLst>
              <a:ext uri="{FF2B5EF4-FFF2-40B4-BE49-F238E27FC236}">
                <a16:creationId xmlns:a16="http://schemas.microsoft.com/office/drawing/2014/main" id="{34BCEFB0-981E-36C8-E072-1A74980CC12A}"/>
              </a:ext>
            </a:extLst>
          </p:cNvPr>
          <p:cNvSpPr>
            <a:spLocks noGrp="1"/>
          </p:cNvSpPr>
          <p:nvPr>
            <p:ph type="ftr" sz="quarter" idx="11"/>
          </p:nvPr>
        </p:nvSpPr>
        <p:spPr>
          <a:xfrm>
            <a:off x="5591176" y="6355080"/>
            <a:ext cx="3987136" cy="304801"/>
          </a:xfrm>
        </p:spPr>
        <p:txBody>
          <a:bodyPr anchor="ctr">
            <a:normAutofit/>
          </a:bodyPr>
          <a:lstStyle/>
          <a:p>
            <a:pPr>
              <a:spcAft>
                <a:spcPts val="600"/>
              </a:spcAft>
            </a:pPr>
            <a:r>
              <a:rPr lang="en-US">
                <a:solidFill>
                  <a:schemeClr val="tx1">
                    <a:alpha val="60000"/>
                  </a:schemeClr>
                </a:solidFill>
              </a:rPr>
              <a:t>PRESENTATION TITLE</a:t>
            </a:r>
          </a:p>
        </p:txBody>
      </p:sp>
      <p:sp>
        <p:nvSpPr>
          <p:cNvPr id="3" name="Content Placeholder 2">
            <a:extLst>
              <a:ext uri="{FF2B5EF4-FFF2-40B4-BE49-F238E27FC236}">
                <a16:creationId xmlns:a16="http://schemas.microsoft.com/office/drawing/2014/main" id="{68E1443F-C06F-A77F-F903-CC883CBBB771}"/>
              </a:ext>
            </a:extLst>
          </p:cNvPr>
          <p:cNvSpPr>
            <a:spLocks noGrp="1"/>
          </p:cNvSpPr>
          <p:nvPr>
            <p:ph idx="1"/>
          </p:nvPr>
        </p:nvSpPr>
        <p:spPr>
          <a:xfrm>
            <a:off x="5204109" y="1645920"/>
            <a:ext cx="5919503" cy="4470821"/>
          </a:xfrm>
        </p:spPr>
        <p:txBody>
          <a:bodyPr vert="horz" lIns="91440" tIns="45720" rIns="91440" bIns="45720" rtlCol="0">
            <a:normAutofit/>
          </a:bodyPr>
          <a:lstStyle/>
          <a:p>
            <a:pPr marL="285750" indent="-285750">
              <a:buFont typeface="Arial"/>
              <a:buChar char="•"/>
            </a:pPr>
            <a:r>
              <a:rPr lang="en-US">
                <a:ea typeface="+mn-lt"/>
                <a:cs typeface="+mn-lt"/>
              </a:rPr>
              <a:t>Agile Scrum promotes collaboration, adaptability, and customer value.</a:t>
            </a:r>
            <a:endParaRPr lang="en-US"/>
          </a:p>
          <a:p>
            <a:pPr marL="285750" indent="-285750">
              <a:buFont typeface="Arial"/>
              <a:buChar char="•"/>
            </a:pPr>
            <a:r>
              <a:rPr lang="en-US">
                <a:ea typeface="+mn-lt"/>
                <a:cs typeface="+mn-lt"/>
              </a:rPr>
              <a:t>It offers a structured approach to project management for iterative and incremental development.</a:t>
            </a:r>
            <a:endParaRPr lang="en-US"/>
          </a:p>
          <a:p>
            <a:pPr marL="285750" indent="-285750">
              <a:buFont typeface="Arial"/>
              <a:buChar char="•"/>
            </a:pPr>
            <a:r>
              <a:rPr lang="en-US">
                <a:ea typeface="+mn-lt"/>
                <a:cs typeface="+mn-lt"/>
              </a:rPr>
              <a:t>Successful implementation of Scrum requires understanding and commitment from all team members.</a:t>
            </a:r>
            <a:endParaRPr lang="en-US"/>
          </a:p>
          <a:p>
            <a:endParaRPr lang="en-US"/>
          </a:p>
        </p:txBody>
      </p:sp>
    </p:spTree>
    <p:extLst>
      <p:ext uri="{BB962C8B-B14F-4D97-AF65-F5344CB8AC3E}">
        <p14:creationId xmlns:p14="http://schemas.microsoft.com/office/powerpoint/2010/main" val="2678779337"/>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p:txBody>
          <a:bodyPr/>
          <a:lstStyle/>
          <a:p>
            <a:r>
              <a:rPr lang="en-US"/>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p:txBody>
          <a:bodyPr>
            <a:normAutofit/>
          </a:bodyPr>
          <a:lstStyle/>
          <a:p>
            <a:endParaRPr lang="en-US"/>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163" name="Picture 5162">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164" name="Picture 5163">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165" name="Oval 5164">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166" name="Picture 5165">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167" name="Picture 5166">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168" name="Rectangle 5167">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169" name="Rectangle 5168">
            <a:extLst>
              <a:ext uri="{FF2B5EF4-FFF2-40B4-BE49-F238E27FC236}">
                <a16:creationId xmlns:a16="http://schemas.microsoft.com/office/drawing/2014/main" id="{4EA8ACEA-5B4B-4AC6-A227-6A0E014A5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0" name="Rectangle 5169">
            <a:extLst>
              <a:ext uri="{FF2B5EF4-FFF2-40B4-BE49-F238E27FC236}">
                <a16:creationId xmlns:a16="http://schemas.microsoft.com/office/drawing/2014/main" id="{2E54BE42-0A76-4E08-8E93-933FEE57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171" name="Freeform 15">
            <a:extLst>
              <a:ext uri="{FF2B5EF4-FFF2-40B4-BE49-F238E27FC236}">
                <a16:creationId xmlns:a16="http://schemas.microsoft.com/office/drawing/2014/main" id="{BC170363-AD0C-449E-B5CC-30A228247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5172" name="Freeform 5">
            <a:extLst>
              <a:ext uri="{FF2B5EF4-FFF2-40B4-BE49-F238E27FC236}">
                <a16:creationId xmlns:a16="http://schemas.microsoft.com/office/drawing/2014/main" id="{1F63DF7C-AFED-49CB-8FAF-B69387E9C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5122" name="Rectangle 2"/>
          <p:cNvSpPr/>
          <p:nvPr/>
        </p:nvSpPr>
        <p:spPr>
          <a:xfrm>
            <a:off x="635458" y="4854344"/>
            <a:ext cx="9345155" cy="861802"/>
          </a:xfrm>
          <a:prstGeom prst="rect">
            <a:avLst/>
          </a:prstGeom>
        </p:spPr>
        <p:txBody>
          <a:bodyPr vert="horz" lIns="91440" tIns="45720" rIns="91440" bIns="45720" rtlCol="0" anchor="b" anchorCtr="0">
            <a:normAutofit/>
          </a:bodyPr>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defTabSz="457200">
              <a:spcAft>
                <a:spcPts val="600"/>
              </a:spcAft>
              <a:buClrTx/>
              <a:buSzTx/>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r>
              <a:rPr lang="en-US" altLang="en-US" sz="4800">
                <a:solidFill>
                  <a:schemeClr val="tx2"/>
                </a:solidFill>
                <a:latin typeface="+mj-lt"/>
                <a:ea typeface="+mj-ea"/>
                <a:cs typeface="+mj-cs"/>
              </a:rPr>
              <a:t>Levels of Normalization </a:t>
            </a:r>
          </a:p>
        </p:txBody>
      </p:sp>
      <p:sp>
        <p:nvSpPr>
          <p:cNvPr id="5127" name="Date Placeholder 3"/>
          <p:cNvSpPr>
            <a:spLocks noGrp="1"/>
          </p:cNvSpPr>
          <p:nvPr>
            <p:ph type="dt" sz="half" idx="10"/>
          </p:nvPr>
        </p:nvSpPr>
        <p:spPr>
          <a:xfrm rot="5400000">
            <a:off x="9255716" y="2690623"/>
            <a:ext cx="2790444" cy="304799"/>
          </a:xfrm>
        </p:spPr>
        <p:txBody>
          <a:bodyPr vert="horz" lIns="91440" tIns="45720" rIns="91440" bIns="45720" rtlCol="0" anchor="t">
            <a:normAutofit/>
          </a:bodyPr>
          <a:lstStyle/>
          <a:p>
            <a:pPr lvl="0" indent="0">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IN" altLang="en-US">
              <a:solidFill>
                <a:schemeClr val="bg1">
                  <a:alpha val="60000"/>
                </a:schemeClr>
              </a:solidFill>
            </a:endParaRPr>
          </a:p>
        </p:txBody>
      </p:sp>
      <p:sp>
        <p:nvSpPr>
          <p:cNvPr id="5121" name="NotDefined 1"/>
          <p:cNvSpPr>
            <a:spLocks noGrp="1"/>
          </p:cNvSpPr>
          <p:nvPr>
            <p:ph idx="1"/>
          </p:nvPr>
        </p:nvSpPr>
        <p:spPr>
          <a:xfrm>
            <a:off x="700650" y="636083"/>
            <a:ext cx="9046150" cy="3318640"/>
          </a:xfrm>
          <a:noFill/>
          <a:ln cap="flat">
            <a:noFill/>
            <a:round/>
          </a:ln>
          <a:effectLst/>
        </p:spPr>
        <p:txBody>
          <a:bodyPr wrap="square" lIns="90000" tIns="46800" rIns="90000" bIns="46800" anchor="t" anchorCtr="0"/>
          <a:lstStyle>
            <a:lvl1pPr marL="342900" indent="-342900" algn="l" defTabSz="449262" rtl="0" eaLnBrk="1" fontAlgn="base" hangingPunct="1">
              <a:lnSpc>
                <a:spcPct val="100000"/>
              </a:lnSpc>
              <a:spcBef>
                <a:spcPts val="800"/>
              </a:spcBef>
              <a:spcAft>
                <a:spcPct val="0"/>
              </a:spcAft>
              <a:buClr>
                <a:srgbClr val="000000"/>
              </a:buClr>
              <a:buSzTx/>
              <a:buFont typeface="Times New Roman" pitchFamily="16" charset="0"/>
              <a:buNone/>
              <a:defRPr kumimoji="0" lang="en-GB" altLang="en-US" sz="32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ts val="700"/>
              </a:spcBef>
              <a:spcAft>
                <a:spcPct val="0"/>
              </a:spcAft>
              <a:buClr>
                <a:srgbClr val="000000"/>
              </a:buClr>
              <a:buSzTx/>
              <a:buFont typeface="Times New Roman" pitchFamily="16" charset="0"/>
              <a:buNone/>
              <a:defRPr kumimoji="0" lang="en-GB" altLang="en-US" sz="28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ts val="60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ts val="500"/>
              </a:spcBef>
              <a:spcAft>
                <a:spcPct val="0"/>
              </a:spcAft>
              <a:buClr>
                <a:srgbClr val="000000"/>
              </a:buClr>
              <a:buSzTx/>
              <a:buFont typeface="Times New Roman" pitchFamily="16" charset="0"/>
              <a:buNone/>
              <a:defRPr kumimoji="0" lang="en-GB" altLang="en-US" sz="20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ts val="500"/>
              </a:spcBef>
              <a:spcAft>
                <a:spcPct val="0"/>
              </a:spcAft>
              <a:buClr>
                <a:srgbClr val="000000"/>
              </a:buClr>
              <a:buSzTx/>
              <a:buFont typeface="Times New Roman" pitchFamily="16" charset="0"/>
              <a:buNone/>
              <a:defRPr kumimoji="0" lang="en-GB" altLang="en-US" sz="2000" b="0" i="0" u="none" baseline="0">
                <a:solidFill>
                  <a:srgbClr val="000000"/>
                </a:solidFill>
                <a:effectLst/>
                <a:latin typeface="Times New Roman" pitchFamily="16" charset="0"/>
                <a:ea typeface="Microsoft YaHei" charset="0"/>
              </a:defRPr>
            </a:lvl5pPr>
          </a:lstStyle>
          <a:p>
            <a:pPr marL="323215" indent="-323215" algn="just" defTabSz="274050">
              <a:spcBef>
                <a:spcPts val="427"/>
              </a:spcBef>
              <a:buFont typeface="Arial Unicode MS" pitchFamily="32" charset="0"/>
              <a:buChar char="•"/>
              <a:tabLst>
                <a:tab pos="323437" algn="l"/>
                <a:tab pos="387350" algn="l"/>
                <a:tab pos="661400" algn="l"/>
                <a:tab pos="935450" algn="l"/>
                <a:tab pos="1209501" algn="l"/>
                <a:tab pos="1483551" algn="l"/>
                <a:tab pos="1757600" algn="l"/>
                <a:tab pos="2031651" algn="l"/>
                <a:tab pos="2305701" algn="l"/>
                <a:tab pos="2579751" algn="l"/>
                <a:tab pos="2853801" algn="l"/>
                <a:tab pos="3127851" algn="l"/>
                <a:tab pos="3401902" algn="l"/>
                <a:tab pos="3675952" algn="l"/>
                <a:tab pos="3950001" algn="l"/>
                <a:tab pos="4224052" algn="l"/>
                <a:tab pos="4498102" algn="l"/>
                <a:tab pos="4772152" algn="l"/>
                <a:tab pos="5046202" algn="l"/>
                <a:tab pos="5320252" algn="l"/>
                <a:tab pos="5594303" algn="l"/>
              </a:tabLst>
            </a:pPr>
            <a:r>
              <a:rPr kumimoji="0" lang="en-US" altLang="en-US" sz="1708" b="0" i="0" u="none" kern="1200" baseline="0" dirty="0">
                <a:solidFill>
                  <a:srgbClr val="000000"/>
                </a:solidFill>
                <a:effectLst/>
                <a:latin typeface="Arial Unicode MS" pitchFamily="32" charset="0"/>
                <a:ea typeface="Arial Unicode MS" pitchFamily="32" charset="0"/>
                <a:cs typeface="+mj-cs"/>
              </a:rPr>
              <a:t>Levels of normalization based on the amount of redundancy in the database.</a:t>
            </a:r>
            <a:endParaRPr lang="en-US">
              <a:cs typeface="+mj-cs"/>
            </a:endParaRPr>
          </a:p>
          <a:p>
            <a:pPr marL="323215" indent="-323215" algn="just" defTabSz="274050">
              <a:spcBef>
                <a:spcPts val="427"/>
              </a:spcBef>
              <a:buFont typeface="Arial Unicode MS" pitchFamily="32" charset="0"/>
              <a:buChar char="•"/>
              <a:tabLst>
                <a:tab pos="323437" algn="l"/>
                <a:tab pos="387350" algn="l"/>
                <a:tab pos="661400" algn="l"/>
                <a:tab pos="935450" algn="l"/>
                <a:tab pos="1209501" algn="l"/>
                <a:tab pos="1483551" algn="l"/>
                <a:tab pos="1757600" algn="l"/>
                <a:tab pos="2031651" algn="l"/>
                <a:tab pos="2305701" algn="l"/>
                <a:tab pos="2579751" algn="l"/>
                <a:tab pos="2853801" algn="l"/>
                <a:tab pos="3127851" algn="l"/>
                <a:tab pos="3401902" algn="l"/>
                <a:tab pos="3675952" algn="l"/>
                <a:tab pos="3950001" algn="l"/>
                <a:tab pos="4224052" algn="l"/>
                <a:tab pos="4498102" algn="l"/>
                <a:tab pos="4772152" algn="l"/>
                <a:tab pos="5046202" algn="l"/>
                <a:tab pos="5320252" algn="l"/>
                <a:tab pos="5594303" algn="l"/>
              </a:tabLst>
            </a:pPr>
            <a:r>
              <a:rPr kumimoji="0" lang="en-US" altLang="en-US" sz="1708" b="0" i="0" u="none" kern="1200" baseline="0" dirty="0">
                <a:solidFill>
                  <a:srgbClr val="000000"/>
                </a:solidFill>
                <a:effectLst/>
                <a:latin typeface="Arial Unicode MS" pitchFamily="32" charset="0"/>
                <a:ea typeface="Arial Unicode MS" pitchFamily="32" charset="0"/>
                <a:cs typeface="+mj-cs"/>
              </a:rPr>
              <a:t>Various levels of normalization are:</a:t>
            </a:r>
            <a:endParaRPr lang="en-US" altLang="en-US" sz="1708" b="0" i="0" u="none" kern="1200" baseline="0" dirty="0">
              <a:solidFill>
                <a:srgbClr val="000000"/>
              </a:solidFill>
              <a:effectLst/>
              <a:latin typeface="Arial Unicode MS" pitchFamily="32" charset="0"/>
              <a:ea typeface="Arial Unicode MS" pitchFamily="32" charset="0"/>
              <a:cs typeface="Arial Unicode MS" pitchFamily="32" charset="0"/>
            </a:endParaRPr>
          </a:p>
          <a:p>
            <a:pPr marL="622300" lvl="1" indent="-278765" algn="just" defTabSz="274050">
              <a:spcBef>
                <a:spcPts val="305"/>
              </a:spcBef>
              <a:buFont typeface="Times New Roman" pitchFamily="16" charset="0"/>
              <a:buChar char="–"/>
              <a:tabLst>
                <a:tab pos="323437" algn="l"/>
                <a:tab pos="387350" algn="l"/>
                <a:tab pos="661400" algn="l"/>
                <a:tab pos="935450" algn="l"/>
                <a:tab pos="1209501" algn="l"/>
                <a:tab pos="1483551" algn="l"/>
                <a:tab pos="1757600" algn="l"/>
                <a:tab pos="2031651" algn="l"/>
                <a:tab pos="2305701" algn="l"/>
                <a:tab pos="2579751" algn="l"/>
                <a:tab pos="2853801" algn="l"/>
                <a:tab pos="3127851" algn="l"/>
                <a:tab pos="3401902" algn="l"/>
                <a:tab pos="3675952" algn="l"/>
                <a:tab pos="3950001" algn="l"/>
                <a:tab pos="4224052" algn="l"/>
                <a:tab pos="4498102" algn="l"/>
                <a:tab pos="4772152" algn="l"/>
                <a:tab pos="5046202" algn="l"/>
                <a:tab pos="5320252" algn="l"/>
                <a:tab pos="5594303" algn="l"/>
              </a:tabLst>
            </a:pPr>
            <a:r>
              <a:rPr kumimoji="0" lang="en-US" altLang="en-US" sz="1600" b="0" i="0" u="none" kern="1200" baseline="0" dirty="0">
                <a:solidFill>
                  <a:srgbClr val="000000"/>
                </a:solidFill>
                <a:effectLst/>
                <a:latin typeface="Times New Roman"/>
                <a:ea typeface="Microsoft YaHei"/>
                <a:cs typeface="Times New Roman"/>
              </a:rPr>
              <a:t>First Normal Form (1NF)</a:t>
            </a:r>
            <a:endParaRPr lang="en-US" altLang="en-US" sz="1600" b="0" i="0" u="none" kern="1200" baseline="0" dirty="0">
              <a:solidFill>
                <a:srgbClr val="000000"/>
              </a:solidFill>
              <a:effectLst/>
              <a:latin typeface="Times New Roman"/>
              <a:ea typeface="Microsoft YaHei"/>
              <a:cs typeface="Times New Roman"/>
            </a:endParaRPr>
          </a:p>
          <a:p>
            <a:pPr marL="622300" lvl="1" indent="-278765" algn="just" defTabSz="274050">
              <a:spcBef>
                <a:spcPts val="305"/>
              </a:spcBef>
              <a:buFont typeface="Times New Roman" pitchFamily="16" charset="0"/>
              <a:buChar char="–"/>
              <a:tabLst>
                <a:tab pos="323437" algn="l"/>
                <a:tab pos="387350" algn="l"/>
                <a:tab pos="661400" algn="l"/>
                <a:tab pos="935450" algn="l"/>
                <a:tab pos="1209501" algn="l"/>
                <a:tab pos="1483551" algn="l"/>
                <a:tab pos="1757600" algn="l"/>
                <a:tab pos="2031651" algn="l"/>
                <a:tab pos="2305701" algn="l"/>
                <a:tab pos="2579751" algn="l"/>
                <a:tab pos="2853801" algn="l"/>
                <a:tab pos="3127851" algn="l"/>
                <a:tab pos="3401902" algn="l"/>
                <a:tab pos="3675952" algn="l"/>
                <a:tab pos="3950001" algn="l"/>
                <a:tab pos="4224052" algn="l"/>
                <a:tab pos="4498102" algn="l"/>
                <a:tab pos="4772152" algn="l"/>
                <a:tab pos="5046202" algn="l"/>
                <a:tab pos="5320252" algn="l"/>
                <a:tab pos="5594303" algn="l"/>
              </a:tabLst>
            </a:pPr>
            <a:r>
              <a:rPr kumimoji="0" lang="en-US" altLang="en-US" sz="1600" b="0" i="0" u="none" kern="1200" baseline="0" dirty="0">
                <a:solidFill>
                  <a:srgbClr val="000000"/>
                </a:solidFill>
                <a:effectLst/>
                <a:latin typeface="Times New Roman"/>
                <a:ea typeface="Microsoft YaHei"/>
                <a:cs typeface="Times New Roman"/>
              </a:rPr>
              <a:t>Second Normal Form (2NF)</a:t>
            </a:r>
            <a:endParaRPr lang="en-US" altLang="en-US" sz="1600" b="0" i="0" u="none" kern="1200" baseline="0" dirty="0">
              <a:solidFill>
                <a:srgbClr val="000000"/>
              </a:solidFill>
              <a:effectLst/>
              <a:latin typeface="Times New Roman"/>
              <a:ea typeface="Microsoft YaHei"/>
              <a:cs typeface="Times New Roman"/>
            </a:endParaRPr>
          </a:p>
          <a:p>
            <a:pPr marL="622300" lvl="1" indent="-278765" algn="just" defTabSz="274050">
              <a:spcBef>
                <a:spcPts val="305"/>
              </a:spcBef>
              <a:buFont typeface="Times New Roman" pitchFamily="16" charset="0"/>
              <a:buChar char="–"/>
              <a:tabLst>
                <a:tab pos="323437" algn="l"/>
                <a:tab pos="387350" algn="l"/>
                <a:tab pos="661400" algn="l"/>
                <a:tab pos="935450" algn="l"/>
                <a:tab pos="1209501" algn="l"/>
                <a:tab pos="1483551" algn="l"/>
                <a:tab pos="1757600" algn="l"/>
                <a:tab pos="2031651" algn="l"/>
                <a:tab pos="2305701" algn="l"/>
                <a:tab pos="2579751" algn="l"/>
                <a:tab pos="2853801" algn="l"/>
                <a:tab pos="3127851" algn="l"/>
                <a:tab pos="3401902" algn="l"/>
                <a:tab pos="3675952" algn="l"/>
                <a:tab pos="3950001" algn="l"/>
                <a:tab pos="4224052" algn="l"/>
                <a:tab pos="4498102" algn="l"/>
                <a:tab pos="4772152" algn="l"/>
                <a:tab pos="5046202" algn="l"/>
                <a:tab pos="5320252" algn="l"/>
                <a:tab pos="5594303" algn="l"/>
              </a:tabLst>
            </a:pPr>
            <a:r>
              <a:rPr kumimoji="0" lang="en-US" altLang="en-US" sz="1600" b="0" i="0" u="none" kern="1200" baseline="0" dirty="0">
                <a:solidFill>
                  <a:srgbClr val="000000"/>
                </a:solidFill>
                <a:effectLst/>
                <a:latin typeface="Times New Roman"/>
                <a:ea typeface="Microsoft YaHei"/>
                <a:cs typeface="Times New Roman"/>
              </a:rPr>
              <a:t>Third Normal Form (3NF)</a:t>
            </a:r>
            <a:endParaRPr lang="en-US" altLang="en-US" sz="1600" b="0" i="0" u="none" kern="1200" baseline="0" dirty="0">
              <a:solidFill>
                <a:srgbClr val="000000"/>
              </a:solidFill>
              <a:effectLst/>
              <a:latin typeface="Times New Roman"/>
              <a:ea typeface="Microsoft YaHei"/>
              <a:cs typeface="Times New Roman"/>
            </a:endParaRPr>
          </a:p>
          <a:p>
            <a:pPr marL="622300" lvl="1" indent="-278765" algn="just" defTabSz="274050">
              <a:spcBef>
                <a:spcPts val="305"/>
              </a:spcBef>
              <a:buFont typeface="Times New Roman" pitchFamily="16" charset="0"/>
              <a:buChar char="–"/>
              <a:tabLst>
                <a:tab pos="323437" algn="l"/>
                <a:tab pos="387350" algn="l"/>
                <a:tab pos="661400" algn="l"/>
                <a:tab pos="935450" algn="l"/>
                <a:tab pos="1209501" algn="l"/>
                <a:tab pos="1483551" algn="l"/>
                <a:tab pos="1757600" algn="l"/>
                <a:tab pos="2031651" algn="l"/>
                <a:tab pos="2305701" algn="l"/>
                <a:tab pos="2579751" algn="l"/>
                <a:tab pos="2853801" algn="l"/>
                <a:tab pos="3127851" algn="l"/>
                <a:tab pos="3401902" algn="l"/>
                <a:tab pos="3675952" algn="l"/>
                <a:tab pos="3950001" algn="l"/>
                <a:tab pos="4224052" algn="l"/>
                <a:tab pos="4498102" algn="l"/>
                <a:tab pos="4772152" algn="l"/>
                <a:tab pos="5046202" algn="l"/>
                <a:tab pos="5320252" algn="l"/>
                <a:tab pos="5594303" algn="l"/>
              </a:tabLst>
            </a:pPr>
            <a:r>
              <a:rPr kumimoji="0" lang="en-US" altLang="en-US" sz="1600" b="0" i="0" u="none" kern="1200" baseline="0" dirty="0">
                <a:solidFill>
                  <a:srgbClr val="000000"/>
                </a:solidFill>
                <a:effectLst/>
                <a:latin typeface="Times New Roman"/>
                <a:ea typeface="Microsoft YaHei"/>
                <a:cs typeface="Times New Roman"/>
              </a:rPr>
              <a:t>Boyce-Codd Normal Form (BCNF)</a:t>
            </a:r>
            <a:endParaRPr lang="en-US" altLang="en-US" sz="1600" b="0" i="0" u="none" kern="1200" baseline="0" dirty="0">
              <a:solidFill>
                <a:srgbClr val="000000"/>
              </a:solidFill>
              <a:effectLst/>
              <a:latin typeface="Times New Roman"/>
              <a:ea typeface="Microsoft YaHei"/>
              <a:cs typeface="Times New Roman"/>
            </a:endParaRPr>
          </a:p>
          <a:p>
            <a:pPr marL="622300" lvl="1" indent="-278765" algn="just" defTabSz="274050">
              <a:spcBef>
                <a:spcPts val="305"/>
              </a:spcBef>
              <a:buFont typeface="Times New Roman" pitchFamily="16" charset="0"/>
              <a:buChar char="–"/>
              <a:tabLst>
                <a:tab pos="323437" algn="l"/>
                <a:tab pos="387350" algn="l"/>
                <a:tab pos="661400" algn="l"/>
                <a:tab pos="935450" algn="l"/>
                <a:tab pos="1209501" algn="l"/>
                <a:tab pos="1483551" algn="l"/>
                <a:tab pos="1757600" algn="l"/>
                <a:tab pos="2031651" algn="l"/>
                <a:tab pos="2305701" algn="l"/>
                <a:tab pos="2579751" algn="l"/>
                <a:tab pos="2853801" algn="l"/>
                <a:tab pos="3127851" algn="l"/>
                <a:tab pos="3401902" algn="l"/>
                <a:tab pos="3675952" algn="l"/>
                <a:tab pos="3950001" algn="l"/>
                <a:tab pos="4224052" algn="l"/>
                <a:tab pos="4498102" algn="l"/>
                <a:tab pos="4772152" algn="l"/>
                <a:tab pos="5046202" algn="l"/>
                <a:tab pos="5320252" algn="l"/>
                <a:tab pos="5594303" algn="l"/>
              </a:tabLst>
            </a:pPr>
            <a:r>
              <a:rPr kumimoji="0" lang="en-US" altLang="en-US" sz="1600" b="0" i="0" u="none" kern="1200" baseline="0" dirty="0">
                <a:solidFill>
                  <a:srgbClr val="000000"/>
                </a:solidFill>
                <a:effectLst/>
                <a:latin typeface="Times New Roman"/>
                <a:ea typeface="Microsoft YaHei"/>
                <a:cs typeface="Times New Roman"/>
              </a:rPr>
              <a:t>Fourth Normal Form (4NF)</a:t>
            </a:r>
            <a:endParaRPr lang="en-US" altLang="en-US" sz="1600" b="0" i="0" u="none" kern="1200" baseline="0" dirty="0">
              <a:solidFill>
                <a:srgbClr val="000000"/>
              </a:solidFill>
              <a:effectLst/>
              <a:latin typeface="Times New Roman"/>
              <a:ea typeface="Microsoft YaHei"/>
              <a:cs typeface="Times New Roman"/>
            </a:endParaRPr>
          </a:p>
          <a:p>
            <a:pPr marL="622300" lvl="1" indent="-278765" algn="just" defTabSz="274050">
              <a:spcBef>
                <a:spcPts val="305"/>
              </a:spcBef>
              <a:buFont typeface="Times New Roman" pitchFamily="16" charset="0"/>
              <a:buChar char="–"/>
              <a:tabLst>
                <a:tab pos="323437" algn="l"/>
                <a:tab pos="387350" algn="l"/>
                <a:tab pos="661400" algn="l"/>
                <a:tab pos="935450" algn="l"/>
                <a:tab pos="1209501" algn="l"/>
                <a:tab pos="1483551" algn="l"/>
                <a:tab pos="1757600" algn="l"/>
                <a:tab pos="2031651" algn="l"/>
                <a:tab pos="2305701" algn="l"/>
                <a:tab pos="2579751" algn="l"/>
                <a:tab pos="2853801" algn="l"/>
                <a:tab pos="3127851" algn="l"/>
                <a:tab pos="3401902" algn="l"/>
                <a:tab pos="3675952" algn="l"/>
                <a:tab pos="3950001" algn="l"/>
                <a:tab pos="4224052" algn="l"/>
                <a:tab pos="4498102" algn="l"/>
                <a:tab pos="4772152" algn="l"/>
                <a:tab pos="5046202" algn="l"/>
                <a:tab pos="5320252" algn="l"/>
                <a:tab pos="5594303" algn="l"/>
              </a:tabLst>
            </a:pPr>
            <a:r>
              <a:rPr kumimoji="0" lang="en-US" altLang="en-US" sz="1600" b="0" i="0" u="none" kern="1200" baseline="0" dirty="0">
                <a:solidFill>
                  <a:srgbClr val="000000"/>
                </a:solidFill>
                <a:effectLst/>
                <a:latin typeface="Times New Roman"/>
                <a:ea typeface="Microsoft YaHei"/>
                <a:cs typeface="Times New Roman"/>
              </a:rPr>
              <a:t>Fifth Normal Form (5NF)</a:t>
            </a:r>
            <a:endParaRPr lang="en-US" altLang="en-US" sz="1600" b="0" i="0" u="none" kern="1200" baseline="0" dirty="0">
              <a:solidFill>
                <a:srgbClr val="000000"/>
              </a:solidFill>
              <a:effectLst/>
              <a:latin typeface="Times New Roman"/>
              <a:ea typeface="Microsoft YaHei"/>
              <a:cs typeface="Times New Roman"/>
            </a:endParaRPr>
          </a:p>
          <a:p>
            <a:pPr marL="622300" lvl="1" indent="-278765" algn="just" defTabSz="274050">
              <a:spcBef>
                <a:spcPts val="305"/>
              </a:spcBef>
              <a:buFont typeface="Times New Roman" pitchFamily="16" charset="0"/>
              <a:buChar char="–"/>
              <a:tabLst>
                <a:tab pos="323437" algn="l"/>
                <a:tab pos="387350" algn="l"/>
                <a:tab pos="661400" algn="l"/>
                <a:tab pos="935450" algn="l"/>
                <a:tab pos="1209501" algn="l"/>
                <a:tab pos="1483551" algn="l"/>
                <a:tab pos="1757600" algn="l"/>
                <a:tab pos="2031651" algn="l"/>
                <a:tab pos="2305701" algn="l"/>
                <a:tab pos="2579751" algn="l"/>
                <a:tab pos="2853801" algn="l"/>
                <a:tab pos="3127851" algn="l"/>
                <a:tab pos="3401902" algn="l"/>
                <a:tab pos="3675952" algn="l"/>
                <a:tab pos="3950001" algn="l"/>
                <a:tab pos="4224052" algn="l"/>
                <a:tab pos="4498102" algn="l"/>
                <a:tab pos="4772152" algn="l"/>
                <a:tab pos="5046202" algn="l"/>
                <a:tab pos="5320252" algn="l"/>
                <a:tab pos="5594303" algn="l"/>
              </a:tabLst>
            </a:pPr>
            <a:r>
              <a:rPr kumimoji="0" lang="en-US" altLang="en-US" sz="1600" b="0" i="0" u="none" kern="1200" baseline="0" dirty="0">
                <a:solidFill>
                  <a:srgbClr val="000000"/>
                </a:solidFill>
                <a:effectLst/>
                <a:latin typeface="Times New Roman"/>
                <a:ea typeface="Microsoft YaHei"/>
                <a:cs typeface="Times New Roman"/>
              </a:rPr>
              <a:t>Domain Key Normal Form (DKNF)</a:t>
            </a:r>
            <a:r>
              <a:rPr lang="en-US" altLang="en-US" sz="1600" dirty="0">
                <a:latin typeface="Times New Roman"/>
                <a:ea typeface="Microsoft YaHei"/>
                <a:cs typeface="Times New Roman"/>
              </a:rPr>
              <a:t> </a:t>
            </a:r>
            <a:endParaRPr lang="en-US" altLang="en-US" sz="2000" dirty="0">
              <a:cs typeface="Times New Roman" pitchFamily="16" charset="0"/>
            </a:endParaRPr>
          </a:p>
        </p:txBody>
      </p:sp>
      <p:sp>
        <p:nvSpPr>
          <p:cNvPr id="5123" name="DownArrow 3"/>
          <p:cNvSpPr/>
          <p:nvPr/>
        </p:nvSpPr>
        <p:spPr>
          <a:xfrm>
            <a:off x="7093266" y="1302881"/>
            <a:ext cx="641424" cy="2004376"/>
          </a:xfrm>
          <a:prstGeom prst="downArrow">
            <a:avLst>
              <a:gd name="adj1" fmla="val 49167"/>
              <a:gd name="adj2" fmla="val 120826"/>
            </a:avLst>
          </a:prstGeom>
          <a:solidFill>
            <a:srgbClr val="CC0000"/>
          </a:solidFill>
          <a:ln cap="flat">
            <a:noFill/>
            <a:round/>
          </a:ln>
          <a:effectLst/>
        </p:spPr>
        <p:txBody>
          <a:bodyPr vert="vert" wrap="none" lIns="90000" tIns="46800" rIns="90000" bIns="46800" anchor="ctr"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algn="ctr" defTabSz="274050" rtl="1">
              <a:spcBef>
                <a:spcPts val="275"/>
              </a:spcBef>
              <a:buClrTx/>
              <a:tabLst>
                <a:tab pos="0" algn="l"/>
                <a:tab pos="273082" algn="l"/>
                <a:tab pos="547132" algn="l"/>
                <a:tab pos="821182" algn="l"/>
                <a:tab pos="1095232" algn="l"/>
                <a:tab pos="1369282" algn="l"/>
                <a:tab pos="1643333" algn="l"/>
                <a:tab pos="1917383" algn="l"/>
                <a:tab pos="2191432" algn="l"/>
                <a:tab pos="2465483" algn="l"/>
                <a:tab pos="2739533" algn="l"/>
                <a:tab pos="3013583" algn="l"/>
                <a:tab pos="3287633" algn="l"/>
                <a:tab pos="3561683" algn="l"/>
                <a:tab pos="3835734" algn="l"/>
                <a:tab pos="4109784" algn="l"/>
                <a:tab pos="4383833" algn="l"/>
                <a:tab pos="4657884" algn="l"/>
                <a:tab pos="4931934" algn="l"/>
                <a:tab pos="5205984" algn="l"/>
                <a:tab pos="5480034" algn="l"/>
              </a:tabLst>
            </a:pPr>
            <a:r>
              <a:rPr kumimoji="0" lang="en-IN" altLang="en-US" sz="1098" b="1" i="0" u="none" kern="1200" baseline="0">
                <a:solidFill>
                  <a:srgbClr val="FFFFFF"/>
                </a:solidFill>
                <a:effectLst/>
                <a:latin typeface="Arial" pitchFamily="32" charset="0"/>
                <a:ea typeface="Microsoft YaHei" charset="0"/>
                <a:cs typeface="+mn-cs"/>
              </a:rPr>
              <a:t>Redundancy</a:t>
            </a:r>
            <a:endParaRPr lang="en-IN" altLang="en-US" sz="1800" b="1">
              <a:solidFill>
                <a:srgbClr val="FFFFFF"/>
              </a:solidFill>
              <a:latin typeface="Arial" pitchFamily="32" charset="0"/>
            </a:endParaRPr>
          </a:p>
        </p:txBody>
      </p:sp>
      <p:sp>
        <p:nvSpPr>
          <p:cNvPr id="5124" name="DownArrow 4"/>
          <p:cNvSpPr/>
          <p:nvPr/>
        </p:nvSpPr>
        <p:spPr>
          <a:xfrm flipV="1">
            <a:off x="7789422" y="1301903"/>
            <a:ext cx="742064" cy="1918112"/>
          </a:xfrm>
          <a:prstGeom prst="downArrow">
            <a:avLst>
              <a:gd name="adj1" fmla="val 49167"/>
              <a:gd name="adj2" fmla="val 120826"/>
            </a:avLst>
          </a:prstGeom>
          <a:solidFill>
            <a:srgbClr val="CC0000"/>
          </a:solidFill>
          <a:ln cap="flat">
            <a:noFill/>
            <a:round/>
          </a:ln>
          <a:effectLst/>
        </p:spPr>
        <p:txBody>
          <a:bodyPr vert="vert" wrap="none" lIns="90000" tIns="46800" rIns="90000" bIns="46800" anchor="ctr"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algn="ctr" defTabSz="274050" rtl="1">
              <a:spcBef>
                <a:spcPts val="275"/>
              </a:spcBef>
              <a:buClrTx/>
              <a:tabLst>
                <a:tab pos="0" algn="l"/>
                <a:tab pos="273082" algn="l"/>
                <a:tab pos="547132" algn="l"/>
                <a:tab pos="821182" algn="l"/>
                <a:tab pos="1095232" algn="l"/>
                <a:tab pos="1369282" algn="l"/>
                <a:tab pos="1643333" algn="l"/>
                <a:tab pos="1917383" algn="l"/>
                <a:tab pos="2191432" algn="l"/>
                <a:tab pos="2465483" algn="l"/>
                <a:tab pos="2739533" algn="l"/>
                <a:tab pos="3013583" algn="l"/>
                <a:tab pos="3287633" algn="l"/>
                <a:tab pos="3561683" algn="l"/>
                <a:tab pos="3835734" algn="l"/>
                <a:tab pos="4109784" algn="l"/>
                <a:tab pos="4383833" algn="l"/>
                <a:tab pos="4657884" algn="l"/>
                <a:tab pos="4931934" algn="l"/>
                <a:tab pos="5205984" algn="l"/>
                <a:tab pos="5480034" algn="l"/>
              </a:tabLst>
            </a:pPr>
            <a:r>
              <a:rPr kumimoji="0" lang="en-IN" altLang="en-US" sz="1098" b="1" i="0" u="none" kern="1200" baseline="0">
                <a:solidFill>
                  <a:srgbClr val="FFFFFF"/>
                </a:solidFill>
                <a:effectLst/>
                <a:latin typeface="Arial" pitchFamily="32" charset="0"/>
                <a:ea typeface="Microsoft YaHei" charset="0"/>
                <a:cs typeface="+mn-cs"/>
              </a:rPr>
              <a:t>Number of Tables</a:t>
            </a:r>
            <a:endParaRPr lang="en-IN" altLang="en-US" sz="1800" b="1">
              <a:solidFill>
                <a:srgbClr val="FFFFFF"/>
              </a:solidFill>
              <a:latin typeface="Arial" pitchFamily="32" charset="0"/>
            </a:endParaRPr>
          </a:p>
        </p:txBody>
      </p:sp>
      <p:sp>
        <p:nvSpPr>
          <p:cNvPr id="5125" name="Text Box 5"/>
          <p:cNvSpPr txBox="1"/>
          <p:nvPr/>
        </p:nvSpPr>
        <p:spPr>
          <a:xfrm>
            <a:off x="4482982" y="3418778"/>
            <a:ext cx="4934829" cy="545150"/>
          </a:xfrm>
          <a:prstGeom prst="rect">
            <a:avLst/>
          </a:prstGeom>
          <a:solidFill>
            <a:srgbClr val="FFFF99"/>
          </a:solidFill>
          <a:ln cap="flat">
            <a:noFill/>
            <a:round/>
          </a:ln>
          <a:effectLst>
            <a:outerShdw dist="107933" dir="2700000" algn="ctr">
              <a:srgbClr val="808080"/>
            </a:outerShdw>
          </a:effectLst>
        </p:spPr>
        <p:txBody>
          <a:bodyPr wrap="square" lIns="90000" tIns="46800" rIns="90000" bIns="46800" anchor="t" anchorCtr="0">
            <a:spAutoFit/>
          </a:bodyPr>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algn="ctr" defTabSz="274050" eaLnBrk="0" hangingPunct="0">
              <a:spcAft>
                <a:spcPts val="600"/>
              </a:spcAft>
              <a:buClrTx/>
              <a:tabLst>
                <a:tab pos="0" algn="l"/>
                <a:tab pos="273082" algn="l"/>
                <a:tab pos="547132" algn="l"/>
                <a:tab pos="821182" algn="l"/>
                <a:tab pos="1095232" algn="l"/>
                <a:tab pos="1369282" algn="l"/>
                <a:tab pos="1643333" algn="l"/>
                <a:tab pos="1917383" algn="l"/>
                <a:tab pos="2191432" algn="l"/>
                <a:tab pos="2465483" algn="l"/>
                <a:tab pos="2739533" algn="l"/>
                <a:tab pos="3013583" algn="l"/>
                <a:tab pos="3287633" algn="l"/>
                <a:tab pos="3561683" algn="l"/>
                <a:tab pos="3835734" algn="l"/>
                <a:tab pos="4109784" algn="l"/>
                <a:tab pos="4383833" algn="l"/>
                <a:tab pos="4657884" algn="l"/>
                <a:tab pos="4931934" algn="l"/>
                <a:tab pos="5205984" algn="l"/>
                <a:tab pos="5480034" algn="l"/>
              </a:tabLst>
            </a:pPr>
            <a:r>
              <a:rPr kumimoji="0" lang="en-IN" altLang="en-US" sz="1464" b="1" i="0" u="none" kern="1200" baseline="0">
                <a:solidFill>
                  <a:srgbClr val="000066"/>
                </a:solidFill>
                <a:effectLst/>
                <a:latin typeface="Times New Roman" pitchFamily="16" charset="0"/>
                <a:ea typeface="Microsoft YaHei" charset="0"/>
                <a:cs typeface="+mn-cs"/>
              </a:rPr>
              <a:t>Most databases should be 3NF or BCNF in order to avoid the database anomalies. </a:t>
            </a:r>
            <a:endParaRPr lang="en-IN" altLang="en-US" b="1">
              <a:solidFill>
                <a:srgbClr val="000066"/>
              </a:solidFill>
            </a:endParaRPr>
          </a:p>
        </p:txBody>
      </p:sp>
      <p:sp>
        <p:nvSpPr>
          <p:cNvPr id="5126" name="DownArrow 6"/>
          <p:cNvSpPr/>
          <p:nvPr/>
        </p:nvSpPr>
        <p:spPr>
          <a:xfrm flipV="1">
            <a:off x="8604462" y="1215639"/>
            <a:ext cx="698933" cy="2004376"/>
          </a:xfrm>
          <a:prstGeom prst="downArrow">
            <a:avLst>
              <a:gd name="adj1" fmla="val 49167"/>
              <a:gd name="adj2" fmla="val 120826"/>
            </a:avLst>
          </a:prstGeom>
          <a:solidFill>
            <a:srgbClr val="CC0000"/>
          </a:solidFill>
          <a:ln cap="flat">
            <a:noFill/>
            <a:round/>
          </a:ln>
          <a:effectLst/>
        </p:spPr>
        <p:txBody>
          <a:bodyPr vert="vert" wrap="none" lIns="90000" tIns="46800" rIns="90000" bIns="46800" anchor="ctr"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algn="ctr" defTabSz="274050" rtl="1">
              <a:spcBef>
                <a:spcPts val="275"/>
              </a:spcBef>
              <a:buClrTx/>
              <a:tabLst>
                <a:tab pos="0" algn="l"/>
                <a:tab pos="273082" algn="l"/>
                <a:tab pos="547132" algn="l"/>
                <a:tab pos="821182" algn="l"/>
                <a:tab pos="1095232" algn="l"/>
                <a:tab pos="1369282" algn="l"/>
                <a:tab pos="1643333" algn="l"/>
                <a:tab pos="1917383" algn="l"/>
                <a:tab pos="2191432" algn="l"/>
                <a:tab pos="2465483" algn="l"/>
                <a:tab pos="2739533" algn="l"/>
                <a:tab pos="3013583" algn="l"/>
                <a:tab pos="3287633" algn="l"/>
                <a:tab pos="3561683" algn="l"/>
                <a:tab pos="3835734" algn="l"/>
                <a:tab pos="4109784" algn="l"/>
                <a:tab pos="4383833" algn="l"/>
                <a:tab pos="4657884" algn="l"/>
                <a:tab pos="4931934" algn="l"/>
                <a:tab pos="5205984" algn="l"/>
                <a:tab pos="5480034" algn="l"/>
              </a:tabLst>
            </a:pPr>
            <a:r>
              <a:rPr kumimoji="0" lang="en-IN" altLang="en-US" sz="1098" b="1" i="0" u="none" kern="1200" baseline="0">
                <a:solidFill>
                  <a:srgbClr val="FFFFFF"/>
                </a:solidFill>
                <a:effectLst/>
                <a:latin typeface="Arial" pitchFamily="32" charset="0"/>
                <a:ea typeface="Microsoft YaHei" charset="0"/>
                <a:cs typeface="+mn-cs"/>
              </a:rPr>
              <a:t>Complexity</a:t>
            </a:r>
            <a:endParaRPr lang="en-IN" altLang="en-US" sz="1800" b="1">
              <a:solidFill>
                <a:srgbClr val="FFFFFF"/>
              </a:solidFill>
              <a:latin typeface="Arial" pitchFamily="32" charset="0"/>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65" name="Rectangle 6164">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145" name="Rectangle 1"/>
          <p:cNvSpPr/>
          <p:nvPr/>
        </p:nvSpPr>
        <p:spPr>
          <a:xfrm>
            <a:off x="643855" y="1447799"/>
            <a:ext cx="3108626" cy="1444752"/>
          </a:xfrm>
          <a:prstGeom prst="rect">
            <a:avLst/>
          </a:prstGeom>
        </p:spPr>
        <p:txBody>
          <a:bodyPr vert="horz" lIns="91440" tIns="45720" rIns="91440" bIns="45720" rtlCol="0" anchor="b" anchorCtr="0">
            <a:normAutofit/>
          </a:bodyPr>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defTabSz="457200">
              <a:spcAft>
                <a:spcPts val="600"/>
              </a:spcAft>
              <a:buClrTx/>
              <a:buSzTx/>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r>
              <a:rPr lang="en-US" altLang="en-US" sz="3200" b="0" i="0" kern="1200">
                <a:solidFill>
                  <a:srgbClr val="EBEBEB"/>
                </a:solidFill>
                <a:latin typeface="+mj-lt"/>
                <a:ea typeface="+mj-ea"/>
                <a:cs typeface="+mj-cs"/>
              </a:rPr>
              <a:t>Levels of Normalization </a:t>
            </a:r>
          </a:p>
        </p:txBody>
      </p:sp>
      <p:sp>
        <p:nvSpPr>
          <p:cNvPr id="6167"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6169" name="Freeform: Shape 6168">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6171" name="Rectangle 6170">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146" name="Text Box 2"/>
          <p:cNvSpPr txBox="1"/>
          <p:nvPr/>
        </p:nvSpPr>
        <p:spPr>
          <a:xfrm>
            <a:off x="643855" y="3072385"/>
            <a:ext cx="3108057" cy="2947415"/>
          </a:xfrm>
          <a:prstGeom prst="rect">
            <a:avLst/>
          </a:prstGeom>
        </p:spPr>
        <p:txBody>
          <a:bodyPr vert="horz" lIns="91440" tIns="45720" rIns="91440" bIns="45720" rtlCol="0" anchorCtr="0">
            <a:normAutofit/>
          </a:bodyPr>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defTabSz="457200">
              <a:spcBef>
                <a:spcPts val="1000"/>
              </a:spcBef>
              <a:spcAft>
                <a:spcPts val="0"/>
              </a:spcAft>
              <a:buClr>
                <a:schemeClr val="bg2">
                  <a:lumMod val="40000"/>
                  <a:lumOff val="60000"/>
                </a:schemeClr>
              </a:buClr>
              <a:buSzPct val="80000"/>
              <a:buFont typeface="Wingdings 3" charset="2"/>
              <a:buChar char=""/>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r>
              <a:rPr lang="en-US" altLang="en-US" sz="1400">
                <a:solidFill>
                  <a:srgbClr val="FFFFFF"/>
                </a:solidFill>
                <a:latin typeface="+mj-lt"/>
                <a:ea typeface="+mj-ea"/>
                <a:cs typeface="+mj-cs"/>
              </a:rPr>
              <a:t>Each higher level is a subset of the lower level </a:t>
            </a:r>
          </a:p>
        </p:txBody>
      </p:sp>
      <p:sp>
        <p:nvSpPr>
          <p:cNvPr id="6160" name="Date Placeholder 3"/>
          <p:cNvSpPr>
            <a:spLocks noGrp="1"/>
          </p:cNvSpPr>
          <p:nvPr>
            <p:ph type="dt" sz="half" idx="10"/>
          </p:nvPr>
        </p:nvSpPr>
        <p:spPr>
          <a:xfrm>
            <a:off x="9254068" y="6355080"/>
            <a:ext cx="2290232" cy="304799"/>
          </a:xfrm>
        </p:spPr>
        <p:txBody>
          <a:bodyPr vert="horz" lIns="91440" tIns="45720" rIns="91440" bIns="45720" rtlCol="0" anchor="t">
            <a:normAutofit/>
          </a:bodyPr>
          <a:lstStyle/>
          <a:p>
            <a:pPr lvl="0" indent="0" algn="r">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US" altLang="en-US">
              <a:solidFill>
                <a:schemeClr val="tx1">
                  <a:alpha val="60000"/>
                </a:schemeClr>
              </a:solidFill>
            </a:endParaRPr>
          </a:p>
        </p:txBody>
      </p:sp>
      <p:grpSp>
        <p:nvGrpSpPr>
          <p:cNvPr id="6147" name="Group 3"/>
          <p:cNvGrpSpPr/>
          <p:nvPr/>
        </p:nvGrpSpPr>
        <p:grpSpPr>
          <a:xfrm>
            <a:off x="5883275" y="1447799"/>
            <a:ext cx="4826194" cy="4572000"/>
            <a:chOff x="1440" y="912"/>
            <a:chExt cx="2734" cy="2590"/>
          </a:xfrm>
        </p:grpSpPr>
        <p:grpSp>
          <p:nvGrpSpPr>
            <p:cNvPr id="6148" name="Group 4"/>
            <p:cNvGrpSpPr/>
            <p:nvPr/>
          </p:nvGrpSpPr>
          <p:grpSpPr>
            <a:xfrm>
              <a:off x="1440" y="912"/>
              <a:ext cx="2734" cy="2590"/>
              <a:chOff x="1440" y="912"/>
              <a:chExt cx="2734" cy="2590"/>
            </a:xfrm>
          </p:grpSpPr>
          <p:sp>
            <p:nvSpPr>
              <p:cNvPr id="6149" name="Ellipse 5"/>
              <p:cNvSpPr/>
              <p:nvPr/>
            </p:nvSpPr>
            <p:spPr>
              <a:xfrm>
                <a:off x="2650" y="2100"/>
                <a:ext cx="366" cy="268"/>
              </a:xfrm>
              <a:prstGeom prst="ellipse">
                <a:avLst/>
              </a:prstGeom>
              <a:noFill/>
              <a:ln w="9360" cap="sq">
                <a:solidFill>
                  <a:srgbClr val="000000"/>
                </a:solidFill>
                <a:miter lim="800000"/>
              </a:ln>
              <a:effectLst/>
            </p:spPr>
            <p:txBody>
              <a:bodyPr wrap="none" lIns="90000" tIns="46800" rIns="90000" bIns="46800" anchor="ctr"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algn="ctr" defTabSz="498681">
                  <a:spcAft>
                    <a:spcPts val="600"/>
                  </a:spcAft>
                  <a:buClrTx/>
                  <a:tabLst>
                    <a:tab pos="0" algn="l"/>
                    <a:tab pos="496919" algn="l"/>
                    <a:tab pos="995601" algn="l"/>
                    <a:tab pos="1494282" algn="l"/>
                    <a:tab pos="1992963" algn="l"/>
                    <a:tab pos="2491645" algn="l"/>
                    <a:tab pos="2990327" algn="l"/>
                    <a:tab pos="3489008" algn="l"/>
                    <a:tab pos="3987688" algn="l"/>
                    <a:tab pos="4486370" algn="l"/>
                    <a:tab pos="4985052" algn="l"/>
                    <a:tab pos="5483733" algn="l"/>
                    <a:tab pos="5982414" algn="l"/>
                    <a:tab pos="6481096" algn="l"/>
                    <a:tab pos="6979778" algn="l"/>
                    <a:tab pos="7478459" algn="l"/>
                    <a:tab pos="7977139" algn="l"/>
                    <a:tab pos="8475821" algn="l"/>
                    <a:tab pos="8974503" algn="l"/>
                    <a:tab pos="9473184" algn="l"/>
                    <a:tab pos="9971865" algn="l"/>
                  </a:tabLst>
                </a:pPr>
                <a:r>
                  <a:rPr kumimoji="0" lang="en-IN" altLang="en-US" sz="1998" b="1" i="0" u="none" kern="1200" baseline="0">
                    <a:solidFill>
                      <a:srgbClr val="3333CC"/>
                    </a:solidFill>
                    <a:effectLst/>
                    <a:latin typeface="Times New Roman" pitchFamily="16" charset="0"/>
                    <a:ea typeface="Microsoft YaHei" charset="0"/>
                    <a:cs typeface="+mn-cs"/>
                  </a:rPr>
                  <a:t>DKNF</a:t>
                </a:r>
                <a:endParaRPr lang="en-IN" altLang="en-US" sz="1800" b="1">
                  <a:solidFill>
                    <a:srgbClr val="3333CC"/>
                  </a:solidFill>
                </a:endParaRPr>
              </a:p>
            </p:txBody>
          </p:sp>
          <p:sp>
            <p:nvSpPr>
              <p:cNvPr id="6150" name="Ellipse 6"/>
              <p:cNvSpPr/>
              <p:nvPr/>
            </p:nvSpPr>
            <p:spPr>
              <a:xfrm>
                <a:off x="2439" y="1884"/>
                <a:ext cx="787" cy="700"/>
              </a:xfrm>
              <a:prstGeom prst="ellipse">
                <a:avLst/>
              </a:prstGeom>
              <a:noFill/>
              <a:ln w="9360" cap="sq">
                <a:solidFill>
                  <a:srgbClr val="000000"/>
                </a:solidFill>
                <a:miter lim="800000"/>
              </a:ln>
              <a:effectLst/>
            </p:spPr>
            <p:txBody>
              <a:bodyPr/>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sz="2400" b="0" i="0" u="none" baseline="0">
                    <a:solidFill>
                      <a:srgbClr val="000000"/>
                    </a:solidFill>
                    <a:effectLst/>
                    <a:latin typeface="Times New Roman" pitchFamily="16" charset="0"/>
                    <a:ea typeface="Microsoft YaHei" charset="0"/>
                  </a:defRPr>
                </a:lvl5pPr>
              </a:lstStyle>
              <a:p>
                <a:endParaRPr/>
              </a:p>
            </p:txBody>
          </p:sp>
          <p:sp>
            <p:nvSpPr>
              <p:cNvPr id="6151" name="Ellipse 7"/>
              <p:cNvSpPr/>
              <p:nvPr/>
            </p:nvSpPr>
            <p:spPr>
              <a:xfrm>
                <a:off x="2177" y="1614"/>
                <a:ext cx="1314" cy="1240"/>
              </a:xfrm>
              <a:prstGeom prst="ellipse">
                <a:avLst/>
              </a:prstGeom>
              <a:noFill/>
              <a:ln w="9360" cap="sq">
                <a:solidFill>
                  <a:srgbClr val="000000"/>
                </a:solidFill>
                <a:miter lim="800000"/>
              </a:ln>
              <a:effectLst/>
            </p:spPr>
            <p:txBody>
              <a:bodyPr wrap="none" lIns="90000" tIns="46800" rIns="90000" bIns="46800" anchor="ctr"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algn="ctr" defTabSz="498681">
                  <a:spcAft>
                    <a:spcPts val="600"/>
                  </a:spcAft>
                  <a:buClrTx/>
                  <a:tabLst>
                    <a:tab pos="0" algn="l"/>
                    <a:tab pos="496919" algn="l"/>
                    <a:tab pos="995601" algn="l"/>
                    <a:tab pos="1494282" algn="l"/>
                    <a:tab pos="1992963" algn="l"/>
                    <a:tab pos="2491645" algn="l"/>
                    <a:tab pos="2990327" algn="l"/>
                    <a:tab pos="3489008" algn="l"/>
                    <a:tab pos="3987688" algn="l"/>
                    <a:tab pos="4486370" algn="l"/>
                    <a:tab pos="4985052" algn="l"/>
                    <a:tab pos="5483733" algn="l"/>
                    <a:tab pos="5982414" algn="l"/>
                    <a:tab pos="6481096" algn="l"/>
                    <a:tab pos="6979778" algn="l"/>
                    <a:tab pos="7478459" algn="l"/>
                    <a:tab pos="7977139" algn="l"/>
                    <a:tab pos="8475821" algn="l"/>
                    <a:tab pos="8974503" algn="l"/>
                    <a:tab pos="9473184" algn="l"/>
                    <a:tab pos="9971865" algn="l"/>
                  </a:tabLst>
                </a:pPr>
                <a:endParaRPr kumimoji="0" lang="en-IN" altLang="en-US" sz="1998" b="0" i="0" u="none" kern="1200" baseline="0">
                  <a:solidFill>
                    <a:srgbClr val="000000"/>
                  </a:solidFill>
                  <a:effectLst/>
                  <a:latin typeface="Times New Roman" pitchFamily="16" charset="0"/>
                  <a:ea typeface="Microsoft YaHei" charset="0"/>
                  <a:cs typeface="+mn-cs"/>
                </a:endParaRPr>
              </a:p>
              <a:p>
                <a:pPr marL="0" lvl="0" indent="0" algn="ctr" rtl="0" eaLnBrk="1" hangingPunct="1">
                  <a:spcAft>
                    <a:spcPts val="600"/>
                  </a:spcAft>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IN" altLang="en-US" sz="1800"/>
              </a:p>
            </p:txBody>
          </p:sp>
          <p:sp>
            <p:nvSpPr>
              <p:cNvPr id="6152" name="Ellipse 8"/>
              <p:cNvSpPr/>
              <p:nvPr/>
            </p:nvSpPr>
            <p:spPr>
              <a:xfrm>
                <a:off x="1913" y="1398"/>
                <a:ext cx="1839" cy="1672"/>
              </a:xfrm>
              <a:prstGeom prst="ellipse">
                <a:avLst/>
              </a:prstGeom>
              <a:noFill/>
              <a:ln w="9360" cap="sq">
                <a:solidFill>
                  <a:srgbClr val="000000"/>
                </a:solidFill>
                <a:miter lim="800000"/>
              </a:ln>
              <a:effectLst/>
            </p:spPr>
            <p:txBody>
              <a:bodyPr wrap="none" lIns="90000" tIns="46800" rIns="90000" bIns="46800" anchor="ctr" anchorCtr="0"/>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algn="ctr" defTabSz="498681">
                  <a:spcAft>
                    <a:spcPts val="600"/>
                  </a:spcAft>
                  <a:buClrTx/>
                  <a:tabLst>
                    <a:tab pos="0" algn="l"/>
                    <a:tab pos="496919" algn="l"/>
                    <a:tab pos="995601" algn="l"/>
                    <a:tab pos="1494282" algn="l"/>
                    <a:tab pos="1992963" algn="l"/>
                    <a:tab pos="2491645" algn="l"/>
                    <a:tab pos="2990327" algn="l"/>
                    <a:tab pos="3489008" algn="l"/>
                    <a:tab pos="3987688" algn="l"/>
                    <a:tab pos="4486370" algn="l"/>
                    <a:tab pos="4985052" algn="l"/>
                    <a:tab pos="5483733" algn="l"/>
                    <a:tab pos="5982414" algn="l"/>
                    <a:tab pos="6481096" algn="l"/>
                    <a:tab pos="6979778" algn="l"/>
                    <a:tab pos="7478459" algn="l"/>
                    <a:tab pos="7977139" algn="l"/>
                    <a:tab pos="8475821" algn="l"/>
                    <a:tab pos="8974503" algn="l"/>
                    <a:tab pos="9473184" algn="l"/>
                    <a:tab pos="9971865" algn="l"/>
                  </a:tabLst>
                </a:pPr>
                <a:endParaRPr kumimoji="0" lang="en-IN" altLang="en-US" sz="1998" b="0" i="0" u="none" kern="1200" baseline="0">
                  <a:solidFill>
                    <a:srgbClr val="000000"/>
                  </a:solidFill>
                  <a:effectLst/>
                  <a:latin typeface="Times New Roman" pitchFamily="16" charset="0"/>
                  <a:ea typeface="Microsoft YaHei" charset="0"/>
                  <a:cs typeface="+mn-cs"/>
                </a:endParaRPr>
              </a:p>
              <a:p>
                <a:pPr algn="ctr" defTabSz="498681">
                  <a:spcAft>
                    <a:spcPts val="600"/>
                  </a:spcAft>
                  <a:buClrTx/>
                  <a:tabLst>
                    <a:tab pos="0" algn="l"/>
                    <a:tab pos="496919" algn="l"/>
                    <a:tab pos="995601" algn="l"/>
                    <a:tab pos="1494282" algn="l"/>
                    <a:tab pos="1992963" algn="l"/>
                    <a:tab pos="2491645" algn="l"/>
                    <a:tab pos="2990327" algn="l"/>
                    <a:tab pos="3489008" algn="l"/>
                    <a:tab pos="3987688" algn="l"/>
                    <a:tab pos="4486370" algn="l"/>
                    <a:tab pos="4985052" algn="l"/>
                    <a:tab pos="5483733" algn="l"/>
                    <a:tab pos="5982414" algn="l"/>
                    <a:tab pos="6481096" algn="l"/>
                    <a:tab pos="6979778" algn="l"/>
                    <a:tab pos="7478459" algn="l"/>
                    <a:tab pos="7977139" algn="l"/>
                    <a:tab pos="8475821" algn="l"/>
                    <a:tab pos="8974503" algn="l"/>
                    <a:tab pos="9473184" algn="l"/>
                    <a:tab pos="9971865" algn="l"/>
                  </a:tabLst>
                </a:pPr>
                <a:endParaRPr kumimoji="0" lang="en-IN" altLang="en-US" sz="1998" b="0" i="0" u="none" kern="1200" baseline="0">
                  <a:solidFill>
                    <a:srgbClr val="000000"/>
                  </a:solidFill>
                  <a:effectLst/>
                  <a:latin typeface="Times New Roman" pitchFamily="16" charset="0"/>
                  <a:ea typeface="Microsoft YaHei" charset="0"/>
                  <a:cs typeface="+mn-cs"/>
                </a:endParaRPr>
              </a:p>
              <a:p>
                <a:pPr marL="0" lvl="0" indent="0" algn="ctr" rtl="0" eaLnBrk="1" hangingPunct="1">
                  <a:spcAft>
                    <a:spcPts val="600"/>
                  </a:spcAft>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IN" altLang="en-US" sz="1800"/>
              </a:p>
            </p:txBody>
          </p:sp>
          <p:sp>
            <p:nvSpPr>
              <p:cNvPr id="6153" name="Ellipse 9"/>
              <p:cNvSpPr/>
              <p:nvPr/>
            </p:nvSpPr>
            <p:spPr>
              <a:xfrm>
                <a:off x="1650" y="1182"/>
                <a:ext cx="2313" cy="2104"/>
              </a:xfrm>
              <a:prstGeom prst="ellipse">
                <a:avLst/>
              </a:prstGeom>
              <a:noFill/>
              <a:ln w="9360" cap="sq">
                <a:solidFill>
                  <a:srgbClr val="000000"/>
                </a:solidFill>
                <a:miter lim="800000"/>
              </a:ln>
              <a:effectLst/>
            </p:spPr>
            <p:txBody>
              <a:bodyPr/>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sz="2400" b="0" i="0" u="none" baseline="0">
                    <a:solidFill>
                      <a:srgbClr val="000000"/>
                    </a:solidFill>
                    <a:effectLst/>
                    <a:latin typeface="Times New Roman" pitchFamily="16" charset="0"/>
                    <a:ea typeface="Microsoft YaHei" charset="0"/>
                  </a:defRPr>
                </a:lvl5pPr>
              </a:lstStyle>
              <a:p>
                <a:endParaRPr/>
              </a:p>
            </p:txBody>
          </p:sp>
          <p:sp>
            <p:nvSpPr>
              <p:cNvPr id="6154" name="Oval 6153"/>
              <p:cNvSpPr/>
              <p:nvPr/>
            </p:nvSpPr>
            <p:spPr>
              <a:xfrm>
                <a:off x="1440" y="912"/>
                <a:ext cx="2734" cy="2590"/>
              </a:xfrm>
              <a:prstGeom prst="ellipse">
                <a:avLst/>
              </a:prstGeom>
              <a:noFill/>
              <a:ln w="9360" cap="sq">
                <a:solidFill>
                  <a:srgbClr val="000000"/>
                </a:solidFill>
                <a:miter lim="800000"/>
              </a:ln>
              <a:effectLst/>
            </p:spPr>
            <p:txBody>
              <a:bodyPr wrap="none" lIns="90000" tIns="46800" rIns="90000" bIns="46800" anchor="b" anchorCtr="1"/>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algn="ctr" defTabSz="498681">
                  <a:spcAft>
                    <a:spcPts val="600"/>
                  </a:spcAft>
                  <a:buClrTx/>
                  <a:tabLst>
                    <a:tab pos="0" algn="l"/>
                    <a:tab pos="496919" algn="l"/>
                    <a:tab pos="995601" algn="l"/>
                    <a:tab pos="1494282" algn="l"/>
                    <a:tab pos="1992963" algn="l"/>
                    <a:tab pos="2491645" algn="l"/>
                    <a:tab pos="2990327" algn="l"/>
                    <a:tab pos="3489008" algn="l"/>
                    <a:tab pos="3987688" algn="l"/>
                    <a:tab pos="4486370" algn="l"/>
                    <a:tab pos="4985052" algn="l"/>
                    <a:tab pos="5483733" algn="l"/>
                    <a:tab pos="5982414" algn="l"/>
                    <a:tab pos="6481096" algn="l"/>
                    <a:tab pos="6979778" algn="l"/>
                    <a:tab pos="7478459" algn="l"/>
                    <a:tab pos="7977139" algn="l"/>
                    <a:tab pos="8475821" algn="l"/>
                    <a:tab pos="8974503" algn="l"/>
                    <a:tab pos="9473184" algn="l"/>
                    <a:tab pos="9971865" algn="l"/>
                  </a:tabLst>
                </a:pPr>
                <a:endParaRPr kumimoji="0" lang="en-IN" altLang="en-US" sz="1998" b="0" i="0" u="none" kern="1200" baseline="0">
                  <a:solidFill>
                    <a:srgbClr val="000000"/>
                  </a:solidFill>
                  <a:effectLst/>
                  <a:latin typeface="Times New Roman" pitchFamily="16" charset="0"/>
                  <a:ea typeface="Microsoft YaHei" charset="0"/>
                  <a:cs typeface="+mn-cs"/>
                </a:endParaRPr>
              </a:p>
              <a:p>
                <a:pPr algn="ctr" defTabSz="498681">
                  <a:spcAft>
                    <a:spcPts val="600"/>
                  </a:spcAft>
                  <a:buClrTx/>
                  <a:tabLst>
                    <a:tab pos="0" algn="l"/>
                    <a:tab pos="496919" algn="l"/>
                    <a:tab pos="995601" algn="l"/>
                    <a:tab pos="1494282" algn="l"/>
                    <a:tab pos="1992963" algn="l"/>
                    <a:tab pos="2491645" algn="l"/>
                    <a:tab pos="2990327" algn="l"/>
                    <a:tab pos="3489008" algn="l"/>
                    <a:tab pos="3987688" algn="l"/>
                    <a:tab pos="4486370" algn="l"/>
                    <a:tab pos="4985052" algn="l"/>
                    <a:tab pos="5483733" algn="l"/>
                    <a:tab pos="5982414" algn="l"/>
                    <a:tab pos="6481096" algn="l"/>
                    <a:tab pos="6979778" algn="l"/>
                    <a:tab pos="7478459" algn="l"/>
                    <a:tab pos="7977139" algn="l"/>
                    <a:tab pos="8475821" algn="l"/>
                    <a:tab pos="8974503" algn="l"/>
                    <a:tab pos="9473184" algn="l"/>
                    <a:tab pos="9971865" algn="l"/>
                  </a:tabLst>
                </a:pPr>
                <a:endParaRPr kumimoji="0" lang="en-IN" altLang="en-US" sz="1998" b="0" i="0" u="none" kern="1200" baseline="0">
                  <a:solidFill>
                    <a:srgbClr val="000000"/>
                  </a:solidFill>
                  <a:effectLst/>
                  <a:latin typeface="Times New Roman" pitchFamily="16" charset="0"/>
                  <a:ea typeface="Microsoft YaHei" charset="0"/>
                  <a:cs typeface="+mn-cs"/>
                </a:endParaRPr>
              </a:p>
              <a:p>
                <a:pPr algn="ctr" defTabSz="498681">
                  <a:spcAft>
                    <a:spcPts val="600"/>
                  </a:spcAft>
                  <a:buClrTx/>
                  <a:tabLst>
                    <a:tab pos="0" algn="l"/>
                    <a:tab pos="496919" algn="l"/>
                    <a:tab pos="995601" algn="l"/>
                    <a:tab pos="1494282" algn="l"/>
                    <a:tab pos="1992963" algn="l"/>
                    <a:tab pos="2491645" algn="l"/>
                    <a:tab pos="2990327" algn="l"/>
                    <a:tab pos="3489008" algn="l"/>
                    <a:tab pos="3987688" algn="l"/>
                    <a:tab pos="4486370" algn="l"/>
                    <a:tab pos="4985052" algn="l"/>
                    <a:tab pos="5483733" algn="l"/>
                    <a:tab pos="5982414" algn="l"/>
                    <a:tab pos="6481096" algn="l"/>
                    <a:tab pos="6979778" algn="l"/>
                    <a:tab pos="7478459" algn="l"/>
                    <a:tab pos="7977139" algn="l"/>
                    <a:tab pos="8475821" algn="l"/>
                    <a:tab pos="8974503" algn="l"/>
                    <a:tab pos="9473184" algn="l"/>
                    <a:tab pos="9971865" algn="l"/>
                  </a:tabLst>
                </a:pPr>
                <a:endParaRPr kumimoji="0" lang="en-IN" altLang="en-US" sz="1998" b="0" i="0" u="none" kern="1200" baseline="0">
                  <a:solidFill>
                    <a:srgbClr val="000000"/>
                  </a:solidFill>
                  <a:effectLst/>
                  <a:latin typeface="Times New Roman" pitchFamily="16" charset="0"/>
                  <a:ea typeface="Microsoft YaHei" charset="0"/>
                  <a:cs typeface="+mn-cs"/>
                </a:endParaRPr>
              </a:p>
              <a:p>
                <a:pPr marL="0" lvl="0" indent="0" algn="ctr" rtl="0" eaLnBrk="1" hangingPunct="1">
                  <a:spcAft>
                    <a:spcPts val="600"/>
                  </a:spcAft>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IN" altLang="en-US" sz="1800"/>
              </a:p>
            </p:txBody>
          </p:sp>
        </p:grpSp>
        <p:sp>
          <p:nvSpPr>
            <p:cNvPr id="6155" name="TextBox 6154"/>
            <p:cNvSpPr txBox="1"/>
            <p:nvPr/>
          </p:nvSpPr>
          <p:spPr>
            <a:xfrm>
              <a:off x="2585" y="928"/>
              <a:ext cx="475" cy="289"/>
            </a:xfrm>
            <a:prstGeom prst="rect">
              <a:avLst/>
            </a:prstGeom>
            <a:noFill/>
            <a:ln cap="flat">
              <a:noFill/>
              <a:round/>
            </a:ln>
            <a:effectLst/>
          </p:spPr>
          <p:txBody>
            <a:bodyPr wrap="none" lIns="90000" tIns="46800" rIns="90000" bIns="46800" anchor="t" anchorCtr="0">
              <a:spAutoFit/>
            </a:bodyPr>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defTabSz="498681">
                <a:spcBef>
                  <a:spcPts val="666"/>
                </a:spcBef>
                <a:buClrTx/>
                <a:tabLst>
                  <a:tab pos="0" algn="l"/>
                  <a:tab pos="496919" algn="l"/>
                  <a:tab pos="995601" algn="l"/>
                  <a:tab pos="1494282" algn="l"/>
                  <a:tab pos="1992963" algn="l"/>
                  <a:tab pos="2491645" algn="l"/>
                  <a:tab pos="2990327" algn="l"/>
                  <a:tab pos="3489008" algn="l"/>
                  <a:tab pos="3987688" algn="l"/>
                  <a:tab pos="4486370" algn="l"/>
                  <a:tab pos="4985052" algn="l"/>
                  <a:tab pos="5483733" algn="l"/>
                  <a:tab pos="5982414" algn="l"/>
                  <a:tab pos="6481096" algn="l"/>
                  <a:tab pos="6979778" algn="l"/>
                  <a:tab pos="7478459" algn="l"/>
                  <a:tab pos="7977139" algn="l"/>
                  <a:tab pos="8475821" algn="l"/>
                  <a:tab pos="8974503" algn="l"/>
                  <a:tab pos="9473184" algn="l"/>
                  <a:tab pos="9971865" algn="l"/>
                </a:tabLst>
              </a:pPr>
              <a:r>
                <a:rPr kumimoji="0" lang="en-IN" altLang="en-US" sz="2664" b="1" i="0" u="none" kern="1200" baseline="0">
                  <a:solidFill>
                    <a:srgbClr val="0000FF"/>
                  </a:solidFill>
                  <a:effectLst/>
                  <a:latin typeface="Arial" pitchFamily="32" charset="0"/>
                  <a:ea typeface="Microsoft YaHei" charset="0"/>
                  <a:cs typeface="+mn-cs"/>
                </a:rPr>
                <a:t>1NF</a:t>
              </a:r>
              <a:endParaRPr lang="en-IN" altLang="en-US" b="1">
                <a:solidFill>
                  <a:srgbClr val="0000FF"/>
                </a:solidFill>
                <a:latin typeface="Arial" pitchFamily="32" charset="0"/>
              </a:endParaRPr>
            </a:p>
          </p:txBody>
        </p:sp>
        <p:sp>
          <p:nvSpPr>
            <p:cNvPr id="6156" name="TextBox 6155"/>
            <p:cNvSpPr txBox="1"/>
            <p:nvPr/>
          </p:nvSpPr>
          <p:spPr>
            <a:xfrm>
              <a:off x="2585" y="1160"/>
              <a:ext cx="475" cy="289"/>
            </a:xfrm>
            <a:prstGeom prst="rect">
              <a:avLst/>
            </a:prstGeom>
            <a:noFill/>
            <a:ln cap="flat">
              <a:noFill/>
              <a:round/>
            </a:ln>
            <a:effectLst/>
          </p:spPr>
          <p:txBody>
            <a:bodyPr wrap="none" lIns="90000" tIns="46800" rIns="90000" bIns="46800" anchor="t" anchorCtr="0">
              <a:spAutoFit/>
            </a:bodyPr>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defTabSz="498681">
                <a:spcBef>
                  <a:spcPts val="666"/>
                </a:spcBef>
                <a:buClrTx/>
                <a:tabLst>
                  <a:tab pos="0" algn="l"/>
                  <a:tab pos="496919" algn="l"/>
                  <a:tab pos="995601" algn="l"/>
                  <a:tab pos="1494282" algn="l"/>
                  <a:tab pos="1992963" algn="l"/>
                  <a:tab pos="2491645" algn="l"/>
                  <a:tab pos="2990327" algn="l"/>
                  <a:tab pos="3489008" algn="l"/>
                  <a:tab pos="3987688" algn="l"/>
                  <a:tab pos="4486370" algn="l"/>
                  <a:tab pos="4985052" algn="l"/>
                  <a:tab pos="5483733" algn="l"/>
                  <a:tab pos="5982414" algn="l"/>
                  <a:tab pos="6481096" algn="l"/>
                  <a:tab pos="6979778" algn="l"/>
                  <a:tab pos="7478459" algn="l"/>
                  <a:tab pos="7977139" algn="l"/>
                  <a:tab pos="8475821" algn="l"/>
                  <a:tab pos="8974503" algn="l"/>
                  <a:tab pos="9473184" algn="l"/>
                  <a:tab pos="9971865" algn="l"/>
                </a:tabLst>
              </a:pPr>
              <a:r>
                <a:rPr kumimoji="0" lang="en-IN" altLang="en-US" sz="2664" b="1" i="0" u="none" kern="1200" baseline="0">
                  <a:solidFill>
                    <a:srgbClr val="0000FF"/>
                  </a:solidFill>
                  <a:effectLst/>
                  <a:latin typeface="Arial" pitchFamily="32" charset="0"/>
                  <a:ea typeface="Microsoft YaHei" charset="0"/>
                  <a:cs typeface="+mn-cs"/>
                </a:rPr>
                <a:t>2NF</a:t>
              </a:r>
              <a:endParaRPr lang="en-IN" altLang="en-US" b="1">
                <a:solidFill>
                  <a:srgbClr val="0000FF"/>
                </a:solidFill>
                <a:latin typeface="Arial" pitchFamily="32" charset="0"/>
              </a:endParaRPr>
            </a:p>
          </p:txBody>
        </p:sp>
        <p:sp>
          <p:nvSpPr>
            <p:cNvPr id="6157" name="TextBox 6156"/>
            <p:cNvSpPr txBox="1"/>
            <p:nvPr/>
          </p:nvSpPr>
          <p:spPr>
            <a:xfrm>
              <a:off x="2585" y="1376"/>
              <a:ext cx="475" cy="289"/>
            </a:xfrm>
            <a:prstGeom prst="rect">
              <a:avLst/>
            </a:prstGeom>
            <a:noFill/>
            <a:ln cap="flat">
              <a:noFill/>
              <a:round/>
            </a:ln>
            <a:effectLst/>
          </p:spPr>
          <p:txBody>
            <a:bodyPr wrap="none" lIns="90000" tIns="46800" rIns="90000" bIns="46800" anchor="t" anchorCtr="0">
              <a:spAutoFit/>
            </a:bodyPr>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defTabSz="498681">
                <a:spcBef>
                  <a:spcPts val="666"/>
                </a:spcBef>
                <a:buClrTx/>
                <a:tabLst>
                  <a:tab pos="0" algn="l"/>
                  <a:tab pos="496919" algn="l"/>
                  <a:tab pos="995601" algn="l"/>
                  <a:tab pos="1494282" algn="l"/>
                  <a:tab pos="1992963" algn="l"/>
                  <a:tab pos="2491645" algn="l"/>
                  <a:tab pos="2990327" algn="l"/>
                  <a:tab pos="3489008" algn="l"/>
                  <a:tab pos="3987688" algn="l"/>
                  <a:tab pos="4486370" algn="l"/>
                  <a:tab pos="4985052" algn="l"/>
                  <a:tab pos="5483733" algn="l"/>
                  <a:tab pos="5982414" algn="l"/>
                  <a:tab pos="6481096" algn="l"/>
                  <a:tab pos="6979778" algn="l"/>
                  <a:tab pos="7478459" algn="l"/>
                  <a:tab pos="7977139" algn="l"/>
                  <a:tab pos="8475821" algn="l"/>
                  <a:tab pos="8974503" algn="l"/>
                  <a:tab pos="9473184" algn="l"/>
                  <a:tab pos="9971865" algn="l"/>
                </a:tabLst>
              </a:pPr>
              <a:r>
                <a:rPr kumimoji="0" lang="en-IN" altLang="en-US" sz="2664" b="1" i="0" u="none" kern="1200" baseline="0">
                  <a:solidFill>
                    <a:srgbClr val="0000FF"/>
                  </a:solidFill>
                  <a:effectLst/>
                  <a:latin typeface="Arial" pitchFamily="32" charset="0"/>
                  <a:ea typeface="Microsoft YaHei" charset="0"/>
                  <a:cs typeface="+mn-cs"/>
                </a:rPr>
                <a:t>3NF</a:t>
              </a:r>
              <a:endParaRPr lang="en-IN" altLang="en-US" b="1">
                <a:solidFill>
                  <a:srgbClr val="0000FF"/>
                </a:solidFill>
                <a:latin typeface="Arial" pitchFamily="32" charset="0"/>
              </a:endParaRPr>
            </a:p>
          </p:txBody>
        </p:sp>
        <p:sp>
          <p:nvSpPr>
            <p:cNvPr id="6158" name="TextBox 6157"/>
            <p:cNvSpPr txBox="1"/>
            <p:nvPr/>
          </p:nvSpPr>
          <p:spPr>
            <a:xfrm>
              <a:off x="2585" y="1640"/>
              <a:ext cx="475" cy="289"/>
            </a:xfrm>
            <a:prstGeom prst="rect">
              <a:avLst/>
            </a:prstGeom>
            <a:noFill/>
            <a:ln cap="flat">
              <a:noFill/>
              <a:round/>
            </a:ln>
            <a:effectLst/>
          </p:spPr>
          <p:txBody>
            <a:bodyPr wrap="none" lIns="90000" tIns="46800" rIns="90000" bIns="46800" anchor="t" anchorCtr="0">
              <a:spAutoFit/>
            </a:bodyPr>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defTabSz="498681">
                <a:spcBef>
                  <a:spcPts val="666"/>
                </a:spcBef>
                <a:buClrTx/>
                <a:tabLst>
                  <a:tab pos="0" algn="l"/>
                  <a:tab pos="496919" algn="l"/>
                  <a:tab pos="995601" algn="l"/>
                  <a:tab pos="1494282" algn="l"/>
                  <a:tab pos="1992963" algn="l"/>
                  <a:tab pos="2491645" algn="l"/>
                  <a:tab pos="2990327" algn="l"/>
                  <a:tab pos="3489008" algn="l"/>
                  <a:tab pos="3987688" algn="l"/>
                  <a:tab pos="4486370" algn="l"/>
                  <a:tab pos="4985052" algn="l"/>
                  <a:tab pos="5483733" algn="l"/>
                  <a:tab pos="5982414" algn="l"/>
                  <a:tab pos="6481096" algn="l"/>
                  <a:tab pos="6979778" algn="l"/>
                  <a:tab pos="7478459" algn="l"/>
                  <a:tab pos="7977139" algn="l"/>
                  <a:tab pos="8475821" algn="l"/>
                  <a:tab pos="8974503" algn="l"/>
                  <a:tab pos="9473184" algn="l"/>
                  <a:tab pos="9971865" algn="l"/>
                </a:tabLst>
              </a:pPr>
              <a:r>
                <a:rPr kumimoji="0" lang="en-IN" altLang="en-US" sz="2664" b="1" i="0" u="none" kern="1200" baseline="0">
                  <a:solidFill>
                    <a:srgbClr val="0000FF"/>
                  </a:solidFill>
                  <a:effectLst/>
                  <a:latin typeface="Arial" pitchFamily="32" charset="0"/>
                  <a:ea typeface="Microsoft YaHei" charset="0"/>
                  <a:cs typeface="+mn-cs"/>
                </a:rPr>
                <a:t>4NF</a:t>
              </a:r>
              <a:endParaRPr lang="en-IN" altLang="en-US" b="1">
                <a:solidFill>
                  <a:srgbClr val="0000FF"/>
                </a:solidFill>
                <a:latin typeface="Arial" pitchFamily="32" charset="0"/>
              </a:endParaRPr>
            </a:p>
          </p:txBody>
        </p:sp>
        <p:sp>
          <p:nvSpPr>
            <p:cNvPr id="6159" name="TextBox 6158"/>
            <p:cNvSpPr txBox="1"/>
            <p:nvPr/>
          </p:nvSpPr>
          <p:spPr>
            <a:xfrm>
              <a:off x="2593" y="1872"/>
              <a:ext cx="475" cy="289"/>
            </a:xfrm>
            <a:prstGeom prst="rect">
              <a:avLst/>
            </a:prstGeom>
            <a:noFill/>
            <a:ln cap="flat">
              <a:noFill/>
              <a:round/>
            </a:ln>
            <a:effectLst/>
          </p:spPr>
          <p:txBody>
            <a:bodyPr wrap="none" lIns="90000" tIns="46800" rIns="90000" bIns="46800" anchor="t" anchorCtr="0">
              <a:spAutoFit/>
            </a:bodyPr>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defTabSz="498681">
                <a:spcBef>
                  <a:spcPts val="666"/>
                </a:spcBef>
                <a:buClrTx/>
                <a:tabLst>
                  <a:tab pos="0" algn="l"/>
                  <a:tab pos="496919" algn="l"/>
                  <a:tab pos="995601" algn="l"/>
                  <a:tab pos="1494282" algn="l"/>
                  <a:tab pos="1992963" algn="l"/>
                  <a:tab pos="2491645" algn="l"/>
                  <a:tab pos="2990327" algn="l"/>
                  <a:tab pos="3489008" algn="l"/>
                  <a:tab pos="3987688" algn="l"/>
                  <a:tab pos="4486370" algn="l"/>
                  <a:tab pos="4985052" algn="l"/>
                  <a:tab pos="5483733" algn="l"/>
                  <a:tab pos="5982414" algn="l"/>
                  <a:tab pos="6481096" algn="l"/>
                  <a:tab pos="6979778" algn="l"/>
                  <a:tab pos="7478459" algn="l"/>
                  <a:tab pos="7977139" algn="l"/>
                  <a:tab pos="8475821" algn="l"/>
                  <a:tab pos="8974503" algn="l"/>
                  <a:tab pos="9473184" algn="l"/>
                  <a:tab pos="9971865" algn="l"/>
                </a:tabLst>
              </a:pPr>
              <a:r>
                <a:rPr kumimoji="0" lang="en-IN" altLang="en-US" sz="2664" b="1" i="0" u="none" kern="1200" baseline="0">
                  <a:solidFill>
                    <a:srgbClr val="0000FF"/>
                  </a:solidFill>
                  <a:effectLst/>
                  <a:latin typeface="Arial" pitchFamily="32" charset="0"/>
                  <a:ea typeface="Microsoft YaHei" charset="0"/>
                  <a:cs typeface="+mn-cs"/>
                </a:rPr>
                <a:t>5NF</a:t>
              </a:r>
              <a:endParaRPr lang="en-IN" altLang="en-US" b="1">
                <a:solidFill>
                  <a:srgbClr val="0000FF"/>
                </a:solidFill>
                <a:latin typeface="Arial" pitchFamily="32" charset="0"/>
              </a:endParaRPr>
            </a:p>
          </p:txBody>
        </p:sp>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dissolv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7177" name="Rectangle 7176">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170" name="Rectangle 2"/>
          <p:cNvSpPr/>
          <p:nvPr/>
        </p:nvSpPr>
        <p:spPr>
          <a:xfrm>
            <a:off x="648930" y="629266"/>
            <a:ext cx="6188190" cy="1622321"/>
          </a:xfrm>
          <a:prstGeom prst="rect">
            <a:avLst/>
          </a:prstGeom>
        </p:spPr>
        <p:txBody>
          <a:bodyPr vert="horz" lIns="91440" tIns="45720" rIns="91440" bIns="45720" rtlCol="0" anchor="t" anchorCtr="0">
            <a:normAutofit/>
          </a:bodyPr>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defTabSz="457200">
              <a:spcAft>
                <a:spcPts val="600"/>
              </a:spcAft>
              <a:buClrTx/>
              <a:buSzTx/>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r>
              <a:rPr lang="en-US" altLang="en-US" sz="4200">
                <a:solidFill>
                  <a:srgbClr val="EBEBEB"/>
                </a:solidFill>
                <a:latin typeface="+mj-lt"/>
                <a:ea typeface="+mj-ea"/>
                <a:cs typeface="+mj-cs"/>
              </a:rPr>
              <a:t>First Normal Form  (1NF) </a:t>
            </a:r>
          </a:p>
        </p:txBody>
      </p:sp>
      <p:sp>
        <p:nvSpPr>
          <p:cNvPr id="7169" name="NotDefined 1"/>
          <p:cNvSpPr>
            <a:spLocks noGrp="1"/>
          </p:cNvSpPr>
          <p:nvPr>
            <p:ph idx="1"/>
          </p:nvPr>
        </p:nvSpPr>
        <p:spPr>
          <a:xfrm>
            <a:off x="648930" y="2438400"/>
            <a:ext cx="6188189" cy="3785419"/>
          </a:xfrm>
        </p:spPr>
        <p:txBody>
          <a:bodyPr vert="horz" lIns="91440" tIns="45720" rIns="91440" bIns="45720" rtlCol="0" anchor="t" anchorCtr="0">
            <a:normAutofit/>
          </a:bodyPr>
          <a:lstStyle>
            <a:lvl1pPr marL="342900" indent="-342900" algn="l" defTabSz="449262" rtl="0" eaLnBrk="1" fontAlgn="base" hangingPunct="1">
              <a:lnSpc>
                <a:spcPct val="100000"/>
              </a:lnSpc>
              <a:spcBef>
                <a:spcPts val="800"/>
              </a:spcBef>
              <a:spcAft>
                <a:spcPct val="0"/>
              </a:spcAft>
              <a:buClr>
                <a:srgbClr val="000000"/>
              </a:buClr>
              <a:buSzTx/>
              <a:buFont typeface="Times New Roman" pitchFamily="16" charset="0"/>
              <a:buNone/>
              <a:defRPr kumimoji="0" lang="en-GB" altLang="en-US" sz="32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ts val="700"/>
              </a:spcBef>
              <a:spcAft>
                <a:spcPct val="0"/>
              </a:spcAft>
              <a:buClr>
                <a:srgbClr val="000000"/>
              </a:buClr>
              <a:buSzTx/>
              <a:buFont typeface="Times New Roman" pitchFamily="16" charset="0"/>
              <a:buNone/>
              <a:defRPr kumimoji="0" lang="en-GB" altLang="en-US" sz="28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ts val="60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ts val="500"/>
              </a:spcBef>
              <a:spcAft>
                <a:spcPct val="0"/>
              </a:spcAft>
              <a:buClr>
                <a:srgbClr val="000000"/>
              </a:buClr>
              <a:buSzTx/>
              <a:buFont typeface="Times New Roman" pitchFamily="16" charset="0"/>
              <a:buNone/>
              <a:defRPr kumimoji="0" lang="en-GB" altLang="en-US" sz="20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ts val="500"/>
              </a:spcBef>
              <a:spcAft>
                <a:spcPct val="0"/>
              </a:spcAft>
              <a:buClr>
                <a:srgbClr val="000000"/>
              </a:buClr>
              <a:buSzTx/>
              <a:buFont typeface="Times New Roman" pitchFamily="16" charset="0"/>
              <a:buNone/>
              <a:defRPr kumimoji="0" lang="en-GB" altLang="en-US" sz="2000" b="0" i="0" u="none" baseline="0">
                <a:solidFill>
                  <a:srgbClr val="000000"/>
                </a:solidFill>
                <a:effectLst/>
                <a:latin typeface="Times New Roman" pitchFamily="16" charset="0"/>
                <a:ea typeface="Microsoft YaHei" charset="0"/>
              </a:defRPr>
            </a:lvl5pPr>
          </a:lstStyle>
          <a:p>
            <a:pPr marL="533400" lvl="0" indent="-530225" defTabSz="457200">
              <a:lnSpc>
                <a:spcPct val="90000"/>
              </a:lnSpc>
              <a:spcBef>
                <a:spcPts val="1000"/>
              </a:spcBef>
              <a:spcAft>
                <a:spcPts val="0"/>
              </a:spcAft>
              <a:buClr>
                <a:schemeClr val="bg2">
                  <a:lumMod val="40000"/>
                  <a:lumOff val="60000"/>
                </a:schemeClr>
              </a:buClr>
              <a:buSzPct val="80000"/>
              <a:buFont typeface="Wingdings 3" charset="2"/>
              <a:buChar char=""/>
              <a:tabLst>
                <a:tab pos="533400" algn="l"/>
                <a:tab pos="638175" algn="l"/>
                <a:tab pos="1087438" algn="l"/>
                <a:tab pos="1536700" algn="l"/>
                <a:tab pos="1985962" algn="l"/>
                <a:tab pos="2435225" algn="l"/>
                <a:tab pos="2884488" algn="l"/>
                <a:tab pos="3333750" algn="l"/>
                <a:tab pos="3783012" algn="l"/>
                <a:tab pos="4232275" algn="l"/>
                <a:tab pos="4681538" algn="l"/>
                <a:tab pos="5130800" algn="l"/>
                <a:tab pos="5580062" algn="l"/>
                <a:tab pos="6029325" algn="l"/>
                <a:tab pos="6478588" algn="l"/>
                <a:tab pos="6927850" algn="l"/>
                <a:tab pos="7377112" algn="l"/>
                <a:tab pos="7826375" algn="l"/>
                <a:tab pos="8275638" algn="l"/>
                <a:tab pos="8724900" algn="l"/>
                <a:tab pos="9174162" algn="l"/>
              </a:tabLst>
            </a:pPr>
            <a:endParaRPr lang="en-US" altLang="en-US" sz="3000">
              <a:solidFill>
                <a:srgbClr val="FFFFFF"/>
              </a:solidFill>
              <a:latin typeface="+mj-lt"/>
              <a:ea typeface="+mj-ea"/>
            </a:endParaRPr>
          </a:p>
          <a:p>
            <a:pPr marL="747395" indent="-747395" defTabSz="457200">
              <a:lnSpc>
                <a:spcPct val="90000"/>
              </a:lnSpc>
              <a:spcBef>
                <a:spcPts val="1000"/>
              </a:spcBef>
              <a:spcAft>
                <a:spcPts val="0"/>
              </a:spcAft>
              <a:buClr>
                <a:schemeClr val="bg2">
                  <a:lumMod val="40000"/>
                  <a:lumOff val="60000"/>
                </a:schemeClr>
              </a:buClr>
              <a:buSzPct val="80000"/>
              <a:buFont typeface="Wingdings 3" charset="2"/>
              <a:buChar char=""/>
              <a:tabLst>
                <a:tab pos="533400" algn="l"/>
                <a:tab pos="638175" algn="l"/>
                <a:tab pos="1087438" algn="l"/>
                <a:tab pos="1536700" algn="l"/>
                <a:tab pos="1985962" algn="l"/>
                <a:tab pos="2435225" algn="l"/>
                <a:tab pos="2884488" algn="l"/>
                <a:tab pos="3333750" algn="l"/>
                <a:tab pos="3783012" algn="l"/>
                <a:tab pos="4232275" algn="l"/>
                <a:tab pos="4681538" algn="l"/>
                <a:tab pos="5130800" algn="l"/>
                <a:tab pos="5580062" algn="l"/>
                <a:tab pos="6029325" algn="l"/>
                <a:tab pos="6478588" algn="l"/>
                <a:tab pos="6927850" algn="l"/>
                <a:tab pos="7377112" algn="l"/>
                <a:tab pos="7826375" algn="l"/>
                <a:tab pos="8275638" algn="l"/>
                <a:tab pos="8724900" algn="l"/>
                <a:tab pos="9174162" algn="l"/>
              </a:tabLst>
            </a:pPr>
            <a:r>
              <a:rPr lang="en-US" altLang="en-US" sz="3000" dirty="0">
                <a:solidFill>
                  <a:srgbClr val="FFFFFF"/>
                </a:solidFill>
                <a:latin typeface="+mj-lt"/>
                <a:ea typeface="+mj-ea"/>
              </a:rPr>
              <a:t>A relation is in first normal form if, and only if all  domains contain Atomic values only.</a:t>
            </a:r>
          </a:p>
          <a:p>
            <a:pPr marL="747395" indent="-747395" defTabSz="457200">
              <a:lnSpc>
                <a:spcPct val="90000"/>
              </a:lnSpc>
              <a:spcBef>
                <a:spcPts val="1000"/>
              </a:spcBef>
              <a:spcAft>
                <a:spcPts val="0"/>
              </a:spcAft>
              <a:buClr>
                <a:schemeClr val="bg2">
                  <a:lumMod val="40000"/>
                  <a:lumOff val="60000"/>
                </a:schemeClr>
              </a:buClr>
              <a:buSzPct val="80000"/>
              <a:buFont typeface="Wingdings 3" charset="2"/>
              <a:buChar char=""/>
              <a:tabLst>
                <a:tab pos="533400" algn="l"/>
                <a:tab pos="638175" algn="l"/>
                <a:tab pos="1087438" algn="l"/>
                <a:tab pos="1536700" algn="l"/>
                <a:tab pos="1985962" algn="l"/>
                <a:tab pos="2435225" algn="l"/>
                <a:tab pos="2884488" algn="l"/>
                <a:tab pos="3333750" algn="l"/>
                <a:tab pos="3783012" algn="l"/>
                <a:tab pos="4232275" algn="l"/>
                <a:tab pos="4681538" algn="l"/>
                <a:tab pos="5130800" algn="l"/>
                <a:tab pos="5580062" algn="l"/>
                <a:tab pos="6029325" algn="l"/>
                <a:tab pos="6478588" algn="l"/>
                <a:tab pos="6927850" algn="l"/>
                <a:tab pos="7377112" algn="l"/>
                <a:tab pos="7826375" algn="l"/>
                <a:tab pos="8275638" algn="l"/>
                <a:tab pos="8724900" algn="l"/>
                <a:tab pos="9174162" algn="l"/>
              </a:tabLst>
            </a:pPr>
            <a:r>
              <a:rPr lang="en-US" altLang="en-US" sz="3000" dirty="0">
                <a:solidFill>
                  <a:srgbClr val="FFFFFF"/>
                </a:solidFill>
                <a:latin typeface="+mj-lt"/>
                <a:ea typeface="+mj-ea"/>
              </a:rPr>
              <a:t>A table is considered to be in 1NF if all the fields contain only scalar values.</a:t>
            </a:r>
          </a:p>
          <a:p>
            <a:pPr marL="533400" lvl="0" indent="-530225" defTabSz="457200">
              <a:lnSpc>
                <a:spcPct val="90000"/>
              </a:lnSpc>
              <a:spcBef>
                <a:spcPts val="1000"/>
              </a:spcBef>
              <a:spcAft>
                <a:spcPts val="0"/>
              </a:spcAft>
              <a:buClr>
                <a:schemeClr val="bg2">
                  <a:lumMod val="40000"/>
                  <a:lumOff val="60000"/>
                </a:schemeClr>
              </a:buClr>
              <a:buSzPct val="80000"/>
              <a:buFont typeface="Wingdings 3" charset="2"/>
              <a:buChar char=""/>
              <a:tabLst>
                <a:tab pos="533400" algn="l"/>
                <a:tab pos="638175" algn="l"/>
                <a:tab pos="1087438" algn="l"/>
                <a:tab pos="1536700" algn="l"/>
                <a:tab pos="1985962" algn="l"/>
                <a:tab pos="2435225" algn="l"/>
                <a:tab pos="2884488" algn="l"/>
                <a:tab pos="3333750" algn="l"/>
                <a:tab pos="3783012" algn="l"/>
                <a:tab pos="4232275" algn="l"/>
                <a:tab pos="4681538" algn="l"/>
                <a:tab pos="5130800" algn="l"/>
                <a:tab pos="5580062" algn="l"/>
                <a:tab pos="6029325" algn="l"/>
                <a:tab pos="6478588" algn="l"/>
                <a:tab pos="6927850" algn="l"/>
                <a:tab pos="7377112" algn="l"/>
                <a:tab pos="7826375" algn="l"/>
                <a:tab pos="8275638" algn="l"/>
                <a:tab pos="8724900" algn="l"/>
                <a:tab pos="9174162" algn="l"/>
              </a:tabLst>
            </a:pPr>
            <a:endParaRPr lang="en-US" altLang="en-US" sz="3000">
              <a:solidFill>
                <a:srgbClr val="FFFFFF"/>
              </a:solidFill>
              <a:latin typeface="+mj-lt"/>
              <a:ea typeface="+mj-ea"/>
            </a:endParaRPr>
          </a:p>
        </p:txBody>
      </p:sp>
      <p:sp>
        <p:nvSpPr>
          <p:cNvPr id="7179"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171" name="Date Placeholder 3"/>
          <p:cNvSpPr>
            <a:spLocks noGrp="1"/>
          </p:cNvSpPr>
          <p:nvPr>
            <p:ph type="dt" sz="half" idx="10"/>
          </p:nvPr>
        </p:nvSpPr>
        <p:spPr>
          <a:xfrm>
            <a:off x="4846917" y="6355080"/>
            <a:ext cx="1990201" cy="304799"/>
          </a:xfrm>
        </p:spPr>
        <p:txBody>
          <a:bodyPr vert="horz" lIns="91440" tIns="45720" rIns="91440" bIns="45720" rtlCol="0" anchor="t">
            <a:normAutofit/>
          </a:bodyPr>
          <a:lstStyle/>
          <a:p>
            <a:pPr lvl="0" indent="0" algn="r">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US" altLang="en-US">
              <a:solidFill>
                <a:schemeClr val="tx1">
                  <a:alpha val="60000"/>
                </a:schemeClr>
              </a:solidFill>
            </a:endParaRPr>
          </a:p>
        </p:txBody>
      </p:sp>
      <p:pic>
        <p:nvPicPr>
          <p:cNvPr id="7173" name="Picture 7172" descr="An example of a molecular structure">
            <a:extLst>
              <a:ext uri="{FF2B5EF4-FFF2-40B4-BE49-F238E27FC236}">
                <a16:creationId xmlns:a16="http://schemas.microsoft.com/office/drawing/2014/main" id="{6A2002E1-C987-DD8E-48FB-76D7042AABE4}"/>
              </a:ext>
            </a:extLst>
          </p:cNvPr>
          <p:cNvPicPr>
            <a:picLocks noChangeAspect="1"/>
          </p:cNvPicPr>
          <p:nvPr/>
        </p:nvPicPr>
        <p:blipFill rotWithShape="1">
          <a:blip r:embed="rId4"/>
          <a:srcRect l="17394" r="32884" b="-4"/>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201" name="Rectangle 8200">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194" name="Rectangle 2"/>
          <p:cNvSpPr/>
          <p:nvPr/>
        </p:nvSpPr>
        <p:spPr>
          <a:xfrm>
            <a:off x="648930" y="629266"/>
            <a:ext cx="6188190" cy="1622321"/>
          </a:xfrm>
          <a:prstGeom prst="rect">
            <a:avLst/>
          </a:prstGeom>
        </p:spPr>
        <p:txBody>
          <a:bodyPr vert="horz" lIns="91440" tIns="45720" rIns="91440" bIns="45720" rtlCol="0" anchor="t" anchorCtr="0">
            <a:normAutofit/>
          </a:bodyPr>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defTabSz="457200">
              <a:spcAft>
                <a:spcPts val="600"/>
              </a:spcAft>
              <a:buClrTx/>
              <a:buSzTx/>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r>
              <a:rPr lang="en-US" altLang="en-US" sz="4200">
                <a:solidFill>
                  <a:srgbClr val="EBEBEB"/>
                </a:solidFill>
                <a:latin typeface="+mj-lt"/>
                <a:ea typeface="+mj-ea"/>
                <a:cs typeface="+mj-cs"/>
              </a:rPr>
              <a:t>Second Normal Form  (2NF) </a:t>
            </a:r>
          </a:p>
        </p:txBody>
      </p:sp>
      <p:sp>
        <p:nvSpPr>
          <p:cNvPr id="8193" name="NotDefined 1"/>
          <p:cNvSpPr>
            <a:spLocks noGrp="1"/>
          </p:cNvSpPr>
          <p:nvPr>
            <p:ph idx="1"/>
          </p:nvPr>
        </p:nvSpPr>
        <p:spPr>
          <a:xfrm>
            <a:off x="648930" y="2438400"/>
            <a:ext cx="6188189" cy="3785419"/>
          </a:xfrm>
        </p:spPr>
        <p:txBody>
          <a:bodyPr vert="horz" lIns="91440" tIns="45720" rIns="91440" bIns="45720" rtlCol="0" anchorCtr="0">
            <a:normAutofit/>
          </a:bodyPr>
          <a:lstStyle>
            <a:lvl1pPr marL="342900" indent="-342900" algn="l" defTabSz="449262" rtl="0" eaLnBrk="1" fontAlgn="base" hangingPunct="1">
              <a:lnSpc>
                <a:spcPct val="100000"/>
              </a:lnSpc>
              <a:spcBef>
                <a:spcPts val="800"/>
              </a:spcBef>
              <a:spcAft>
                <a:spcPct val="0"/>
              </a:spcAft>
              <a:buClr>
                <a:srgbClr val="000000"/>
              </a:buClr>
              <a:buSzTx/>
              <a:buFont typeface="Times New Roman" pitchFamily="16" charset="0"/>
              <a:buNone/>
              <a:defRPr kumimoji="0" lang="en-GB" altLang="en-US" sz="32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ts val="700"/>
              </a:spcBef>
              <a:spcAft>
                <a:spcPct val="0"/>
              </a:spcAft>
              <a:buClr>
                <a:srgbClr val="000000"/>
              </a:buClr>
              <a:buSzTx/>
              <a:buFont typeface="Times New Roman" pitchFamily="16" charset="0"/>
              <a:buNone/>
              <a:defRPr kumimoji="0" lang="en-GB" altLang="en-US" sz="28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ts val="60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ts val="500"/>
              </a:spcBef>
              <a:spcAft>
                <a:spcPct val="0"/>
              </a:spcAft>
              <a:buClr>
                <a:srgbClr val="000000"/>
              </a:buClr>
              <a:buSzTx/>
              <a:buFont typeface="Times New Roman" pitchFamily="16" charset="0"/>
              <a:buNone/>
              <a:defRPr kumimoji="0" lang="en-GB" altLang="en-US" sz="20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ts val="500"/>
              </a:spcBef>
              <a:spcAft>
                <a:spcPct val="0"/>
              </a:spcAft>
              <a:buClr>
                <a:srgbClr val="000000"/>
              </a:buClr>
              <a:buSzTx/>
              <a:buFont typeface="Times New Roman" pitchFamily="16" charset="0"/>
              <a:buNone/>
              <a:defRPr kumimoji="0" lang="en-GB" altLang="en-US" sz="2000" b="0" i="0" u="none" baseline="0">
                <a:solidFill>
                  <a:srgbClr val="000000"/>
                </a:solidFill>
                <a:effectLst/>
                <a:latin typeface="Times New Roman" pitchFamily="16" charset="0"/>
                <a:ea typeface="Microsoft YaHei" charset="0"/>
              </a:defRPr>
            </a:lvl5pPr>
          </a:lstStyle>
          <a:p>
            <a:pPr marL="609600" lvl="0" indent="-606425" defTabSz="457200">
              <a:lnSpc>
                <a:spcPct val="90000"/>
              </a:lnSpc>
              <a:spcBef>
                <a:spcPts val="1000"/>
              </a:spcBef>
              <a:spcAft>
                <a:spcPts val="0"/>
              </a:spcAft>
              <a:buClr>
                <a:schemeClr val="bg2">
                  <a:lumMod val="40000"/>
                  <a:lumOff val="60000"/>
                </a:schemeClr>
              </a:buClr>
              <a:buSzPct val="80000"/>
              <a:buFont typeface="Wingdings 3" charset="2"/>
              <a:buChar char=""/>
              <a:tabLst>
                <a:tab pos="609600" algn="l"/>
                <a:tab pos="714375" algn="l"/>
                <a:tab pos="1163638" algn="l"/>
                <a:tab pos="1612900" algn="l"/>
                <a:tab pos="2062162" algn="l"/>
                <a:tab pos="2511425" algn="l"/>
                <a:tab pos="2960688" algn="l"/>
                <a:tab pos="3409950" algn="l"/>
                <a:tab pos="3859212" algn="l"/>
                <a:tab pos="4308475" algn="l"/>
                <a:tab pos="4757738" algn="l"/>
                <a:tab pos="5207000" algn="l"/>
                <a:tab pos="5656262" algn="l"/>
                <a:tab pos="6105525" algn="l"/>
                <a:tab pos="6554788" algn="l"/>
                <a:tab pos="7004050" algn="l"/>
                <a:tab pos="7453312" algn="l"/>
                <a:tab pos="7902575" algn="l"/>
                <a:tab pos="8351838" algn="l"/>
                <a:tab pos="8801100" algn="l"/>
                <a:tab pos="9250362" algn="l"/>
              </a:tabLst>
            </a:pPr>
            <a:r>
              <a:rPr lang="en-US" altLang="en-US" sz="2200">
                <a:solidFill>
                  <a:srgbClr val="FFFFFF"/>
                </a:solidFill>
                <a:latin typeface="+mj-lt"/>
                <a:ea typeface="+mj-ea"/>
              </a:rPr>
              <a:t>For a table to be in 2NF, there are two requirements</a:t>
            </a:r>
          </a:p>
          <a:p>
            <a:pPr marL="823912" lvl="0" indent="-823912" defTabSz="457200">
              <a:lnSpc>
                <a:spcPct val="90000"/>
              </a:lnSpc>
              <a:spcBef>
                <a:spcPts val="1000"/>
              </a:spcBef>
              <a:spcAft>
                <a:spcPts val="0"/>
              </a:spcAft>
              <a:buClr>
                <a:schemeClr val="bg2">
                  <a:lumMod val="40000"/>
                  <a:lumOff val="60000"/>
                </a:schemeClr>
              </a:buClr>
              <a:buSzPct val="80000"/>
              <a:buFont typeface="Wingdings 3" charset="2"/>
              <a:buChar char=""/>
              <a:tabLst>
                <a:tab pos="609600" algn="l"/>
                <a:tab pos="714375" algn="l"/>
                <a:tab pos="1163638" algn="l"/>
                <a:tab pos="1612900" algn="l"/>
                <a:tab pos="2062162" algn="l"/>
                <a:tab pos="2511425" algn="l"/>
                <a:tab pos="2960688" algn="l"/>
                <a:tab pos="3409950" algn="l"/>
                <a:tab pos="3859212" algn="l"/>
                <a:tab pos="4308475" algn="l"/>
                <a:tab pos="4757738" algn="l"/>
                <a:tab pos="5207000" algn="l"/>
                <a:tab pos="5656262" algn="l"/>
                <a:tab pos="6105525" algn="l"/>
                <a:tab pos="6554788" algn="l"/>
                <a:tab pos="7004050" algn="l"/>
                <a:tab pos="7453312" algn="l"/>
                <a:tab pos="7902575" algn="l"/>
                <a:tab pos="8351838" algn="l"/>
                <a:tab pos="8801100" algn="l"/>
                <a:tab pos="9250362" algn="l"/>
              </a:tabLst>
            </a:pPr>
            <a:r>
              <a:rPr lang="en-US" altLang="en-US" sz="2200">
                <a:solidFill>
                  <a:srgbClr val="FFFFFF"/>
                </a:solidFill>
                <a:latin typeface="+mj-lt"/>
                <a:ea typeface="+mj-ea"/>
              </a:rPr>
              <a:t>The database is in first normal form </a:t>
            </a:r>
          </a:p>
          <a:p>
            <a:pPr marL="823912" lvl="0" indent="-823912" defTabSz="457200">
              <a:lnSpc>
                <a:spcPct val="90000"/>
              </a:lnSpc>
              <a:spcBef>
                <a:spcPts val="1000"/>
              </a:spcBef>
              <a:spcAft>
                <a:spcPts val="0"/>
              </a:spcAft>
              <a:buClr>
                <a:schemeClr val="bg2">
                  <a:lumMod val="40000"/>
                  <a:lumOff val="60000"/>
                </a:schemeClr>
              </a:buClr>
              <a:buSzPct val="80000"/>
              <a:buFont typeface="Wingdings 3" charset="2"/>
              <a:buChar char=""/>
              <a:tabLst>
                <a:tab pos="609600" algn="l"/>
                <a:tab pos="714375" algn="l"/>
                <a:tab pos="1163638" algn="l"/>
                <a:tab pos="1612900" algn="l"/>
                <a:tab pos="2062162" algn="l"/>
                <a:tab pos="2511425" algn="l"/>
                <a:tab pos="2960688" algn="l"/>
                <a:tab pos="3409950" algn="l"/>
                <a:tab pos="3859212" algn="l"/>
                <a:tab pos="4308475" algn="l"/>
                <a:tab pos="4757738" algn="l"/>
                <a:tab pos="5207000" algn="l"/>
                <a:tab pos="5656262" algn="l"/>
                <a:tab pos="6105525" algn="l"/>
                <a:tab pos="6554788" algn="l"/>
                <a:tab pos="7004050" algn="l"/>
                <a:tab pos="7453312" algn="l"/>
                <a:tab pos="7902575" algn="l"/>
                <a:tab pos="8351838" algn="l"/>
                <a:tab pos="8801100" algn="l"/>
                <a:tab pos="9250362" algn="l"/>
              </a:tabLst>
            </a:pPr>
            <a:r>
              <a:rPr lang="en-US" altLang="en-US" sz="2200">
                <a:solidFill>
                  <a:srgbClr val="FFFFFF"/>
                </a:solidFill>
                <a:latin typeface="+mj-lt"/>
                <a:ea typeface="+mj-ea"/>
              </a:rPr>
              <a:t>All non-key attributes in the table must be functionally dependent on the entire primary key.</a:t>
            </a:r>
          </a:p>
          <a:p>
            <a:pPr marL="609600" lvl="0" indent="-606425" defTabSz="457200">
              <a:lnSpc>
                <a:spcPct val="90000"/>
              </a:lnSpc>
              <a:spcBef>
                <a:spcPts val="1000"/>
              </a:spcBef>
              <a:spcAft>
                <a:spcPts val="0"/>
              </a:spcAft>
              <a:buClr>
                <a:schemeClr val="bg2">
                  <a:lumMod val="40000"/>
                  <a:lumOff val="60000"/>
                </a:schemeClr>
              </a:buClr>
              <a:buSzPct val="80000"/>
              <a:buFont typeface="Wingdings 3" charset="2"/>
              <a:buChar char=""/>
              <a:tabLst>
                <a:tab pos="609600" algn="l"/>
                <a:tab pos="714375" algn="l"/>
                <a:tab pos="1163638" algn="l"/>
                <a:tab pos="1612900" algn="l"/>
                <a:tab pos="2062162" algn="l"/>
                <a:tab pos="2511425" algn="l"/>
                <a:tab pos="2960688" algn="l"/>
                <a:tab pos="3409950" algn="l"/>
                <a:tab pos="3859212" algn="l"/>
                <a:tab pos="4308475" algn="l"/>
                <a:tab pos="4757738" algn="l"/>
                <a:tab pos="5207000" algn="l"/>
                <a:tab pos="5656262" algn="l"/>
                <a:tab pos="6105525" algn="l"/>
                <a:tab pos="6554788" algn="l"/>
                <a:tab pos="7004050" algn="l"/>
                <a:tab pos="7453312" algn="l"/>
                <a:tab pos="7902575" algn="l"/>
                <a:tab pos="8351838" algn="l"/>
                <a:tab pos="8801100" algn="l"/>
                <a:tab pos="9250362" algn="l"/>
              </a:tabLst>
            </a:pPr>
            <a:r>
              <a:rPr lang="en-US" altLang="en-US" sz="2200">
                <a:solidFill>
                  <a:srgbClr val="FFFFFF"/>
                </a:solidFill>
                <a:latin typeface="+mj-lt"/>
                <a:ea typeface="+mj-ea"/>
              </a:rPr>
              <a:t>Note: non-key attributes - These are all the other attributes in the table that are not part of the primary key.           </a:t>
            </a:r>
          </a:p>
          <a:p>
            <a:pPr marL="609600" lvl="0" indent="-606425" defTabSz="457200">
              <a:lnSpc>
                <a:spcPct val="90000"/>
              </a:lnSpc>
              <a:spcBef>
                <a:spcPts val="1000"/>
              </a:spcBef>
              <a:spcAft>
                <a:spcPts val="0"/>
              </a:spcAft>
              <a:buClr>
                <a:schemeClr val="bg2">
                  <a:lumMod val="40000"/>
                  <a:lumOff val="60000"/>
                </a:schemeClr>
              </a:buClr>
              <a:buSzPct val="80000"/>
              <a:buFont typeface="Wingdings 3" charset="2"/>
              <a:buChar char=""/>
              <a:tabLst>
                <a:tab pos="609600" algn="l"/>
                <a:tab pos="714375" algn="l"/>
                <a:tab pos="1163638" algn="l"/>
                <a:tab pos="1612900" algn="l"/>
                <a:tab pos="2062162" algn="l"/>
                <a:tab pos="2511425" algn="l"/>
                <a:tab pos="2960688" algn="l"/>
                <a:tab pos="3409950" algn="l"/>
                <a:tab pos="3859212" algn="l"/>
                <a:tab pos="4308475" algn="l"/>
                <a:tab pos="4757738" algn="l"/>
                <a:tab pos="5207000" algn="l"/>
                <a:tab pos="5656262" algn="l"/>
                <a:tab pos="6105525" algn="l"/>
                <a:tab pos="6554788" algn="l"/>
                <a:tab pos="7004050" algn="l"/>
                <a:tab pos="7453312" algn="l"/>
                <a:tab pos="7902575" algn="l"/>
                <a:tab pos="8351838" algn="l"/>
                <a:tab pos="8801100" algn="l"/>
                <a:tab pos="9250362" algn="l"/>
              </a:tabLst>
            </a:pPr>
            <a:endParaRPr lang="en-US" altLang="en-US" sz="2200">
              <a:solidFill>
                <a:srgbClr val="FFFFFF"/>
              </a:solidFill>
              <a:latin typeface="+mj-lt"/>
              <a:ea typeface="+mj-ea"/>
            </a:endParaRPr>
          </a:p>
          <a:p>
            <a:pPr marL="609600" lvl="0" indent="-606425" defTabSz="457200">
              <a:lnSpc>
                <a:spcPct val="90000"/>
              </a:lnSpc>
              <a:spcBef>
                <a:spcPts val="1000"/>
              </a:spcBef>
              <a:spcAft>
                <a:spcPts val="0"/>
              </a:spcAft>
              <a:buClr>
                <a:schemeClr val="bg2">
                  <a:lumMod val="40000"/>
                  <a:lumOff val="60000"/>
                </a:schemeClr>
              </a:buClr>
              <a:buSzPct val="80000"/>
              <a:buFont typeface="Wingdings 3" charset="2"/>
              <a:buChar char=""/>
              <a:tabLst>
                <a:tab pos="609600" algn="l"/>
                <a:tab pos="714375" algn="l"/>
                <a:tab pos="1163638" algn="l"/>
                <a:tab pos="1612900" algn="l"/>
                <a:tab pos="2062162" algn="l"/>
                <a:tab pos="2511425" algn="l"/>
                <a:tab pos="2960688" algn="l"/>
                <a:tab pos="3409950" algn="l"/>
                <a:tab pos="3859212" algn="l"/>
                <a:tab pos="4308475" algn="l"/>
                <a:tab pos="4757738" algn="l"/>
                <a:tab pos="5207000" algn="l"/>
                <a:tab pos="5656262" algn="l"/>
                <a:tab pos="6105525" algn="l"/>
                <a:tab pos="6554788" algn="l"/>
                <a:tab pos="7004050" algn="l"/>
                <a:tab pos="7453312" algn="l"/>
                <a:tab pos="7902575" algn="l"/>
                <a:tab pos="8351838" algn="l"/>
                <a:tab pos="8801100" algn="l"/>
                <a:tab pos="9250362" algn="l"/>
              </a:tabLst>
            </a:pPr>
            <a:endParaRPr lang="en-US" altLang="en-US" sz="2200">
              <a:solidFill>
                <a:srgbClr val="FFFFFF"/>
              </a:solidFill>
              <a:latin typeface="+mj-lt"/>
              <a:ea typeface="+mj-ea"/>
            </a:endParaRPr>
          </a:p>
        </p:txBody>
      </p:sp>
      <p:sp>
        <p:nvSpPr>
          <p:cNvPr id="8203"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8195" name="Date Placeholder 3"/>
          <p:cNvSpPr>
            <a:spLocks noGrp="1"/>
          </p:cNvSpPr>
          <p:nvPr>
            <p:ph type="dt" sz="half" idx="10"/>
          </p:nvPr>
        </p:nvSpPr>
        <p:spPr>
          <a:xfrm>
            <a:off x="4846917" y="6355080"/>
            <a:ext cx="1990201" cy="304799"/>
          </a:xfrm>
        </p:spPr>
        <p:txBody>
          <a:bodyPr vert="horz" lIns="91440" tIns="45720" rIns="91440" bIns="45720" rtlCol="0" anchor="t">
            <a:normAutofit/>
          </a:bodyPr>
          <a:lstStyle/>
          <a:p>
            <a:pPr lvl="0" indent="0" algn="r">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US" altLang="en-US">
              <a:solidFill>
                <a:schemeClr val="tx1">
                  <a:alpha val="60000"/>
                </a:schemeClr>
              </a:solidFill>
            </a:endParaRPr>
          </a:p>
        </p:txBody>
      </p:sp>
      <p:pic>
        <p:nvPicPr>
          <p:cNvPr id="8197" name="Picture 8196" descr="Empty office desk">
            <a:extLst>
              <a:ext uri="{FF2B5EF4-FFF2-40B4-BE49-F238E27FC236}">
                <a16:creationId xmlns:a16="http://schemas.microsoft.com/office/drawing/2014/main" id="{462EAD75-0587-73DF-F880-1783F4D71F29}"/>
              </a:ext>
            </a:extLst>
          </p:cNvPr>
          <p:cNvPicPr>
            <a:picLocks noChangeAspect="1"/>
          </p:cNvPicPr>
          <p:nvPr/>
        </p:nvPicPr>
        <p:blipFill rotWithShape="1">
          <a:blip r:embed="rId4"/>
          <a:srcRect l="43237" r="8525" b="-4"/>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4" name="Rectangle 9223">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9226" name="Rectangle 9225">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228"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9232" name="Freeform: Shape 9231">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9218" name="Rectangle 2"/>
          <p:cNvSpPr/>
          <p:nvPr/>
        </p:nvSpPr>
        <p:spPr>
          <a:xfrm>
            <a:off x="1103312" y="452718"/>
            <a:ext cx="8947522" cy="1400530"/>
          </a:xfrm>
          <a:prstGeom prst="rect">
            <a:avLst/>
          </a:prstGeom>
        </p:spPr>
        <p:txBody>
          <a:bodyPr vert="horz" lIns="91440" tIns="45720" rIns="91440" bIns="45720" rtlCol="0" anchor="ctr" anchorCtr="0">
            <a:normAutofit/>
          </a:bodyPr>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defTabSz="457200">
              <a:spcAft>
                <a:spcPts val="600"/>
              </a:spcAft>
              <a:buClrTx/>
              <a:buSzTx/>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r>
              <a:rPr lang="en-US" altLang="en-US" sz="4200" b="0" i="0" kern="1200">
                <a:solidFill>
                  <a:srgbClr val="FFFFFF"/>
                </a:solidFill>
                <a:latin typeface="+mj-lt"/>
                <a:ea typeface="+mj-ea"/>
                <a:cs typeface="+mj-cs"/>
              </a:rPr>
              <a:t>Third Normal Form  (3NF) </a:t>
            </a:r>
          </a:p>
        </p:txBody>
      </p:sp>
      <p:sp>
        <p:nvSpPr>
          <p:cNvPr id="9217" name="NotDefined 1"/>
          <p:cNvSpPr>
            <a:spLocks noGrp="1"/>
          </p:cNvSpPr>
          <p:nvPr>
            <p:ph idx="1"/>
          </p:nvPr>
        </p:nvSpPr>
        <p:spPr>
          <a:xfrm>
            <a:off x="1103312" y="2763520"/>
            <a:ext cx="8946541" cy="3484879"/>
          </a:xfrm>
        </p:spPr>
        <p:txBody>
          <a:bodyPr vert="horz" lIns="91440" tIns="45720" rIns="91440" bIns="45720" rtlCol="0" anchor="t" anchorCtr="0">
            <a:normAutofit/>
          </a:bodyPr>
          <a:lstStyle>
            <a:lvl1pPr marL="342900" indent="-342900" algn="l" defTabSz="449262" rtl="0" eaLnBrk="1" fontAlgn="base" hangingPunct="1">
              <a:lnSpc>
                <a:spcPct val="100000"/>
              </a:lnSpc>
              <a:spcBef>
                <a:spcPts val="800"/>
              </a:spcBef>
              <a:spcAft>
                <a:spcPct val="0"/>
              </a:spcAft>
              <a:buClr>
                <a:srgbClr val="000000"/>
              </a:buClr>
              <a:buSzTx/>
              <a:buFont typeface="Times New Roman" pitchFamily="16" charset="0"/>
              <a:buNone/>
              <a:defRPr kumimoji="0" lang="en-GB" altLang="en-US" sz="32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ts val="700"/>
              </a:spcBef>
              <a:spcAft>
                <a:spcPct val="0"/>
              </a:spcAft>
              <a:buClr>
                <a:srgbClr val="000000"/>
              </a:buClr>
              <a:buSzTx/>
              <a:buFont typeface="Times New Roman" pitchFamily="16" charset="0"/>
              <a:buNone/>
              <a:defRPr kumimoji="0" lang="en-GB" altLang="en-US" sz="28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ts val="60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ts val="500"/>
              </a:spcBef>
              <a:spcAft>
                <a:spcPct val="0"/>
              </a:spcAft>
              <a:buClr>
                <a:srgbClr val="000000"/>
              </a:buClr>
              <a:buSzTx/>
              <a:buFont typeface="Times New Roman" pitchFamily="16" charset="0"/>
              <a:buNone/>
              <a:defRPr kumimoji="0" lang="en-GB" altLang="en-US" sz="20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ts val="500"/>
              </a:spcBef>
              <a:spcAft>
                <a:spcPct val="0"/>
              </a:spcAft>
              <a:buClr>
                <a:srgbClr val="000000"/>
              </a:buClr>
              <a:buSzTx/>
              <a:buFont typeface="Times New Roman" pitchFamily="16" charset="0"/>
              <a:buNone/>
              <a:defRPr kumimoji="0" lang="en-GB" altLang="en-US" sz="2000" b="0" i="0" u="none" baseline="0">
                <a:solidFill>
                  <a:srgbClr val="000000"/>
                </a:solidFill>
                <a:effectLst/>
                <a:latin typeface="Times New Roman" pitchFamily="16" charset="0"/>
                <a:ea typeface="Microsoft YaHei" charset="0"/>
              </a:defRPr>
            </a:lvl5pPr>
          </a:lstStyle>
          <a:p>
            <a:pPr marL="609600" lvl="0" indent="-606425" defTabSz="457200">
              <a:lnSpc>
                <a:spcPct val="90000"/>
              </a:lnSpc>
              <a:spcBef>
                <a:spcPts val="1000"/>
              </a:spcBef>
              <a:spcAft>
                <a:spcPts val="0"/>
              </a:spcAft>
              <a:buClr>
                <a:schemeClr val="bg2">
                  <a:lumMod val="40000"/>
                  <a:lumOff val="60000"/>
                </a:schemeClr>
              </a:buClr>
              <a:buSzPct val="80000"/>
              <a:buFont typeface="Wingdings 3" charset="2"/>
              <a:buChar char=""/>
              <a:tabLst>
                <a:tab pos="609600" algn="l"/>
                <a:tab pos="714375" algn="l"/>
                <a:tab pos="1163638" algn="l"/>
                <a:tab pos="1612900" algn="l"/>
                <a:tab pos="2062162" algn="l"/>
                <a:tab pos="2511425" algn="l"/>
                <a:tab pos="2960688" algn="l"/>
                <a:tab pos="3409950" algn="l"/>
                <a:tab pos="3859212" algn="l"/>
                <a:tab pos="4308475" algn="l"/>
                <a:tab pos="4757738" algn="l"/>
                <a:tab pos="5207000" algn="l"/>
                <a:tab pos="5656262" algn="l"/>
                <a:tab pos="6105525" algn="l"/>
                <a:tab pos="6554788" algn="l"/>
                <a:tab pos="7004050" algn="l"/>
                <a:tab pos="7453312" algn="l"/>
                <a:tab pos="7902575" algn="l"/>
                <a:tab pos="8351838" algn="l"/>
                <a:tab pos="8801100" algn="l"/>
                <a:tab pos="9250362" algn="l"/>
              </a:tabLst>
            </a:pPr>
            <a:r>
              <a:rPr lang="en-US" altLang="en-US" sz="1500" dirty="0">
                <a:solidFill>
                  <a:schemeClr val="tx1"/>
                </a:solidFill>
                <a:latin typeface="+mj-lt"/>
                <a:ea typeface="+mj-ea"/>
              </a:rPr>
              <a:t>.</a:t>
            </a:r>
            <a:endParaRPr lang="en-US" altLang="en-US" sz="1500">
              <a:solidFill>
                <a:schemeClr val="tx1"/>
              </a:solidFill>
              <a:latin typeface="+mj-lt"/>
              <a:ea typeface="+mj-ea"/>
            </a:endParaRPr>
          </a:p>
          <a:p>
            <a:pPr marL="609600" lvl="0" indent="-606425" defTabSz="457200">
              <a:lnSpc>
                <a:spcPct val="90000"/>
              </a:lnSpc>
              <a:spcBef>
                <a:spcPts val="1000"/>
              </a:spcBef>
              <a:spcAft>
                <a:spcPts val="0"/>
              </a:spcAft>
              <a:buClr>
                <a:schemeClr val="bg2">
                  <a:lumMod val="40000"/>
                  <a:lumOff val="60000"/>
                </a:schemeClr>
              </a:buClr>
              <a:buSzPct val="80000"/>
              <a:buFont typeface="Wingdings 3" charset="2"/>
              <a:buChar char=""/>
              <a:tabLst>
                <a:tab pos="609600" algn="l"/>
                <a:tab pos="714375" algn="l"/>
                <a:tab pos="1163638" algn="l"/>
                <a:tab pos="1612900" algn="l"/>
                <a:tab pos="2062162" algn="l"/>
                <a:tab pos="2511425" algn="l"/>
                <a:tab pos="2960688" algn="l"/>
                <a:tab pos="3409950" algn="l"/>
                <a:tab pos="3859212" algn="l"/>
                <a:tab pos="4308475" algn="l"/>
                <a:tab pos="4757738" algn="l"/>
                <a:tab pos="5207000" algn="l"/>
                <a:tab pos="5656262" algn="l"/>
                <a:tab pos="6105525" algn="l"/>
                <a:tab pos="6554788" algn="l"/>
                <a:tab pos="7004050" algn="l"/>
                <a:tab pos="7453312" algn="l"/>
                <a:tab pos="7902575" algn="l"/>
                <a:tab pos="8351838" algn="l"/>
                <a:tab pos="8801100" algn="l"/>
                <a:tab pos="9250362" algn="l"/>
              </a:tabLst>
            </a:pPr>
            <a:r>
              <a:rPr lang="en-US" altLang="en-US" sz="1600" dirty="0">
                <a:solidFill>
                  <a:schemeClr val="tx1"/>
                </a:solidFill>
                <a:latin typeface="+mj-lt"/>
                <a:ea typeface="+mj-ea"/>
              </a:rPr>
              <a:t>For a table to be in 3NF, there are two requirements:</a:t>
            </a:r>
          </a:p>
          <a:p>
            <a:pPr marL="823595" lvl="0" indent="-823595" defTabSz="457200">
              <a:lnSpc>
                <a:spcPct val="90000"/>
              </a:lnSpc>
              <a:spcBef>
                <a:spcPts val="1000"/>
              </a:spcBef>
              <a:spcAft>
                <a:spcPts val="0"/>
              </a:spcAft>
              <a:buClr>
                <a:schemeClr val="bg2">
                  <a:lumMod val="40000"/>
                  <a:lumOff val="60000"/>
                </a:schemeClr>
              </a:buClr>
              <a:buSzPct val="80000"/>
              <a:buFont typeface="Wingdings 3" charset="2"/>
              <a:buChar char=""/>
              <a:tabLst>
                <a:tab pos="609600" algn="l"/>
                <a:tab pos="714375" algn="l"/>
                <a:tab pos="1163638" algn="l"/>
                <a:tab pos="1612900" algn="l"/>
                <a:tab pos="2062162" algn="l"/>
                <a:tab pos="2511425" algn="l"/>
                <a:tab pos="2960688" algn="l"/>
                <a:tab pos="3409950" algn="l"/>
                <a:tab pos="3859212" algn="l"/>
                <a:tab pos="4308475" algn="l"/>
                <a:tab pos="4757738" algn="l"/>
                <a:tab pos="5207000" algn="l"/>
                <a:tab pos="5656262" algn="l"/>
                <a:tab pos="6105525" algn="l"/>
                <a:tab pos="6554788" algn="l"/>
                <a:tab pos="7004050" algn="l"/>
                <a:tab pos="7453312" algn="l"/>
                <a:tab pos="7902575" algn="l"/>
                <a:tab pos="8351838" algn="l"/>
                <a:tab pos="8801100" algn="l"/>
                <a:tab pos="9250362" algn="l"/>
              </a:tabLst>
            </a:pPr>
            <a:r>
              <a:rPr lang="en-US" altLang="en-US" sz="1600" dirty="0">
                <a:solidFill>
                  <a:schemeClr val="tx1"/>
                </a:solidFill>
                <a:latin typeface="+mj-lt"/>
                <a:ea typeface="+mj-ea"/>
              </a:rPr>
              <a:t>The table should be second normal form.</a:t>
            </a:r>
          </a:p>
          <a:p>
            <a:pPr marL="823595" lvl="0" indent="-823595" defTabSz="457200">
              <a:lnSpc>
                <a:spcPct val="90000"/>
              </a:lnSpc>
              <a:spcBef>
                <a:spcPts val="1000"/>
              </a:spcBef>
              <a:spcAft>
                <a:spcPts val="0"/>
              </a:spcAft>
              <a:buClr>
                <a:schemeClr val="bg2">
                  <a:lumMod val="40000"/>
                  <a:lumOff val="60000"/>
                </a:schemeClr>
              </a:buClr>
              <a:buSzPct val="80000"/>
              <a:buFont typeface="Wingdings 3" charset="2"/>
              <a:buChar char=""/>
              <a:tabLst>
                <a:tab pos="609600" algn="l"/>
                <a:tab pos="714375" algn="l"/>
                <a:tab pos="1163638" algn="l"/>
                <a:tab pos="1612900" algn="l"/>
                <a:tab pos="2062162" algn="l"/>
                <a:tab pos="2511425" algn="l"/>
                <a:tab pos="2960688" algn="l"/>
                <a:tab pos="3409950" algn="l"/>
                <a:tab pos="3859212" algn="l"/>
                <a:tab pos="4308475" algn="l"/>
                <a:tab pos="4757738" algn="l"/>
                <a:tab pos="5207000" algn="l"/>
                <a:tab pos="5656262" algn="l"/>
                <a:tab pos="6105525" algn="l"/>
                <a:tab pos="6554788" algn="l"/>
                <a:tab pos="7004050" algn="l"/>
                <a:tab pos="7453312" algn="l"/>
                <a:tab pos="7902575" algn="l"/>
                <a:tab pos="8351838" algn="l"/>
                <a:tab pos="8801100" algn="l"/>
                <a:tab pos="9250362" algn="l"/>
              </a:tabLst>
            </a:pPr>
            <a:r>
              <a:rPr lang="en-US" altLang="en-US" sz="1600" dirty="0">
                <a:solidFill>
                  <a:schemeClr val="tx1"/>
                </a:solidFill>
                <a:latin typeface="+mj-lt"/>
                <a:ea typeface="+mj-ea"/>
              </a:rPr>
              <a:t>all non key-attributes are non-transitively dependent on the primary key.</a:t>
            </a:r>
          </a:p>
          <a:p>
            <a:pPr marL="0" indent="0" defTabSz="457200">
              <a:lnSpc>
                <a:spcPct val="90000"/>
              </a:lnSpc>
              <a:spcBef>
                <a:spcPts val="1000"/>
              </a:spcBef>
              <a:spcAft>
                <a:spcPts val="0"/>
              </a:spcAft>
              <a:buClr>
                <a:schemeClr val="bg2">
                  <a:lumMod val="40000"/>
                  <a:lumOff val="60000"/>
                </a:schemeClr>
              </a:buClr>
              <a:buSzPct val="80000"/>
              <a:buFont typeface="Wingdings 3" charset="2"/>
              <a:buChar char=""/>
              <a:tabLst>
                <a:tab pos="609600" algn="l"/>
                <a:tab pos="714375" algn="l"/>
                <a:tab pos="1163638" algn="l"/>
                <a:tab pos="1612900" algn="l"/>
                <a:tab pos="2062162" algn="l"/>
                <a:tab pos="2511425" algn="l"/>
                <a:tab pos="2960688" algn="l"/>
                <a:tab pos="3409950" algn="l"/>
                <a:tab pos="3859212" algn="l"/>
                <a:tab pos="4308475" algn="l"/>
                <a:tab pos="4757738" algn="l"/>
                <a:tab pos="5207000" algn="l"/>
                <a:tab pos="5656262" algn="l"/>
                <a:tab pos="6105525" algn="l"/>
                <a:tab pos="6554788" algn="l"/>
                <a:tab pos="7004050" algn="l"/>
                <a:tab pos="7453312" algn="l"/>
                <a:tab pos="7902575" algn="l"/>
                <a:tab pos="8351838" algn="l"/>
                <a:tab pos="8801100" algn="l"/>
                <a:tab pos="9250362" algn="l"/>
              </a:tabLst>
            </a:pPr>
            <a:r>
              <a:rPr lang="en-US" altLang="en-US" sz="1600" dirty="0">
                <a:solidFill>
                  <a:schemeClr val="tx1"/>
                </a:solidFill>
                <a:latin typeface="+mj-lt"/>
                <a:ea typeface="+mj-ea"/>
              </a:rPr>
              <a:t>Note: A transitive dependency is a situation where two functional dependencies are related in the sense that A   B and B  C In other words; C is transitively dependent on A.</a:t>
            </a:r>
          </a:p>
          <a:p>
            <a:pPr marL="609600" lvl="0" indent="-606425" defTabSz="457200">
              <a:lnSpc>
                <a:spcPct val="90000"/>
              </a:lnSpc>
              <a:spcBef>
                <a:spcPts val="1000"/>
              </a:spcBef>
              <a:spcAft>
                <a:spcPts val="0"/>
              </a:spcAft>
              <a:buClr>
                <a:schemeClr val="bg2">
                  <a:lumMod val="40000"/>
                  <a:lumOff val="60000"/>
                </a:schemeClr>
              </a:buClr>
              <a:buSzPct val="80000"/>
              <a:buFont typeface="Wingdings 3" charset="2"/>
              <a:buChar char=""/>
              <a:tabLst>
                <a:tab pos="609600" algn="l"/>
                <a:tab pos="714375" algn="l"/>
                <a:tab pos="1163638" algn="l"/>
                <a:tab pos="1612900" algn="l"/>
                <a:tab pos="2062162" algn="l"/>
                <a:tab pos="2511425" algn="l"/>
                <a:tab pos="2960688" algn="l"/>
                <a:tab pos="3409950" algn="l"/>
                <a:tab pos="3859212" algn="l"/>
                <a:tab pos="4308475" algn="l"/>
                <a:tab pos="4757738" algn="l"/>
                <a:tab pos="5207000" algn="l"/>
                <a:tab pos="5656262" algn="l"/>
                <a:tab pos="6105525" algn="l"/>
                <a:tab pos="6554788" algn="l"/>
                <a:tab pos="7004050" algn="l"/>
                <a:tab pos="7453312" algn="l"/>
                <a:tab pos="7902575" algn="l"/>
                <a:tab pos="8351838" algn="l"/>
                <a:tab pos="8801100" algn="l"/>
                <a:tab pos="9250362" algn="l"/>
              </a:tabLst>
            </a:pPr>
            <a:endParaRPr lang="en-US" altLang="en-US" sz="1600" dirty="0">
              <a:solidFill>
                <a:schemeClr val="tx1"/>
              </a:solidFill>
              <a:latin typeface="+mj-lt"/>
              <a:ea typeface="+mj-ea"/>
            </a:endParaRPr>
          </a:p>
          <a:p>
            <a:pPr marL="609600" lvl="0" indent="-606425" defTabSz="457200">
              <a:lnSpc>
                <a:spcPct val="90000"/>
              </a:lnSpc>
              <a:spcBef>
                <a:spcPts val="1000"/>
              </a:spcBef>
              <a:spcAft>
                <a:spcPts val="0"/>
              </a:spcAft>
              <a:buClr>
                <a:schemeClr val="bg2">
                  <a:lumMod val="40000"/>
                  <a:lumOff val="60000"/>
                </a:schemeClr>
              </a:buClr>
              <a:buSzPct val="80000"/>
              <a:buFont typeface="Wingdings 3" charset="2"/>
              <a:buChar char=""/>
              <a:tabLst>
                <a:tab pos="609600" algn="l"/>
                <a:tab pos="714375" algn="l"/>
                <a:tab pos="1163638" algn="l"/>
                <a:tab pos="1612900" algn="l"/>
                <a:tab pos="2062162" algn="l"/>
                <a:tab pos="2511425" algn="l"/>
                <a:tab pos="2960688" algn="l"/>
                <a:tab pos="3409950" algn="l"/>
                <a:tab pos="3859212" algn="l"/>
                <a:tab pos="4308475" algn="l"/>
                <a:tab pos="4757738" algn="l"/>
                <a:tab pos="5207000" algn="l"/>
                <a:tab pos="5656262" algn="l"/>
                <a:tab pos="6105525" algn="l"/>
                <a:tab pos="6554788" algn="l"/>
                <a:tab pos="7004050" algn="l"/>
                <a:tab pos="7453312" algn="l"/>
                <a:tab pos="7902575" algn="l"/>
                <a:tab pos="8351838" algn="l"/>
                <a:tab pos="8801100" algn="l"/>
                <a:tab pos="9250362" algn="l"/>
              </a:tabLst>
            </a:pPr>
            <a:r>
              <a:rPr lang="en-US" altLang="en-US" sz="1600" dirty="0">
                <a:solidFill>
                  <a:schemeClr val="tx1"/>
                </a:solidFill>
                <a:latin typeface="+mj-lt"/>
                <a:ea typeface="+mj-ea"/>
              </a:rPr>
              <a:t>This form stipulates that there can be no interdependencies among non-key characteristics, and all non-key attributes of a table must be functionally dependent on a candidate key.</a:t>
            </a:r>
          </a:p>
          <a:p>
            <a:pPr marL="609600" lvl="0" indent="-606425" defTabSz="457200">
              <a:lnSpc>
                <a:spcPct val="90000"/>
              </a:lnSpc>
              <a:spcBef>
                <a:spcPts val="1000"/>
              </a:spcBef>
              <a:spcAft>
                <a:spcPts val="0"/>
              </a:spcAft>
              <a:buClr>
                <a:schemeClr val="bg2">
                  <a:lumMod val="40000"/>
                  <a:lumOff val="60000"/>
                </a:schemeClr>
              </a:buClr>
              <a:buSzPct val="80000"/>
              <a:buFont typeface="Wingdings 3" charset="2"/>
              <a:buChar char=""/>
              <a:tabLst>
                <a:tab pos="609600" algn="l"/>
                <a:tab pos="714375" algn="l"/>
                <a:tab pos="1163638" algn="l"/>
                <a:tab pos="1612900" algn="l"/>
                <a:tab pos="2062162" algn="l"/>
                <a:tab pos="2511425" algn="l"/>
                <a:tab pos="2960688" algn="l"/>
                <a:tab pos="3409950" algn="l"/>
                <a:tab pos="3859212" algn="l"/>
                <a:tab pos="4308475" algn="l"/>
                <a:tab pos="4757738" algn="l"/>
                <a:tab pos="5207000" algn="l"/>
                <a:tab pos="5656262" algn="l"/>
                <a:tab pos="6105525" algn="l"/>
                <a:tab pos="6554788" algn="l"/>
                <a:tab pos="7004050" algn="l"/>
                <a:tab pos="7453312" algn="l"/>
                <a:tab pos="7902575" algn="l"/>
                <a:tab pos="8351838" algn="l"/>
                <a:tab pos="8801100" algn="l"/>
                <a:tab pos="9250362" algn="l"/>
              </a:tabLst>
            </a:pPr>
            <a:endParaRPr lang="en-US" altLang="en-US" sz="1500">
              <a:solidFill>
                <a:schemeClr val="tx1"/>
              </a:solidFill>
              <a:latin typeface="+mj-lt"/>
              <a:ea typeface="+mj-ea"/>
            </a:endParaRPr>
          </a:p>
        </p:txBody>
      </p:sp>
      <p:sp>
        <p:nvSpPr>
          <p:cNvPr id="9219" name="Date Placeholder 3"/>
          <p:cNvSpPr>
            <a:spLocks noGrp="1"/>
          </p:cNvSpPr>
          <p:nvPr>
            <p:ph type="dt" sz="half" idx="10"/>
          </p:nvPr>
        </p:nvSpPr>
        <p:spPr>
          <a:xfrm>
            <a:off x="9254068" y="6355080"/>
            <a:ext cx="2290232" cy="304799"/>
          </a:xfrm>
        </p:spPr>
        <p:txBody>
          <a:bodyPr vert="horz" lIns="91440" tIns="45720" rIns="91440" bIns="45720" rtlCol="0" anchor="t">
            <a:normAutofit/>
          </a:bodyPr>
          <a:lstStyle/>
          <a:p>
            <a:pPr lvl="0" indent="0" algn="r" defTabSz="457200">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US" altLang="en-US" sz="1100" b="0" i="0" kern="1200">
              <a:solidFill>
                <a:schemeClr val="tx1">
                  <a:alpha val="60000"/>
                </a:schemeClr>
              </a:solidFill>
              <a:latin typeface="+mn-lt"/>
              <a:ea typeface="+mn-ea"/>
              <a:cs typeface="+mn-cs"/>
            </a:endParaRPr>
          </a:p>
        </p:txBody>
      </p:sp>
      <p:sp>
        <p:nvSpPr>
          <p:cNvPr id="3" name="Arrow: Right 2">
            <a:extLst>
              <a:ext uri="{FF2B5EF4-FFF2-40B4-BE49-F238E27FC236}">
                <a16:creationId xmlns:a16="http://schemas.microsoft.com/office/drawing/2014/main" id="{D5DAF98E-1E74-E91D-27A0-64110C121939}"/>
              </a:ext>
            </a:extLst>
          </p:cNvPr>
          <p:cNvSpPr/>
          <p:nvPr/>
        </p:nvSpPr>
        <p:spPr>
          <a:xfrm>
            <a:off x="3779057" y="4365403"/>
            <a:ext cx="115019" cy="1437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91A3D7CF-C90E-E9BD-12C8-85C5F7DB77BB}"/>
              </a:ext>
            </a:extLst>
          </p:cNvPr>
          <p:cNvSpPr/>
          <p:nvPr/>
        </p:nvSpPr>
        <p:spPr>
          <a:xfrm>
            <a:off x="4684830" y="4437289"/>
            <a:ext cx="115019" cy="1437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dissolv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1290" name="Rectangle 11289">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266" name="Rectangle 2"/>
          <p:cNvSpPr/>
          <p:nvPr/>
        </p:nvSpPr>
        <p:spPr>
          <a:xfrm>
            <a:off x="648930" y="629266"/>
            <a:ext cx="6188190" cy="1622321"/>
          </a:xfrm>
          <a:prstGeom prst="rect">
            <a:avLst/>
          </a:prstGeom>
        </p:spPr>
        <p:txBody>
          <a:bodyPr vert="horz" lIns="91440" tIns="45720" rIns="91440" bIns="45720" rtlCol="0" anchor="t" anchorCtr="0">
            <a:normAutofit/>
          </a:bodyPr>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defTabSz="457200">
              <a:spcAft>
                <a:spcPts val="600"/>
              </a:spcAft>
              <a:buClrTx/>
              <a:buSzTx/>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r>
              <a:rPr lang="en-US" altLang="en-US" sz="4200">
                <a:solidFill>
                  <a:srgbClr val="EBEBEB"/>
                </a:solidFill>
                <a:latin typeface="+mj-lt"/>
                <a:ea typeface="+mj-ea"/>
                <a:cs typeface="+mj-cs"/>
              </a:rPr>
              <a:t>Fourth Normal Form  (4NF) </a:t>
            </a:r>
          </a:p>
        </p:txBody>
      </p:sp>
      <p:sp>
        <p:nvSpPr>
          <p:cNvPr id="11291" name="NotDefined 1"/>
          <p:cNvSpPr>
            <a:spLocks noGrp="1"/>
          </p:cNvSpPr>
          <p:nvPr>
            <p:ph idx="1"/>
          </p:nvPr>
        </p:nvSpPr>
        <p:spPr>
          <a:xfrm>
            <a:off x="648930" y="2438400"/>
            <a:ext cx="6188189" cy="3785419"/>
          </a:xfrm>
        </p:spPr>
        <p:txBody>
          <a:bodyPr vert="horz" lIns="91440" tIns="45720" rIns="91440" bIns="45720" rtlCol="0" anchor="t" anchorCtr="0">
            <a:normAutofit/>
          </a:bodyPr>
          <a:lstStyle>
            <a:lvl1pPr marL="342900" indent="-342900" algn="l" defTabSz="449262" rtl="0" eaLnBrk="1" fontAlgn="base" hangingPunct="1">
              <a:lnSpc>
                <a:spcPct val="100000"/>
              </a:lnSpc>
              <a:spcBef>
                <a:spcPts val="800"/>
              </a:spcBef>
              <a:spcAft>
                <a:spcPct val="0"/>
              </a:spcAft>
              <a:buClr>
                <a:srgbClr val="000000"/>
              </a:buClr>
              <a:buSzTx/>
              <a:buFont typeface="Times New Roman" pitchFamily="16" charset="0"/>
              <a:buNone/>
              <a:defRPr kumimoji="0" lang="en-GB" altLang="en-US" sz="32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ts val="700"/>
              </a:spcBef>
              <a:spcAft>
                <a:spcPct val="0"/>
              </a:spcAft>
              <a:buClr>
                <a:srgbClr val="000000"/>
              </a:buClr>
              <a:buSzTx/>
              <a:buFont typeface="Times New Roman" pitchFamily="16" charset="0"/>
              <a:buNone/>
              <a:defRPr kumimoji="0" lang="en-GB" altLang="en-US" sz="28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ts val="60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ts val="500"/>
              </a:spcBef>
              <a:spcAft>
                <a:spcPct val="0"/>
              </a:spcAft>
              <a:buClr>
                <a:srgbClr val="000000"/>
              </a:buClr>
              <a:buSzTx/>
              <a:buFont typeface="Times New Roman" pitchFamily="16" charset="0"/>
              <a:buNone/>
              <a:defRPr kumimoji="0" lang="en-GB" altLang="en-US" sz="20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ts val="500"/>
              </a:spcBef>
              <a:spcAft>
                <a:spcPct val="0"/>
              </a:spcAft>
              <a:buClr>
                <a:srgbClr val="000000"/>
              </a:buClr>
              <a:buSzTx/>
              <a:buFont typeface="Times New Roman" pitchFamily="16" charset="0"/>
              <a:buNone/>
              <a:defRPr kumimoji="0" lang="en-GB" altLang="en-US" sz="2000" b="0" i="0" u="none" baseline="0">
                <a:solidFill>
                  <a:srgbClr val="000000"/>
                </a:solidFill>
                <a:effectLst/>
                <a:latin typeface="Times New Roman" pitchFamily="16" charset="0"/>
                <a:ea typeface="Microsoft YaHei" charset="0"/>
              </a:defRPr>
            </a:lvl5pPr>
          </a:lstStyle>
          <a:p>
            <a:pPr marL="606425" indent="-606425" defTabSz="457200">
              <a:lnSpc>
                <a:spcPct val="90000"/>
              </a:lnSpc>
              <a:spcBef>
                <a:spcPts val="1000"/>
              </a:spcBef>
              <a:spcAft>
                <a:spcPts val="0"/>
              </a:spcAft>
              <a:buClr>
                <a:schemeClr val="bg2">
                  <a:lumMod val="40000"/>
                  <a:lumOff val="60000"/>
                </a:schemeClr>
              </a:buClr>
              <a:buSzPct val="80000"/>
              <a:buFont typeface="Wingdings 3" charset="2"/>
              <a:buChar char=""/>
              <a:tabLst>
                <a:tab pos="606425" algn="l"/>
                <a:tab pos="711200" algn="l"/>
                <a:tab pos="1160462" algn="l"/>
                <a:tab pos="1609725" algn="l"/>
                <a:tab pos="2058988" algn="l"/>
                <a:tab pos="2508250" algn="l"/>
                <a:tab pos="2957512" algn="l"/>
                <a:tab pos="3406775" algn="l"/>
                <a:tab pos="3856038" algn="l"/>
                <a:tab pos="4305300" algn="l"/>
                <a:tab pos="4754562" algn="l"/>
                <a:tab pos="5203825" algn="l"/>
                <a:tab pos="5653088" algn="l"/>
                <a:tab pos="6102350" algn="l"/>
                <a:tab pos="6551612" algn="l"/>
                <a:tab pos="7000875" algn="l"/>
                <a:tab pos="7450138" algn="l"/>
                <a:tab pos="7899400" algn="l"/>
                <a:tab pos="8348662" algn="l"/>
                <a:tab pos="8797925" algn="l"/>
                <a:tab pos="9247188" algn="l"/>
              </a:tabLst>
            </a:pPr>
            <a:r>
              <a:rPr lang="en-US" altLang="en-US" sz="1600" dirty="0">
                <a:solidFill>
                  <a:srgbClr val="FFFFFF"/>
                </a:solidFill>
                <a:latin typeface="+mj-lt"/>
                <a:ea typeface="+mj-ea"/>
              </a:rPr>
              <a:t>Fourth normal form eliminates independent many-to-one relationships between columns. </a:t>
            </a:r>
          </a:p>
          <a:p>
            <a:pPr marL="606425" indent="-606425" defTabSz="457200">
              <a:lnSpc>
                <a:spcPct val="90000"/>
              </a:lnSpc>
              <a:spcBef>
                <a:spcPts val="1000"/>
              </a:spcBef>
              <a:spcAft>
                <a:spcPts val="0"/>
              </a:spcAft>
              <a:buClr>
                <a:schemeClr val="bg2">
                  <a:lumMod val="40000"/>
                  <a:lumOff val="60000"/>
                </a:schemeClr>
              </a:buClr>
              <a:buSzPct val="80000"/>
              <a:buFont typeface="Wingdings 3" charset="2"/>
              <a:buChar char=""/>
              <a:tabLst>
                <a:tab pos="606425" algn="l"/>
                <a:tab pos="711200" algn="l"/>
                <a:tab pos="1160462" algn="l"/>
                <a:tab pos="1609725" algn="l"/>
                <a:tab pos="2058988" algn="l"/>
                <a:tab pos="2508250" algn="l"/>
                <a:tab pos="2957512" algn="l"/>
                <a:tab pos="3406775" algn="l"/>
                <a:tab pos="3856038" algn="l"/>
                <a:tab pos="4305300" algn="l"/>
                <a:tab pos="4754562" algn="l"/>
                <a:tab pos="5203825" algn="l"/>
                <a:tab pos="5653088" algn="l"/>
                <a:tab pos="6102350" algn="l"/>
                <a:tab pos="6551612" algn="l"/>
                <a:tab pos="7000875" algn="l"/>
                <a:tab pos="7450138" algn="l"/>
                <a:tab pos="7899400" algn="l"/>
                <a:tab pos="8348662" algn="l"/>
                <a:tab pos="8797925" algn="l"/>
                <a:tab pos="9247188" algn="l"/>
              </a:tabLst>
            </a:pPr>
            <a:r>
              <a:rPr lang="en-US" altLang="en-US" sz="1600" dirty="0">
                <a:solidFill>
                  <a:srgbClr val="FFFFFF"/>
                </a:solidFill>
                <a:latin typeface="+mj-lt"/>
                <a:ea typeface="+mj-ea"/>
              </a:rPr>
              <a:t>To be in Fourth Normal Form, </a:t>
            </a:r>
          </a:p>
          <a:p>
            <a:pPr marL="1096645" lvl="1" indent="-530225" defTabSz="457200">
              <a:lnSpc>
                <a:spcPct val="90000"/>
              </a:lnSpc>
              <a:spcBef>
                <a:spcPts val="1000"/>
              </a:spcBef>
              <a:spcAft>
                <a:spcPts val="0"/>
              </a:spcAft>
              <a:buClr>
                <a:schemeClr val="bg2">
                  <a:lumMod val="40000"/>
                  <a:lumOff val="60000"/>
                </a:schemeClr>
              </a:buClr>
              <a:buSzPct val="80000"/>
              <a:buFont typeface="Wingdings 3" charset="2"/>
              <a:buChar char=""/>
              <a:tabLst>
                <a:tab pos="606425" algn="l"/>
                <a:tab pos="711200" algn="l"/>
                <a:tab pos="1160462" algn="l"/>
                <a:tab pos="1609725" algn="l"/>
                <a:tab pos="2058988" algn="l"/>
                <a:tab pos="2508250" algn="l"/>
                <a:tab pos="2957512" algn="l"/>
                <a:tab pos="3406775" algn="l"/>
                <a:tab pos="3856038" algn="l"/>
                <a:tab pos="4305300" algn="l"/>
                <a:tab pos="4754562" algn="l"/>
                <a:tab pos="5203825" algn="l"/>
                <a:tab pos="5653088" algn="l"/>
                <a:tab pos="6102350" algn="l"/>
                <a:tab pos="6551612" algn="l"/>
                <a:tab pos="7000875" algn="l"/>
                <a:tab pos="7450138" algn="l"/>
                <a:tab pos="7899400" algn="l"/>
                <a:tab pos="8348662" algn="l"/>
                <a:tab pos="8797925" algn="l"/>
                <a:tab pos="9247188" algn="l"/>
              </a:tabLst>
            </a:pPr>
            <a:r>
              <a:rPr lang="en-US" altLang="en-US" sz="1600" dirty="0">
                <a:solidFill>
                  <a:srgbClr val="FFFFFF"/>
                </a:solidFill>
                <a:latin typeface="+mj-lt"/>
                <a:ea typeface="+mj-ea"/>
              </a:rPr>
              <a:t>a relation must first be in Boyce-Codd Normal Form. </a:t>
            </a:r>
          </a:p>
          <a:p>
            <a:pPr marL="1096645" lvl="1" indent="-530225" defTabSz="457200">
              <a:lnSpc>
                <a:spcPct val="90000"/>
              </a:lnSpc>
              <a:spcBef>
                <a:spcPts val="1000"/>
              </a:spcBef>
              <a:spcAft>
                <a:spcPts val="0"/>
              </a:spcAft>
              <a:buClr>
                <a:schemeClr val="bg2">
                  <a:lumMod val="40000"/>
                  <a:lumOff val="60000"/>
                </a:schemeClr>
              </a:buClr>
              <a:buSzPct val="80000"/>
              <a:buFont typeface="Wingdings 3" charset="2"/>
              <a:buChar char=""/>
              <a:tabLst>
                <a:tab pos="606425" algn="l"/>
                <a:tab pos="711200" algn="l"/>
                <a:tab pos="1160462" algn="l"/>
                <a:tab pos="1609725" algn="l"/>
                <a:tab pos="2058988" algn="l"/>
                <a:tab pos="2508250" algn="l"/>
                <a:tab pos="2957512" algn="l"/>
                <a:tab pos="3406775" algn="l"/>
                <a:tab pos="3856038" algn="l"/>
                <a:tab pos="4305300" algn="l"/>
                <a:tab pos="4754562" algn="l"/>
                <a:tab pos="5203825" algn="l"/>
                <a:tab pos="5653088" algn="l"/>
                <a:tab pos="6102350" algn="l"/>
                <a:tab pos="6551612" algn="l"/>
                <a:tab pos="7000875" algn="l"/>
                <a:tab pos="7450138" algn="l"/>
                <a:tab pos="7899400" algn="l"/>
                <a:tab pos="8348662" algn="l"/>
                <a:tab pos="8797925" algn="l"/>
                <a:tab pos="9247188" algn="l"/>
              </a:tabLst>
            </a:pPr>
            <a:r>
              <a:rPr lang="en-US" altLang="en-US" sz="1600" dirty="0">
                <a:solidFill>
                  <a:srgbClr val="FFFFFF"/>
                </a:solidFill>
                <a:latin typeface="+mj-lt"/>
                <a:ea typeface="+mj-ea"/>
              </a:rPr>
              <a:t>a given relation may not contain more than one multi-valued attribute.</a:t>
            </a:r>
          </a:p>
          <a:p>
            <a:pPr marL="609600" lvl="0" indent="-606425" defTabSz="457200">
              <a:lnSpc>
                <a:spcPct val="90000"/>
              </a:lnSpc>
              <a:spcBef>
                <a:spcPts val="1000"/>
              </a:spcBef>
              <a:spcAft>
                <a:spcPts val="0"/>
              </a:spcAft>
              <a:buClr>
                <a:schemeClr val="bg2">
                  <a:lumMod val="40000"/>
                  <a:lumOff val="60000"/>
                </a:schemeClr>
              </a:buClr>
              <a:buSzPct val="80000"/>
              <a:buFont typeface="Wingdings 3" charset="2"/>
              <a:buChar char=""/>
              <a:tabLst>
                <a:tab pos="606425" algn="l"/>
                <a:tab pos="711200" algn="l"/>
                <a:tab pos="1160462" algn="l"/>
                <a:tab pos="1609725" algn="l"/>
                <a:tab pos="2058988" algn="l"/>
                <a:tab pos="2508250" algn="l"/>
                <a:tab pos="2957512" algn="l"/>
                <a:tab pos="3406775" algn="l"/>
                <a:tab pos="3856038" algn="l"/>
                <a:tab pos="4305300" algn="l"/>
                <a:tab pos="4754562" algn="l"/>
                <a:tab pos="5203825" algn="l"/>
                <a:tab pos="5653088" algn="l"/>
                <a:tab pos="6102350" algn="l"/>
                <a:tab pos="6551612" algn="l"/>
                <a:tab pos="7000875" algn="l"/>
                <a:tab pos="7450138" algn="l"/>
                <a:tab pos="7899400" algn="l"/>
                <a:tab pos="8348662" algn="l"/>
                <a:tab pos="8797925" algn="l"/>
                <a:tab pos="9247188" algn="l"/>
              </a:tabLst>
            </a:pPr>
            <a:endParaRPr lang="en-US" altLang="en-US" sz="1000">
              <a:solidFill>
                <a:srgbClr val="FFFFFF"/>
              </a:solidFill>
              <a:latin typeface="+mj-lt"/>
              <a:ea typeface="+mj-ea"/>
            </a:endParaRPr>
          </a:p>
          <a:p>
            <a:pPr marL="609600" lvl="0" indent="-606425" defTabSz="457200">
              <a:lnSpc>
                <a:spcPct val="90000"/>
              </a:lnSpc>
              <a:spcBef>
                <a:spcPts val="1000"/>
              </a:spcBef>
              <a:spcAft>
                <a:spcPts val="0"/>
              </a:spcAft>
              <a:buClr>
                <a:schemeClr val="bg2">
                  <a:lumMod val="40000"/>
                  <a:lumOff val="60000"/>
                </a:schemeClr>
              </a:buClr>
              <a:buSzPct val="80000"/>
              <a:buFont typeface="Wingdings 3" charset="2"/>
              <a:buChar char=""/>
              <a:tabLst>
                <a:tab pos="606425" algn="l"/>
                <a:tab pos="711200" algn="l"/>
                <a:tab pos="1160462" algn="l"/>
                <a:tab pos="1609725" algn="l"/>
                <a:tab pos="2058988" algn="l"/>
                <a:tab pos="2508250" algn="l"/>
                <a:tab pos="2957512" algn="l"/>
                <a:tab pos="3406775" algn="l"/>
                <a:tab pos="3856038" algn="l"/>
                <a:tab pos="4305300" algn="l"/>
                <a:tab pos="4754562" algn="l"/>
                <a:tab pos="5203825" algn="l"/>
                <a:tab pos="5653088" algn="l"/>
                <a:tab pos="6102350" algn="l"/>
                <a:tab pos="6551612" algn="l"/>
                <a:tab pos="7000875" algn="l"/>
                <a:tab pos="7450138" algn="l"/>
                <a:tab pos="7899400" algn="l"/>
                <a:tab pos="8348662" algn="l"/>
                <a:tab pos="8797925" algn="l"/>
                <a:tab pos="9247188" algn="l"/>
              </a:tabLst>
            </a:pPr>
            <a:endParaRPr lang="en-US" altLang="en-US" sz="1000">
              <a:solidFill>
                <a:srgbClr val="FFFFFF"/>
              </a:solidFill>
              <a:latin typeface="+mj-lt"/>
              <a:ea typeface="+mj-ea"/>
            </a:endParaRPr>
          </a:p>
          <a:p>
            <a:pPr marL="607695" lvl="0" indent="-606425" defTabSz="457200">
              <a:lnSpc>
                <a:spcPct val="90000"/>
              </a:lnSpc>
              <a:spcBef>
                <a:spcPts val="1000"/>
              </a:spcBef>
              <a:spcAft>
                <a:spcPts val="0"/>
              </a:spcAft>
              <a:buClr>
                <a:schemeClr val="bg2">
                  <a:lumMod val="40000"/>
                  <a:lumOff val="60000"/>
                </a:schemeClr>
              </a:buClr>
              <a:buSzPct val="80000"/>
              <a:buFont typeface="Wingdings 3" charset="2"/>
              <a:buChar char=""/>
              <a:tabLst>
                <a:tab pos="606425" algn="l"/>
                <a:tab pos="711200" algn="l"/>
                <a:tab pos="1160462" algn="l"/>
                <a:tab pos="1609725" algn="l"/>
                <a:tab pos="2058988" algn="l"/>
                <a:tab pos="2508250" algn="l"/>
                <a:tab pos="2957512" algn="l"/>
                <a:tab pos="3406775" algn="l"/>
                <a:tab pos="3856038" algn="l"/>
                <a:tab pos="4305300" algn="l"/>
                <a:tab pos="4754562" algn="l"/>
                <a:tab pos="5203825" algn="l"/>
                <a:tab pos="5653088" algn="l"/>
                <a:tab pos="6102350" algn="l"/>
                <a:tab pos="6551612" algn="l"/>
                <a:tab pos="7000875" algn="l"/>
                <a:tab pos="7450138" algn="l"/>
                <a:tab pos="7899400" algn="l"/>
                <a:tab pos="8348662" algn="l"/>
                <a:tab pos="8797925" algn="l"/>
                <a:tab pos="9247188" algn="l"/>
              </a:tabLst>
            </a:pPr>
            <a:endParaRPr lang="en-US" altLang="en-US" sz="1000">
              <a:solidFill>
                <a:srgbClr val="FFFFFF"/>
              </a:solidFill>
              <a:latin typeface="+mj-lt"/>
              <a:ea typeface="+mj-ea"/>
            </a:endParaRPr>
          </a:p>
          <a:p>
            <a:pPr marL="609600" lvl="0" indent="-606425" defTabSz="457200">
              <a:lnSpc>
                <a:spcPct val="90000"/>
              </a:lnSpc>
              <a:spcBef>
                <a:spcPts val="1000"/>
              </a:spcBef>
              <a:spcAft>
                <a:spcPts val="0"/>
              </a:spcAft>
              <a:buClr>
                <a:schemeClr val="bg2">
                  <a:lumMod val="40000"/>
                  <a:lumOff val="60000"/>
                </a:schemeClr>
              </a:buClr>
              <a:buSzPct val="80000"/>
              <a:buFont typeface="Wingdings 3" charset="2"/>
              <a:buChar char=""/>
              <a:tabLst>
                <a:tab pos="606425" algn="l"/>
                <a:tab pos="711200" algn="l"/>
                <a:tab pos="1160462" algn="l"/>
                <a:tab pos="1609725" algn="l"/>
                <a:tab pos="2058988" algn="l"/>
                <a:tab pos="2508250" algn="l"/>
                <a:tab pos="2957512" algn="l"/>
                <a:tab pos="3406775" algn="l"/>
                <a:tab pos="3856038" algn="l"/>
                <a:tab pos="4305300" algn="l"/>
                <a:tab pos="4754562" algn="l"/>
                <a:tab pos="5203825" algn="l"/>
                <a:tab pos="5653088" algn="l"/>
                <a:tab pos="6102350" algn="l"/>
                <a:tab pos="6551612" algn="l"/>
                <a:tab pos="7000875" algn="l"/>
                <a:tab pos="7450138" algn="l"/>
                <a:tab pos="7899400" algn="l"/>
                <a:tab pos="8348662" algn="l"/>
                <a:tab pos="8797925" algn="l"/>
                <a:tab pos="9247188" algn="l"/>
              </a:tabLst>
            </a:pPr>
            <a:endParaRPr lang="en-US" altLang="en-US" sz="1000">
              <a:solidFill>
                <a:srgbClr val="FFFFFF"/>
              </a:solidFill>
              <a:latin typeface="+mj-lt"/>
              <a:ea typeface="+mj-ea"/>
            </a:endParaRPr>
          </a:p>
          <a:p>
            <a:pPr marL="609600" lvl="0" indent="-606425" defTabSz="457200">
              <a:lnSpc>
                <a:spcPct val="90000"/>
              </a:lnSpc>
              <a:spcBef>
                <a:spcPts val="1000"/>
              </a:spcBef>
              <a:spcAft>
                <a:spcPts val="0"/>
              </a:spcAft>
              <a:buClr>
                <a:schemeClr val="bg2">
                  <a:lumMod val="40000"/>
                  <a:lumOff val="60000"/>
                </a:schemeClr>
              </a:buClr>
              <a:buSzPct val="80000"/>
              <a:buFont typeface="Wingdings 3" charset="2"/>
              <a:buChar char=""/>
              <a:tabLst>
                <a:tab pos="606425" algn="l"/>
                <a:tab pos="711200" algn="l"/>
                <a:tab pos="1160462" algn="l"/>
                <a:tab pos="1609725" algn="l"/>
                <a:tab pos="2058988" algn="l"/>
                <a:tab pos="2508250" algn="l"/>
                <a:tab pos="2957512" algn="l"/>
                <a:tab pos="3406775" algn="l"/>
                <a:tab pos="3856038" algn="l"/>
                <a:tab pos="4305300" algn="l"/>
                <a:tab pos="4754562" algn="l"/>
                <a:tab pos="5203825" algn="l"/>
                <a:tab pos="5653088" algn="l"/>
                <a:tab pos="6102350" algn="l"/>
                <a:tab pos="6551612" algn="l"/>
                <a:tab pos="7000875" algn="l"/>
                <a:tab pos="7450138" algn="l"/>
                <a:tab pos="7899400" algn="l"/>
                <a:tab pos="8348662" algn="l"/>
                <a:tab pos="8797925" algn="l"/>
                <a:tab pos="9247188" algn="l"/>
              </a:tabLst>
            </a:pPr>
            <a:endParaRPr lang="en-US" altLang="en-US" sz="1000">
              <a:solidFill>
                <a:srgbClr val="FFFFFF"/>
              </a:solidFill>
              <a:latin typeface="+mj-lt"/>
              <a:ea typeface="+mj-ea"/>
            </a:endParaRPr>
          </a:p>
        </p:txBody>
      </p:sp>
      <p:sp>
        <p:nvSpPr>
          <p:cNvPr id="11292"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1268" name="Date Placeholder 3"/>
          <p:cNvSpPr>
            <a:spLocks noGrp="1"/>
          </p:cNvSpPr>
          <p:nvPr>
            <p:ph type="dt" sz="half" idx="10"/>
          </p:nvPr>
        </p:nvSpPr>
        <p:spPr>
          <a:xfrm>
            <a:off x="4846917" y="6355080"/>
            <a:ext cx="1990201" cy="304799"/>
          </a:xfrm>
        </p:spPr>
        <p:txBody>
          <a:bodyPr vert="horz" lIns="91440" tIns="45720" rIns="91440" bIns="45720" rtlCol="0" anchor="t">
            <a:normAutofit/>
          </a:bodyPr>
          <a:lstStyle/>
          <a:p>
            <a:pPr lvl="0" indent="0" algn="r">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US" altLang="en-US">
              <a:solidFill>
                <a:schemeClr val="tx1">
                  <a:alpha val="60000"/>
                </a:schemeClr>
              </a:solidFill>
            </a:endParaRPr>
          </a:p>
        </p:txBody>
      </p:sp>
      <p:pic>
        <p:nvPicPr>
          <p:cNvPr id="11293" name="Picture 11292" descr="A hand holding a pen and shading circles on a sheet">
            <a:extLst>
              <a:ext uri="{FF2B5EF4-FFF2-40B4-BE49-F238E27FC236}">
                <a16:creationId xmlns:a16="http://schemas.microsoft.com/office/drawing/2014/main" id="{17576350-A70A-8165-B983-469C73D6E59A}"/>
              </a:ext>
            </a:extLst>
          </p:cNvPr>
          <p:cNvPicPr>
            <a:picLocks noChangeAspect="1"/>
          </p:cNvPicPr>
          <p:nvPr/>
        </p:nvPicPr>
        <p:blipFill rotWithShape="1">
          <a:blip r:embed="rId4"/>
          <a:srcRect l="34731" r="23041"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
        <p:nvSpPr>
          <p:cNvPr id="11267" name="Rectangle 3"/>
          <p:cNvSpPr/>
          <p:nvPr/>
        </p:nvSpPr>
        <p:spPr>
          <a:xfrm>
            <a:off x="1588" y="1189038"/>
            <a:ext cx="9144000" cy="540790"/>
          </a:xfrm>
          <a:prstGeom prst="rect">
            <a:avLst/>
          </a:prstGeom>
          <a:noFill/>
          <a:ln cap="flat">
            <a:noFill/>
            <a:round/>
          </a:ln>
          <a:effectLst/>
        </p:spPr>
        <p:txBody>
          <a:bodyPr wrap="square" lIns="90000" tIns="46800" rIns="90000" bIns="46800" anchor="t" anchorCtr="0">
            <a:spAutoFit/>
          </a:bodyPr>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rtl="0" eaLnBrk="1" hangingPunct="1">
              <a:spcAft>
                <a:spcPts val="600"/>
              </a:spcAft>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r>
              <a:rPr lang="en-US" altLang="en-US" sz="1200">
                <a:latin typeface="Arial Unicode MS" pitchFamily="32" charset="0"/>
                <a:ea typeface="Arial Unicode MS" pitchFamily="32" charset="0"/>
              </a:rPr>
              <a:t> </a:t>
            </a:r>
          </a:p>
          <a:p>
            <a:pPr marL="0" lvl="0" indent="0" rtl="0" eaLnBrk="0" hangingPunct="0">
              <a:spcAft>
                <a:spcPts val="600"/>
              </a:spcAft>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US" altLang="en-US" sz="1200">
              <a:latin typeface="Arial Unicode MS" pitchFamily="32" charset="0"/>
              <a:ea typeface="Arial Unicode MS" pitchFamily="32" charset="0"/>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248" name="Rectangle 1024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25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0252" name="Freeform: Shape 1025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254" name="Rectangle 1025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243" name="Date Placeholder 3"/>
          <p:cNvSpPr>
            <a:spLocks noGrp="1"/>
          </p:cNvSpPr>
          <p:nvPr>
            <p:ph type="dt" sz="half" idx="10"/>
          </p:nvPr>
        </p:nvSpPr>
        <p:spPr>
          <a:xfrm>
            <a:off x="2072902" y="6355080"/>
            <a:ext cx="2103120" cy="304799"/>
          </a:xfrm>
        </p:spPr>
        <p:txBody>
          <a:bodyPr vert="horz" lIns="91440" tIns="45720" rIns="91440" bIns="45720" rtlCol="0" anchor="ctr">
            <a:normAutofit/>
          </a:bodyPr>
          <a:lstStyle/>
          <a:p>
            <a:pPr lvl="0" indent="0" algn="r" defTabSz="457200">
              <a:buClrTx/>
              <a:buSzTx/>
              <a:buFontTx/>
              <a:buNone/>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endParaRPr lang="en-US" altLang="en-US" sz="1100" b="0" i="0" kern="1200">
              <a:solidFill>
                <a:srgbClr val="FFFFFF">
                  <a:alpha val="80000"/>
                </a:srgbClr>
              </a:solidFill>
              <a:latin typeface="+mn-lt"/>
              <a:ea typeface="+mn-ea"/>
              <a:cs typeface="+mn-cs"/>
            </a:endParaRPr>
          </a:p>
        </p:txBody>
      </p:sp>
      <p:sp>
        <p:nvSpPr>
          <p:cNvPr id="10242" name="Rectangle 2"/>
          <p:cNvSpPr/>
          <p:nvPr/>
        </p:nvSpPr>
        <p:spPr>
          <a:xfrm>
            <a:off x="653143" y="1645920"/>
            <a:ext cx="3522879" cy="4470821"/>
          </a:xfrm>
          <a:prstGeom prst="rect">
            <a:avLst/>
          </a:prstGeom>
        </p:spPr>
        <p:txBody>
          <a:bodyPr vert="horz" lIns="91440" tIns="45720" rIns="91440" bIns="45720" rtlCol="0" anchor="t" anchorCtr="0">
            <a:normAutofit/>
          </a:bodyPr>
          <a:lstStyle>
            <a:defPPr>
              <a:defRPr lang="en-GB"/>
            </a:defPPr>
            <a:lvl1pPr marL="0" indent="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ct val="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5pPr>
          </a:lstStyle>
          <a:p>
            <a:pPr marL="0" lvl="0" indent="0" algn="r" defTabSz="457200">
              <a:spcAft>
                <a:spcPts val="600"/>
              </a:spcAft>
              <a:buClrTx/>
              <a:buSzTx/>
              <a:tabLst>
                <a:tab pos="0" algn="l"/>
                <a:tab pos="447675" algn="l"/>
                <a:tab pos="896938" algn="l"/>
                <a:tab pos="1346200" algn="l"/>
                <a:tab pos="1795462" algn="l"/>
                <a:tab pos="2244725" algn="l"/>
                <a:tab pos="2693988" algn="l"/>
                <a:tab pos="3143250" algn="l"/>
                <a:tab pos="3592512" algn="l"/>
                <a:tab pos="4041775" algn="l"/>
                <a:tab pos="4491038" algn="l"/>
                <a:tab pos="4940300" algn="l"/>
                <a:tab pos="5389562" algn="l"/>
                <a:tab pos="5838825" algn="l"/>
                <a:tab pos="6288088" algn="l"/>
                <a:tab pos="6737350" algn="l"/>
                <a:tab pos="7186612" algn="l"/>
                <a:tab pos="7635875" algn="l"/>
                <a:tab pos="8085138" algn="l"/>
                <a:tab pos="8534400" algn="l"/>
                <a:tab pos="8983662" algn="l"/>
              </a:tabLst>
            </a:pPr>
            <a:r>
              <a:rPr lang="en-US" altLang="en-US" sz="4200" b="0" i="0" kern="1200">
                <a:solidFill>
                  <a:srgbClr val="FFFFFF"/>
                </a:solidFill>
                <a:latin typeface="+mj-lt"/>
                <a:ea typeface="+mj-ea"/>
                <a:cs typeface="+mj-cs"/>
              </a:rPr>
              <a:t>Boyce-Codd Normal Form  (BCNF) </a:t>
            </a:r>
          </a:p>
        </p:txBody>
      </p:sp>
      <p:sp>
        <p:nvSpPr>
          <p:cNvPr id="10241" name="NotDefined 1"/>
          <p:cNvSpPr>
            <a:spLocks noGrp="1"/>
          </p:cNvSpPr>
          <p:nvPr>
            <p:ph idx="1"/>
          </p:nvPr>
        </p:nvSpPr>
        <p:spPr>
          <a:xfrm>
            <a:off x="5204109" y="1645920"/>
            <a:ext cx="5919503" cy="4470821"/>
          </a:xfrm>
        </p:spPr>
        <p:txBody>
          <a:bodyPr vert="horz" lIns="91440" tIns="45720" rIns="91440" bIns="45720" rtlCol="0" anchor="t" anchorCtr="0">
            <a:noAutofit/>
          </a:bodyPr>
          <a:lstStyle>
            <a:lvl1pPr marL="342900" indent="-342900" algn="l" defTabSz="449262" rtl="0" eaLnBrk="1" fontAlgn="base" hangingPunct="1">
              <a:lnSpc>
                <a:spcPct val="100000"/>
              </a:lnSpc>
              <a:spcBef>
                <a:spcPts val="800"/>
              </a:spcBef>
              <a:spcAft>
                <a:spcPct val="0"/>
              </a:spcAft>
              <a:buClr>
                <a:srgbClr val="000000"/>
              </a:buClr>
              <a:buSzTx/>
              <a:buFont typeface="Times New Roman" pitchFamily="16" charset="0"/>
              <a:buNone/>
              <a:defRPr kumimoji="0" lang="en-GB" altLang="en-US" sz="3200" b="0" i="0" u="none" baseline="0">
                <a:solidFill>
                  <a:srgbClr val="000000"/>
                </a:solidFill>
                <a:effectLst/>
                <a:latin typeface="Times New Roman" pitchFamily="16" charset="0"/>
                <a:ea typeface="Microsoft YaHei" charset="0"/>
              </a:defRPr>
            </a:lvl1pPr>
            <a:lvl2pPr marL="742950" indent="-285750" algn="l" defTabSz="449262" rtl="0" eaLnBrk="1" fontAlgn="base" hangingPunct="1">
              <a:lnSpc>
                <a:spcPct val="100000"/>
              </a:lnSpc>
              <a:spcBef>
                <a:spcPts val="700"/>
              </a:spcBef>
              <a:spcAft>
                <a:spcPct val="0"/>
              </a:spcAft>
              <a:buClr>
                <a:srgbClr val="000000"/>
              </a:buClr>
              <a:buSzTx/>
              <a:buFont typeface="Times New Roman" pitchFamily="16" charset="0"/>
              <a:buNone/>
              <a:defRPr kumimoji="0" lang="en-GB" altLang="en-US" sz="2800" b="0" i="0" u="none" baseline="0">
                <a:solidFill>
                  <a:srgbClr val="000000"/>
                </a:solidFill>
                <a:effectLst/>
                <a:latin typeface="Times New Roman" pitchFamily="16" charset="0"/>
                <a:ea typeface="Microsoft YaHei" charset="0"/>
              </a:defRPr>
            </a:lvl2pPr>
            <a:lvl3pPr marL="1143000" indent="-228600" algn="l" defTabSz="449262" rtl="0" eaLnBrk="1" fontAlgn="base" hangingPunct="1">
              <a:lnSpc>
                <a:spcPct val="100000"/>
              </a:lnSpc>
              <a:spcBef>
                <a:spcPts val="600"/>
              </a:spcBef>
              <a:spcAft>
                <a:spcPct val="0"/>
              </a:spcAft>
              <a:buClr>
                <a:srgbClr val="000000"/>
              </a:buClr>
              <a:buSzTx/>
              <a:buFont typeface="Times New Roman" pitchFamily="16" charset="0"/>
              <a:buNone/>
              <a:defRPr kumimoji="0" lang="en-GB" altLang="en-US" sz="2400" b="0" i="0" u="none" baseline="0">
                <a:solidFill>
                  <a:srgbClr val="000000"/>
                </a:solidFill>
                <a:effectLst/>
                <a:latin typeface="Times New Roman" pitchFamily="16" charset="0"/>
                <a:ea typeface="Microsoft YaHei" charset="0"/>
              </a:defRPr>
            </a:lvl3pPr>
            <a:lvl4pPr marL="1600200" indent="-228600" algn="l" defTabSz="449262" rtl="0" eaLnBrk="1" fontAlgn="base" hangingPunct="1">
              <a:lnSpc>
                <a:spcPct val="100000"/>
              </a:lnSpc>
              <a:spcBef>
                <a:spcPts val="500"/>
              </a:spcBef>
              <a:spcAft>
                <a:spcPct val="0"/>
              </a:spcAft>
              <a:buClr>
                <a:srgbClr val="000000"/>
              </a:buClr>
              <a:buSzTx/>
              <a:buFont typeface="Times New Roman" pitchFamily="16" charset="0"/>
              <a:buNone/>
              <a:defRPr kumimoji="0" lang="en-GB" altLang="en-US" sz="2000" b="0" i="0" u="none" baseline="0">
                <a:solidFill>
                  <a:srgbClr val="000000"/>
                </a:solidFill>
                <a:effectLst/>
                <a:latin typeface="Times New Roman" pitchFamily="16" charset="0"/>
                <a:ea typeface="Microsoft YaHei" charset="0"/>
              </a:defRPr>
            </a:lvl4pPr>
            <a:lvl5pPr marL="2057400" indent="-228600" algn="l" defTabSz="449262" rtl="0" eaLnBrk="1" fontAlgn="base" hangingPunct="1">
              <a:lnSpc>
                <a:spcPct val="100000"/>
              </a:lnSpc>
              <a:spcBef>
                <a:spcPts val="500"/>
              </a:spcBef>
              <a:spcAft>
                <a:spcPct val="0"/>
              </a:spcAft>
              <a:buClr>
                <a:srgbClr val="000000"/>
              </a:buClr>
              <a:buSzTx/>
              <a:buFont typeface="Times New Roman" pitchFamily="16" charset="0"/>
              <a:buNone/>
              <a:defRPr kumimoji="0" lang="en-GB" altLang="en-US" sz="2000" b="0" i="0" u="none" baseline="0">
                <a:solidFill>
                  <a:srgbClr val="000000"/>
                </a:solidFill>
                <a:effectLst/>
                <a:latin typeface="Times New Roman" pitchFamily="16" charset="0"/>
                <a:ea typeface="Microsoft YaHei" charset="0"/>
              </a:defRPr>
            </a:lvl5pPr>
          </a:lstStyle>
          <a:p>
            <a:pPr marL="606425" lvl="0" indent="-606425" defTabSz="457200">
              <a:lnSpc>
                <a:spcPct val="90000"/>
              </a:lnSpc>
              <a:spcBef>
                <a:spcPts val="1000"/>
              </a:spcBef>
              <a:spcAft>
                <a:spcPts val="0"/>
              </a:spcAft>
              <a:buClr>
                <a:schemeClr val="bg2">
                  <a:lumMod val="40000"/>
                  <a:lumOff val="60000"/>
                </a:schemeClr>
              </a:buClr>
              <a:buSzPct val="80000"/>
              <a:buFont typeface="Wingdings 3" charset="2"/>
              <a:buChar char=""/>
              <a:tabLst>
                <a:tab pos="606425" algn="l"/>
                <a:tab pos="711200" algn="l"/>
                <a:tab pos="1160462" algn="l"/>
                <a:tab pos="1609725" algn="l"/>
                <a:tab pos="2058988" algn="l"/>
                <a:tab pos="2508250" algn="l"/>
                <a:tab pos="2957512" algn="l"/>
                <a:tab pos="3406775" algn="l"/>
                <a:tab pos="3856038" algn="l"/>
                <a:tab pos="4305300" algn="l"/>
                <a:tab pos="4754562" algn="l"/>
                <a:tab pos="5203825" algn="l"/>
                <a:tab pos="5653088" algn="l"/>
                <a:tab pos="6102350" algn="l"/>
                <a:tab pos="6551612" algn="l"/>
                <a:tab pos="7000875" algn="l"/>
                <a:tab pos="7450138" algn="l"/>
                <a:tab pos="7899400" algn="l"/>
                <a:tab pos="8348662" algn="l"/>
                <a:tab pos="8797925" algn="l"/>
                <a:tab pos="9247188" algn="l"/>
              </a:tabLst>
            </a:pPr>
            <a:r>
              <a:rPr lang="en-US" altLang="en-US" sz="1600" dirty="0">
                <a:solidFill>
                  <a:schemeClr val="tx1"/>
                </a:solidFill>
                <a:latin typeface="+mj-lt"/>
                <a:ea typeface="+mj-ea"/>
              </a:rPr>
              <a:t>BCNF does not allow dependencies between attributes that belong to candidate keys.</a:t>
            </a:r>
          </a:p>
          <a:p>
            <a:pPr marL="606425" indent="-606425" defTabSz="457200">
              <a:lnSpc>
                <a:spcPct val="90000"/>
              </a:lnSpc>
              <a:spcBef>
                <a:spcPts val="1000"/>
              </a:spcBef>
              <a:spcAft>
                <a:spcPts val="0"/>
              </a:spcAft>
              <a:buClr>
                <a:schemeClr val="bg2">
                  <a:lumMod val="40000"/>
                  <a:lumOff val="60000"/>
                </a:schemeClr>
              </a:buClr>
              <a:buSzPct val="80000"/>
              <a:buFont typeface="Wingdings 3" charset="2"/>
              <a:buChar char=""/>
              <a:tabLst>
                <a:tab pos="606425" algn="l"/>
                <a:tab pos="711200" algn="l"/>
                <a:tab pos="1160462" algn="l"/>
                <a:tab pos="1609725" algn="l"/>
                <a:tab pos="2058988" algn="l"/>
                <a:tab pos="2508250" algn="l"/>
                <a:tab pos="2957512" algn="l"/>
                <a:tab pos="3406775" algn="l"/>
                <a:tab pos="3856038" algn="l"/>
                <a:tab pos="4305300" algn="l"/>
                <a:tab pos="4754562" algn="l"/>
                <a:tab pos="5203825" algn="l"/>
                <a:tab pos="5653088" algn="l"/>
                <a:tab pos="6102350" algn="l"/>
                <a:tab pos="6551612" algn="l"/>
                <a:tab pos="7000875" algn="l"/>
                <a:tab pos="7450138" algn="l"/>
                <a:tab pos="7899400" algn="l"/>
                <a:tab pos="8348662" algn="l"/>
                <a:tab pos="8797925" algn="l"/>
                <a:tab pos="9247188" algn="l"/>
              </a:tabLst>
            </a:pPr>
            <a:r>
              <a:rPr lang="en-US" altLang="en-US" sz="1600" dirty="0">
                <a:solidFill>
                  <a:schemeClr val="tx1"/>
                </a:solidFill>
                <a:latin typeface="+mj-lt"/>
                <a:ea typeface="+mj-ea"/>
              </a:rPr>
              <a:t>BCNF is a refinement of the third normal form in which it drops the restriction of a non-key attribute from the 3rd normal form. </a:t>
            </a:r>
          </a:p>
          <a:p>
            <a:pPr marL="606425" lvl="0" indent="-606425" defTabSz="457200">
              <a:lnSpc>
                <a:spcPct val="90000"/>
              </a:lnSpc>
              <a:spcBef>
                <a:spcPts val="1000"/>
              </a:spcBef>
              <a:spcAft>
                <a:spcPts val="0"/>
              </a:spcAft>
              <a:buClr>
                <a:schemeClr val="bg2">
                  <a:lumMod val="40000"/>
                  <a:lumOff val="60000"/>
                </a:schemeClr>
              </a:buClr>
              <a:buSzPct val="80000"/>
              <a:buFont typeface="Wingdings 3" charset="2"/>
              <a:buChar char=""/>
              <a:tabLst>
                <a:tab pos="606425" algn="l"/>
                <a:tab pos="711200" algn="l"/>
                <a:tab pos="1160462" algn="l"/>
                <a:tab pos="1609725" algn="l"/>
                <a:tab pos="2058988" algn="l"/>
                <a:tab pos="2508250" algn="l"/>
                <a:tab pos="2957512" algn="l"/>
                <a:tab pos="3406775" algn="l"/>
                <a:tab pos="3856038" algn="l"/>
                <a:tab pos="4305300" algn="l"/>
                <a:tab pos="4754562" algn="l"/>
                <a:tab pos="5203825" algn="l"/>
                <a:tab pos="5653088" algn="l"/>
                <a:tab pos="6102350" algn="l"/>
                <a:tab pos="6551612" algn="l"/>
                <a:tab pos="7000875" algn="l"/>
                <a:tab pos="7450138" algn="l"/>
                <a:tab pos="7899400" algn="l"/>
                <a:tab pos="8348662" algn="l"/>
                <a:tab pos="8797925" algn="l"/>
                <a:tab pos="9247188" algn="l"/>
              </a:tabLst>
            </a:pPr>
            <a:r>
              <a:rPr lang="en-US" altLang="en-US" sz="1600" dirty="0">
                <a:solidFill>
                  <a:schemeClr val="tx1"/>
                </a:solidFill>
                <a:latin typeface="+mj-lt"/>
                <a:ea typeface="+mj-ea"/>
              </a:rPr>
              <a:t>Third normal form and BCNF are not same if the following conditions are true:</a:t>
            </a:r>
          </a:p>
          <a:p>
            <a:pPr marL="1096645" lvl="1" indent="-530225" defTabSz="457200">
              <a:lnSpc>
                <a:spcPct val="90000"/>
              </a:lnSpc>
              <a:spcBef>
                <a:spcPts val="1000"/>
              </a:spcBef>
              <a:spcAft>
                <a:spcPts val="0"/>
              </a:spcAft>
              <a:buClr>
                <a:schemeClr val="bg2">
                  <a:lumMod val="40000"/>
                  <a:lumOff val="60000"/>
                </a:schemeClr>
              </a:buClr>
              <a:buSzPct val="80000"/>
              <a:buFont typeface="Wingdings 3" charset="2"/>
              <a:buChar char=""/>
              <a:tabLst>
                <a:tab pos="606425" algn="l"/>
                <a:tab pos="711200" algn="l"/>
                <a:tab pos="1160462" algn="l"/>
                <a:tab pos="1609725" algn="l"/>
                <a:tab pos="2058988" algn="l"/>
                <a:tab pos="2508250" algn="l"/>
                <a:tab pos="2957512" algn="l"/>
                <a:tab pos="3406775" algn="l"/>
                <a:tab pos="3856038" algn="l"/>
                <a:tab pos="4305300" algn="l"/>
                <a:tab pos="4754562" algn="l"/>
                <a:tab pos="5203825" algn="l"/>
                <a:tab pos="5653088" algn="l"/>
                <a:tab pos="6102350" algn="l"/>
                <a:tab pos="6551612" algn="l"/>
                <a:tab pos="7000875" algn="l"/>
                <a:tab pos="7450138" algn="l"/>
                <a:tab pos="7899400" algn="l"/>
                <a:tab pos="8348662" algn="l"/>
                <a:tab pos="8797925" algn="l"/>
                <a:tab pos="9247188" algn="l"/>
              </a:tabLst>
            </a:pPr>
            <a:r>
              <a:rPr lang="en-US" altLang="en-US" sz="1600" dirty="0">
                <a:solidFill>
                  <a:schemeClr val="tx1"/>
                </a:solidFill>
                <a:latin typeface="+mj-lt"/>
                <a:ea typeface="+mj-ea"/>
              </a:rPr>
              <a:t>The table has two or more candidate keys</a:t>
            </a:r>
          </a:p>
          <a:p>
            <a:pPr marL="1096645" lvl="1" indent="-530225" defTabSz="457200">
              <a:lnSpc>
                <a:spcPct val="90000"/>
              </a:lnSpc>
              <a:spcBef>
                <a:spcPts val="1000"/>
              </a:spcBef>
              <a:spcAft>
                <a:spcPts val="0"/>
              </a:spcAft>
              <a:buClr>
                <a:schemeClr val="bg2">
                  <a:lumMod val="40000"/>
                  <a:lumOff val="60000"/>
                </a:schemeClr>
              </a:buClr>
              <a:buSzPct val="80000"/>
              <a:buFont typeface="Wingdings 3" charset="2"/>
              <a:buChar char=""/>
              <a:tabLst>
                <a:tab pos="606425" algn="l"/>
                <a:tab pos="711200" algn="l"/>
                <a:tab pos="1160462" algn="l"/>
                <a:tab pos="1609725" algn="l"/>
                <a:tab pos="2058988" algn="l"/>
                <a:tab pos="2508250" algn="l"/>
                <a:tab pos="2957512" algn="l"/>
                <a:tab pos="3406775" algn="l"/>
                <a:tab pos="3856038" algn="l"/>
                <a:tab pos="4305300" algn="l"/>
                <a:tab pos="4754562" algn="l"/>
                <a:tab pos="5203825" algn="l"/>
                <a:tab pos="5653088" algn="l"/>
                <a:tab pos="6102350" algn="l"/>
                <a:tab pos="6551612" algn="l"/>
                <a:tab pos="7000875" algn="l"/>
                <a:tab pos="7450138" algn="l"/>
                <a:tab pos="7899400" algn="l"/>
                <a:tab pos="8348662" algn="l"/>
                <a:tab pos="8797925" algn="l"/>
                <a:tab pos="9247188" algn="l"/>
              </a:tabLst>
            </a:pPr>
            <a:r>
              <a:rPr lang="en-US" altLang="en-US" sz="1600" dirty="0">
                <a:solidFill>
                  <a:schemeClr val="tx1"/>
                </a:solidFill>
                <a:latin typeface="+mj-lt"/>
                <a:ea typeface="+mj-ea"/>
              </a:rPr>
              <a:t>At least two of the candidate keys are composed of more than one attribute</a:t>
            </a:r>
          </a:p>
          <a:p>
            <a:pPr marL="1096645" lvl="1" indent="-530225" defTabSz="457200">
              <a:lnSpc>
                <a:spcPct val="90000"/>
              </a:lnSpc>
              <a:spcBef>
                <a:spcPts val="1000"/>
              </a:spcBef>
              <a:spcAft>
                <a:spcPts val="0"/>
              </a:spcAft>
              <a:buClr>
                <a:schemeClr val="bg2">
                  <a:lumMod val="40000"/>
                  <a:lumOff val="60000"/>
                </a:schemeClr>
              </a:buClr>
              <a:buSzPct val="80000"/>
              <a:buFont typeface="Wingdings 3" charset="2"/>
              <a:buChar char=""/>
              <a:tabLst>
                <a:tab pos="606425" algn="l"/>
                <a:tab pos="711200" algn="l"/>
                <a:tab pos="1160462" algn="l"/>
                <a:tab pos="1609725" algn="l"/>
                <a:tab pos="2058988" algn="l"/>
                <a:tab pos="2508250" algn="l"/>
                <a:tab pos="2957512" algn="l"/>
                <a:tab pos="3406775" algn="l"/>
                <a:tab pos="3856038" algn="l"/>
                <a:tab pos="4305300" algn="l"/>
                <a:tab pos="4754562" algn="l"/>
                <a:tab pos="5203825" algn="l"/>
                <a:tab pos="5653088" algn="l"/>
                <a:tab pos="6102350" algn="l"/>
                <a:tab pos="6551612" algn="l"/>
                <a:tab pos="7000875" algn="l"/>
                <a:tab pos="7450138" algn="l"/>
                <a:tab pos="7899400" algn="l"/>
                <a:tab pos="8348662" algn="l"/>
                <a:tab pos="8797925" algn="l"/>
                <a:tab pos="9247188" algn="l"/>
              </a:tabLst>
            </a:pPr>
            <a:r>
              <a:rPr lang="en-US" altLang="en-US" sz="1600" dirty="0">
                <a:solidFill>
                  <a:schemeClr val="tx1"/>
                </a:solidFill>
                <a:latin typeface="+mj-lt"/>
                <a:ea typeface="+mj-ea"/>
              </a:rPr>
              <a:t>The keys are not disjoint i.e. The composite candidate keys share same attributes</a:t>
            </a:r>
          </a:p>
          <a:p>
            <a:pPr marL="825500" lvl="0" indent="-822325" defTabSz="457200">
              <a:lnSpc>
                <a:spcPct val="90000"/>
              </a:lnSpc>
              <a:spcBef>
                <a:spcPts val="1000"/>
              </a:spcBef>
              <a:spcAft>
                <a:spcPts val="0"/>
              </a:spcAft>
              <a:buClr>
                <a:schemeClr val="bg2">
                  <a:lumMod val="40000"/>
                  <a:lumOff val="60000"/>
                </a:schemeClr>
              </a:buClr>
              <a:buSzPct val="80000"/>
              <a:buFont typeface="Wingdings 3" charset="2"/>
              <a:buChar char=""/>
              <a:tabLst>
                <a:tab pos="606425" algn="l"/>
                <a:tab pos="711200" algn="l"/>
                <a:tab pos="1160462" algn="l"/>
                <a:tab pos="1609725" algn="l"/>
                <a:tab pos="2058988" algn="l"/>
                <a:tab pos="2508250" algn="l"/>
                <a:tab pos="2957512" algn="l"/>
                <a:tab pos="3406775" algn="l"/>
                <a:tab pos="3856038" algn="l"/>
                <a:tab pos="4305300" algn="l"/>
                <a:tab pos="4754562" algn="l"/>
                <a:tab pos="5203825" algn="l"/>
                <a:tab pos="5653088" algn="l"/>
                <a:tab pos="6102350" algn="l"/>
                <a:tab pos="6551612" algn="l"/>
                <a:tab pos="7000875" algn="l"/>
                <a:tab pos="7450138" algn="l"/>
                <a:tab pos="7899400" algn="l"/>
                <a:tab pos="8348662" algn="l"/>
                <a:tab pos="8797925" algn="l"/>
                <a:tab pos="9247188" algn="l"/>
              </a:tabLst>
            </a:pPr>
            <a:r>
              <a:rPr lang="en-US" altLang="en-US" sz="1600" dirty="0">
                <a:solidFill>
                  <a:schemeClr val="tx1"/>
                </a:solidFill>
                <a:latin typeface="+mj-lt"/>
                <a:ea typeface="+mj-ea"/>
              </a:rPr>
              <a:t>Boyce-Codd Normal form: A relation is in BCNF if all determinants are candidate keys. Usually, a relation that is in 3NF is in BCNF too.</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dissolv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dissolv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NET" val="6.0.8"/>
  <p:tag name="AS_OS" val="Unix 5.15.0.1036"/>
  <p:tag name="AS_RELEASE_DATE" val="2022.10.14"/>
  <p:tag name="AS_TITLE" val="Aspose.Slides for .NET5"/>
  <p:tag name="AS_VERSION" val="22.1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Application>Microsoft Office PowerPoint</Application>
  <PresentationFormat>Widescreen</PresentationFormat>
  <Paragraphs>172</Paragraphs>
  <Slides>26</Slides>
  <Notes>9</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Ion</vt:lpstr>
      <vt:lpstr>Normalization, Agile Scrum and Views and Store Procedure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Views:-</vt:lpstr>
      <vt:lpstr>Purpose:-</vt:lpstr>
      <vt:lpstr>Stores Procedures:-</vt:lpstr>
      <vt:lpstr>Purpose:-</vt:lpstr>
      <vt:lpstr>Agenda</vt:lpstr>
      <vt:lpstr>Introduction</vt:lpstr>
      <vt:lpstr>Principles of Agile Scrum</vt:lpstr>
      <vt:lpstr>What is Scrum ?</vt:lpstr>
      <vt:lpstr>What is Scrum Framework ?</vt:lpstr>
      <vt:lpstr>Scrum Roles</vt:lpstr>
      <vt:lpstr>Scrum Artifacts</vt:lpstr>
      <vt:lpstr>Scrum Events</vt:lpstr>
      <vt:lpstr>Scrum Metrics</vt:lpstr>
      <vt:lpstr>Tools(Jira)</vt:lpstr>
      <vt:lpstr>Why Jira for Agile Scrum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Views and Store Procedures</dc:title>
  <cp:revision>128</cp:revision>
  <cp:lastPrinted>2023-10-08T16:10:21Z</cp:lastPrinted>
  <dcterms:created xsi:type="dcterms:W3CDTF">2023-10-08T16:10:21Z</dcterms:created>
  <dcterms:modified xsi:type="dcterms:W3CDTF">2023-10-08T17:03:00Z</dcterms:modified>
</cp:coreProperties>
</file>