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351-CFE7-4769-867D-D08B975D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854200"/>
            <a:ext cx="8791575" cy="2387600"/>
          </a:xfrm>
        </p:spPr>
        <p:txBody>
          <a:bodyPr>
            <a:noAutofit/>
          </a:bodyPr>
          <a:lstStyle/>
          <a:p>
            <a:pPr algn="r"/>
            <a:r>
              <a:rPr lang="en-IN" sz="8000" b="1" dirty="0"/>
              <a:t>ATTENDANCE </a:t>
            </a:r>
            <a:br>
              <a:rPr lang="en-IN" sz="8000" b="1" dirty="0"/>
            </a:br>
            <a:r>
              <a:rPr lang="en-IN" sz="8000" b="1" dirty="0"/>
              <a:t>USING </a:t>
            </a:r>
            <a:br>
              <a:rPr lang="en-IN" sz="8000" b="1" dirty="0"/>
            </a:br>
            <a:r>
              <a:rPr lang="en-IN" sz="8000" b="1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00A0-153E-459F-A393-AFED25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00" y="4902605"/>
            <a:ext cx="3752850" cy="914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</a:t>
            </a:r>
          </a:p>
          <a:p>
            <a:r>
              <a:rPr lang="en-IN" b="1" i="1" u="sng" dirty="0">
                <a:solidFill>
                  <a:schemeClr val="tx1"/>
                </a:solidFill>
              </a:rPr>
              <a:t>Rohit raj &amp; Abhishek </a:t>
            </a:r>
            <a:r>
              <a:rPr lang="en-IN" b="1" i="1" u="sng" dirty="0" err="1">
                <a:solidFill>
                  <a:schemeClr val="tx1"/>
                </a:solidFill>
              </a:rPr>
              <a:t>kumar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A4A-4F17-4C38-AD9F-DCC0B24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8" y="-219075"/>
            <a:ext cx="3791883" cy="402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38A6D-7B42-44D4-B51A-6FE10A6F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1"/>
          <a:stretch/>
        </p:blipFill>
        <p:spPr>
          <a:xfrm>
            <a:off x="2062070" y="3810000"/>
            <a:ext cx="4770181" cy="30996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339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B48-59DF-4140-A638-99B1E35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18518"/>
            <a:ext cx="10274413" cy="4915016"/>
          </a:xfrm>
        </p:spPr>
        <p:txBody>
          <a:bodyPr>
            <a:normAutofit/>
          </a:bodyPr>
          <a:lstStyle/>
          <a:p>
            <a:r>
              <a:rPr lang="en-IN" sz="7200" dirty="0"/>
              <a:t>WHAT IS FACE </a:t>
            </a:r>
            <a:br>
              <a:rPr lang="en-IN" sz="7200" dirty="0"/>
            </a:br>
            <a:r>
              <a:rPr lang="en-IN" sz="7200" dirty="0"/>
              <a:t>RECOGNITION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AF116-3A3E-49AF-BD05-BB159744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1772238"/>
            <a:ext cx="5480115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8EAE-05E2-4E91-B01F-62C3B30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1658143"/>
            <a:ext cx="9905999" cy="3541714"/>
          </a:xfrm>
        </p:spPr>
        <p:txBody>
          <a:bodyPr/>
          <a:lstStyle/>
          <a:p>
            <a:r>
              <a:rPr lang="en-IN" dirty="0"/>
              <a:t>Face Recognition is a branch of AI that can uniquely identify a person by analyzing known patterns</a:t>
            </a:r>
          </a:p>
          <a:p>
            <a:r>
              <a:rPr lang="en-IN" dirty="0"/>
              <a:t>It can analyze a picture and recognize the faces in it </a:t>
            </a:r>
          </a:p>
          <a:p>
            <a:r>
              <a:rPr lang="en-IN" dirty="0"/>
              <a:t>Face Recognition technology can be as good or even better than humans in determining whether two photographed images are of the same person.</a:t>
            </a:r>
          </a:p>
        </p:txBody>
      </p:sp>
    </p:spTree>
    <p:extLst>
      <p:ext uri="{BB962C8B-B14F-4D97-AF65-F5344CB8AC3E}">
        <p14:creationId xmlns:p14="http://schemas.microsoft.com/office/powerpoint/2010/main" val="409143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E906B-EADC-43F7-B651-EBBF11FC8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9974" b="65139"/>
          <a:stretch/>
        </p:blipFill>
        <p:spPr>
          <a:xfrm>
            <a:off x="1181100" y="578313"/>
            <a:ext cx="10142777" cy="5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3455-2862-485A-9B0F-BCD19C83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60" y="741198"/>
            <a:ext cx="9905999" cy="5640748"/>
          </a:xfrm>
        </p:spPr>
        <p:txBody>
          <a:bodyPr>
            <a:normAutofit/>
          </a:bodyPr>
          <a:lstStyle/>
          <a:p>
            <a:r>
              <a:rPr lang="en-US" dirty="0"/>
              <a:t>First, your face is captured with a photo or video</a:t>
            </a:r>
          </a:p>
          <a:p>
            <a:r>
              <a:rPr lang="en-US" dirty="0"/>
              <a:t>The software then measures a variety of facial features called landmarks or nodal points on the face</a:t>
            </a:r>
          </a:p>
          <a:p>
            <a:r>
              <a:rPr lang="en-US" dirty="0"/>
              <a:t>These could include the distance between the eyes, the width of the nose, depth of eye sockets, distance from forehead to chin.</a:t>
            </a:r>
          </a:p>
          <a:p>
            <a:r>
              <a:rPr lang="en-US" dirty="0"/>
              <a:t>This information is then converted into a mathematical formula which represents your unique facial signature</a:t>
            </a:r>
          </a:p>
          <a:p>
            <a:r>
              <a:rPr lang="en-US" dirty="0"/>
              <a:t>That facial signature is then compared to a database of known 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8018D-150D-4BCB-AFA6-F5269800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5" y="0"/>
            <a:ext cx="110106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B9FB-AD80-444A-AAA1-AE41B2E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925" y="1406951"/>
            <a:ext cx="6560286" cy="4176074"/>
          </a:xfrm>
        </p:spPr>
        <p:txBody>
          <a:bodyPr>
            <a:normAutofit/>
          </a:bodyPr>
          <a:lstStyle/>
          <a:p>
            <a:r>
              <a:rPr lang="en-IN" sz="7200" b="1" dirty="0"/>
              <a:t>USAGE OF </a:t>
            </a:r>
            <a:br>
              <a:rPr lang="en-IN" sz="7200" b="1" dirty="0"/>
            </a:br>
            <a:r>
              <a:rPr lang="en-IN" sz="7200" b="1" dirty="0"/>
              <a:t>Face Recognition</a:t>
            </a:r>
            <a:br>
              <a:rPr lang="en-IN" sz="7200" b="1" dirty="0"/>
            </a:br>
            <a:r>
              <a:rPr lang="en-IN" sz="7200" b="1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5521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D581-7C03-4401-BCC6-53F486DD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02936"/>
            <a:ext cx="10095304" cy="4688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N" sz="3200" dirty="0"/>
              <a:t>To verify valid users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To diagnose diseases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Control access to private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1BE68-0197-412F-AD44-663DAA77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50" y="843726"/>
            <a:ext cx="3467400" cy="117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8EDA-C7FA-46D2-892A-F4680C76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29" y="2249486"/>
            <a:ext cx="3506268" cy="235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AC298-E000-4D41-9ED0-48ACEE2A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28" y="4720171"/>
            <a:ext cx="3506267" cy="1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645E-9F3E-455B-B6E2-B6926743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7151-342F-43B3-B5E8-5D3081B1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319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have used the powers of facial recognition in our attendance project, which uses webcam to recognise faces in real time.</a:t>
            </a:r>
          </a:p>
          <a:p>
            <a:r>
              <a:rPr lang="en-IN" dirty="0"/>
              <a:t>When the program detects a face, it compares the facial signature to a data base of known faces and marks the name &amp; time on an Excel sheet at the same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13110-5662-4439-A49A-ED8282E5B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89" b="22004"/>
          <a:stretch/>
        </p:blipFill>
        <p:spPr>
          <a:xfrm>
            <a:off x="3952089" y="4581427"/>
            <a:ext cx="3884036" cy="165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29AD5-3A70-48D4-81BE-81E0A7DA2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7" r="-2940" b="5064"/>
          <a:stretch/>
        </p:blipFill>
        <p:spPr>
          <a:xfrm>
            <a:off x="3828826" y="4460138"/>
            <a:ext cx="4130561" cy="190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292A2-0884-445A-B54F-1C9A55F3A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7" b="12540"/>
          <a:stretch/>
        </p:blipFill>
        <p:spPr>
          <a:xfrm>
            <a:off x="3722035" y="4195147"/>
            <a:ext cx="4237352" cy="24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230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ATTENDANCE  USING  FACIAL RECOGNITION</vt:lpstr>
      <vt:lpstr>WHAT IS FACE  RECOGNITION ?</vt:lpstr>
      <vt:lpstr>PowerPoint Presentation</vt:lpstr>
      <vt:lpstr>PowerPoint Presentation</vt:lpstr>
      <vt:lpstr>PowerPoint Presentation</vt:lpstr>
      <vt:lpstr>USAGE OF  Face Recognition technology</vt:lpstr>
      <vt:lpstr>PowerPoint Presentation</vt:lpstr>
      <vt:lpstr>Attendance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USING  FACIAL RECOGNITION</dc:title>
  <dc:creator>Rohit Raj</dc:creator>
  <cp:lastModifiedBy>Rohit Raj</cp:lastModifiedBy>
  <cp:revision>6</cp:revision>
  <dcterms:created xsi:type="dcterms:W3CDTF">2022-03-06T06:20:29Z</dcterms:created>
  <dcterms:modified xsi:type="dcterms:W3CDTF">2022-03-07T09:31:24Z</dcterms:modified>
</cp:coreProperties>
</file>