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7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0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0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9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7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66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39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5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8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2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3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0BFE-8A5E-45C6-9DF4-E8578896D5A4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3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7351-CFE7-4769-867D-D08B975D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425" y="1854200"/>
            <a:ext cx="8791575" cy="2387600"/>
          </a:xfrm>
        </p:spPr>
        <p:txBody>
          <a:bodyPr>
            <a:noAutofit/>
          </a:bodyPr>
          <a:lstStyle/>
          <a:p>
            <a:pPr algn="r"/>
            <a:r>
              <a:rPr lang="en-IN" sz="8000" b="1" dirty="0"/>
              <a:t>ATTENDANCE </a:t>
            </a:r>
            <a:br>
              <a:rPr lang="en-IN" sz="8000" b="1" dirty="0"/>
            </a:br>
            <a:r>
              <a:rPr lang="en-IN" sz="8000" b="1" dirty="0"/>
              <a:t>USING </a:t>
            </a:r>
            <a:br>
              <a:rPr lang="en-IN" sz="8000" b="1" dirty="0"/>
            </a:br>
            <a:r>
              <a:rPr lang="en-IN" sz="8000" b="1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00A0-153E-459F-A393-AFED25D2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700" y="4902605"/>
            <a:ext cx="3752850" cy="9144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By:</a:t>
            </a:r>
          </a:p>
          <a:p>
            <a:r>
              <a:rPr lang="en-IN" b="1" i="1" u="sng" dirty="0">
                <a:solidFill>
                  <a:schemeClr val="tx1"/>
                </a:solidFill>
              </a:rPr>
              <a:t>Rohit raj &amp; Abhishek </a:t>
            </a:r>
            <a:r>
              <a:rPr lang="en-IN" b="1" i="1" u="sng" dirty="0" err="1">
                <a:solidFill>
                  <a:schemeClr val="tx1"/>
                </a:solidFill>
              </a:rPr>
              <a:t>kumar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77A4A-4F17-4C38-AD9F-DCC0B245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68" y="-219075"/>
            <a:ext cx="3791883" cy="402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38A6D-7B42-44D4-B51A-6FE10A6F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41"/>
          <a:stretch/>
        </p:blipFill>
        <p:spPr>
          <a:xfrm>
            <a:off x="2062070" y="3810000"/>
            <a:ext cx="4770181" cy="309961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3398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5B48-59DF-4140-A638-99B1E35D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18518"/>
            <a:ext cx="10274413" cy="4915016"/>
          </a:xfrm>
        </p:spPr>
        <p:txBody>
          <a:bodyPr>
            <a:normAutofit/>
          </a:bodyPr>
          <a:lstStyle/>
          <a:p>
            <a:r>
              <a:rPr lang="en-IN" sz="7200" dirty="0"/>
              <a:t>WHAT IS FACE </a:t>
            </a:r>
            <a:br>
              <a:rPr lang="en-IN" sz="7200" dirty="0"/>
            </a:br>
            <a:r>
              <a:rPr lang="en-IN" sz="7200" dirty="0"/>
              <a:t>RECOGNITION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AF116-3A3E-49AF-BD05-BB159744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4" y="1772238"/>
            <a:ext cx="5480115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1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8EAE-05E2-4E91-B01F-62C3B301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25" y="1658143"/>
            <a:ext cx="9905999" cy="3541714"/>
          </a:xfrm>
        </p:spPr>
        <p:txBody>
          <a:bodyPr/>
          <a:lstStyle/>
          <a:p>
            <a:r>
              <a:rPr lang="en-IN" dirty="0"/>
              <a:t>Face Recognition is a branch of AI that can uniquely identify a person by analyzing known patterns</a:t>
            </a:r>
          </a:p>
          <a:p>
            <a:r>
              <a:rPr lang="en-IN" dirty="0"/>
              <a:t>It can analyze a picture and recognize the faces in it </a:t>
            </a:r>
          </a:p>
          <a:p>
            <a:r>
              <a:rPr lang="en-IN" dirty="0"/>
              <a:t>Face Recognition technology can be as good or even better than humans in determining whether two photographed images are of the same person.</a:t>
            </a:r>
          </a:p>
        </p:txBody>
      </p:sp>
    </p:spTree>
    <p:extLst>
      <p:ext uri="{BB962C8B-B14F-4D97-AF65-F5344CB8AC3E}">
        <p14:creationId xmlns:p14="http://schemas.microsoft.com/office/powerpoint/2010/main" val="409143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E906B-EADC-43F7-B651-EBBF11FC8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59974" b="65139"/>
          <a:stretch/>
        </p:blipFill>
        <p:spPr>
          <a:xfrm>
            <a:off x="1181100" y="578313"/>
            <a:ext cx="10142777" cy="56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4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3455-2862-485A-9B0F-BCD19C83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960" y="741198"/>
            <a:ext cx="9905999" cy="5640748"/>
          </a:xfrm>
        </p:spPr>
        <p:txBody>
          <a:bodyPr>
            <a:normAutofit/>
          </a:bodyPr>
          <a:lstStyle/>
          <a:p>
            <a:r>
              <a:rPr lang="en-US" dirty="0"/>
              <a:t>First, your face is captured with a photo or video</a:t>
            </a:r>
          </a:p>
          <a:p>
            <a:r>
              <a:rPr lang="en-US" dirty="0"/>
              <a:t>The software then measures a variety of facial features called landmarks or nodal points on the face</a:t>
            </a:r>
          </a:p>
          <a:p>
            <a:r>
              <a:rPr lang="en-US" dirty="0"/>
              <a:t>These could include the distance between the eyes, the width of the nose, depth of eye sockets, distance from forehead to chin.</a:t>
            </a:r>
          </a:p>
          <a:p>
            <a:r>
              <a:rPr lang="en-US" dirty="0"/>
              <a:t>This information is then converted into a mathematical formula which represents your unique facial signature</a:t>
            </a:r>
          </a:p>
          <a:p>
            <a:r>
              <a:rPr lang="en-US" dirty="0"/>
              <a:t>That facial signature is then compared to a database of known 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0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8018D-150D-4BCB-AFA6-F52698001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65" y="0"/>
            <a:ext cx="110106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B9FB-AD80-444A-AAA1-AE41B2E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925" y="1406951"/>
            <a:ext cx="6560286" cy="4176074"/>
          </a:xfrm>
        </p:spPr>
        <p:txBody>
          <a:bodyPr>
            <a:normAutofit/>
          </a:bodyPr>
          <a:lstStyle/>
          <a:p>
            <a:r>
              <a:rPr lang="en-IN" sz="7200" b="1" dirty="0"/>
              <a:t>USAGE OF </a:t>
            </a:r>
            <a:br>
              <a:rPr lang="en-IN" sz="7200" b="1" dirty="0"/>
            </a:br>
            <a:r>
              <a:rPr lang="en-IN" sz="7200" b="1" dirty="0"/>
              <a:t>Face Recognition</a:t>
            </a:r>
            <a:br>
              <a:rPr lang="en-IN" sz="7200" b="1" dirty="0"/>
            </a:br>
            <a:r>
              <a:rPr lang="en-IN" sz="7200" b="1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55217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D581-7C03-4401-BCC6-53F486DD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02936"/>
            <a:ext cx="10095304" cy="468826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IN" sz="3200" dirty="0"/>
              <a:t>To verify valid users</a:t>
            </a:r>
          </a:p>
          <a:p>
            <a:pPr>
              <a:lnSpc>
                <a:spcPct val="300000"/>
              </a:lnSpc>
            </a:pPr>
            <a:r>
              <a:rPr lang="en-IN" sz="3200" dirty="0"/>
              <a:t>To diagnose diseases</a:t>
            </a:r>
          </a:p>
          <a:p>
            <a:pPr>
              <a:lnSpc>
                <a:spcPct val="300000"/>
              </a:lnSpc>
            </a:pPr>
            <a:r>
              <a:rPr lang="en-IN" sz="3200" dirty="0"/>
              <a:t>Control access to private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1BE68-0197-412F-AD44-663DAA77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50" y="843726"/>
            <a:ext cx="3467400" cy="117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A8EDA-C7FA-46D2-892A-F4680C76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29" y="2249486"/>
            <a:ext cx="3506268" cy="2350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5AC298-E000-4D41-9ED0-48ACEE2A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428" y="4720171"/>
            <a:ext cx="3506267" cy="19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171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ATTENDANCE  USING  FACIAL RECOGNITION</vt:lpstr>
      <vt:lpstr>WHAT IS FACE  RECOGNITION ?</vt:lpstr>
      <vt:lpstr>PowerPoint Presentation</vt:lpstr>
      <vt:lpstr>PowerPoint Presentation</vt:lpstr>
      <vt:lpstr>PowerPoint Presentation</vt:lpstr>
      <vt:lpstr>USAGE OF  Face Recognition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 USING  FACIAL RECOGNITION</dc:title>
  <dc:creator>Rohit Raj</dc:creator>
  <cp:lastModifiedBy>Rohit Raj</cp:lastModifiedBy>
  <cp:revision>4</cp:revision>
  <dcterms:created xsi:type="dcterms:W3CDTF">2022-03-06T06:20:29Z</dcterms:created>
  <dcterms:modified xsi:type="dcterms:W3CDTF">2022-03-06T17:31:25Z</dcterms:modified>
</cp:coreProperties>
</file>