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7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0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10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69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7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66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439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65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8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2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0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3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3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7351-CFE7-4769-867D-D08B975D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7550" y="1600200"/>
            <a:ext cx="8791575" cy="2387600"/>
          </a:xfrm>
        </p:spPr>
        <p:txBody>
          <a:bodyPr>
            <a:noAutofit/>
          </a:bodyPr>
          <a:lstStyle/>
          <a:p>
            <a:pPr algn="r"/>
            <a:r>
              <a:rPr lang="en-IN" sz="7200" b="1" dirty="0"/>
              <a:t>ATTENDANCE </a:t>
            </a:r>
            <a:br>
              <a:rPr lang="en-IN" sz="7200" b="1" dirty="0"/>
            </a:br>
            <a:r>
              <a:rPr lang="en-IN" sz="7200" b="1" dirty="0"/>
              <a:t>USING </a:t>
            </a:r>
            <a:br>
              <a:rPr lang="en-IN" sz="7200" b="1" dirty="0"/>
            </a:br>
            <a:r>
              <a:rPr lang="en-IN" sz="7200" b="1" dirty="0"/>
              <a:t>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000A0-153E-459F-A393-AFED25D2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150" y="5943600"/>
            <a:ext cx="3752850" cy="91440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By:</a:t>
            </a:r>
          </a:p>
          <a:p>
            <a:r>
              <a:rPr lang="en-IN" dirty="0">
                <a:solidFill>
                  <a:schemeClr val="tx1"/>
                </a:solidFill>
              </a:rPr>
              <a:t>Rohit raj &amp; Abhishek </a:t>
            </a:r>
            <a:r>
              <a:rPr lang="en-IN" dirty="0" err="1">
                <a:solidFill>
                  <a:schemeClr val="tx1"/>
                </a:solidFill>
              </a:rPr>
              <a:t>kumar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77A4A-4F17-4C38-AD9F-DCC0B245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341" y="-219075"/>
            <a:ext cx="3791883" cy="4029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38A6D-7B42-44D4-B51A-6FE10A6F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41"/>
          <a:stretch/>
        </p:blipFill>
        <p:spPr>
          <a:xfrm>
            <a:off x="2113936" y="3810000"/>
            <a:ext cx="4770181" cy="309961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3398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E906B-EADC-43F7-B651-EBBF11FC8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59974" b="65139"/>
          <a:stretch/>
        </p:blipFill>
        <p:spPr>
          <a:xfrm>
            <a:off x="1181100" y="578313"/>
            <a:ext cx="10142777" cy="56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42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ATTENDANCE  USING  FACIAL RECOGNITION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 USING  FACIAL RECOGNITION</dc:title>
  <dc:creator>Rohit Raj</dc:creator>
  <cp:lastModifiedBy>Rohit Raj</cp:lastModifiedBy>
  <cp:revision>2</cp:revision>
  <dcterms:created xsi:type="dcterms:W3CDTF">2022-03-06T06:20:29Z</dcterms:created>
  <dcterms:modified xsi:type="dcterms:W3CDTF">2022-03-06T06:42:05Z</dcterms:modified>
</cp:coreProperties>
</file>