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56" r:id="rId3"/>
    <p:sldId id="260" r:id="rId4"/>
    <p:sldId id="261" r:id="rId5"/>
    <p:sldId id="257" r:id="rId6"/>
    <p:sldId id="258" r:id="rId7"/>
    <p:sldId id="259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979040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76296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07126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104229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690114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79496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566362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439143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5061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342206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657402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639465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48538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32844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3649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048549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3480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939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5E91-B0AC-4F25-8A23-F986B750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F9C12-B697-4EA6-9B66-D5AA29122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0325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5F46-1290-42ED-937F-22F9F916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&amp; packages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C547-D4D6-4063-971F-6C76C5E84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  <a:p>
            <a:r>
              <a:rPr lang="en-IN" dirty="0"/>
              <a:t>NumPy</a:t>
            </a:r>
          </a:p>
          <a:p>
            <a:r>
              <a:rPr lang="en-IN" dirty="0"/>
              <a:t>OpenCV-Python</a:t>
            </a:r>
          </a:p>
          <a:p>
            <a:r>
              <a:rPr lang="en-IN" dirty="0" err="1"/>
              <a:t>CMake</a:t>
            </a:r>
            <a:endParaRPr lang="en-IN" dirty="0"/>
          </a:p>
          <a:p>
            <a:r>
              <a:rPr lang="en-IN" dirty="0" err="1"/>
              <a:t>Dlib</a:t>
            </a:r>
            <a:endParaRPr lang="en-IN" dirty="0"/>
          </a:p>
          <a:p>
            <a:r>
              <a:rPr lang="en-IN" dirty="0"/>
              <a:t>Face-Recognition library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55904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7351-CFE7-4769-867D-D08B975DC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0425" y="1854200"/>
            <a:ext cx="8791575" cy="2387600"/>
          </a:xfrm>
        </p:spPr>
        <p:txBody>
          <a:bodyPr>
            <a:noAutofit/>
          </a:bodyPr>
          <a:lstStyle/>
          <a:p>
            <a:pPr algn="r"/>
            <a:r>
              <a:rPr lang="en-IN" sz="8000" b="1" dirty="0"/>
              <a:t>ATTENDANCE </a:t>
            </a:r>
            <a:br>
              <a:rPr lang="en-IN" sz="8000" b="1" dirty="0"/>
            </a:br>
            <a:r>
              <a:rPr lang="en-IN" sz="8000" b="1" dirty="0"/>
              <a:t>USING </a:t>
            </a:r>
            <a:br>
              <a:rPr lang="en-IN" sz="8000" b="1" dirty="0"/>
            </a:br>
            <a:r>
              <a:rPr lang="en-IN" sz="8000" b="1" dirty="0"/>
              <a:t>FACIAL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000A0-153E-459F-A393-AFED25D26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5700" y="4902605"/>
            <a:ext cx="3752850" cy="914400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By:</a:t>
            </a:r>
          </a:p>
          <a:p>
            <a:r>
              <a:rPr lang="en-IN" b="1" i="1" u="sng" dirty="0">
                <a:solidFill>
                  <a:schemeClr val="tx1"/>
                </a:solidFill>
              </a:rPr>
              <a:t>Rohit raj &amp; Abhishek </a:t>
            </a:r>
            <a:r>
              <a:rPr lang="en-IN" b="1" i="1" u="sng" dirty="0" err="1">
                <a:solidFill>
                  <a:schemeClr val="tx1"/>
                </a:solidFill>
              </a:rPr>
              <a:t>kumar</a:t>
            </a:r>
            <a:endParaRPr lang="en-IN" b="1" i="1" u="sng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77A4A-4F17-4C38-AD9F-DCC0B245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68" y="-219075"/>
            <a:ext cx="3791883" cy="4029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38A6D-7B42-44D4-B51A-6FE10A6F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41"/>
          <a:stretch/>
        </p:blipFill>
        <p:spPr>
          <a:xfrm>
            <a:off x="2062070" y="3810000"/>
            <a:ext cx="4770181" cy="309961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6339894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5B48-59DF-4140-A638-99B1E35D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8" y="618518"/>
            <a:ext cx="10274413" cy="4915016"/>
          </a:xfrm>
        </p:spPr>
        <p:txBody>
          <a:bodyPr>
            <a:normAutofit/>
          </a:bodyPr>
          <a:lstStyle/>
          <a:p>
            <a:r>
              <a:rPr lang="en-IN" sz="7200" dirty="0"/>
              <a:t>WHAT IS FACE </a:t>
            </a:r>
            <a:br>
              <a:rPr lang="en-IN" sz="7200" dirty="0"/>
            </a:br>
            <a:r>
              <a:rPr lang="en-IN" sz="7200" dirty="0"/>
              <a:t>RECOGNITION?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AF116-3A3E-49AF-BD05-BB159744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84" y="1772238"/>
            <a:ext cx="5480115" cy="30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174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8EAE-05E2-4E91-B01F-62C3B301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425" y="735290"/>
            <a:ext cx="9905999" cy="493964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Face Recognition is a branch of AI that can uniquely identify a person by analyzing known patterns</a:t>
            </a:r>
          </a:p>
          <a:p>
            <a:pPr>
              <a:lnSpc>
                <a:spcPct val="200000"/>
              </a:lnSpc>
            </a:pPr>
            <a:r>
              <a:rPr lang="en-IN" dirty="0"/>
              <a:t>It can analyze a picture and recognize the faces in it </a:t>
            </a:r>
          </a:p>
          <a:p>
            <a:pPr>
              <a:lnSpc>
                <a:spcPct val="200000"/>
              </a:lnSpc>
            </a:pPr>
            <a:r>
              <a:rPr lang="en-IN" dirty="0"/>
              <a:t>Face Recognition technology can be as good or even better than humans in determining whether two photographed images are of the same person.</a:t>
            </a:r>
          </a:p>
        </p:txBody>
      </p:sp>
    </p:spTree>
    <p:extLst>
      <p:ext uri="{BB962C8B-B14F-4D97-AF65-F5344CB8AC3E}">
        <p14:creationId xmlns:p14="http://schemas.microsoft.com/office/powerpoint/2010/main" val="40914374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64896C7-4E8A-412A-9EB8-FA074FDF4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195" y="579386"/>
            <a:ext cx="10123396" cy="56992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9C3852-E4C7-440C-B94D-B900F6E86D37}"/>
              </a:ext>
            </a:extLst>
          </p:cNvPr>
          <p:cNvSpPr txBox="1"/>
          <p:nvPr/>
        </p:nvSpPr>
        <p:spPr>
          <a:xfrm>
            <a:off x="5165889" y="1065227"/>
            <a:ext cx="63819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latin typeface="+mj-lt"/>
              </a:rPr>
              <a:t>HOW FACE RECOGNITION TECHNOLOGY WORKS ?</a:t>
            </a:r>
          </a:p>
        </p:txBody>
      </p:sp>
    </p:spTree>
    <p:extLst>
      <p:ext uri="{BB962C8B-B14F-4D97-AF65-F5344CB8AC3E}">
        <p14:creationId xmlns:p14="http://schemas.microsoft.com/office/powerpoint/2010/main" val="8606425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3455-2862-485A-9B0F-BCD19C83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960" y="741198"/>
            <a:ext cx="9905999" cy="5640748"/>
          </a:xfrm>
        </p:spPr>
        <p:txBody>
          <a:bodyPr>
            <a:normAutofit/>
          </a:bodyPr>
          <a:lstStyle/>
          <a:p>
            <a:r>
              <a:rPr lang="en-US" dirty="0"/>
              <a:t>First, your face is captured with a photo or video</a:t>
            </a:r>
          </a:p>
          <a:p>
            <a:r>
              <a:rPr lang="en-US" dirty="0"/>
              <a:t>The software then measures a variety of facial features called landmarks or nodal points on the face</a:t>
            </a:r>
          </a:p>
          <a:p>
            <a:r>
              <a:rPr lang="en-US" dirty="0"/>
              <a:t>These could include the distance between the eyes, the width of the nose, depth of eye sockets, distance from forehead to chin.</a:t>
            </a:r>
          </a:p>
          <a:p>
            <a:r>
              <a:rPr lang="en-US" dirty="0"/>
              <a:t>This information is then converted into a mathematical formula which represents your unique facial signature</a:t>
            </a:r>
          </a:p>
          <a:p>
            <a:r>
              <a:rPr lang="en-US" dirty="0"/>
              <a:t>That facial signature is then compared to a database of known faces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0125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A8018D-150D-4BCB-AFA6-F52698001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65" y="0"/>
            <a:ext cx="1101061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B9FB-AD80-444A-AAA1-AE41B2E9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925" y="1406951"/>
            <a:ext cx="6560286" cy="4176074"/>
          </a:xfrm>
        </p:spPr>
        <p:txBody>
          <a:bodyPr>
            <a:normAutofit/>
          </a:bodyPr>
          <a:lstStyle/>
          <a:p>
            <a:r>
              <a:rPr lang="en-IN" sz="7200" b="1" dirty="0"/>
              <a:t>USAGE OF </a:t>
            </a:r>
            <a:br>
              <a:rPr lang="en-IN" sz="7200" b="1" dirty="0"/>
            </a:br>
            <a:r>
              <a:rPr lang="en-IN" sz="7200" b="1" dirty="0"/>
              <a:t>Face Recognition</a:t>
            </a:r>
            <a:br>
              <a:rPr lang="en-IN" sz="7200" b="1" dirty="0"/>
            </a:br>
            <a:r>
              <a:rPr lang="en-IN" sz="7200" b="1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5521779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D581-7C03-4401-BCC6-53F486DDA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8" y="1102936"/>
            <a:ext cx="10095304" cy="4688265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IN" sz="3200" dirty="0"/>
              <a:t>To verify valid users</a:t>
            </a:r>
          </a:p>
          <a:p>
            <a:pPr>
              <a:lnSpc>
                <a:spcPct val="300000"/>
              </a:lnSpc>
            </a:pPr>
            <a:r>
              <a:rPr lang="en-IN" sz="3200" dirty="0"/>
              <a:t>To diagnose diseases</a:t>
            </a:r>
          </a:p>
          <a:p>
            <a:pPr>
              <a:lnSpc>
                <a:spcPct val="300000"/>
              </a:lnSpc>
            </a:pPr>
            <a:r>
              <a:rPr lang="en-IN" sz="3200" dirty="0"/>
              <a:t>Control access to private areas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1BE68-0197-412F-AD44-663DAA77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950" y="843726"/>
            <a:ext cx="3467400" cy="1173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A8EDA-C7FA-46D2-892A-F4680C76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29" y="2249486"/>
            <a:ext cx="3506268" cy="2350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5AC298-E000-4D41-9ED0-48ACEE2A2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428" y="4720171"/>
            <a:ext cx="3506267" cy="19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645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645E-9F3E-455B-B6E2-B6926743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Attendance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7151-342F-43B3-B5E8-5D3081B16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33194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have used the powers of facial recognition in our attendance project, which uses webcam to recognise faces in real time.</a:t>
            </a:r>
          </a:p>
          <a:p>
            <a:r>
              <a:rPr lang="en-IN" dirty="0"/>
              <a:t>When the program detects a face, it compares the facial signature to a data base of known faces and marks the name &amp; time on an Excel sheet at the same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13110-5662-4439-A49A-ED8282E5B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689" b="22004"/>
          <a:stretch/>
        </p:blipFill>
        <p:spPr>
          <a:xfrm>
            <a:off x="3952089" y="4581427"/>
            <a:ext cx="3884036" cy="1658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29AD5-3A70-48D4-81BE-81E0A7DA29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27" r="-2940" b="5064"/>
          <a:stretch/>
        </p:blipFill>
        <p:spPr>
          <a:xfrm>
            <a:off x="3914539" y="4559430"/>
            <a:ext cx="4130561" cy="1900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E292A2-0884-445A-B54F-1C9A55F3A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07" b="12540"/>
          <a:stretch/>
        </p:blipFill>
        <p:spPr>
          <a:xfrm>
            <a:off x="3807748" y="4259873"/>
            <a:ext cx="4237352" cy="243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45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147</TotalTime>
  <Words>247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PowerPoint Presentation</vt:lpstr>
      <vt:lpstr>ATTENDANCE  USING  FACIAL RECOGNITION</vt:lpstr>
      <vt:lpstr>WHAT IS FACE  RECOGNITION?</vt:lpstr>
      <vt:lpstr>PowerPoint Presentation</vt:lpstr>
      <vt:lpstr>PowerPoint Presentation</vt:lpstr>
      <vt:lpstr>PowerPoint Presentation</vt:lpstr>
      <vt:lpstr>USAGE OF  Face Recognition technology</vt:lpstr>
      <vt:lpstr>PowerPoint Presentation</vt:lpstr>
      <vt:lpstr>Attendance project</vt:lpstr>
      <vt:lpstr>Tools &amp; packages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 USING  FACIAL RECOGNITION</dc:title>
  <dc:creator>Rohit Raj</dc:creator>
  <cp:lastModifiedBy>Rohit Raj</cp:lastModifiedBy>
  <cp:revision>9</cp:revision>
  <dcterms:created xsi:type="dcterms:W3CDTF">2022-03-06T06:20:29Z</dcterms:created>
  <dcterms:modified xsi:type="dcterms:W3CDTF">2022-03-07T10:27:25Z</dcterms:modified>
</cp:coreProperties>
</file>